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5CA1-B859-406F-ADA7-4309FC0D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C32D4-0767-4A5A-AC13-174BAA96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A0B3-3244-4F13-BD3C-CE6F545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D57E-8331-4748-82F7-269F9FBA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910A-1BBE-497D-9C98-DDE43B06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C18A-7105-4ACC-911D-E13F3EDC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72B53-61D1-4820-A1FE-FF1E1A67E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F6B5-716B-4100-93A1-78A139EC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4CBE-BF59-4E30-B95E-DDE928E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EFCB-922F-4B76-9D69-08EB2783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81A31-0972-4A08-9F5E-E4D186D8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BDC25-64FD-47A1-90DF-A75F114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26C4-A75B-4AE6-9800-436C69C6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DA0E-8E7B-4A1D-B952-63414974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EF84-B36D-40C9-9025-CD24413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B887-DF48-414F-9C76-E607E84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47E9-00E2-4B7C-A628-A0F686A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BC62-46B0-4F77-82AB-648ABBFA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6333-A825-46B2-903D-8C27CD5D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10BF-4DE6-4AD7-9495-0EE8E9ED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4537-29F0-4E89-8140-D0BB8A87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CA09-59F4-422B-B930-FC2A6CA6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72F1-4F9F-4EE0-8277-E1CCFA4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88E8-31E7-40A2-9415-8B5449FF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18F6-D734-44D8-BC26-FED7D72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2147-BD7B-4D98-B406-5C8BA699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BDB7-15EA-4983-BF50-FD9DC7B2C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7CD8C-4173-4688-871D-5CEEE62B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5772-1B3C-4CFF-9CF3-FC3D25F9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63FE-C96B-4252-8DF7-746B511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F6CC-03F5-4046-A3B7-3C019C17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BE50-29EC-4863-AAC4-8688A0AD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A2C9-5BC8-487D-9F17-FAC42D01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18D9-4FAC-4596-B584-5BACE8FF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19073-52C4-4177-8C1F-1DA4809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D6AF-4CA5-4B36-B516-C08CDFECF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0289D-91B9-4FAC-8BCD-550B199E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B4F6A-3130-4A55-87D7-68A719D7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FF42D-8AD7-4198-9F0C-77029BF4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3DA5-3FDD-4F95-9513-0DF0D14C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1BA1F-F77B-4C8B-BBFF-4BBC1828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4044E-9D5C-49BF-97C8-77E4357A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343F5-2C8E-44D0-B6DD-BC79056F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636B8-040C-42FF-B529-6550508C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99D8-A578-44D2-A43A-529D4B04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2AD8E-F71D-4A51-9F8E-A07D3BC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36E0-589C-48C1-B028-B224BF41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B9A3-3893-4E34-9338-4723ADBD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FCC9-CA4A-4A66-B56F-DF914A75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D1474-4AA0-4BBD-99AE-E5A250BF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A076-3792-4F94-B940-B523C916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C71CE-4E40-4A9B-9A84-DF6BF19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2052-3410-4F6C-B038-042CB6D4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08502-713C-4320-B8DB-4FA7F53B3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58FC7-CDCD-4D66-A33B-1F4DDCB04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94819-8490-4670-A441-36FA8496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CC3A5-2919-46EE-B9A5-10DD782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6606-2C22-47ED-AC61-3429624A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A26A-53A4-478C-8909-10EAA163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1942-2EBD-4B4E-9A32-0A6810AC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7198-A91D-4434-95DD-F7D6A0CB8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AFAD-72F5-479A-AACE-CD1470DC2D7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1835-1290-403A-AE16-7B9755975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D187-2F68-4EDB-9227-D51E28A9B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B0C7-9FA4-480F-956E-A2C16B1AD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87A28-4C19-4DB1-BD9A-73A15C2D2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2020-12-03T03:55:22Z</dcterms:created>
  <dcterms:modified xsi:type="dcterms:W3CDTF">2020-12-03T03:56:27Z</dcterms:modified>
</cp:coreProperties>
</file>