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2" r:id="rId4"/>
    <p:sldId id="264" r:id="rId5"/>
    <p:sldId id="265" r:id="rId6"/>
    <p:sldId id="258" r:id="rId7"/>
    <p:sldId id="261" r:id="rId8"/>
    <p:sldId id="259" r:id="rId9"/>
    <p:sldId id="260" r:id="rId10"/>
    <p:sldId id="266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9" d="100"/>
          <a:sy n="49" d="100"/>
        </p:scale>
        <p:origin x="-21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11BF5E-ECCB-4187-8C64-479F9C33E0FE}" type="datetimeFigureOut">
              <a:rPr lang="en-US" smtClean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7B13F3-F088-4936-AFF0-68880E122F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7239000" cy="784225"/>
          </a:xfrm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tx1"/>
                </a:solidFill>
                <a:latin typeface="Cooper Black" pitchFamily="18" charset="0"/>
              </a:rPr>
              <a:t>Properties of Fibber Glass</a:t>
            </a:r>
            <a:endParaRPr lang="en-US" sz="4000" b="0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3352800"/>
            <a:ext cx="80010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Ps-1421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Ps-1388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Ps-1355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Cantilever bending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pin and microscope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Aim </a:t>
            </a:r>
          </a:p>
          <a:p>
            <a:pPr>
              <a:buNone/>
            </a:pPr>
            <a:r>
              <a:rPr lang="en-US" dirty="0" smtClean="0"/>
              <a:t>     To determine the Young’s modulus of the material of fiber bar.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Apparatus</a:t>
            </a:r>
          </a:p>
          <a:p>
            <a:pPr>
              <a:buNone/>
            </a:pPr>
            <a:r>
              <a:rPr lang="en-US" dirty="0" smtClean="0"/>
              <a:t>     The experimental bar, rigid support with clamp, stand, weight hanger with slotted weight, pin and microscope, meter scale gauge and venire calipers.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</a:p>
          <a:p>
            <a:pPr>
              <a:buNone/>
            </a:pPr>
            <a:r>
              <a:rPr lang="en-US" dirty="0" smtClean="0"/>
              <a:t>   Consider a rectangular bar of breath b, thickness d is subjected to cantilever bending.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The length of the cantilever which is clamped at the end A and loaded with a weight Mg at the end B is l.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The vertical depression of the loaded end of the cantilever is given by.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</a:t>
            </a:r>
            <a:r>
              <a:rPr lang="en-US" dirty="0" smtClean="0"/>
              <a:t>r the Young’s modulus of the material of the bar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AK2=bd3/12 is the geometrical moment of inertia of the bar. Thus for a mass M, the value of l3/z is a constant(Figure 1).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495800"/>
            <a:ext cx="7620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-2057400" y="4876800"/>
            <a:ext cx="7772400" cy="1340069"/>
          </a:xfrm>
          <a:prstGeom prst="arc">
            <a:avLst/>
          </a:prstGeom>
          <a:scene3d>
            <a:camera prst="perspectiveAbove"/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4267200"/>
            <a:ext cx="838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Rigid clamp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562600" y="5715000"/>
            <a:ext cx="304800" cy="3810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449094" y="5523706"/>
            <a:ext cx="533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81200" y="4418012"/>
            <a:ext cx="381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81400" y="4267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5562600"/>
            <a:ext cx="1066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3429000"/>
            <a:ext cx="2514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Traveling Microscope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05000" y="4876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What’s</a:t>
            </a:r>
            <a:r>
              <a:rPr lang="en-US" dirty="0" smtClean="0">
                <a:solidFill>
                  <a:schemeClr val="tx1"/>
                </a:solidFill>
              </a:rPr>
              <a:t> Fiber?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2590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657600" y="2133600"/>
            <a:ext cx="48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Fiberglass is a composite material widely used in the automotive industry. It has three forms.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Properties of Fiberglass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low </a:t>
            </a:r>
            <a:r>
              <a:rPr lang="en-US" u="sng" dirty="0" smtClean="0"/>
              <a:t>thermal conductivity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resistance to corrosive attacks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cheap maintenance in service</a:t>
            </a:r>
          </a:p>
          <a:p>
            <a:r>
              <a:rPr lang="en-US" dirty="0" smtClean="0"/>
              <a:t>low electrical conductivity</a:t>
            </a:r>
          </a:p>
          <a:p>
            <a:r>
              <a:rPr lang="en-US" u="sng" dirty="0" smtClean="0"/>
              <a:t>damage and breakage</a:t>
            </a:r>
            <a:r>
              <a:rPr lang="en-US" dirty="0" smtClean="0"/>
              <a:t> resistance</a:t>
            </a:r>
          </a:p>
          <a:p>
            <a:r>
              <a:rPr lang="en-US" dirty="0" smtClean="0"/>
              <a:t>aesthetical and attractive look</a:t>
            </a:r>
          </a:p>
          <a:p>
            <a:r>
              <a:rPr lang="en-US" dirty="0" smtClean="0"/>
              <a:t>at temperatures below zero it doesn’t become slippery or covered with ice </a:t>
            </a:r>
          </a:p>
          <a:p>
            <a:r>
              <a:rPr lang="en-US" dirty="0" smtClean="0"/>
              <a:t>hardly </a:t>
            </a:r>
            <a:r>
              <a:rPr lang="en-US" u="sng" dirty="0" smtClean="0"/>
              <a:t>bendable</a:t>
            </a:r>
            <a:r>
              <a:rPr lang="en-US" dirty="0" smtClean="0"/>
              <a:t> material</a:t>
            </a:r>
          </a:p>
          <a:p>
            <a:r>
              <a:rPr lang="en-US" dirty="0" smtClean="0"/>
              <a:t>low </a:t>
            </a:r>
            <a:r>
              <a:rPr lang="en-US" u="sng" dirty="0" smtClean="0"/>
              <a:t>thermal conductivity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Which Properties we are checking?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7467600" cy="2362200"/>
          </a:xfrm>
        </p:spPr>
        <p:txBody>
          <a:bodyPr/>
          <a:lstStyle/>
          <a:p>
            <a:r>
              <a:rPr lang="en-US" dirty="0" smtClean="0"/>
              <a:t>Thermal conductivity</a:t>
            </a:r>
          </a:p>
          <a:p>
            <a:r>
              <a:rPr lang="en-US" dirty="0" smtClean="0"/>
              <a:t>Tensile Strength</a:t>
            </a:r>
          </a:p>
          <a:p>
            <a:r>
              <a:rPr lang="en-US" dirty="0" smtClean="0"/>
              <a:t>Damaging and breakable opportunities</a:t>
            </a:r>
          </a:p>
          <a:p>
            <a:r>
              <a:rPr lang="en-US" dirty="0" smtClean="0"/>
              <a:t>Chemical reactions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086600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we have done up to now?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PicMonkey Collag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19200"/>
            <a:ext cx="5180012" cy="5180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Experimental Data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9291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Screw gauge-    0.01mm</a:t>
            </a:r>
          </a:p>
          <a:p>
            <a:r>
              <a:rPr lang="en-US" dirty="0" smtClean="0"/>
              <a:t>With a negative zero error (+0.01mm)</a:t>
            </a:r>
          </a:p>
          <a:p>
            <a:endParaRPr lang="en-US" dirty="0"/>
          </a:p>
          <a:p>
            <a:r>
              <a:rPr lang="en-US" dirty="0" smtClean="0"/>
              <a:t>Ruler-      0.1cm</a:t>
            </a:r>
          </a:p>
          <a:p>
            <a:endParaRPr lang="en-US" dirty="0"/>
          </a:p>
          <a:p>
            <a:r>
              <a:rPr lang="en-US" dirty="0" smtClean="0"/>
              <a:t>Venire Caliper-    0.01mm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19400" y="1676400"/>
            <a:ext cx="152400" cy="229394"/>
            <a:chOff x="4038600" y="2591594"/>
            <a:chExt cx="152400" cy="229394"/>
          </a:xfrm>
        </p:grpSpPr>
        <p:grpSp>
          <p:nvGrpSpPr>
            <p:cNvPr id="11" name="Group 10"/>
            <p:cNvGrpSpPr/>
            <p:nvPr/>
          </p:nvGrpSpPr>
          <p:grpSpPr>
            <a:xfrm>
              <a:off x="4038600" y="2591594"/>
              <a:ext cx="152400" cy="151606"/>
              <a:chOff x="4038600" y="2591594"/>
              <a:chExt cx="152400" cy="151606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4039394" y="2667000"/>
                <a:ext cx="151606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386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4038600" y="28194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905000" y="3048000"/>
            <a:ext cx="152400" cy="229394"/>
            <a:chOff x="4038600" y="2591594"/>
            <a:chExt cx="152400" cy="229394"/>
          </a:xfrm>
        </p:grpSpPr>
        <p:grpSp>
          <p:nvGrpSpPr>
            <p:cNvPr id="16" name="Group 10"/>
            <p:cNvGrpSpPr/>
            <p:nvPr/>
          </p:nvGrpSpPr>
          <p:grpSpPr>
            <a:xfrm>
              <a:off x="4038600" y="2591594"/>
              <a:ext cx="152400" cy="151606"/>
              <a:chOff x="4038600" y="2591594"/>
              <a:chExt cx="152400" cy="15160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4039394" y="2667000"/>
                <a:ext cx="151606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0386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4038600" y="28194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48000" y="3886200"/>
            <a:ext cx="152400" cy="229394"/>
            <a:chOff x="4038600" y="2591594"/>
            <a:chExt cx="152400" cy="229394"/>
          </a:xfrm>
        </p:grpSpPr>
        <p:grpSp>
          <p:nvGrpSpPr>
            <p:cNvPr id="26" name="Group 10"/>
            <p:cNvGrpSpPr/>
            <p:nvPr/>
          </p:nvGrpSpPr>
          <p:grpSpPr>
            <a:xfrm>
              <a:off x="4038600" y="2591594"/>
              <a:ext cx="152400" cy="151606"/>
              <a:chOff x="4038600" y="2591594"/>
              <a:chExt cx="152400" cy="15160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4039394" y="2667000"/>
                <a:ext cx="151606" cy="7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0386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038600" y="28194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Calculated Data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371600"/>
            <a:ext cx="5486400" cy="514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Should we do next?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hope to prolong the practical to check fibber glass properties by the following practical.</a:t>
            </a:r>
          </a:p>
          <a:p>
            <a:endParaRPr lang="en-US" dirty="0" smtClean="0"/>
          </a:p>
          <a:p>
            <a:r>
              <a:rPr lang="en-US" dirty="0" smtClean="0"/>
              <a:t>Cantilever method</a:t>
            </a:r>
          </a:p>
          <a:p>
            <a:r>
              <a:rPr lang="en-US" dirty="0" smtClean="0"/>
              <a:t>Chemical reactions</a:t>
            </a:r>
          </a:p>
          <a:p>
            <a:r>
              <a:rPr lang="en-US" dirty="0" smtClean="0"/>
              <a:t>Damaging opportunities</a:t>
            </a:r>
          </a:p>
          <a:p>
            <a:r>
              <a:rPr lang="en-US" dirty="0" smtClean="0"/>
              <a:t>Thermal conductivity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258</TotalTime>
  <Words>250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Properties of Fibber Glass</vt:lpstr>
      <vt:lpstr>What’s Fiber?</vt:lpstr>
      <vt:lpstr>Properties of Fiberglass</vt:lpstr>
      <vt:lpstr>Which Properties we are checking?</vt:lpstr>
      <vt:lpstr>What we have done up to now?</vt:lpstr>
      <vt:lpstr>Experimental Data</vt:lpstr>
      <vt:lpstr>Least Counts</vt:lpstr>
      <vt:lpstr>Calculated Data</vt:lpstr>
      <vt:lpstr>What Should we do next?</vt:lpstr>
      <vt:lpstr>Cantilever bending      pin and microscope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Fibber Glass</dc:title>
  <dc:creator>thilini</dc:creator>
  <cp:lastModifiedBy>win8</cp:lastModifiedBy>
  <cp:revision>45</cp:revision>
  <dcterms:created xsi:type="dcterms:W3CDTF">2014-10-22T02:30:49Z</dcterms:created>
  <dcterms:modified xsi:type="dcterms:W3CDTF">2014-10-29T09:00:03Z</dcterms:modified>
</cp:coreProperties>
</file>