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916" r:id="rId2"/>
    <p:sldMasterId id="2147483935" r:id="rId3"/>
  </p:sldMasterIdLst>
  <p:notesMasterIdLst>
    <p:notesMasterId r:id="rId9"/>
  </p:notesMasterIdLst>
  <p:sldIdLst>
    <p:sldId id="256" r:id="rId4"/>
    <p:sldId id="257" r:id="rId5"/>
    <p:sldId id="258" r:id="rId6"/>
    <p:sldId id="260" r:id="rId7"/>
    <p:sldId id="26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Baskerville Old Face" panose="02020602080505020303" pitchFamily="18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Wingdings 3" panose="05040102010807070707" pitchFamily="18" charset="2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Impact" panose="020B0806030902050204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e46046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ee46046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ee4604678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ee4604678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0a9bd30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0a9bd30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4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5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951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3822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6478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37574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416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244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676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4301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80467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506003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0335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7218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1056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50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4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256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9099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137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13704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171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98419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87079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71398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31221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82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243172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7955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461496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43684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919023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94305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13705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420044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821659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EEEEEE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17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664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Bank Management System</a:t>
            </a:r>
            <a:endParaRPr b="1" i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00"/>
                </a:solidFill>
              </a:rPr>
              <a:t>Created By Min Thu Kha</a:t>
            </a:r>
            <a:endParaRPr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4">
        <p:fade/>
      </p:transition>
    </mc:Choice>
    <mc:Fallback xmlns="">
      <p:transition spd="med" advTm="35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l="6377" r="6377"/>
          <a:stretch/>
        </p:blipFill>
        <p:spPr>
          <a:xfrm>
            <a:off x="3047650" y="0"/>
            <a:ext cx="60963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Admin Function</a:t>
            </a:r>
            <a:endParaRPr i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-282350" y="2077800"/>
            <a:ext cx="3330000" cy="55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Notched Right Arrow 1"/>
          <p:cNvSpPr/>
          <p:nvPr/>
        </p:nvSpPr>
        <p:spPr>
          <a:xfrm>
            <a:off x="2168935" y="1346791"/>
            <a:ext cx="630865" cy="262269"/>
          </a:xfrm>
          <a:prstGeom prst="notch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Function</a:t>
            </a:r>
            <a:endParaRPr i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-582825" y="257175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075" y="0"/>
            <a:ext cx="60489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otched Right Arrow 1"/>
          <p:cNvSpPr/>
          <p:nvPr/>
        </p:nvSpPr>
        <p:spPr>
          <a:xfrm>
            <a:off x="2232731" y="1375144"/>
            <a:ext cx="567069" cy="233917"/>
          </a:xfrm>
          <a:prstGeom prst="notch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l="6814" r="6814"/>
          <a:stretch/>
        </p:blipFill>
        <p:spPr>
          <a:xfrm>
            <a:off x="5244250" y="1386100"/>
            <a:ext cx="3232599" cy="2384201"/>
          </a:xfrm>
          <a:prstGeom prst="rect">
            <a:avLst/>
          </a:prstGeom>
          <a:noFill/>
          <a:ln w="76200" cap="flat" cmpd="dbl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1"/>
                </a:solidFill>
              </a:rPr>
              <a:t>Fixed Deposit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26685"/>
              </p:ext>
            </p:extLst>
          </p:nvPr>
        </p:nvGraphicFramePr>
        <p:xfrm>
          <a:off x="4098330" y="1474381"/>
          <a:ext cx="4755046" cy="242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523">
                  <a:extLst>
                    <a:ext uri="{9D8B030D-6E8A-4147-A177-3AD203B41FA5}">
                      <a16:colId xmlns:a16="http://schemas.microsoft.com/office/drawing/2014/main" val="59278849"/>
                    </a:ext>
                  </a:extLst>
                </a:gridCol>
                <a:gridCol w="2377523">
                  <a:extLst>
                    <a:ext uri="{9D8B030D-6E8A-4147-A177-3AD203B41FA5}">
                      <a16:colId xmlns:a16="http://schemas.microsoft.com/office/drawing/2014/main" val="2100778580"/>
                    </a:ext>
                  </a:extLst>
                </a:gridCol>
              </a:tblGrid>
              <a:tr h="321164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                         (၁)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                  6.50%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48885"/>
                  </a:ext>
                </a:extLst>
              </a:tr>
              <a:tr h="321164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       (၃)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            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7.25%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34549"/>
                  </a:ext>
                </a:extLst>
              </a:tr>
              <a:tr h="3211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(၆)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    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7.35%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18068"/>
                  </a:ext>
                </a:extLst>
              </a:tr>
              <a:tr h="3211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(၉)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      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7.50%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5406"/>
                  </a:ext>
                </a:extLst>
              </a:tr>
              <a:tr h="3211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(၁၂)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      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7.75%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01985"/>
                  </a:ext>
                </a:extLst>
              </a:tr>
              <a:tr h="3211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(၂၄)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လအပ်ငွေ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8.25%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79565"/>
                  </a:ext>
                </a:extLst>
              </a:tr>
              <a:tr h="46697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မင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်္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ဂလာဦးအပ်နှံငွေ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(၁၂)လ                 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 7.75%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1696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521" y="924351"/>
            <a:ext cx="3978000" cy="1388700"/>
          </a:xfrm>
        </p:spPr>
        <p:txBody>
          <a:bodyPr anchor="ctr">
            <a:noAutofit/>
          </a:bodyPr>
          <a:lstStyle/>
          <a:p>
            <a:pPr algn="r"/>
            <a:r>
              <a:rPr lang="en-US" sz="5400" i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Thanks for watching</a:t>
            </a:r>
            <a:endParaRPr lang="en-US" sz="5400" i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>
            <a:off x="1892595" y="326065"/>
            <a:ext cx="843517" cy="11270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5918791" y="1991833"/>
            <a:ext cx="929994" cy="13650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eart 5"/>
          <p:cNvSpPr/>
          <p:nvPr/>
        </p:nvSpPr>
        <p:spPr>
          <a:xfrm>
            <a:off x="3579628" y="2856614"/>
            <a:ext cx="1623237" cy="129008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90</Words>
  <Application>Microsoft Office PowerPoint</Application>
  <PresentationFormat>On-screen Show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Lato</vt:lpstr>
      <vt:lpstr>Baskerville Old Face</vt:lpstr>
      <vt:lpstr>Montserrat</vt:lpstr>
      <vt:lpstr>Comic Sans MS</vt:lpstr>
      <vt:lpstr>Oswald</vt:lpstr>
      <vt:lpstr>Garamond</vt:lpstr>
      <vt:lpstr>Wingdings 3</vt:lpstr>
      <vt:lpstr>Trebuchet MS</vt:lpstr>
      <vt:lpstr>Impact</vt:lpstr>
      <vt:lpstr>Focus</vt:lpstr>
      <vt:lpstr>Organic</vt:lpstr>
      <vt:lpstr>Facet</vt:lpstr>
      <vt:lpstr>Bank Management System</vt:lpstr>
      <vt:lpstr>Admin Function</vt:lpstr>
      <vt:lpstr>User Function</vt:lpstr>
      <vt:lpstr>Fixed Deposit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cp:lastModifiedBy>User</cp:lastModifiedBy>
  <cp:revision>9</cp:revision>
  <dcterms:modified xsi:type="dcterms:W3CDTF">2023-02-06T05:21:34Z</dcterms:modified>
</cp:coreProperties>
</file>