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D046-40F4-47F3-9B97-2E7371F9C148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B7AB-1B82-41FC-A833-95A28A7C8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3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D046-40F4-47F3-9B97-2E7371F9C148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B7AB-1B82-41FC-A833-95A28A7C8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3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D046-40F4-47F3-9B97-2E7371F9C148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B7AB-1B82-41FC-A833-95A28A7C8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39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D046-40F4-47F3-9B97-2E7371F9C148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B7AB-1B82-41FC-A833-95A28A7C8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8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D046-40F4-47F3-9B97-2E7371F9C148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B7AB-1B82-41FC-A833-95A28A7C8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12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D046-40F4-47F3-9B97-2E7371F9C148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B7AB-1B82-41FC-A833-95A28A7C8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0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D046-40F4-47F3-9B97-2E7371F9C148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B7AB-1B82-41FC-A833-95A28A7C8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D046-40F4-47F3-9B97-2E7371F9C148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B7AB-1B82-41FC-A833-95A28A7C8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2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D046-40F4-47F3-9B97-2E7371F9C148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B7AB-1B82-41FC-A833-95A28A7C8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36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D046-40F4-47F3-9B97-2E7371F9C148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B7AB-1B82-41FC-A833-95A28A7C8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87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D046-40F4-47F3-9B97-2E7371F9C148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B7AB-1B82-41FC-A833-95A28A7C8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3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D046-40F4-47F3-9B97-2E7371F9C148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B7AB-1B82-41FC-A833-95A28A7C8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2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D046-40F4-47F3-9B97-2E7371F9C148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B7AB-1B82-41FC-A833-95A28A7C8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5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373D046-40F4-47F3-9B97-2E7371F9C148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A00B7AB-1B82-41FC-A833-95A28A7C8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37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373D046-40F4-47F3-9B97-2E7371F9C148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A00B7AB-1B82-41FC-A833-95A28A7C8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221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Puja Patel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1" y="2820475"/>
            <a:ext cx="7492351" cy="143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741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838" y="0"/>
            <a:ext cx="3857625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44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712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Rails 5.0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accent1"/>
                </a:solidFill>
              </a:rPr>
              <a:t>Rails 5 API complements Android.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accent1"/>
                </a:solidFill>
              </a:rPr>
              <a:t>Lots of directions we could have taken.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accent1"/>
                </a:solidFill>
              </a:rPr>
              <a:t>Created backend with Rails 5 API and SQL database.</a:t>
            </a:r>
            <a:endParaRPr lang="en-US" sz="2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604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Android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5400" dirty="0" smtClean="0"/>
              <a:t>DEMO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98384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Issues we encountered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accent1"/>
                </a:solidFill>
              </a:rPr>
              <a:t>Android can only do GET requests, and not POST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accent1"/>
                </a:solidFill>
              </a:rPr>
              <a:t>Limited our use with Rails API. </a:t>
            </a:r>
          </a:p>
        </p:txBody>
      </p:sp>
    </p:spTree>
    <p:extLst>
      <p:ext uri="{BB962C8B-B14F-4D97-AF65-F5344CB8AC3E}">
        <p14:creationId xmlns:p14="http://schemas.microsoft.com/office/powerpoint/2010/main" val="313058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72946"/>
            <a:ext cx="10571998" cy="97045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Overview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accent1"/>
                </a:solidFill>
              </a:rPr>
              <a:t>Purpose of </a:t>
            </a:r>
            <a:r>
              <a:rPr lang="en-US" sz="3600" dirty="0" err="1" smtClean="0">
                <a:solidFill>
                  <a:schemeClr val="accent1"/>
                </a:solidFill>
              </a:rPr>
              <a:t>atKarma</a:t>
            </a:r>
            <a:endParaRPr lang="en-US" sz="3600" dirty="0" smtClean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accent1"/>
                </a:solidFill>
              </a:rPr>
              <a:t>Wireframes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accent1"/>
                </a:solidFill>
              </a:rPr>
              <a:t>How we would implement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accent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5961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Purpose of </a:t>
            </a:r>
            <a:r>
              <a:rPr lang="en-US" dirty="0" err="1" smtClean="0">
                <a:solidFill>
                  <a:schemeClr val="bg1"/>
                </a:solidFill>
              </a:rPr>
              <a:t>atKarma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err="1" smtClean="0">
                <a:solidFill>
                  <a:schemeClr val="accent1"/>
                </a:solidFill>
              </a:rPr>
              <a:t>atKarma</a:t>
            </a:r>
            <a:r>
              <a:rPr lang="en-US" sz="2600" dirty="0" smtClean="0">
                <a:solidFill>
                  <a:schemeClr val="accent1"/>
                </a:solidFill>
              </a:rPr>
              <a:t> is a social media and gaming integrated application</a:t>
            </a:r>
          </a:p>
          <a:p>
            <a:r>
              <a:rPr lang="en-US" sz="2600" dirty="0" smtClean="0">
                <a:solidFill>
                  <a:schemeClr val="accent1"/>
                </a:solidFill>
              </a:rPr>
              <a:t>It is meant to encourage users to do good deeds for others</a:t>
            </a:r>
          </a:p>
          <a:p>
            <a:r>
              <a:rPr lang="en-US" sz="2600" dirty="0" smtClean="0">
                <a:solidFill>
                  <a:schemeClr val="accent1"/>
                </a:solidFill>
              </a:rPr>
              <a:t>And to encourage users, they are awarded points for their services</a:t>
            </a:r>
          </a:p>
          <a:p>
            <a:r>
              <a:rPr lang="en-US" sz="2600" dirty="0">
                <a:solidFill>
                  <a:schemeClr val="accent1"/>
                </a:solidFill>
              </a:rPr>
              <a:t>“What comes around goes around</a:t>
            </a:r>
            <a:r>
              <a:rPr lang="en-US" sz="2600" dirty="0" smtClean="0">
                <a:solidFill>
                  <a:schemeClr val="accent1"/>
                </a:solidFill>
              </a:rPr>
              <a:t>”</a:t>
            </a:r>
            <a:endParaRPr lang="en-US" sz="2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903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Standard User Flow Using Wireframes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50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58" y="0"/>
            <a:ext cx="3857625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450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17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654" y="0"/>
            <a:ext cx="3857625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750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177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624" y="0"/>
            <a:ext cx="3857625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113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39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810" y="0"/>
            <a:ext cx="3857625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866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71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508" y="0"/>
            <a:ext cx="3857625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10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04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5">
      <a:dk1>
        <a:srgbClr val="000000"/>
      </a:dk1>
      <a:lt1>
        <a:srgbClr val="000000"/>
      </a:lt1>
      <a:dk2>
        <a:srgbClr val="00B0F0"/>
      </a:dk2>
      <a:lt2>
        <a:srgbClr val="DFE3E5"/>
      </a:lt2>
      <a:accent1>
        <a:srgbClr val="FFFFFF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85</TotalTime>
  <Words>108</Words>
  <Application>Microsoft Office PowerPoint</Application>
  <PresentationFormat>Widescreen</PresentationFormat>
  <Paragraphs>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2</vt:lpstr>
      <vt:lpstr>Quotable</vt:lpstr>
      <vt:lpstr>PowerPoint Presentation</vt:lpstr>
      <vt:lpstr>Overview</vt:lpstr>
      <vt:lpstr>Purpose of atKarma</vt:lpstr>
      <vt:lpstr>Standard User Flow Using Wireframes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Rails 5.0</vt:lpstr>
      <vt:lpstr>Android</vt:lpstr>
      <vt:lpstr>Issues we encountered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Puja Patel</dc:creator>
  <cp:lastModifiedBy>Puja Patel</cp:lastModifiedBy>
  <cp:revision>10</cp:revision>
  <dcterms:created xsi:type="dcterms:W3CDTF">2016-08-27T21:06:22Z</dcterms:created>
  <dcterms:modified xsi:type="dcterms:W3CDTF">2016-08-27T22:31:26Z</dcterms:modified>
</cp:coreProperties>
</file>