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73D046-40F4-47F3-9B97-2E7371F9C14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A00B7AB-1B82-41FC-A833-95A28A7C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Puja Patel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2820475"/>
            <a:ext cx="7492351" cy="14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4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38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4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Rails 5.0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Rails 5 API complements Android.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Lots of directions we could have taken.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Created backend with Rails 5 API and SQL database.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9838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Issues we encountered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Android can only do GET requests, and not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1"/>
                </a:solidFill>
              </a:rPr>
              <a:t>Limited our use with Rails API. </a:t>
            </a:r>
          </a:p>
        </p:txBody>
      </p:sp>
    </p:spTree>
    <p:extLst>
      <p:ext uri="{BB962C8B-B14F-4D97-AF65-F5344CB8AC3E}">
        <p14:creationId xmlns:p14="http://schemas.microsoft.com/office/powerpoint/2010/main" val="313058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Wishes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are able to input tasks they want to help others with. </a:t>
            </a:r>
            <a:r>
              <a:rPr lang="en-US" dirty="0" err="1" smtClean="0"/>
              <a:t>API.ai</a:t>
            </a:r>
            <a:r>
              <a:rPr lang="en-US" dirty="0" smtClean="0"/>
              <a:t> will be able to spot key words and search for specific tasks accordingly based </a:t>
            </a:r>
            <a:r>
              <a:rPr lang="en-US" smtClean="0"/>
              <a:t>on categorization.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5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72946"/>
            <a:ext cx="10571998" cy="97045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Purpose of </a:t>
            </a:r>
            <a:r>
              <a:rPr lang="en-US" sz="3600" dirty="0" err="1" smtClean="0">
                <a:solidFill>
                  <a:schemeClr val="accent1"/>
                </a:solidFill>
              </a:rPr>
              <a:t>atKarma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Wireframes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How we would implement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96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of </a:t>
            </a:r>
            <a:r>
              <a:rPr lang="en-US" dirty="0" err="1" smtClean="0">
                <a:solidFill>
                  <a:schemeClr val="bg1"/>
                </a:solidFill>
              </a:rPr>
              <a:t>atKarma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olidFill>
                  <a:schemeClr val="accent1"/>
                </a:solidFill>
              </a:rPr>
              <a:t>atKarma</a:t>
            </a:r>
            <a:r>
              <a:rPr lang="en-US" sz="2600" dirty="0" smtClean="0">
                <a:solidFill>
                  <a:schemeClr val="accent1"/>
                </a:solidFill>
              </a:rPr>
              <a:t> is a social media and gaming integrated application</a:t>
            </a:r>
          </a:p>
          <a:p>
            <a:r>
              <a:rPr lang="en-US" sz="2600" dirty="0" smtClean="0">
                <a:solidFill>
                  <a:schemeClr val="accent1"/>
                </a:solidFill>
              </a:rPr>
              <a:t>It is meant to encourage users to do good deeds for others</a:t>
            </a:r>
          </a:p>
          <a:p>
            <a:r>
              <a:rPr lang="en-US" sz="2600" dirty="0" smtClean="0">
                <a:solidFill>
                  <a:schemeClr val="accent1"/>
                </a:solidFill>
              </a:rPr>
              <a:t>And to encourage users, they are awarded points for their services</a:t>
            </a:r>
          </a:p>
          <a:p>
            <a:r>
              <a:rPr lang="en-US" sz="2600" dirty="0">
                <a:solidFill>
                  <a:schemeClr val="accent1"/>
                </a:solidFill>
              </a:rPr>
              <a:t>“What comes around goes around</a:t>
            </a:r>
            <a:r>
              <a:rPr lang="en-US" sz="2600" dirty="0" smtClean="0">
                <a:solidFill>
                  <a:schemeClr val="accent1"/>
                </a:solidFill>
              </a:rPr>
              <a:t>”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Standard User Flow Using Wireframes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8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54" y="0"/>
            <a:ext cx="385762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24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1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10" y="0"/>
            <a:ext cx="385762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08" y="0"/>
            <a:ext cx="38576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4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5">
      <a:dk1>
        <a:srgbClr val="000000"/>
      </a:dk1>
      <a:lt1>
        <a:srgbClr val="000000"/>
      </a:lt1>
      <a:dk2>
        <a:srgbClr val="00B0F0"/>
      </a:dk2>
      <a:lt2>
        <a:srgbClr val="DFE3E5"/>
      </a:lt2>
      <a:accent1>
        <a:srgbClr val="FFFFFF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94</TotalTime>
  <Words>141</Words>
  <Application>Microsoft Macintosh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PowerPoint Presentation</vt:lpstr>
      <vt:lpstr>Overview</vt:lpstr>
      <vt:lpstr>Purpose of atKarma</vt:lpstr>
      <vt:lpstr>Standard User Flow Using 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Rails 5.0</vt:lpstr>
      <vt:lpstr>Android</vt:lpstr>
      <vt:lpstr>Issues we encountered</vt:lpstr>
      <vt:lpstr>API Wishes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 Patel</dc:creator>
  <cp:lastModifiedBy>bbraxton@opinionlab.com</cp:lastModifiedBy>
  <cp:revision>11</cp:revision>
  <dcterms:created xsi:type="dcterms:W3CDTF">2016-08-27T21:06:22Z</dcterms:created>
  <dcterms:modified xsi:type="dcterms:W3CDTF">2016-08-27T23:33:19Z</dcterms:modified>
</cp:coreProperties>
</file>