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4" r:id="rId18"/>
    <p:sldId id="286" r:id="rId19"/>
    <p:sldId id="287" r:id="rId20"/>
    <p:sldId id="285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3F6DC1"/>
    <a:srgbClr val="945252"/>
    <a:srgbClr val="C8C8C8"/>
    <a:srgbClr val="D0D0E6"/>
    <a:srgbClr val="A8A8D0"/>
    <a:srgbClr val="FCE6E4"/>
    <a:srgbClr val="DAE3F3"/>
    <a:srgbClr val="E2F0D9"/>
    <a:srgbClr val="5BA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3200" autoAdjust="0"/>
  </p:normalViewPr>
  <p:slideViewPr>
    <p:cSldViewPr snapToGrid="0">
      <p:cViewPr>
        <p:scale>
          <a:sx n="100" d="100"/>
          <a:sy n="100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31CD2-78C1-4D65-8F03-FF8E239B2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FE2D97-C593-40BC-B6BB-7725D0857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CD2E1-3735-488B-BA21-E523905F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E2564-7943-4108-85D1-4EF54B74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C94BB-673E-4752-B808-2B3E74E3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5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BF860-F69B-4EFF-96CB-48B790DB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4EF0C2-DBCC-47B5-825B-7ADADA75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63AF6-AE89-4608-ABC2-B2618818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0D1EB-452A-4FA1-A64F-F5E6F93C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D9FF5-A953-4BBA-BFCA-D5134F92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2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512D72-954C-4595-80B1-051A05593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B46AA1-957A-444F-82C0-F5786C4C9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B3754-9825-4D99-8311-57A2B101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AFA23-B216-4D0D-B3BB-5AE45058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77090-1826-427E-9ADA-4B4BB05F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6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61087-85FB-4C28-968E-CDC5063A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C91BA-E87F-4330-B176-D60392CA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1D23E-B7EC-482E-8E60-A983F314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BA198-30E5-4AD5-85D3-5486685C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10103-CFE5-4EBF-9511-1B90F35D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9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6B16B-8D78-4858-8F83-DEA1F54C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799DE1-0148-4EF4-BA1C-9030CF626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9F8E3-0C98-49C2-B640-A6D7D35D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FD092-9B4C-4AAA-A4E2-7410C4B4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17EF4-2B67-48D4-9D24-9945F071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7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1C87E-E873-4A93-B1D1-E9128E81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EF092-DA6A-44FE-A891-DEAF6CEB6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EF629-1D3B-4FBE-8DA0-E8584B101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F5526-FF09-4C14-A229-9EB83379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2EB1E-325A-4E66-AFC6-3C5097C0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0543A-37BE-4C90-8747-8F19A4E0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68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15AF0-D5A3-4198-A4B3-FEE3912B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888248-4310-4074-98EC-55C3E100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AE41B0-BCF2-412C-8DA2-0356B3EE4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4874B4-0DE7-4049-BBB5-2D696BA6E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688CE7-FCA4-40B1-A0A2-3D640B7C3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6A557E-CD0B-40ED-A79E-6BD9EE20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57C8D5-D395-4268-876D-AE972D3B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D9DA34-692B-4F12-B6D3-7754A2E5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6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EC4A5-F8A1-4590-BA58-81331462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E853CA-6ABB-4AE7-A03A-336EF678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1DAAC0-F41B-4928-85B5-437DB006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B9DC86-F5A2-47F3-B0FC-F189C758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1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691E46-BA4C-4468-A7EE-0927C9C4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110F1D-33C7-4304-A92B-0333FDA1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176EA-45E2-48D3-800F-A1216995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4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3BDED-72FB-4B17-9576-DCC3C1FE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6F498-540A-4626-AA68-F390F8F2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433DBE-14B0-4342-8000-3F71DECFC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10861-F968-47C9-A666-DCC9B23B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C419AB-1BAF-4270-B1B7-DAEEBC6E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6E01B-BEDF-45C1-860E-E380E13F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1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3CD5C-5F83-45A1-9D06-C9FA86B7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9DF964-885B-4382-AF27-C40791889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6314B7-D9BF-4E97-B1A0-EB892BAAE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1186D-A952-4DDD-BD54-6638D27B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43147-9CA2-407A-997B-9D7FF1CD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84226-2D20-4D0C-8EC9-AB3BFCA0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3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F7BCB5-5B52-40D3-A6CF-764F5C36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AA1574-4A3A-4253-9550-0EC754C00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B78FE-0307-4BA4-83D9-D3E646646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B206-BE6B-4F06-836C-933865C9AEB0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48CDD-5AE6-4D5F-8DB6-442B739D2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6C35B-B18C-4FA4-AE6F-C593ED2CF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7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7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57.PNG"/><Relationship Id="rId7" Type="http://schemas.openxmlformats.org/officeDocument/2006/relationships/image" Target="../media/image7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0.PNG"/><Relationship Id="rId10" Type="http://schemas.openxmlformats.org/officeDocument/2006/relationships/image" Target="../media/image78.png"/><Relationship Id="rId4" Type="http://schemas.openxmlformats.org/officeDocument/2006/relationships/image" Target="../media/image59.PNG"/><Relationship Id="rId9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526279-DD13-40A7-8FEA-227A7C623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58" y="1600248"/>
            <a:ext cx="990476" cy="9428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763641-A33F-49DA-A2A6-7C8CC3F703F8}"/>
              </a:ext>
            </a:extLst>
          </p:cNvPr>
          <p:cNvSpPr txBox="1"/>
          <p:nvPr/>
        </p:nvSpPr>
        <p:spPr>
          <a:xfrm>
            <a:off x="4993055" y="116576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1   2  3  4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4153DC5-EC03-4437-BDA9-49E8957637FC}"/>
              </a:ext>
            </a:extLst>
          </p:cNvPr>
          <p:cNvSpPr txBox="1"/>
          <p:nvPr/>
        </p:nvSpPr>
        <p:spPr>
          <a:xfrm>
            <a:off x="4754860" y="63975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Color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14E7B97-5F69-491F-B8D3-757943DFD397}"/>
              </a:ext>
            </a:extLst>
          </p:cNvPr>
          <p:cNvCxnSpPr/>
          <p:nvPr/>
        </p:nvCxnSpPr>
        <p:spPr>
          <a:xfrm>
            <a:off x="4303395" y="1727485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717532D-077A-4465-AE82-9672613856E9}"/>
              </a:ext>
            </a:extLst>
          </p:cNvPr>
          <p:cNvCxnSpPr/>
          <p:nvPr/>
        </p:nvCxnSpPr>
        <p:spPr>
          <a:xfrm>
            <a:off x="4303395" y="2084672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9D17CBB-9596-4702-B671-8C1077E7A5E8}"/>
              </a:ext>
            </a:extLst>
          </p:cNvPr>
          <p:cNvCxnSpPr/>
          <p:nvPr/>
        </p:nvCxnSpPr>
        <p:spPr>
          <a:xfrm>
            <a:off x="4303395" y="2432335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1C2A985-B0EA-4EBB-A2E8-D6A642B66546}"/>
              </a:ext>
            </a:extLst>
          </p:cNvPr>
          <p:cNvSpPr txBox="1"/>
          <p:nvPr/>
        </p:nvSpPr>
        <p:spPr>
          <a:xfrm>
            <a:off x="1867287" y="636059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Configurations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6D9EE22-1B72-49B2-8448-1872EB8E16CA}"/>
              </a:ext>
            </a:extLst>
          </p:cNvPr>
          <p:cNvSpPr/>
          <p:nvPr/>
        </p:nvSpPr>
        <p:spPr>
          <a:xfrm flipV="1">
            <a:off x="7146404" y="1484527"/>
            <a:ext cx="607220" cy="45719"/>
          </a:xfrm>
          <a:custGeom>
            <a:avLst/>
            <a:gdLst>
              <a:gd name="connsiteX0" fmla="*/ 0 w 622300"/>
              <a:gd name="connsiteY0" fmla="*/ 0 h 0"/>
              <a:gd name="connsiteX1" fmla="*/ 622300 w 622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30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CAC7368-61AE-46FA-9446-5B0CD8A9D701}"/>
              </a:ext>
            </a:extLst>
          </p:cNvPr>
          <p:cNvSpPr/>
          <p:nvPr/>
        </p:nvSpPr>
        <p:spPr>
          <a:xfrm>
            <a:off x="7137013" y="1294818"/>
            <a:ext cx="624815" cy="240505"/>
          </a:xfrm>
          <a:custGeom>
            <a:avLst/>
            <a:gdLst>
              <a:gd name="connsiteX0" fmla="*/ 0 w 600075"/>
              <a:gd name="connsiteY0" fmla="*/ 228601 h 230982"/>
              <a:gd name="connsiteX1" fmla="*/ 302419 w 600075"/>
              <a:gd name="connsiteY1" fmla="*/ 1 h 230982"/>
              <a:gd name="connsiteX2" fmla="*/ 600075 w 600075"/>
              <a:gd name="connsiteY2" fmla="*/ 230982 h 230982"/>
              <a:gd name="connsiteX3" fmla="*/ 600075 w 600075"/>
              <a:gd name="connsiteY3" fmla="*/ 230982 h 23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075" h="230982">
                <a:moveTo>
                  <a:pt x="0" y="228601"/>
                </a:moveTo>
                <a:cubicBezTo>
                  <a:pt x="101203" y="114102"/>
                  <a:pt x="202407" y="-396"/>
                  <a:pt x="302419" y="1"/>
                </a:cubicBezTo>
                <a:cubicBezTo>
                  <a:pt x="402431" y="398"/>
                  <a:pt x="600075" y="230982"/>
                  <a:pt x="600075" y="230982"/>
                </a:cubicBezTo>
                <a:lnTo>
                  <a:pt x="600075" y="23098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BEA3AC29-3762-4D05-A3DB-2EA5FF8E6053}"/>
              </a:ext>
            </a:extLst>
          </p:cNvPr>
          <p:cNvSpPr/>
          <p:nvPr/>
        </p:nvSpPr>
        <p:spPr>
          <a:xfrm>
            <a:off x="7096583" y="1964023"/>
            <a:ext cx="38117" cy="240506"/>
          </a:xfrm>
          <a:custGeom>
            <a:avLst/>
            <a:gdLst>
              <a:gd name="connsiteX0" fmla="*/ 33352 w 33352"/>
              <a:gd name="connsiteY0" fmla="*/ 0 h 240506"/>
              <a:gd name="connsiteX1" fmla="*/ 15 w 33352"/>
              <a:gd name="connsiteY1" fmla="*/ 123825 h 240506"/>
              <a:gd name="connsiteX2" fmla="*/ 28590 w 33352"/>
              <a:gd name="connsiteY2" fmla="*/ 240506 h 240506"/>
              <a:gd name="connsiteX3" fmla="*/ 28590 w 33352"/>
              <a:gd name="connsiteY3" fmla="*/ 240506 h 240506"/>
              <a:gd name="connsiteX0" fmla="*/ 47637 w 47637"/>
              <a:gd name="connsiteY0" fmla="*/ 0 h 240506"/>
              <a:gd name="connsiteX1" fmla="*/ 12 w 47637"/>
              <a:gd name="connsiteY1" fmla="*/ 119062 h 240506"/>
              <a:gd name="connsiteX2" fmla="*/ 42875 w 47637"/>
              <a:gd name="connsiteY2" fmla="*/ 240506 h 240506"/>
              <a:gd name="connsiteX3" fmla="*/ 42875 w 47637"/>
              <a:gd name="connsiteY3" fmla="*/ 240506 h 240506"/>
              <a:gd name="connsiteX0" fmla="*/ 38117 w 38117"/>
              <a:gd name="connsiteY0" fmla="*/ 0 h 240506"/>
              <a:gd name="connsiteX1" fmla="*/ 17 w 38117"/>
              <a:gd name="connsiteY1" fmla="*/ 119062 h 240506"/>
              <a:gd name="connsiteX2" fmla="*/ 33355 w 38117"/>
              <a:gd name="connsiteY2" fmla="*/ 240506 h 240506"/>
              <a:gd name="connsiteX3" fmla="*/ 33355 w 38117"/>
              <a:gd name="connsiteY3" fmla="*/ 240506 h 2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17" h="240506">
                <a:moveTo>
                  <a:pt x="38117" y="0"/>
                </a:moveTo>
                <a:cubicBezTo>
                  <a:pt x="21845" y="41870"/>
                  <a:pt x="811" y="78978"/>
                  <a:pt x="17" y="119062"/>
                </a:cubicBezTo>
                <a:cubicBezTo>
                  <a:pt x="-777" y="159146"/>
                  <a:pt x="27799" y="220265"/>
                  <a:pt x="33355" y="240506"/>
                </a:cubicBezTo>
                <a:lnTo>
                  <a:pt x="33355" y="24050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EA25A432-F31E-4FFB-BE53-B3EB87BA5B2E}"/>
              </a:ext>
            </a:extLst>
          </p:cNvPr>
          <p:cNvSpPr/>
          <p:nvPr/>
        </p:nvSpPr>
        <p:spPr>
          <a:xfrm>
            <a:off x="7732395" y="1956879"/>
            <a:ext cx="45246" cy="240506"/>
          </a:xfrm>
          <a:custGeom>
            <a:avLst/>
            <a:gdLst>
              <a:gd name="connsiteX0" fmla="*/ 8060 w 55687"/>
              <a:gd name="connsiteY0" fmla="*/ 0 h 243152"/>
              <a:gd name="connsiteX1" fmla="*/ 55685 w 55687"/>
              <a:gd name="connsiteY1" fmla="*/ 121444 h 243152"/>
              <a:gd name="connsiteX2" fmla="*/ 10441 w 55687"/>
              <a:gd name="connsiteY2" fmla="*/ 240506 h 243152"/>
              <a:gd name="connsiteX3" fmla="*/ 10441 w 55687"/>
              <a:gd name="connsiteY3" fmla="*/ 240506 h 243152"/>
              <a:gd name="connsiteX4" fmla="*/ 916 w 55687"/>
              <a:gd name="connsiteY4" fmla="*/ 242887 h 243152"/>
              <a:gd name="connsiteX5" fmla="*/ 916 w 55687"/>
              <a:gd name="connsiteY5" fmla="*/ 233362 h 243152"/>
              <a:gd name="connsiteX0" fmla="*/ 7144 w 54771"/>
              <a:gd name="connsiteY0" fmla="*/ 0 h 243152"/>
              <a:gd name="connsiteX1" fmla="*/ 54769 w 54771"/>
              <a:gd name="connsiteY1" fmla="*/ 121444 h 243152"/>
              <a:gd name="connsiteX2" fmla="*/ 9525 w 54771"/>
              <a:gd name="connsiteY2" fmla="*/ 240506 h 243152"/>
              <a:gd name="connsiteX3" fmla="*/ 9525 w 54771"/>
              <a:gd name="connsiteY3" fmla="*/ 240506 h 243152"/>
              <a:gd name="connsiteX4" fmla="*/ 0 w 54771"/>
              <a:gd name="connsiteY4" fmla="*/ 242887 h 243152"/>
              <a:gd name="connsiteX0" fmla="*/ 0 w 47627"/>
              <a:gd name="connsiteY0" fmla="*/ 0 h 240506"/>
              <a:gd name="connsiteX1" fmla="*/ 47625 w 47627"/>
              <a:gd name="connsiteY1" fmla="*/ 121444 h 240506"/>
              <a:gd name="connsiteX2" fmla="*/ 2381 w 47627"/>
              <a:gd name="connsiteY2" fmla="*/ 240506 h 240506"/>
              <a:gd name="connsiteX3" fmla="*/ 2381 w 47627"/>
              <a:gd name="connsiteY3" fmla="*/ 240506 h 240506"/>
              <a:gd name="connsiteX0" fmla="*/ 0 w 45246"/>
              <a:gd name="connsiteY0" fmla="*/ 0 h 240506"/>
              <a:gd name="connsiteX1" fmla="*/ 45243 w 45246"/>
              <a:gd name="connsiteY1" fmla="*/ 121444 h 240506"/>
              <a:gd name="connsiteX2" fmla="*/ 2381 w 45246"/>
              <a:gd name="connsiteY2" fmla="*/ 240506 h 240506"/>
              <a:gd name="connsiteX3" fmla="*/ 2381 w 45246"/>
              <a:gd name="connsiteY3" fmla="*/ 240506 h 2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46" h="240506">
                <a:moveTo>
                  <a:pt x="0" y="0"/>
                </a:moveTo>
                <a:cubicBezTo>
                  <a:pt x="23614" y="40680"/>
                  <a:pt x="44846" y="81360"/>
                  <a:pt x="45243" y="121444"/>
                </a:cubicBezTo>
                <a:cubicBezTo>
                  <a:pt x="45640" y="161528"/>
                  <a:pt x="9525" y="220662"/>
                  <a:pt x="2381" y="240506"/>
                </a:cubicBezTo>
                <a:lnTo>
                  <a:pt x="2381" y="24050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CA63AC0-73F8-41E0-A669-0791740313A2}"/>
              </a:ext>
            </a:extLst>
          </p:cNvPr>
          <p:cNvSpPr/>
          <p:nvPr/>
        </p:nvSpPr>
        <p:spPr>
          <a:xfrm>
            <a:off x="7134701" y="1860825"/>
            <a:ext cx="597694" cy="102404"/>
          </a:xfrm>
          <a:custGeom>
            <a:avLst/>
            <a:gdLst>
              <a:gd name="connsiteX0" fmla="*/ 0 w 597694"/>
              <a:gd name="connsiteY0" fmla="*/ 104784 h 104784"/>
              <a:gd name="connsiteX1" fmla="*/ 283369 w 597694"/>
              <a:gd name="connsiteY1" fmla="*/ 9 h 104784"/>
              <a:gd name="connsiteX2" fmla="*/ 597694 w 597694"/>
              <a:gd name="connsiteY2" fmla="*/ 100021 h 104784"/>
              <a:gd name="connsiteX0" fmla="*/ 0 w 597694"/>
              <a:gd name="connsiteY0" fmla="*/ 102404 h 102404"/>
              <a:gd name="connsiteX1" fmla="*/ 307182 w 597694"/>
              <a:gd name="connsiteY1" fmla="*/ 10 h 102404"/>
              <a:gd name="connsiteX2" fmla="*/ 597694 w 597694"/>
              <a:gd name="connsiteY2" fmla="*/ 97641 h 10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694" h="102404">
                <a:moveTo>
                  <a:pt x="0" y="102404"/>
                </a:moveTo>
                <a:cubicBezTo>
                  <a:pt x="91876" y="50413"/>
                  <a:pt x="207566" y="804"/>
                  <a:pt x="307182" y="10"/>
                </a:cubicBezTo>
                <a:cubicBezTo>
                  <a:pt x="406798" y="-784"/>
                  <a:pt x="490339" y="47238"/>
                  <a:pt x="597694" y="9764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4ED2A81-F157-4FE0-9AB8-93873DA5E767}"/>
              </a:ext>
            </a:extLst>
          </p:cNvPr>
          <p:cNvSpPr/>
          <p:nvPr/>
        </p:nvSpPr>
        <p:spPr>
          <a:xfrm>
            <a:off x="7129939" y="2201354"/>
            <a:ext cx="607219" cy="88108"/>
          </a:xfrm>
          <a:custGeom>
            <a:avLst/>
            <a:gdLst>
              <a:gd name="connsiteX0" fmla="*/ 0 w 607219"/>
              <a:gd name="connsiteY0" fmla="*/ 2381 h 88108"/>
              <a:gd name="connsiteX1" fmla="*/ 323850 w 607219"/>
              <a:gd name="connsiteY1" fmla="*/ 88106 h 88108"/>
              <a:gd name="connsiteX2" fmla="*/ 607219 w 607219"/>
              <a:gd name="connsiteY2" fmla="*/ 0 h 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219" h="88108">
                <a:moveTo>
                  <a:pt x="0" y="2381"/>
                </a:moveTo>
                <a:cubicBezTo>
                  <a:pt x="111323" y="45442"/>
                  <a:pt x="222647" y="88503"/>
                  <a:pt x="323850" y="88106"/>
                </a:cubicBezTo>
                <a:cubicBezTo>
                  <a:pt x="425053" y="87709"/>
                  <a:pt x="516136" y="43854"/>
                  <a:pt x="60721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F73F81A-71FE-4BAA-BEF0-26CE95EFC689}"/>
              </a:ext>
            </a:extLst>
          </p:cNvPr>
          <p:cNvSpPr txBox="1"/>
          <p:nvPr/>
        </p:nvSpPr>
        <p:spPr>
          <a:xfrm>
            <a:off x="6686896" y="63605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 Cells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6E5A556-3F87-4CF9-B0C1-EE76D0A31508}"/>
              </a:ext>
            </a:extLst>
          </p:cNvPr>
          <p:cNvSpPr txBox="1"/>
          <p:nvPr/>
        </p:nvSpPr>
        <p:spPr>
          <a:xfrm>
            <a:off x="7266675" y="101314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67C76A1B-6627-499B-B0B6-DA07D1FB88E7}"/>
              </a:ext>
            </a:extLst>
          </p:cNvPr>
          <p:cNvSpPr/>
          <p:nvPr/>
        </p:nvSpPr>
        <p:spPr>
          <a:xfrm rot="10800000" flipV="1">
            <a:off x="7133343" y="2637335"/>
            <a:ext cx="607220" cy="45719"/>
          </a:xfrm>
          <a:custGeom>
            <a:avLst/>
            <a:gdLst>
              <a:gd name="connsiteX0" fmla="*/ 0 w 622300"/>
              <a:gd name="connsiteY0" fmla="*/ 0 h 0"/>
              <a:gd name="connsiteX1" fmla="*/ 622300 w 622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30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A7429411-65B3-465A-B4DF-EC12C9361E74}"/>
              </a:ext>
            </a:extLst>
          </p:cNvPr>
          <p:cNvSpPr/>
          <p:nvPr/>
        </p:nvSpPr>
        <p:spPr>
          <a:xfrm rot="10800000">
            <a:off x="7123952" y="2639214"/>
            <a:ext cx="624815" cy="240505"/>
          </a:xfrm>
          <a:custGeom>
            <a:avLst/>
            <a:gdLst>
              <a:gd name="connsiteX0" fmla="*/ 0 w 600075"/>
              <a:gd name="connsiteY0" fmla="*/ 228601 h 230982"/>
              <a:gd name="connsiteX1" fmla="*/ 302419 w 600075"/>
              <a:gd name="connsiteY1" fmla="*/ 1 h 230982"/>
              <a:gd name="connsiteX2" fmla="*/ 600075 w 600075"/>
              <a:gd name="connsiteY2" fmla="*/ 230982 h 230982"/>
              <a:gd name="connsiteX3" fmla="*/ 600075 w 600075"/>
              <a:gd name="connsiteY3" fmla="*/ 230982 h 23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075" h="230982">
                <a:moveTo>
                  <a:pt x="0" y="228601"/>
                </a:moveTo>
                <a:cubicBezTo>
                  <a:pt x="101203" y="114102"/>
                  <a:pt x="202407" y="-396"/>
                  <a:pt x="302419" y="1"/>
                </a:cubicBezTo>
                <a:cubicBezTo>
                  <a:pt x="402431" y="398"/>
                  <a:pt x="600075" y="230982"/>
                  <a:pt x="600075" y="230982"/>
                </a:cubicBezTo>
                <a:lnTo>
                  <a:pt x="600075" y="23098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EF2584E-35CD-4334-95F7-AC39DDCD7E53}"/>
              </a:ext>
            </a:extLst>
          </p:cNvPr>
          <p:cNvSpPr txBox="1"/>
          <p:nvPr/>
        </p:nvSpPr>
        <p:spPr>
          <a:xfrm>
            <a:off x="7266675" y="284220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01078ED-838B-404F-9192-BB136A39D564}"/>
              </a:ext>
            </a:extLst>
          </p:cNvPr>
          <p:cNvSpPr txBox="1"/>
          <p:nvPr/>
        </p:nvSpPr>
        <p:spPr>
          <a:xfrm>
            <a:off x="6822538" y="193081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5A6C5CA-71E3-4C95-9379-D48B829C72C0}"/>
              </a:ext>
            </a:extLst>
          </p:cNvPr>
          <p:cNvSpPr txBox="1"/>
          <p:nvPr/>
        </p:nvSpPr>
        <p:spPr>
          <a:xfrm>
            <a:off x="7732586" y="191339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342890-D01D-46A4-839E-FA4A044FDEFE}"/>
              </a:ext>
            </a:extLst>
          </p:cNvPr>
          <p:cNvSpPr txBox="1"/>
          <p:nvPr/>
        </p:nvSpPr>
        <p:spPr>
          <a:xfrm>
            <a:off x="7318189" y="14568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4EC679C-C6EC-4792-963A-ED7F9DB7C236}"/>
              </a:ext>
            </a:extLst>
          </p:cNvPr>
          <p:cNvSpPr txBox="1"/>
          <p:nvPr/>
        </p:nvSpPr>
        <p:spPr>
          <a:xfrm>
            <a:off x="7316191" y="23997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0C01DFE-24DA-415D-8D77-8741FF51D16B}"/>
              </a:ext>
            </a:extLst>
          </p:cNvPr>
          <p:cNvSpPr txBox="1"/>
          <p:nvPr/>
        </p:nvSpPr>
        <p:spPr>
          <a:xfrm>
            <a:off x="7316191" y="22175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A5E7EF-BD17-4D78-B04D-CB2AE9598A70}"/>
              </a:ext>
            </a:extLst>
          </p:cNvPr>
          <p:cNvSpPr txBox="1"/>
          <p:nvPr/>
        </p:nvSpPr>
        <p:spPr>
          <a:xfrm>
            <a:off x="7311429" y="162566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577E0E5-0EB9-4DF0-8D25-2FFAC7A3C478}"/>
              </a:ext>
            </a:extLst>
          </p:cNvPr>
          <p:cNvSpPr/>
          <p:nvPr/>
        </p:nvSpPr>
        <p:spPr>
          <a:xfrm>
            <a:off x="6859963" y="1080216"/>
            <a:ext cx="1134016" cy="609478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CC3C67B-8DD0-4E95-BBD8-F96BDE8F795C}"/>
              </a:ext>
            </a:extLst>
          </p:cNvPr>
          <p:cNvSpPr/>
          <p:nvPr/>
        </p:nvSpPr>
        <p:spPr>
          <a:xfrm>
            <a:off x="6859963" y="2472045"/>
            <a:ext cx="1134016" cy="609478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7054323-B804-41DC-A5EF-A5F48CAFDFB4}"/>
              </a:ext>
            </a:extLst>
          </p:cNvPr>
          <p:cNvSpPr/>
          <p:nvPr/>
        </p:nvSpPr>
        <p:spPr>
          <a:xfrm>
            <a:off x="6859963" y="1707600"/>
            <a:ext cx="1134016" cy="7400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C373F47-C7A1-4499-B431-92CCC4B09869}"/>
              </a:ext>
            </a:extLst>
          </p:cNvPr>
          <p:cNvCxnSpPr>
            <a:cxnSpLocks/>
          </p:cNvCxnSpPr>
          <p:nvPr/>
        </p:nvCxnSpPr>
        <p:spPr>
          <a:xfrm flipV="1">
            <a:off x="6094095" y="1400460"/>
            <a:ext cx="661015" cy="314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A2FBEAC-A2B7-4E18-928A-83FD1FD965E4}"/>
              </a:ext>
            </a:extLst>
          </p:cNvPr>
          <p:cNvCxnSpPr/>
          <p:nvPr/>
        </p:nvCxnSpPr>
        <p:spPr>
          <a:xfrm>
            <a:off x="6094095" y="2071972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02ADD6-B125-4CBF-A7F3-9E2E8C109F40}"/>
              </a:ext>
            </a:extLst>
          </p:cNvPr>
          <p:cNvCxnSpPr>
            <a:cxnSpLocks/>
          </p:cNvCxnSpPr>
          <p:nvPr/>
        </p:nvCxnSpPr>
        <p:spPr>
          <a:xfrm>
            <a:off x="6094095" y="2419635"/>
            <a:ext cx="645690" cy="35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BBCEA0A-A0FB-463F-B8D5-E1C020973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63" y="1272822"/>
            <a:ext cx="2665971" cy="1576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1C965E-80E6-4305-9947-61616567930A}"/>
                  </a:ext>
                </a:extLst>
              </p:cNvPr>
              <p:cNvSpPr txBox="1"/>
              <p:nvPr/>
            </p:nvSpPr>
            <p:spPr>
              <a:xfrm>
                <a:off x="7329279" y="1304724"/>
                <a:ext cx="229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1C965E-80E6-4305-9947-616165679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279" y="1304724"/>
                <a:ext cx="229230" cy="215444"/>
              </a:xfrm>
              <a:prstGeom prst="rect">
                <a:avLst/>
              </a:prstGeom>
              <a:blipFill>
                <a:blip r:embed="rId4"/>
                <a:stretch>
                  <a:fillRect l="-26316" t="-8571" r="-26316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66FB9A2-734B-4D0E-96BE-251A414653D0}"/>
                  </a:ext>
                </a:extLst>
              </p:cNvPr>
              <p:cNvSpPr txBox="1"/>
              <p:nvPr/>
            </p:nvSpPr>
            <p:spPr>
              <a:xfrm>
                <a:off x="7329884" y="1956409"/>
                <a:ext cx="229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66FB9A2-734B-4D0E-96BE-251A41465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884" y="1956409"/>
                <a:ext cx="229230" cy="215444"/>
              </a:xfrm>
              <a:prstGeom prst="rect">
                <a:avLst/>
              </a:prstGeom>
              <a:blipFill>
                <a:blip r:embed="rId5"/>
                <a:stretch>
                  <a:fillRect l="-26316" t="-11429" r="-26316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4CC29C3-171B-4D79-A8D3-C4C6C51A4518}"/>
                  </a:ext>
                </a:extLst>
              </p:cNvPr>
              <p:cNvSpPr txBox="1"/>
              <p:nvPr/>
            </p:nvSpPr>
            <p:spPr>
              <a:xfrm>
                <a:off x="7329922" y="2646252"/>
                <a:ext cx="229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4CC29C3-171B-4D79-A8D3-C4C6C51A4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22" y="2646252"/>
                <a:ext cx="229230" cy="215444"/>
              </a:xfrm>
              <a:prstGeom prst="rect">
                <a:avLst/>
              </a:prstGeom>
              <a:blipFill>
                <a:blip r:embed="rId6"/>
                <a:stretch>
                  <a:fillRect l="-26316" t="-8571" r="-26316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泪滴形 37"/>
          <p:cNvSpPr/>
          <p:nvPr/>
        </p:nvSpPr>
        <p:spPr>
          <a:xfrm>
            <a:off x="8831240" y="1333186"/>
            <a:ext cx="640080" cy="640080"/>
          </a:xfrm>
          <a:prstGeom prst="teardrop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泪滴形 38"/>
          <p:cNvSpPr/>
          <p:nvPr/>
        </p:nvSpPr>
        <p:spPr>
          <a:xfrm rot="5400000">
            <a:off x="8831240" y="693106"/>
            <a:ext cx="640080" cy="640080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泪滴形 39"/>
          <p:cNvSpPr/>
          <p:nvPr/>
        </p:nvSpPr>
        <p:spPr>
          <a:xfrm rot="10800000">
            <a:off x="9471320" y="693106"/>
            <a:ext cx="640080" cy="640080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泪滴形 59"/>
          <p:cNvSpPr/>
          <p:nvPr/>
        </p:nvSpPr>
        <p:spPr>
          <a:xfrm rot="16200000">
            <a:off x="9471320" y="1333186"/>
            <a:ext cx="640080" cy="640080"/>
          </a:xfrm>
          <a:prstGeom prst="teardrop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饼形 6"/>
          <p:cNvSpPr/>
          <p:nvPr/>
        </p:nvSpPr>
        <p:spPr>
          <a:xfrm>
            <a:off x="2278380" y="4386430"/>
            <a:ext cx="1150620" cy="1150620"/>
          </a:xfrm>
          <a:prstGeom prst="pie">
            <a:avLst>
              <a:gd name="adj1" fmla="val 10814241"/>
              <a:gd name="adj2" fmla="val 16200000"/>
            </a:avLst>
          </a:prstGeom>
          <a:solidFill>
            <a:srgbClr val="A8A8D0"/>
          </a:solidFill>
          <a:ln>
            <a:solidFill>
              <a:srgbClr val="5959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饼形 60"/>
          <p:cNvSpPr/>
          <p:nvPr/>
        </p:nvSpPr>
        <p:spPr>
          <a:xfrm rot="10800000">
            <a:off x="2278379" y="4386430"/>
            <a:ext cx="1150620" cy="1150620"/>
          </a:xfrm>
          <a:prstGeom prst="pie">
            <a:avLst>
              <a:gd name="adj1" fmla="val 10814241"/>
              <a:gd name="adj2" fmla="val 16200000"/>
            </a:avLst>
          </a:prstGeom>
          <a:solidFill>
            <a:srgbClr val="C9EAEA"/>
          </a:solidFill>
          <a:ln>
            <a:solidFill>
              <a:srgbClr val="3F6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饼形 61"/>
          <p:cNvSpPr/>
          <p:nvPr/>
        </p:nvSpPr>
        <p:spPr>
          <a:xfrm rot="5400000">
            <a:off x="2278380" y="4386430"/>
            <a:ext cx="1150620" cy="1150620"/>
          </a:xfrm>
          <a:prstGeom prst="pie">
            <a:avLst>
              <a:gd name="adj1" fmla="val 10814241"/>
              <a:gd name="adj2" fmla="val 16200000"/>
            </a:avLst>
          </a:prstGeom>
          <a:solidFill>
            <a:srgbClr val="D9EBD9"/>
          </a:solidFill>
          <a:ln>
            <a:solidFill>
              <a:srgbClr val="5BA9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饼形 62"/>
          <p:cNvSpPr/>
          <p:nvPr/>
        </p:nvSpPr>
        <p:spPr>
          <a:xfrm rot="16200000">
            <a:off x="2278380" y="4391001"/>
            <a:ext cx="1150620" cy="1150620"/>
          </a:xfrm>
          <a:prstGeom prst="pie">
            <a:avLst>
              <a:gd name="adj1" fmla="val 10814241"/>
              <a:gd name="adj2" fmla="val 16200000"/>
            </a:avLst>
          </a:prstGeom>
          <a:solidFill>
            <a:srgbClr val="DDC1C1"/>
          </a:solidFill>
          <a:ln>
            <a:solidFill>
              <a:srgbClr val="9452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87779" y="3779932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168</a:t>
            </a:r>
            <a:r>
              <a:rPr lang="zh-CN" altLang="en-US" dirty="0"/>
              <a:t>，</a:t>
            </a:r>
            <a:r>
              <a:rPr lang="en-US" altLang="zh-CN" dirty="0"/>
              <a:t>168</a:t>
            </a:r>
            <a:r>
              <a:rPr lang="zh-CN" altLang="en-US" dirty="0"/>
              <a:t>，</a:t>
            </a:r>
            <a:r>
              <a:rPr lang="en-US" altLang="zh-CN" dirty="0"/>
              <a:t>208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3235543" y="3779932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217</a:t>
            </a:r>
            <a:r>
              <a:rPr lang="zh-CN" altLang="en-US" dirty="0"/>
              <a:t>，</a:t>
            </a:r>
            <a:r>
              <a:rPr lang="en-US" altLang="zh-CN" dirty="0"/>
              <a:t>235</a:t>
            </a:r>
            <a:r>
              <a:rPr lang="zh-CN" altLang="en-US" dirty="0"/>
              <a:t>，</a:t>
            </a:r>
            <a:r>
              <a:rPr lang="en-US" altLang="zh-CN" dirty="0"/>
              <a:t>217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1287778" y="557884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221</a:t>
            </a:r>
            <a:r>
              <a:rPr lang="zh-CN" altLang="en-US" dirty="0"/>
              <a:t>，</a:t>
            </a:r>
            <a:r>
              <a:rPr lang="en-US" altLang="zh-CN" dirty="0"/>
              <a:t>193</a:t>
            </a:r>
            <a:r>
              <a:rPr lang="zh-CN" altLang="en-US" dirty="0"/>
              <a:t>，</a:t>
            </a:r>
            <a:r>
              <a:rPr lang="en-US" altLang="zh-CN" dirty="0"/>
              <a:t>193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3357400" y="554745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201</a:t>
            </a:r>
            <a:r>
              <a:rPr lang="zh-CN" altLang="en-US" dirty="0"/>
              <a:t>，</a:t>
            </a:r>
            <a:r>
              <a:rPr lang="en-US" altLang="zh-CN" dirty="0"/>
              <a:t>234</a:t>
            </a:r>
            <a:r>
              <a:rPr lang="zh-CN" altLang="en-US" dirty="0"/>
              <a:t>，</a:t>
            </a:r>
            <a:r>
              <a:rPr lang="en-US" altLang="zh-CN" dirty="0"/>
              <a:t>234</a:t>
            </a:r>
            <a:endParaRPr lang="zh-CN" altLang="en-US" dirty="0"/>
          </a:p>
        </p:txBody>
      </p:sp>
      <p:sp>
        <p:nvSpPr>
          <p:cNvPr id="67" name="饼形 66"/>
          <p:cNvSpPr/>
          <p:nvPr/>
        </p:nvSpPr>
        <p:spPr>
          <a:xfrm>
            <a:off x="7418669" y="4396836"/>
            <a:ext cx="1150620" cy="1150620"/>
          </a:xfrm>
          <a:prstGeom prst="pie">
            <a:avLst>
              <a:gd name="adj1" fmla="val 10814241"/>
              <a:gd name="adj2" fmla="val 16200000"/>
            </a:avLst>
          </a:prstGeom>
          <a:solidFill>
            <a:srgbClr val="D0D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8" name="饼形 67"/>
          <p:cNvSpPr/>
          <p:nvPr/>
        </p:nvSpPr>
        <p:spPr>
          <a:xfrm rot="10800000">
            <a:off x="7418668" y="4396836"/>
            <a:ext cx="1150620" cy="1150620"/>
          </a:xfrm>
          <a:prstGeom prst="pie">
            <a:avLst>
              <a:gd name="adj1" fmla="val 10814241"/>
              <a:gd name="adj2" fmla="val 16200000"/>
            </a:avLst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饼形 68"/>
          <p:cNvSpPr/>
          <p:nvPr/>
        </p:nvSpPr>
        <p:spPr>
          <a:xfrm rot="5400000">
            <a:off x="7418669" y="4396836"/>
            <a:ext cx="1150620" cy="1150620"/>
          </a:xfrm>
          <a:prstGeom prst="pie">
            <a:avLst>
              <a:gd name="adj1" fmla="val 10814241"/>
              <a:gd name="adj2" fmla="val 16200000"/>
            </a:avLst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饼形 69"/>
          <p:cNvSpPr/>
          <p:nvPr/>
        </p:nvSpPr>
        <p:spPr>
          <a:xfrm rot="16200000">
            <a:off x="7418669" y="4401407"/>
            <a:ext cx="1150620" cy="1150620"/>
          </a:xfrm>
          <a:prstGeom prst="pie">
            <a:avLst>
              <a:gd name="adj1" fmla="val 10814241"/>
              <a:gd name="adj2" fmla="val 16200000"/>
            </a:avLst>
          </a:prstGeom>
          <a:solidFill>
            <a:srgbClr val="FCE6E4"/>
          </a:solidFill>
          <a:ln>
            <a:solidFill>
              <a:srgbClr val="FCE6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428068" y="3790338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208</a:t>
            </a:r>
            <a:r>
              <a:rPr lang="zh-CN" altLang="en-US" dirty="0"/>
              <a:t>，</a:t>
            </a:r>
            <a:r>
              <a:rPr lang="en-US" altLang="zh-CN" dirty="0"/>
              <a:t>208</a:t>
            </a:r>
            <a:r>
              <a:rPr lang="zh-CN" altLang="en-US" dirty="0"/>
              <a:t>，</a:t>
            </a:r>
            <a:r>
              <a:rPr lang="en-US" altLang="zh-CN" dirty="0"/>
              <a:t>230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8497689" y="380091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226</a:t>
            </a:r>
            <a:r>
              <a:rPr lang="zh-CN" altLang="en-US" dirty="0"/>
              <a:t>，</a:t>
            </a:r>
            <a:r>
              <a:rPr lang="en-US" altLang="zh-CN" dirty="0"/>
              <a:t>240</a:t>
            </a:r>
            <a:r>
              <a:rPr lang="zh-CN" altLang="en-US" dirty="0"/>
              <a:t>，</a:t>
            </a:r>
            <a:r>
              <a:rPr lang="en-US" altLang="zh-CN" dirty="0"/>
              <a:t>217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428067" y="557884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252</a:t>
            </a:r>
            <a:r>
              <a:rPr lang="zh-CN" altLang="en-US" dirty="0"/>
              <a:t>，</a:t>
            </a:r>
            <a:r>
              <a:rPr lang="en-US" altLang="zh-CN" dirty="0"/>
              <a:t>230</a:t>
            </a:r>
            <a:r>
              <a:rPr lang="zh-CN" altLang="en-US" dirty="0"/>
              <a:t>，</a:t>
            </a:r>
            <a:r>
              <a:rPr lang="en-US" altLang="zh-CN" dirty="0"/>
              <a:t>228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8497689" y="5557862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218</a:t>
            </a:r>
            <a:r>
              <a:rPr lang="zh-CN" altLang="en-US" dirty="0"/>
              <a:t>，</a:t>
            </a:r>
            <a:r>
              <a:rPr lang="en-US" altLang="zh-CN" dirty="0"/>
              <a:t>227</a:t>
            </a:r>
            <a:r>
              <a:rPr lang="zh-CN" altLang="en-US" dirty="0"/>
              <a:t>，</a:t>
            </a:r>
            <a:r>
              <a:rPr lang="en-US" altLang="zh-CN" dirty="0"/>
              <a:t>243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860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7809E0-8517-43B6-B058-B34E0E754436}"/>
                  </a:ext>
                </a:extLst>
              </p:cNvPr>
              <p:cNvSpPr txBox="1"/>
              <p:nvPr/>
            </p:nvSpPr>
            <p:spPr>
              <a:xfrm>
                <a:off x="2154727" y="683491"/>
                <a:ext cx="3963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possible solutions of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3, 4, 5, 4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-cell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7809E0-8517-43B6-B058-B34E0E754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727" y="683491"/>
                <a:ext cx="3963777" cy="369332"/>
              </a:xfrm>
              <a:prstGeom prst="rect">
                <a:avLst/>
              </a:prstGeom>
              <a:blipFill>
                <a:blip r:embed="rId2"/>
                <a:stretch>
                  <a:fillRect l="-1229" t="-8197" r="-46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组合 92"/>
          <p:cNvGrpSpPr/>
          <p:nvPr/>
        </p:nvGrpSpPr>
        <p:grpSpPr>
          <a:xfrm>
            <a:off x="512507" y="2677663"/>
            <a:ext cx="4174836" cy="2519426"/>
            <a:chOff x="4640600" y="1355383"/>
            <a:chExt cx="4174836" cy="2519426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2BC55413-8B70-425E-B756-FCCCB81574D4}"/>
                </a:ext>
              </a:extLst>
            </p:cNvPr>
            <p:cNvSpPr/>
            <p:nvPr/>
          </p:nvSpPr>
          <p:spPr>
            <a:xfrm rot="19173282">
              <a:off x="4640600" y="1355383"/>
              <a:ext cx="4174836" cy="25194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6136662" y="2315237"/>
              <a:ext cx="823537" cy="777043"/>
              <a:chOff x="6136662" y="2315237"/>
              <a:chExt cx="823537" cy="777043"/>
            </a:xfrm>
          </p:grpSpPr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AE5DFF01-B4AA-43BD-8B51-1239968B1E13}"/>
                  </a:ext>
                </a:extLst>
              </p:cNvPr>
              <p:cNvSpPr txBox="1"/>
              <p:nvPr/>
            </p:nvSpPr>
            <p:spPr>
              <a:xfrm>
                <a:off x="6397427" y="272294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④</a:t>
                </a:r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0A3CB84A-698F-49A7-8EF5-17FE10A3889E}"/>
                  </a:ext>
                </a:extLst>
              </p:cNvPr>
              <p:cNvSpPr/>
              <p:nvPr/>
            </p:nvSpPr>
            <p:spPr>
              <a:xfrm>
                <a:off x="6185132" y="2336158"/>
                <a:ext cx="725304" cy="7253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: 形状 134">
                <a:extLst>
                  <a:ext uri="{FF2B5EF4-FFF2-40B4-BE49-F238E27FC236}">
                    <a16:creationId xmlns:a16="http://schemas.microsoft.com/office/drawing/2014/main" id="{01F8691C-82CB-46D2-8139-4BC96BDACDA1}"/>
                  </a:ext>
                </a:extLst>
              </p:cNvPr>
              <p:cNvSpPr/>
              <p:nvPr/>
            </p:nvSpPr>
            <p:spPr>
              <a:xfrm>
                <a:off x="6192276" y="2607611"/>
                <a:ext cx="357187" cy="95260"/>
              </a:xfrm>
              <a:custGeom>
                <a:avLst/>
                <a:gdLst>
                  <a:gd name="connsiteX0" fmla="*/ 357187 w 357187"/>
                  <a:gd name="connsiteY0" fmla="*/ 95260 h 95260"/>
                  <a:gd name="connsiteX1" fmla="*/ 185737 w 357187"/>
                  <a:gd name="connsiteY1" fmla="*/ 10 h 95260"/>
                  <a:gd name="connsiteX2" fmla="*/ 0 w 357187"/>
                  <a:gd name="connsiteY2" fmla="*/ 90497 h 9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7" h="95260">
                    <a:moveTo>
                      <a:pt x="357187" y="95260"/>
                    </a:moveTo>
                    <a:cubicBezTo>
                      <a:pt x="301227" y="48032"/>
                      <a:pt x="245268" y="804"/>
                      <a:pt x="185737" y="10"/>
                    </a:cubicBezTo>
                    <a:cubicBezTo>
                      <a:pt x="126206" y="-784"/>
                      <a:pt x="63103" y="44856"/>
                      <a:pt x="0" y="9049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任意多边形: 形状 135">
                <a:extLst>
                  <a:ext uri="{FF2B5EF4-FFF2-40B4-BE49-F238E27FC236}">
                    <a16:creationId xmlns:a16="http://schemas.microsoft.com/office/drawing/2014/main" id="{6F9AD600-8061-4446-B08E-665B4F02D5E4}"/>
                  </a:ext>
                </a:extLst>
              </p:cNvPr>
              <p:cNvSpPr/>
              <p:nvPr/>
            </p:nvSpPr>
            <p:spPr>
              <a:xfrm>
                <a:off x="6456595" y="2705252"/>
                <a:ext cx="88106" cy="350044"/>
              </a:xfrm>
              <a:custGeom>
                <a:avLst/>
                <a:gdLst>
                  <a:gd name="connsiteX0" fmla="*/ 88106 w 88106"/>
                  <a:gd name="connsiteY0" fmla="*/ 0 h 350044"/>
                  <a:gd name="connsiteX1" fmla="*/ 0 w 88106"/>
                  <a:gd name="connsiteY1" fmla="*/ 173831 h 350044"/>
                  <a:gd name="connsiteX2" fmla="*/ 88106 w 88106"/>
                  <a:gd name="connsiteY2" fmla="*/ 350044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106" h="350044">
                    <a:moveTo>
                      <a:pt x="88106" y="0"/>
                    </a:moveTo>
                    <a:cubicBezTo>
                      <a:pt x="44053" y="57745"/>
                      <a:pt x="0" y="115490"/>
                      <a:pt x="0" y="173831"/>
                    </a:cubicBezTo>
                    <a:cubicBezTo>
                      <a:pt x="0" y="232172"/>
                      <a:pt x="44053" y="291108"/>
                      <a:pt x="88106" y="35004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任意多边形: 形状 136">
                <a:extLst>
                  <a:ext uri="{FF2B5EF4-FFF2-40B4-BE49-F238E27FC236}">
                    <a16:creationId xmlns:a16="http://schemas.microsoft.com/office/drawing/2014/main" id="{62F5084C-D0A2-4CA2-8E03-A10BA71FAE53}"/>
                  </a:ext>
                </a:extLst>
              </p:cNvPr>
              <p:cNvSpPr/>
              <p:nvPr/>
            </p:nvSpPr>
            <p:spPr>
              <a:xfrm>
                <a:off x="6551845" y="2693346"/>
                <a:ext cx="357187" cy="111999"/>
              </a:xfrm>
              <a:custGeom>
                <a:avLst/>
                <a:gdLst>
                  <a:gd name="connsiteX0" fmla="*/ 357187 w 357187"/>
                  <a:gd name="connsiteY0" fmla="*/ 0 h 111999"/>
                  <a:gd name="connsiteX1" fmla="*/ 178593 w 357187"/>
                  <a:gd name="connsiteY1" fmla="*/ 111918 h 111999"/>
                  <a:gd name="connsiteX2" fmla="*/ 0 w 357187"/>
                  <a:gd name="connsiteY2" fmla="*/ 14287 h 111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7" h="111999">
                    <a:moveTo>
                      <a:pt x="357187" y="0"/>
                    </a:moveTo>
                    <a:cubicBezTo>
                      <a:pt x="297655" y="54768"/>
                      <a:pt x="238124" y="109537"/>
                      <a:pt x="178593" y="111918"/>
                    </a:cubicBezTo>
                    <a:cubicBezTo>
                      <a:pt x="119062" y="114299"/>
                      <a:pt x="59531" y="64293"/>
                      <a:pt x="0" y="1428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任意多边形: 形状 137">
                <a:extLst>
                  <a:ext uri="{FF2B5EF4-FFF2-40B4-BE49-F238E27FC236}">
                    <a16:creationId xmlns:a16="http://schemas.microsoft.com/office/drawing/2014/main" id="{FAF16E41-0D57-4CF5-AE29-0E2351944AA8}"/>
                  </a:ext>
                </a:extLst>
              </p:cNvPr>
              <p:cNvSpPr/>
              <p:nvPr/>
            </p:nvSpPr>
            <p:spPr>
              <a:xfrm>
                <a:off x="6547082" y="2338539"/>
                <a:ext cx="107156" cy="354807"/>
              </a:xfrm>
              <a:custGeom>
                <a:avLst/>
                <a:gdLst>
                  <a:gd name="connsiteX0" fmla="*/ 0 w 107156"/>
                  <a:gd name="connsiteY0" fmla="*/ 0 h 354807"/>
                  <a:gd name="connsiteX1" fmla="*/ 107156 w 107156"/>
                  <a:gd name="connsiteY1" fmla="*/ 173832 h 354807"/>
                  <a:gd name="connsiteX2" fmla="*/ 0 w 107156"/>
                  <a:gd name="connsiteY2" fmla="*/ 354807 h 35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156" h="354807">
                    <a:moveTo>
                      <a:pt x="0" y="0"/>
                    </a:moveTo>
                    <a:cubicBezTo>
                      <a:pt x="53578" y="57349"/>
                      <a:pt x="107156" y="114698"/>
                      <a:pt x="107156" y="173832"/>
                    </a:cubicBezTo>
                    <a:cubicBezTo>
                      <a:pt x="107156" y="232966"/>
                      <a:pt x="53578" y="293886"/>
                      <a:pt x="0" y="35480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A5F4BD1-83D5-433C-80D1-65D069F33EF6}"/>
                  </a:ext>
                </a:extLst>
              </p:cNvPr>
              <p:cNvSpPr txBox="1"/>
              <p:nvPr/>
            </p:nvSpPr>
            <p:spPr>
              <a:xfrm>
                <a:off x="6544701" y="245577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⑤</a:t>
                </a:r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E06E3436-CCC8-4D41-8EF3-AFC606EB1F8E}"/>
                  </a:ext>
                </a:extLst>
              </p:cNvPr>
              <p:cNvSpPr txBox="1"/>
              <p:nvPr/>
            </p:nvSpPr>
            <p:spPr>
              <a:xfrm>
                <a:off x="6283936" y="2315237"/>
                <a:ext cx="4138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⑥</a:t>
                </a:r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6F37A230-B48D-451A-B02B-7E9E6AF19C93}"/>
                  </a:ext>
                </a:extLst>
              </p:cNvPr>
              <p:cNvSpPr txBox="1"/>
              <p:nvPr/>
            </p:nvSpPr>
            <p:spPr>
              <a:xfrm>
                <a:off x="6136662" y="258753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⑦</a:t>
                </a:r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>
              <a:off x="5397027" y="3128561"/>
              <a:ext cx="746126" cy="716845"/>
              <a:chOff x="5397027" y="3128561"/>
              <a:chExt cx="746126" cy="716845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12B875B2-8708-4F33-93A0-E5785711A953}"/>
                  </a:ext>
                </a:extLst>
              </p:cNvPr>
              <p:cNvGrpSpPr/>
              <p:nvPr/>
            </p:nvGrpSpPr>
            <p:grpSpPr>
              <a:xfrm>
                <a:off x="5397027" y="3128561"/>
                <a:ext cx="701964" cy="701964"/>
                <a:chOff x="6898587" y="4853077"/>
                <a:chExt cx="701964" cy="701964"/>
              </a:xfrm>
            </p:grpSpPr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BE859C3B-9E06-46E2-9FA0-F960BA5F3753}"/>
                    </a:ext>
                  </a:extLst>
                </p:cNvPr>
                <p:cNvSpPr/>
                <p:nvPr/>
              </p:nvSpPr>
              <p:spPr>
                <a:xfrm>
                  <a:off x="6898587" y="4853077"/>
                  <a:ext cx="701964" cy="70196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5" name="任意多边形: 形状 144">
                  <a:extLst>
                    <a:ext uri="{FF2B5EF4-FFF2-40B4-BE49-F238E27FC236}">
                      <a16:creationId xmlns:a16="http://schemas.microsoft.com/office/drawing/2014/main" id="{38E7716F-8F97-4E63-99CF-CA9A69A71A99}"/>
                    </a:ext>
                  </a:extLst>
                </p:cNvPr>
                <p:cNvSpPr/>
                <p:nvPr/>
              </p:nvSpPr>
              <p:spPr>
                <a:xfrm>
                  <a:off x="7230667" y="4858829"/>
                  <a:ext cx="61331" cy="344805"/>
                </a:xfrm>
                <a:custGeom>
                  <a:avLst/>
                  <a:gdLst>
                    <a:gd name="connsiteX0" fmla="*/ 0 w 61331"/>
                    <a:gd name="connsiteY0" fmla="*/ 0 h 344805"/>
                    <a:gd name="connsiteX1" fmla="*/ 60960 w 61331"/>
                    <a:gd name="connsiteY1" fmla="*/ 243840 h 344805"/>
                    <a:gd name="connsiteX2" fmla="*/ 20955 w 61331"/>
                    <a:gd name="connsiteY2" fmla="*/ 344805 h 344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331" h="344805">
                      <a:moveTo>
                        <a:pt x="0" y="0"/>
                      </a:moveTo>
                      <a:cubicBezTo>
                        <a:pt x="28734" y="93186"/>
                        <a:pt x="57468" y="186373"/>
                        <a:pt x="60960" y="243840"/>
                      </a:cubicBezTo>
                      <a:cubicBezTo>
                        <a:pt x="64452" y="301307"/>
                        <a:pt x="42703" y="323056"/>
                        <a:pt x="20955" y="34480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任意多边形: 形状 145">
                  <a:extLst>
                    <a:ext uri="{FF2B5EF4-FFF2-40B4-BE49-F238E27FC236}">
                      <a16:creationId xmlns:a16="http://schemas.microsoft.com/office/drawing/2014/main" id="{99FA9504-11F6-4994-BD88-6092AC440F6A}"/>
                    </a:ext>
                  </a:extLst>
                </p:cNvPr>
                <p:cNvSpPr/>
                <p:nvPr/>
              </p:nvSpPr>
              <p:spPr>
                <a:xfrm>
                  <a:off x="6962062" y="5197919"/>
                  <a:ext cx="285750" cy="200025"/>
                </a:xfrm>
                <a:custGeom>
                  <a:avLst/>
                  <a:gdLst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4315 h 204340"/>
                    <a:gd name="connsiteX1" fmla="*/ 125730 w 285750"/>
                    <a:gd name="connsiteY1" fmla="*/ 23365 h 204340"/>
                    <a:gd name="connsiteX2" fmla="*/ 0 w 285750"/>
                    <a:gd name="connsiteY2" fmla="*/ 204340 h 204340"/>
                    <a:gd name="connsiteX0" fmla="*/ 285750 w 285750"/>
                    <a:gd name="connsiteY0" fmla="*/ 0 h 200025"/>
                    <a:gd name="connsiteX1" fmla="*/ 106680 w 285750"/>
                    <a:gd name="connsiteY1" fmla="*/ 38100 h 200025"/>
                    <a:gd name="connsiteX2" fmla="*/ 0 w 285750"/>
                    <a:gd name="connsiteY2" fmla="*/ 200025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50" h="200025">
                      <a:moveTo>
                        <a:pt x="285750" y="0"/>
                      </a:moveTo>
                      <a:cubicBezTo>
                        <a:pt x="232410" y="6350"/>
                        <a:pt x="182880" y="-4445"/>
                        <a:pt x="106680" y="38100"/>
                      </a:cubicBezTo>
                      <a:cubicBezTo>
                        <a:pt x="30480" y="80645"/>
                        <a:pt x="39052" y="126206"/>
                        <a:pt x="0" y="20002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任意多边形: 形状 146">
                  <a:extLst>
                    <a:ext uri="{FF2B5EF4-FFF2-40B4-BE49-F238E27FC236}">
                      <a16:creationId xmlns:a16="http://schemas.microsoft.com/office/drawing/2014/main" id="{4522B58E-89A9-41D1-BD67-F3EF36BC3D6A}"/>
                    </a:ext>
                  </a:extLst>
                </p:cNvPr>
                <p:cNvSpPr/>
                <p:nvPr/>
              </p:nvSpPr>
              <p:spPr>
                <a:xfrm>
                  <a:off x="7253527" y="5205539"/>
                  <a:ext cx="331470" cy="166783"/>
                </a:xfrm>
                <a:custGeom>
                  <a:avLst/>
                  <a:gdLst>
                    <a:gd name="connsiteX0" fmla="*/ 0 w 331470"/>
                    <a:gd name="connsiteY0" fmla="*/ 0 h 166783"/>
                    <a:gd name="connsiteX1" fmla="*/ 140970 w 331470"/>
                    <a:gd name="connsiteY1" fmla="*/ 160020 h 166783"/>
                    <a:gd name="connsiteX2" fmla="*/ 331470 w 331470"/>
                    <a:gd name="connsiteY2" fmla="*/ 121920 h 166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70" h="166783">
                      <a:moveTo>
                        <a:pt x="0" y="0"/>
                      </a:moveTo>
                      <a:cubicBezTo>
                        <a:pt x="42862" y="69850"/>
                        <a:pt x="85725" y="139700"/>
                        <a:pt x="140970" y="160020"/>
                      </a:cubicBezTo>
                      <a:cubicBezTo>
                        <a:pt x="196215" y="180340"/>
                        <a:pt x="263842" y="151130"/>
                        <a:pt x="331470" y="12192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98C6335-D32E-42DF-8179-CA8EC767B955}"/>
                  </a:ext>
                </a:extLst>
              </p:cNvPr>
              <p:cNvSpPr txBox="1"/>
              <p:nvPr/>
            </p:nvSpPr>
            <p:spPr>
              <a:xfrm>
                <a:off x="5409513" y="314712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①</a:t>
                </a: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30F2C07A-3DC1-4B91-B1D9-DE5134D85224}"/>
                  </a:ext>
                </a:extLst>
              </p:cNvPr>
              <p:cNvSpPr txBox="1"/>
              <p:nvPr/>
            </p:nvSpPr>
            <p:spPr>
              <a:xfrm>
                <a:off x="5489715" y="347607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②</a:t>
                </a: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C0BA0DCF-0F1F-440E-98A5-F448BF07E657}"/>
                  </a:ext>
                </a:extLst>
              </p:cNvPr>
              <p:cNvSpPr txBox="1"/>
              <p:nvPr/>
            </p:nvSpPr>
            <p:spPr>
              <a:xfrm>
                <a:off x="5727655" y="325804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③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946760" y="1364968"/>
              <a:ext cx="1090806" cy="1090806"/>
              <a:chOff x="6946760" y="1364968"/>
              <a:chExt cx="1090806" cy="1090806"/>
            </a:xfrm>
          </p:grpSpPr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D45C6BD-35CC-4784-B840-3C9509755F99}"/>
                  </a:ext>
                </a:extLst>
              </p:cNvPr>
              <p:cNvSpPr txBox="1"/>
              <p:nvPr/>
            </p:nvSpPr>
            <p:spPr>
              <a:xfrm>
                <a:off x="7159364" y="2009629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⑧</a:t>
                </a:r>
              </a:p>
            </p:txBody>
          </p: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BDCD3EA9-B080-4878-9CA6-0D5B0F0C60F2}"/>
                  </a:ext>
                </a:extLst>
              </p:cNvPr>
              <p:cNvGrpSpPr/>
              <p:nvPr/>
            </p:nvGrpSpPr>
            <p:grpSpPr>
              <a:xfrm>
                <a:off x="6946760" y="1364968"/>
                <a:ext cx="1090806" cy="1090806"/>
                <a:chOff x="9945494" y="3152448"/>
                <a:chExt cx="1090806" cy="1090806"/>
              </a:xfrm>
            </p:grpSpPr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79E27180-742A-4058-838C-3D998763D2BC}"/>
                    </a:ext>
                  </a:extLst>
                </p:cNvPr>
                <p:cNvSpPr/>
                <p:nvPr/>
              </p:nvSpPr>
              <p:spPr>
                <a:xfrm>
                  <a:off x="9945494" y="3152448"/>
                  <a:ext cx="1090806" cy="109080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5" name="任意多边形: 形状 149">
                  <a:extLst>
                    <a:ext uri="{FF2B5EF4-FFF2-40B4-BE49-F238E27FC236}">
                      <a16:creationId xmlns:a16="http://schemas.microsoft.com/office/drawing/2014/main" id="{2E52110B-F9D5-4763-B32A-2F49AC99BE07}"/>
                    </a:ext>
                  </a:extLst>
                </p:cNvPr>
                <p:cNvSpPr/>
                <p:nvPr/>
              </p:nvSpPr>
              <p:spPr>
                <a:xfrm>
                  <a:off x="10461525" y="3161386"/>
                  <a:ext cx="95304" cy="535804"/>
                </a:xfrm>
                <a:custGeom>
                  <a:avLst/>
                  <a:gdLst>
                    <a:gd name="connsiteX0" fmla="*/ 0 w 61331"/>
                    <a:gd name="connsiteY0" fmla="*/ 0 h 344805"/>
                    <a:gd name="connsiteX1" fmla="*/ 60960 w 61331"/>
                    <a:gd name="connsiteY1" fmla="*/ 243840 h 344805"/>
                    <a:gd name="connsiteX2" fmla="*/ 20955 w 61331"/>
                    <a:gd name="connsiteY2" fmla="*/ 344805 h 344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331" h="344805">
                      <a:moveTo>
                        <a:pt x="0" y="0"/>
                      </a:moveTo>
                      <a:cubicBezTo>
                        <a:pt x="28734" y="93186"/>
                        <a:pt x="57468" y="186373"/>
                        <a:pt x="60960" y="243840"/>
                      </a:cubicBezTo>
                      <a:cubicBezTo>
                        <a:pt x="64452" y="301307"/>
                        <a:pt x="42703" y="323056"/>
                        <a:pt x="20955" y="34480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任意多边形: 形状 10">
                  <a:extLst>
                    <a:ext uri="{FF2B5EF4-FFF2-40B4-BE49-F238E27FC236}">
                      <a16:creationId xmlns:a16="http://schemas.microsoft.com/office/drawing/2014/main" id="{6929A59B-D289-4634-91BD-521EE2F6FD8E}"/>
                    </a:ext>
                  </a:extLst>
                </p:cNvPr>
                <p:cNvSpPr/>
                <p:nvPr/>
              </p:nvSpPr>
              <p:spPr>
                <a:xfrm>
                  <a:off x="9982994" y="3480461"/>
                  <a:ext cx="510381" cy="202540"/>
                </a:xfrm>
                <a:custGeom>
                  <a:avLst/>
                  <a:gdLst>
                    <a:gd name="connsiteX0" fmla="*/ 498475 w 498475"/>
                    <a:gd name="connsiteY0" fmla="*/ 227835 h 227835"/>
                    <a:gd name="connsiteX1" fmla="*/ 317500 w 498475"/>
                    <a:gd name="connsiteY1" fmla="*/ 15110 h 227835"/>
                    <a:gd name="connsiteX2" fmla="*/ 0 w 498475"/>
                    <a:gd name="connsiteY2" fmla="*/ 34160 h 227835"/>
                    <a:gd name="connsiteX0" fmla="*/ 510381 w 510381"/>
                    <a:gd name="connsiteY0" fmla="*/ 220403 h 220403"/>
                    <a:gd name="connsiteX1" fmla="*/ 329406 w 510381"/>
                    <a:gd name="connsiteY1" fmla="*/ 7678 h 220403"/>
                    <a:gd name="connsiteX2" fmla="*/ 0 w 510381"/>
                    <a:gd name="connsiteY2" fmla="*/ 57684 h 220403"/>
                    <a:gd name="connsiteX0" fmla="*/ 510381 w 510381"/>
                    <a:gd name="connsiteY0" fmla="*/ 221691 h 221691"/>
                    <a:gd name="connsiteX1" fmla="*/ 329406 w 510381"/>
                    <a:gd name="connsiteY1" fmla="*/ 8966 h 221691"/>
                    <a:gd name="connsiteX2" fmla="*/ 0 w 510381"/>
                    <a:gd name="connsiteY2" fmla="*/ 58972 h 221691"/>
                    <a:gd name="connsiteX0" fmla="*/ 510381 w 510381"/>
                    <a:gd name="connsiteY0" fmla="*/ 209792 h 209792"/>
                    <a:gd name="connsiteX1" fmla="*/ 322263 w 510381"/>
                    <a:gd name="connsiteY1" fmla="*/ 11355 h 209792"/>
                    <a:gd name="connsiteX2" fmla="*/ 0 w 510381"/>
                    <a:gd name="connsiteY2" fmla="*/ 47073 h 209792"/>
                    <a:gd name="connsiteX0" fmla="*/ 510381 w 510381"/>
                    <a:gd name="connsiteY0" fmla="*/ 202540 h 202540"/>
                    <a:gd name="connsiteX1" fmla="*/ 312738 w 510381"/>
                    <a:gd name="connsiteY1" fmla="*/ 13628 h 202540"/>
                    <a:gd name="connsiteX2" fmla="*/ 0 w 510381"/>
                    <a:gd name="connsiteY2" fmla="*/ 39821 h 20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0381" h="202540">
                      <a:moveTo>
                        <a:pt x="510381" y="202540"/>
                      </a:moveTo>
                      <a:cubicBezTo>
                        <a:pt x="461433" y="112317"/>
                        <a:pt x="397801" y="40748"/>
                        <a:pt x="312738" y="13628"/>
                      </a:cubicBezTo>
                      <a:cubicBezTo>
                        <a:pt x="227675" y="-13492"/>
                        <a:pt x="110066" y="2250"/>
                        <a:pt x="0" y="3982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任意多边形: 形状 14">
                  <a:extLst>
                    <a:ext uri="{FF2B5EF4-FFF2-40B4-BE49-F238E27FC236}">
                      <a16:creationId xmlns:a16="http://schemas.microsoft.com/office/drawing/2014/main" id="{D4F0647F-5BB3-4D22-92AD-032CB5FCB782}"/>
                    </a:ext>
                  </a:extLst>
                </p:cNvPr>
                <p:cNvSpPr/>
                <p:nvPr/>
              </p:nvSpPr>
              <p:spPr>
                <a:xfrm>
                  <a:off x="10142537" y="3695700"/>
                  <a:ext cx="357188" cy="418306"/>
                </a:xfrm>
                <a:custGeom>
                  <a:avLst/>
                  <a:gdLst>
                    <a:gd name="connsiteX0" fmla="*/ 302805 w 302805"/>
                    <a:gd name="connsiteY0" fmla="*/ 0 h 473075"/>
                    <a:gd name="connsiteX1" fmla="*/ 26580 w 302805"/>
                    <a:gd name="connsiteY1" fmla="*/ 149225 h 473075"/>
                    <a:gd name="connsiteX2" fmla="*/ 26580 w 302805"/>
                    <a:gd name="connsiteY2" fmla="*/ 473075 h 473075"/>
                    <a:gd name="connsiteX0" fmla="*/ 363368 w 363368"/>
                    <a:gd name="connsiteY0" fmla="*/ 0 h 418306"/>
                    <a:gd name="connsiteX1" fmla="*/ 87143 w 363368"/>
                    <a:gd name="connsiteY1" fmla="*/ 149225 h 418306"/>
                    <a:gd name="connsiteX2" fmla="*/ 6180 w 363368"/>
                    <a:gd name="connsiteY2" fmla="*/ 418306 h 418306"/>
                    <a:gd name="connsiteX0" fmla="*/ 357188 w 357188"/>
                    <a:gd name="connsiteY0" fmla="*/ 0 h 418306"/>
                    <a:gd name="connsiteX1" fmla="*/ 80963 w 357188"/>
                    <a:gd name="connsiteY1" fmla="*/ 149225 h 418306"/>
                    <a:gd name="connsiteX2" fmla="*/ 0 w 357188"/>
                    <a:gd name="connsiteY2" fmla="*/ 418306 h 418306"/>
                    <a:gd name="connsiteX0" fmla="*/ 357188 w 357188"/>
                    <a:gd name="connsiteY0" fmla="*/ 0 h 418306"/>
                    <a:gd name="connsiteX1" fmla="*/ 95250 w 357188"/>
                    <a:gd name="connsiteY1" fmla="*/ 137319 h 418306"/>
                    <a:gd name="connsiteX2" fmla="*/ 0 w 357188"/>
                    <a:gd name="connsiteY2" fmla="*/ 418306 h 418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57188" h="418306">
                      <a:moveTo>
                        <a:pt x="357188" y="0"/>
                      </a:moveTo>
                      <a:cubicBezTo>
                        <a:pt x="242094" y="35189"/>
                        <a:pt x="154781" y="67601"/>
                        <a:pt x="95250" y="137319"/>
                      </a:cubicBezTo>
                      <a:cubicBezTo>
                        <a:pt x="35719" y="207037"/>
                        <a:pt x="5556" y="293423"/>
                        <a:pt x="0" y="41830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8" name="任意多边形: 形状 15">
                  <a:extLst>
                    <a:ext uri="{FF2B5EF4-FFF2-40B4-BE49-F238E27FC236}">
                      <a16:creationId xmlns:a16="http://schemas.microsoft.com/office/drawing/2014/main" id="{9736CBB2-72C5-4A35-90DB-51CB748870AB}"/>
                    </a:ext>
                  </a:extLst>
                </p:cNvPr>
                <p:cNvSpPr/>
                <p:nvPr/>
              </p:nvSpPr>
              <p:spPr>
                <a:xfrm>
                  <a:off x="10494167" y="3695700"/>
                  <a:ext cx="330995" cy="413544"/>
                </a:xfrm>
                <a:custGeom>
                  <a:avLst/>
                  <a:gdLst>
                    <a:gd name="connsiteX0" fmla="*/ 0 w 419100"/>
                    <a:gd name="connsiteY0" fmla="*/ 0 h 292100"/>
                    <a:gd name="connsiteX1" fmla="*/ 158750 w 419100"/>
                    <a:gd name="connsiteY1" fmla="*/ 228600 h 292100"/>
                    <a:gd name="connsiteX2" fmla="*/ 419100 w 419100"/>
                    <a:gd name="connsiteY2" fmla="*/ 292100 h 292100"/>
                    <a:gd name="connsiteX0" fmla="*/ 0 w 309563"/>
                    <a:gd name="connsiteY0" fmla="*/ 0 h 404019"/>
                    <a:gd name="connsiteX1" fmla="*/ 158750 w 309563"/>
                    <a:gd name="connsiteY1" fmla="*/ 228600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80169 w 309563"/>
                    <a:gd name="connsiteY1" fmla="*/ 254794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58738 w 309563"/>
                    <a:gd name="connsiteY1" fmla="*/ 278606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58738 w 309563"/>
                    <a:gd name="connsiteY1" fmla="*/ 278606 h 404019"/>
                    <a:gd name="connsiteX2" fmla="*/ 309563 w 309563"/>
                    <a:gd name="connsiteY2" fmla="*/ 404019 h 404019"/>
                    <a:gd name="connsiteX0" fmla="*/ 0 w 330995"/>
                    <a:gd name="connsiteY0" fmla="*/ 0 h 413544"/>
                    <a:gd name="connsiteX1" fmla="*/ 80170 w 330995"/>
                    <a:gd name="connsiteY1" fmla="*/ 288131 h 413544"/>
                    <a:gd name="connsiteX2" fmla="*/ 330995 w 330995"/>
                    <a:gd name="connsiteY2" fmla="*/ 413544 h 4135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5" h="413544">
                      <a:moveTo>
                        <a:pt x="0" y="0"/>
                      </a:moveTo>
                      <a:cubicBezTo>
                        <a:pt x="1588" y="132820"/>
                        <a:pt x="25004" y="219207"/>
                        <a:pt x="80170" y="288131"/>
                      </a:cubicBezTo>
                      <a:cubicBezTo>
                        <a:pt x="135336" y="357055"/>
                        <a:pt x="235745" y="406135"/>
                        <a:pt x="330995" y="413544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任意多边形: 形状 16">
                  <a:extLst>
                    <a:ext uri="{FF2B5EF4-FFF2-40B4-BE49-F238E27FC236}">
                      <a16:creationId xmlns:a16="http://schemas.microsoft.com/office/drawing/2014/main" id="{A92191FA-8F5C-4DA2-A110-58756B6F8F7B}"/>
                    </a:ext>
                  </a:extLst>
                </p:cNvPr>
                <p:cNvSpPr/>
                <p:nvPr/>
              </p:nvSpPr>
              <p:spPr>
                <a:xfrm>
                  <a:off x="10502900" y="3502025"/>
                  <a:ext cx="488950" cy="243234"/>
                </a:xfrm>
                <a:custGeom>
                  <a:avLst/>
                  <a:gdLst>
                    <a:gd name="connsiteX0" fmla="*/ 0 w 488950"/>
                    <a:gd name="connsiteY0" fmla="*/ 196850 h 250798"/>
                    <a:gd name="connsiteX1" fmla="*/ 314325 w 488950"/>
                    <a:gd name="connsiteY1" fmla="*/ 238125 h 250798"/>
                    <a:gd name="connsiteX2" fmla="*/ 488950 w 488950"/>
                    <a:gd name="connsiteY2" fmla="*/ 0 h 250798"/>
                    <a:gd name="connsiteX0" fmla="*/ 0 w 488950"/>
                    <a:gd name="connsiteY0" fmla="*/ 196850 h 243234"/>
                    <a:gd name="connsiteX1" fmla="*/ 295275 w 488950"/>
                    <a:gd name="connsiteY1" fmla="*/ 228600 h 243234"/>
                    <a:gd name="connsiteX2" fmla="*/ 488950 w 488950"/>
                    <a:gd name="connsiteY2" fmla="*/ 0 h 243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8950" h="243234">
                      <a:moveTo>
                        <a:pt x="0" y="196850"/>
                      </a:moveTo>
                      <a:cubicBezTo>
                        <a:pt x="116416" y="233891"/>
                        <a:pt x="213783" y="261408"/>
                        <a:pt x="295275" y="228600"/>
                      </a:cubicBezTo>
                      <a:cubicBezTo>
                        <a:pt x="376767" y="195792"/>
                        <a:pt x="442383" y="102658"/>
                        <a:pt x="48895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6E38357E-9665-47CF-AC3C-306771A1016E}"/>
                  </a:ext>
                </a:extLst>
              </p:cNvPr>
              <p:cNvSpPr txBox="1"/>
              <p:nvPr/>
            </p:nvSpPr>
            <p:spPr>
              <a:xfrm>
                <a:off x="6955471" y="1679573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⑿</a:t>
                </a: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FEA5113-72C7-4BFA-B44E-1C15BCB60337}"/>
                  </a:ext>
                </a:extLst>
              </p:cNvPr>
              <p:cNvSpPr txBox="1"/>
              <p:nvPr/>
            </p:nvSpPr>
            <p:spPr>
              <a:xfrm>
                <a:off x="7574862" y="1925131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⑨</a:t>
                </a: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671269C4-A2DB-4D5C-90E0-35484D866333}"/>
                  </a:ext>
                </a:extLst>
              </p:cNvPr>
              <p:cNvSpPr txBox="1"/>
              <p:nvPr/>
            </p:nvSpPr>
            <p:spPr>
              <a:xfrm>
                <a:off x="7146956" y="136914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⑾</a:t>
                </a: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486E0C2-BD52-4F4A-A35B-7F66803E15F0}"/>
                  </a:ext>
                </a:extLst>
              </p:cNvPr>
              <p:cNvSpPr txBox="1"/>
              <p:nvPr/>
            </p:nvSpPr>
            <p:spPr>
              <a:xfrm>
                <a:off x="7526627" y="1511587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⑩</a:t>
                </a:r>
              </a:p>
            </p:txBody>
          </p:sp>
        </p:grpSp>
      </p:grpSp>
      <p:sp>
        <p:nvSpPr>
          <p:cNvPr id="127" name="任意多边形 126"/>
          <p:cNvSpPr/>
          <p:nvPr/>
        </p:nvSpPr>
        <p:spPr>
          <a:xfrm>
            <a:off x="2401710" y="1766878"/>
            <a:ext cx="1787978" cy="817205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  <a:gd name="connsiteX0" fmla="*/ 0 w 1802032"/>
              <a:gd name="connsiteY0" fmla="*/ 950778 h 958496"/>
              <a:gd name="connsiteX1" fmla="*/ 183271 w 1802032"/>
              <a:gd name="connsiteY1" fmla="*/ 423435 h 958496"/>
              <a:gd name="connsiteX2" fmla="*/ 651217 w 1802032"/>
              <a:gd name="connsiteY2" fmla="*/ 64025 h 958496"/>
              <a:gd name="connsiteX3" fmla="*/ 1373358 w 1802032"/>
              <a:gd name="connsiteY3" fmla="*/ 102223 h 958496"/>
              <a:gd name="connsiteX4" fmla="*/ 1802032 w 1802032"/>
              <a:gd name="connsiteY4" fmla="*/ 958496 h 958496"/>
              <a:gd name="connsiteX0" fmla="*/ 0 w 1802032"/>
              <a:gd name="connsiteY0" fmla="*/ 904572 h 912290"/>
              <a:gd name="connsiteX1" fmla="*/ 183271 w 1802032"/>
              <a:gd name="connsiteY1" fmla="*/ 377229 h 912290"/>
              <a:gd name="connsiteX2" fmla="*/ 651217 w 1802032"/>
              <a:gd name="connsiteY2" fmla="*/ 17819 h 912290"/>
              <a:gd name="connsiteX3" fmla="*/ 1436858 w 1802032"/>
              <a:gd name="connsiteY3" fmla="*/ 144917 h 912290"/>
              <a:gd name="connsiteX4" fmla="*/ 1802032 w 1802032"/>
              <a:gd name="connsiteY4" fmla="*/ 912290 h 912290"/>
              <a:gd name="connsiteX0" fmla="*/ 0 w 1802032"/>
              <a:gd name="connsiteY0" fmla="*/ 907360 h 915078"/>
              <a:gd name="connsiteX1" fmla="*/ 208671 w 1802032"/>
              <a:gd name="connsiteY1" fmla="*/ 418117 h 915078"/>
              <a:gd name="connsiteX2" fmla="*/ 651217 w 1802032"/>
              <a:gd name="connsiteY2" fmla="*/ 20607 h 915078"/>
              <a:gd name="connsiteX3" fmla="*/ 1436858 w 1802032"/>
              <a:gd name="connsiteY3" fmla="*/ 147705 h 915078"/>
              <a:gd name="connsiteX4" fmla="*/ 1802032 w 1802032"/>
              <a:gd name="connsiteY4" fmla="*/ 915078 h 915078"/>
              <a:gd name="connsiteX0" fmla="*/ 0 w 1802032"/>
              <a:gd name="connsiteY0" fmla="*/ 869145 h 876863"/>
              <a:gd name="connsiteX1" fmla="*/ 208671 w 1802032"/>
              <a:gd name="connsiteY1" fmla="*/ 379902 h 876863"/>
              <a:gd name="connsiteX2" fmla="*/ 702017 w 1802032"/>
              <a:gd name="connsiteY2" fmla="*/ 33192 h 876863"/>
              <a:gd name="connsiteX3" fmla="*/ 1436858 w 1802032"/>
              <a:gd name="connsiteY3" fmla="*/ 109490 h 876863"/>
              <a:gd name="connsiteX4" fmla="*/ 1802032 w 1802032"/>
              <a:gd name="connsiteY4" fmla="*/ 876863 h 876863"/>
              <a:gd name="connsiteX0" fmla="*/ 0 w 1802032"/>
              <a:gd name="connsiteY0" fmla="*/ 863756 h 871474"/>
              <a:gd name="connsiteX1" fmla="*/ 208671 w 1802032"/>
              <a:gd name="connsiteY1" fmla="*/ 374513 h 871474"/>
              <a:gd name="connsiteX2" fmla="*/ 702017 w 1802032"/>
              <a:gd name="connsiteY2" fmla="*/ 27803 h 871474"/>
              <a:gd name="connsiteX3" fmla="*/ 1474958 w 1802032"/>
              <a:gd name="connsiteY3" fmla="*/ 116801 h 871474"/>
              <a:gd name="connsiteX4" fmla="*/ 1802032 w 1802032"/>
              <a:gd name="connsiteY4" fmla="*/ 871474 h 871474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08230 h 815948"/>
              <a:gd name="connsiteX1" fmla="*/ 208671 w 1802032"/>
              <a:gd name="connsiteY1" fmla="*/ 318987 h 815948"/>
              <a:gd name="connsiteX2" fmla="*/ 727417 w 1802032"/>
              <a:gd name="connsiteY2" fmla="*/ 23077 h 815948"/>
              <a:gd name="connsiteX3" fmla="*/ 1465433 w 1802032"/>
              <a:gd name="connsiteY3" fmla="*/ 108900 h 815948"/>
              <a:gd name="connsiteX4" fmla="*/ 1802032 w 1802032"/>
              <a:gd name="connsiteY4" fmla="*/ 815948 h 815948"/>
              <a:gd name="connsiteX0" fmla="*/ 0 w 1802032"/>
              <a:gd name="connsiteY0" fmla="*/ 803599 h 811317"/>
              <a:gd name="connsiteX1" fmla="*/ 208671 w 1802032"/>
              <a:gd name="connsiteY1" fmla="*/ 314356 h 811317"/>
              <a:gd name="connsiteX2" fmla="*/ 727417 w 1802032"/>
              <a:gd name="connsiteY2" fmla="*/ 18446 h 811317"/>
              <a:gd name="connsiteX3" fmla="*/ 1465433 w 1802032"/>
              <a:gd name="connsiteY3" fmla="*/ 104269 h 811317"/>
              <a:gd name="connsiteX4" fmla="*/ 1802032 w 1802032"/>
              <a:gd name="connsiteY4" fmla="*/ 811317 h 811317"/>
              <a:gd name="connsiteX0" fmla="*/ 0 w 1802032"/>
              <a:gd name="connsiteY0" fmla="*/ 807831 h 815549"/>
              <a:gd name="connsiteX1" fmla="*/ 208671 w 1802032"/>
              <a:gd name="connsiteY1" fmla="*/ 318588 h 815549"/>
              <a:gd name="connsiteX2" fmla="*/ 727417 w 1802032"/>
              <a:gd name="connsiteY2" fmla="*/ 22678 h 815549"/>
              <a:gd name="connsiteX3" fmla="*/ 1465433 w 1802032"/>
              <a:gd name="connsiteY3" fmla="*/ 108501 h 815549"/>
              <a:gd name="connsiteX4" fmla="*/ 1802032 w 180203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8246"/>
              <a:gd name="connsiteY0" fmla="*/ 800211 h 815549"/>
              <a:gd name="connsiteX1" fmla="*/ 193431 w 1788246"/>
              <a:gd name="connsiteY1" fmla="*/ 318588 h 815549"/>
              <a:gd name="connsiteX2" fmla="*/ 712177 w 1788246"/>
              <a:gd name="connsiteY2" fmla="*/ 22678 h 815549"/>
              <a:gd name="connsiteX3" fmla="*/ 1450193 w 1788246"/>
              <a:gd name="connsiteY3" fmla="*/ 108501 h 815549"/>
              <a:gd name="connsiteX4" fmla="*/ 1786792 w 1788246"/>
              <a:gd name="connsiteY4" fmla="*/ 815549 h 815549"/>
              <a:gd name="connsiteX0" fmla="*/ 0 w 1787805"/>
              <a:gd name="connsiteY0" fmla="*/ 816296 h 831634"/>
              <a:gd name="connsiteX1" fmla="*/ 193431 w 1787805"/>
              <a:gd name="connsiteY1" fmla="*/ 334673 h 831634"/>
              <a:gd name="connsiteX2" fmla="*/ 811237 w 1787805"/>
              <a:gd name="connsiteY2" fmla="*/ 23523 h 831634"/>
              <a:gd name="connsiteX3" fmla="*/ 1450193 w 1787805"/>
              <a:gd name="connsiteY3" fmla="*/ 124586 h 831634"/>
              <a:gd name="connsiteX4" fmla="*/ 1786792 w 1787805"/>
              <a:gd name="connsiteY4" fmla="*/ 831634 h 831634"/>
              <a:gd name="connsiteX0" fmla="*/ 0 w 1787805"/>
              <a:gd name="connsiteY0" fmla="*/ 809524 h 824862"/>
              <a:gd name="connsiteX1" fmla="*/ 193431 w 1787805"/>
              <a:gd name="connsiteY1" fmla="*/ 327901 h 824862"/>
              <a:gd name="connsiteX2" fmla="*/ 811237 w 1787805"/>
              <a:gd name="connsiteY2" fmla="*/ 16751 h 824862"/>
              <a:gd name="connsiteX3" fmla="*/ 1450193 w 1787805"/>
              <a:gd name="connsiteY3" fmla="*/ 117814 h 824862"/>
              <a:gd name="connsiteX4" fmla="*/ 1786792 w 1787805"/>
              <a:gd name="connsiteY4" fmla="*/ 824862 h 824862"/>
              <a:gd name="connsiteX0" fmla="*/ 0 w 1787844"/>
              <a:gd name="connsiteY0" fmla="*/ 803817 h 819155"/>
              <a:gd name="connsiteX1" fmla="*/ 193431 w 1787844"/>
              <a:gd name="connsiteY1" fmla="*/ 322194 h 819155"/>
              <a:gd name="connsiteX2" fmla="*/ 811237 w 1787844"/>
              <a:gd name="connsiteY2" fmla="*/ 11044 h 819155"/>
              <a:gd name="connsiteX3" fmla="*/ 1457813 w 1787844"/>
              <a:gd name="connsiteY3" fmla="*/ 142587 h 819155"/>
              <a:gd name="connsiteX4" fmla="*/ 1786792 w 1787844"/>
              <a:gd name="connsiteY4" fmla="*/ 819155 h 819155"/>
              <a:gd name="connsiteX0" fmla="*/ 0 w 1787978"/>
              <a:gd name="connsiteY0" fmla="*/ 802886 h 818224"/>
              <a:gd name="connsiteX1" fmla="*/ 19343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2886 h 818224"/>
              <a:gd name="connsiteX1" fmla="*/ 20867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895 w 1788873"/>
              <a:gd name="connsiteY0" fmla="*/ 808096 h 823434"/>
              <a:gd name="connsiteX1" fmla="*/ 209566 w 1788873"/>
              <a:gd name="connsiteY1" fmla="*/ 311233 h 823434"/>
              <a:gd name="connsiteX2" fmla="*/ 812132 w 1788873"/>
              <a:gd name="connsiteY2" fmla="*/ 15323 h 823434"/>
              <a:gd name="connsiteX3" fmla="*/ 1458708 w 1788873"/>
              <a:gd name="connsiteY3" fmla="*/ 146866 h 823434"/>
              <a:gd name="connsiteX4" fmla="*/ 1787687 w 1788873"/>
              <a:gd name="connsiteY4" fmla="*/ 823434 h 823434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801867 h 817205"/>
              <a:gd name="connsiteX1" fmla="*/ 209566 w 1788873"/>
              <a:gd name="connsiteY1" fmla="*/ 305004 h 817205"/>
              <a:gd name="connsiteX2" fmla="*/ 812132 w 1788873"/>
              <a:gd name="connsiteY2" fmla="*/ 9094 h 817205"/>
              <a:gd name="connsiteX3" fmla="*/ 1458708 w 1788873"/>
              <a:gd name="connsiteY3" fmla="*/ 140637 h 817205"/>
              <a:gd name="connsiteX4" fmla="*/ 1787687 w 1788873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978" h="817205">
                <a:moveTo>
                  <a:pt x="0" y="801867"/>
                </a:moveTo>
                <a:cubicBezTo>
                  <a:pt x="43717" y="539807"/>
                  <a:pt x="81085" y="452373"/>
                  <a:pt x="208671" y="305004"/>
                </a:cubicBezTo>
                <a:cubicBezTo>
                  <a:pt x="336257" y="157635"/>
                  <a:pt x="557327" y="36488"/>
                  <a:pt x="811237" y="9094"/>
                </a:cubicBezTo>
                <a:cubicBezTo>
                  <a:pt x="1065147" y="-18300"/>
                  <a:pt x="1272361" y="13572"/>
                  <a:pt x="1457813" y="140637"/>
                </a:cubicBezTo>
                <a:cubicBezTo>
                  <a:pt x="1643265" y="267702"/>
                  <a:pt x="1803399" y="503612"/>
                  <a:pt x="1786792" y="8172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任意多边形 130"/>
          <p:cNvSpPr/>
          <p:nvPr/>
        </p:nvSpPr>
        <p:spPr>
          <a:xfrm rot="19306628">
            <a:off x="840229" y="2292639"/>
            <a:ext cx="1487556" cy="863020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  <a:gd name="connsiteX0" fmla="*/ 63649 w 1633710"/>
              <a:gd name="connsiteY0" fmla="*/ 1173296 h 1173296"/>
              <a:gd name="connsiteX1" fmla="*/ 14949 w 1633710"/>
              <a:gd name="connsiteY1" fmla="*/ 463260 h 1173296"/>
              <a:gd name="connsiteX2" fmla="*/ 470195 w 1633710"/>
              <a:gd name="connsiteY2" fmla="*/ 53050 h 1173296"/>
              <a:gd name="connsiteX3" fmla="*/ 1205036 w 1633710"/>
              <a:gd name="connsiteY3" fmla="*/ 142048 h 1173296"/>
              <a:gd name="connsiteX4" fmla="*/ 1633710 w 1633710"/>
              <a:gd name="connsiteY4" fmla="*/ 998321 h 1173296"/>
              <a:gd name="connsiteX0" fmla="*/ 63649 w 1500878"/>
              <a:gd name="connsiteY0" fmla="*/ 1172533 h 1172533"/>
              <a:gd name="connsiteX1" fmla="*/ 14949 w 1500878"/>
              <a:gd name="connsiteY1" fmla="*/ 462497 h 1172533"/>
              <a:gd name="connsiteX2" fmla="*/ 470195 w 1500878"/>
              <a:gd name="connsiteY2" fmla="*/ 52287 h 1172533"/>
              <a:gd name="connsiteX3" fmla="*/ 1205036 w 1500878"/>
              <a:gd name="connsiteY3" fmla="*/ 141285 h 1172533"/>
              <a:gd name="connsiteX4" fmla="*/ 1500878 w 1500878"/>
              <a:gd name="connsiteY4" fmla="*/ 1135430 h 1172533"/>
              <a:gd name="connsiteX0" fmla="*/ 63649 w 1514255"/>
              <a:gd name="connsiteY0" fmla="*/ 1172450 h 1172450"/>
              <a:gd name="connsiteX1" fmla="*/ 14949 w 1514255"/>
              <a:gd name="connsiteY1" fmla="*/ 462414 h 1172450"/>
              <a:gd name="connsiteX2" fmla="*/ 470195 w 1514255"/>
              <a:gd name="connsiteY2" fmla="*/ 52204 h 1172450"/>
              <a:gd name="connsiteX3" fmla="*/ 1205036 w 1514255"/>
              <a:gd name="connsiteY3" fmla="*/ 141202 h 1172450"/>
              <a:gd name="connsiteX4" fmla="*/ 1514255 w 1514255"/>
              <a:gd name="connsiteY4" fmla="*/ 1133757 h 1172450"/>
              <a:gd name="connsiteX0" fmla="*/ 0 w 1450606"/>
              <a:gd name="connsiteY0" fmla="*/ 1172286 h 1172286"/>
              <a:gd name="connsiteX1" fmla="*/ 93476 w 1450606"/>
              <a:gd name="connsiteY1" fmla="*/ 574223 h 1172286"/>
              <a:gd name="connsiteX2" fmla="*/ 406546 w 1450606"/>
              <a:gd name="connsiteY2" fmla="*/ 52040 h 1172286"/>
              <a:gd name="connsiteX3" fmla="*/ 1141387 w 1450606"/>
              <a:gd name="connsiteY3" fmla="*/ 141038 h 1172286"/>
              <a:gd name="connsiteX4" fmla="*/ 1450606 w 1450606"/>
              <a:gd name="connsiteY4" fmla="*/ 1133593 h 1172286"/>
              <a:gd name="connsiteX0" fmla="*/ 0 w 1450606"/>
              <a:gd name="connsiteY0" fmla="*/ 1106691 h 1106691"/>
              <a:gd name="connsiteX1" fmla="*/ 93476 w 1450606"/>
              <a:gd name="connsiteY1" fmla="*/ 508628 h 1106691"/>
              <a:gd name="connsiteX2" fmla="*/ 496806 w 1450606"/>
              <a:gd name="connsiteY2" fmla="*/ 118153 h 1106691"/>
              <a:gd name="connsiteX3" fmla="*/ 1141387 w 1450606"/>
              <a:gd name="connsiteY3" fmla="*/ 75443 h 1106691"/>
              <a:gd name="connsiteX4" fmla="*/ 1450606 w 1450606"/>
              <a:gd name="connsiteY4" fmla="*/ 1067998 h 1106691"/>
              <a:gd name="connsiteX0" fmla="*/ 0 w 1450606"/>
              <a:gd name="connsiteY0" fmla="*/ 998636 h 998636"/>
              <a:gd name="connsiteX1" fmla="*/ 93476 w 1450606"/>
              <a:gd name="connsiteY1" fmla="*/ 400573 h 998636"/>
              <a:gd name="connsiteX2" fmla="*/ 496806 w 1450606"/>
              <a:gd name="connsiteY2" fmla="*/ 10098 h 998636"/>
              <a:gd name="connsiteX3" fmla="*/ 1099940 w 1450606"/>
              <a:gd name="connsiteY3" fmla="*/ 189356 h 998636"/>
              <a:gd name="connsiteX4" fmla="*/ 1450606 w 1450606"/>
              <a:gd name="connsiteY4" fmla="*/ 959943 h 998636"/>
              <a:gd name="connsiteX0" fmla="*/ 0 w 1450606"/>
              <a:gd name="connsiteY0" fmla="*/ 893391 h 893391"/>
              <a:gd name="connsiteX1" fmla="*/ 93476 w 1450606"/>
              <a:gd name="connsiteY1" fmla="*/ 295328 h 893391"/>
              <a:gd name="connsiteX2" fmla="*/ 581173 w 1450606"/>
              <a:gd name="connsiteY2" fmla="*/ 44044 h 893391"/>
              <a:gd name="connsiteX3" fmla="*/ 1099940 w 1450606"/>
              <a:gd name="connsiteY3" fmla="*/ 84111 h 893391"/>
              <a:gd name="connsiteX4" fmla="*/ 1450606 w 1450606"/>
              <a:gd name="connsiteY4" fmla="*/ 854698 h 893391"/>
              <a:gd name="connsiteX0" fmla="*/ 0 w 1450606"/>
              <a:gd name="connsiteY0" fmla="*/ 861281 h 861281"/>
              <a:gd name="connsiteX1" fmla="*/ 93476 w 1450606"/>
              <a:gd name="connsiteY1" fmla="*/ 263218 h 861281"/>
              <a:gd name="connsiteX2" fmla="*/ 581173 w 1450606"/>
              <a:gd name="connsiteY2" fmla="*/ 11934 h 861281"/>
              <a:gd name="connsiteX3" fmla="*/ 1189734 w 1450606"/>
              <a:gd name="connsiteY3" fmla="*/ 122721 h 861281"/>
              <a:gd name="connsiteX4" fmla="*/ 1450606 w 1450606"/>
              <a:gd name="connsiteY4" fmla="*/ 822588 h 861281"/>
              <a:gd name="connsiteX0" fmla="*/ 0 w 1450606"/>
              <a:gd name="connsiteY0" fmla="*/ 864428 h 864428"/>
              <a:gd name="connsiteX1" fmla="*/ 132481 w 1450606"/>
              <a:gd name="connsiteY1" fmla="*/ 309208 h 864428"/>
              <a:gd name="connsiteX2" fmla="*/ 581173 w 1450606"/>
              <a:gd name="connsiteY2" fmla="*/ 15081 h 864428"/>
              <a:gd name="connsiteX3" fmla="*/ 1189734 w 1450606"/>
              <a:gd name="connsiteY3" fmla="*/ 125868 h 864428"/>
              <a:gd name="connsiteX4" fmla="*/ 1450606 w 1450606"/>
              <a:gd name="connsiteY4" fmla="*/ 825735 h 864428"/>
              <a:gd name="connsiteX0" fmla="*/ 0 w 1450606"/>
              <a:gd name="connsiteY0" fmla="*/ 864428 h 864428"/>
              <a:gd name="connsiteX1" fmla="*/ 132481 w 1450606"/>
              <a:gd name="connsiteY1" fmla="*/ 309208 h 864428"/>
              <a:gd name="connsiteX2" fmla="*/ 581173 w 1450606"/>
              <a:gd name="connsiteY2" fmla="*/ 15081 h 864428"/>
              <a:gd name="connsiteX3" fmla="*/ 1189734 w 1450606"/>
              <a:gd name="connsiteY3" fmla="*/ 125868 h 864428"/>
              <a:gd name="connsiteX4" fmla="*/ 1450606 w 1450606"/>
              <a:gd name="connsiteY4" fmla="*/ 825735 h 864428"/>
              <a:gd name="connsiteX0" fmla="*/ 0 w 1450606"/>
              <a:gd name="connsiteY0" fmla="*/ 852119 h 852119"/>
              <a:gd name="connsiteX1" fmla="*/ 132481 w 1450606"/>
              <a:gd name="connsiteY1" fmla="*/ 296899 h 852119"/>
              <a:gd name="connsiteX2" fmla="*/ 581173 w 1450606"/>
              <a:gd name="connsiteY2" fmla="*/ 2772 h 852119"/>
              <a:gd name="connsiteX3" fmla="*/ 1178412 w 1450606"/>
              <a:gd name="connsiteY3" fmla="*/ 189513 h 852119"/>
              <a:gd name="connsiteX4" fmla="*/ 1450606 w 1450606"/>
              <a:gd name="connsiteY4" fmla="*/ 813426 h 852119"/>
              <a:gd name="connsiteX0" fmla="*/ 0 w 1468286"/>
              <a:gd name="connsiteY0" fmla="*/ 852015 h 852015"/>
              <a:gd name="connsiteX1" fmla="*/ 132481 w 1468286"/>
              <a:gd name="connsiteY1" fmla="*/ 296795 h 852015"/>
              <a:gd name="connsiteX2" fmla="*/ 581173 w 1468286"/>
              <a:gd name="connsiteY2" fmla="*/ 2668 h 852015"/>
              <a:gd name="connsiteX3" fmla="*/ 1178412 w 1468286"/>
              <a:gd name="connsiteY3" fmla="*/ 189409 h 852015"/>
              <a:gd name="connsiteX4" fmla="*/ 1468286 w 1468286"/>
              <a:gd name="connsiteY4" fmla="*/ 790872 h 852015"/>
              <a:gd name="connsiteX0" fmla="*/ 0 w 1487556"/>
              <a:gd name="connsiteY0" fmla="*/ 861088 h 861088"/>
              <a:gd name="connsiteX1" fmla="*/ 151751 w 1487556"/>
              <a:gd name="connsiteY1" fmla="*/ 296795 h 861088"/>
              <a:gd name="connsiteX2" fmla="*/ 600443 w 1487556"/>
              <a:gd name="connsiteY2" fmla="*/ 2668 h 861088"/>
              <a:gd name="connsiteX3" fmla="*/ 1197682 w 1487556"/>
              <a:gd name="connsiteY3" fmla="*/ 189409 h 861088"/>
              <a:gd name="connsiteX4" fmla="*/ 1487556 w 1487556"/>
              <a:gd name="connsiteY4" fmla="*/ 790872 h 861088"/>
              <a:gd name="connsiteX0" fmla="*/ 0 w 1487556"/>
              <a:gd name="connsiteY0" fmla="*/ 863094 h 863094"/>
              <a:gd name="connsiteX1" fmla="*/ 151751 w 1487556"/>
              <a:gd name="connsiteY1" fmla="*/ 298801 h 863094"/>
              <a:gd name="connsiteX2" fmla="*/ 674808 w 1487556"/>
              <a:gd name="connsiteY2" fmla="*/ 2619 h 863094"/>
              <a:gd name="connsiteX3" fmla="*/ 1197682 w 1487556"/>
              <a:gd name="connsiteY3" fmla="*/ 191415 h 863094"/>
              <a:gd name="connsiteX4" fmla="*/ 1487556 w 1487556"/>
              <a:gd name="connsiteY4" fmla="*/ 792878 h 863094"/>
              <a:gd name="connsiteX0" fmla="*/ 0 w 1487556"/>
              <a:gd name="connsiteY0" fmla="*/ 863207 h 863207"/>
              <a:gd name="connsiteX1" fmla="*/ 151751 w 1487556"/>
              <a:gd name="connsiteY1" fmla="*/ 298914 h 863207"/>
              <a:gd name="connsiteX2" fmla="*/ 674808 w 1487556"/>
              <a:gd name="connsiteY2" fmla="*/ 2732 h 863207"/>
              <a:gd name="connsiteX3" fmla="*/ 1197682 w 1487556"/>
              <a:gd name="connsiteY3" fmla="*/ 191528 h 863207"/>
              <a:gd name="connsiteX4" fmla="*/ 1487556 w 1487556"/>
              <a:gd name="connsiteY4" fmla="*/ 792991 h 863207"/>
              <a:gd name="connsiteX0" fmla="*/ 0 w 1487556"/>
              <a:gd name="connsiteY0" fmla="*/ 860929 h 860929"/>
              <a:gd name="connsiteX1" fmla="*/ 151751 w 1487556"/>
              <a:gd name="connsiteY1" fmla="*/ 296636 h 860929"/>
              <a:gd name="connsiteX2" fmla="*/ 674808 w 1487556"/>
              <a:gd name="connsiteY2" fmla="*/ 454 h 860929"/>
              <a:gd name="connsiteX3" fmla="*/ 1251652 w 1487556"/>
              <a:gd name="connsiteY3" fmla="*/ 243879 h 860929"/>
              <a:gd name="connsiteX4" fmla="*/ 1487556 w 1487556"/>
              <a:gd name="connsiteY4" fmla="*/ 790713 h 860929"/>
              <a:gd name="connsiteX0" fmla="*/ 0 w 1487556"/>
              <a:gd name="connsiteY0" fmla="*/ 860929 h 860929"/>
              <a:gd name="connsiteX1" fmla="*/ 151751 w 1487556"/>
              <a:gd name="connsiteY1" fmla="*/ 296636 h 860929"/>
              <a:gd name="connsiteX2" fmla="*/ 674808 w 1487556"/>
              <a:gd name="connsiteY2" fmla="*/ 454 h 860929"/>
              <a:gd name="connsiteX3" fmla="*/ 1251652 w 1487556"/>
              <a:gd name="connsiteY3" fmla="*/ 243879 h 860929"/>
              <a:gd name="connsiteX4" fmla="*/ 1487556 w 1487556"/>
              <a:gd name="connsiteY4" fmla="*/ 790713 h 860929"/>
              <a:gd name="connsiteX0" fmla="*/ 0 w 1487556"/>
              <a:gd name="connsiteY0" fmla="*/ 862722 h 862722"/>
              <a:gd name="connsiteX1" fmla="*/ 151751 w 1487556"/>
              <a:gd name="connsiteY1" fmla="*/ 298429 h 862722"/>
              <a:gd name="connsiteX2" fmla="*/ 674808 w 1487556"/>
              <a:gd name="connsiteY2" fmla="*/ 2247 h 862722"/>
              <a:gd name="connsiteX3" fmla="*/ 1205165 w 1487556"/>
              <a:gd name="connsiteY3" fmla="*/ 196936 h 862722"/>
              <a:gd name="connsiteX4" fmla="*/ 1487556 w 1487556"/>
              <a:gd name="connsiteY4" fmla="*/ 792506 h 862722"/>
              <a:gd name="connsiteX0" fmla="*/ 0 w 1487556"/>
              <a:gd name="connsiteY0" fmla="*/ 862436 h 862436"/>
              <a:gd name="connsiteX1" fmla="*/ 151751 w 1487556"/>
              <a:gd name="connsiteY1" fmla="*/ 298143 h 862436"/>
              <a:gd name="connsiteX2" fmla="*/ 674808 w 1487556"/>
              <a:gd name="connsiteY2" fmla="*/ 1961 h 862436"/>
              <a:gd name="connsiteX3" fmla="*/ 1205165 w 1487556"/>
              <a:gd name="connsiteY3" fmla="*/ 196650 h 862436"/>
              <a:gd name="connsiteX4" fmla="*/ 1487556 w 1487556"/>
              <a:gd name="connsiteY4" fmla="*/ 792220 h 862436"/>
              <a:gd name="connsiteX0" fmla="*/ 0 w 1487556"/>
              <a:gd name="connsiteY0" fmla="*/ 862059 h 862059"/>
              <a:gd name="connsiteX1" fmla="*/ 136785 w 1487556"/>
              <a:gd name="connsiteY1" fmla="*/ 285979 h 862059"/>
              <a:gd name="connsiteX2" fmla="*/ 674808 w 1487556"/>
              <a:gd name="connsiteY2" fmla="*/ 1584 h 862059"/>
              <a:gd name="connsiteX3" fmla="*/ 1205165 w 1487556"/>
              <a:gd name="connsiteY3" fmla="*/ 196273 h 862059"/>
              <a:gd name="connsiteX4" fmla="*/ 1487556 w 1487556"/>
              <a:gd name="connsiteY4" fmla="*/ 791843 h 862059"/>
              <a:gd name="connsiteX0" fmla="*/ 0 w 1487556"/>
              <a:gd name="connsiteY0" fmla="*/ 863020 h 863020"/>
              <a:gd name="connsiteX1" fmla="*/ 136785 w 1487556"/>
              <a:gd name="connsiteY1" fmla="*/ 286940 h 863020"/>
              <a:gd name="connsiteX2" fmla="*/ 674808 w 1487556"/>
              <a:gd name="connsiteY2" fmla="*/ 2545 h 863020"/>
              <a:gd name="connsiteX3" fmla="*/ 1205165 w 1487556"/>
              <a:gd name="connsiteY3" fmla="*/ 197234 h 863020"/>
              <a:gd name="connsiteX4" fmla="*/ 1487556 w 1487556"/>
              <a:gd name="connsiteY4" fmla="*/ 792804 h 863020"/>
              <a:gd name="connsiteX0" fmla="*/ 0 w 1487556"/>
              <a:gd name="connsiteY0" fmla="*/ 863020 h 863020"/>
              <a:gd name="connsiteX1" fmla="*/ 136785 w 1487556"/>
              <a:gd name="connsiteY1" fmla="*/ 286940 h 863020"/>
              <a:gd name="connsiteX2" fmla="*/ 674808 w 1487556"/>
              <a:gd name="connsiteY2" fmla="*/ 2545 h 863020"/>
              <a:gd name="connsiteX3" fmla="*/ 1205165 w 1487556"/>
              <a:gd name="connsiteY3" fmla="*/ 197234 h 863020"/>
              <a:gd name="connsiteX4" fmla="*/ 1487556 w 1487556"/>
              <a:gd name="connsiteY4" fmla="*/ 792804 h 8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556" h="863020">
                <a:moveTo>
                  <a:pt x="0" y="863020"/>
                </a:moveTo>
                <a:cubicBezTo>
                  <a:pt x="11769" y="588118"/>
                  <a:pt x="24317" y="430352"/>
                  <a:pt x="136785" y="286940"/>
                </a:cubicBezTo>
                <a:cubicBezTo>
                  <a:pt x="249253" y="143528"/>
                  <a:pt x="456615" y="22264"/>
                  <a:pt x="674808" y="2545"/>
                </a:cubicBezTo>
                <a:cubicBezTo>
                  <a:pt x="893001" y="-17174"/>
                  <a:pt x="1057921" y="80490"/>
                  <a:pt x="1205165" y="197234"/>
                </a:cubicBezTo>
                <a:cubicBezTo>
                  <a:pt x="1352409" y="313978"/>
                  <a:pt x="1481303" y="486831"/>
                  <a:pt x="1487556" y="79280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任意多边形 131"/>
          <p:cNvSpPr/>
          <p:nvPr/>
        </p:nvSpPr>
        <p:spPr>
          <a:xfrm rot="8572604">
            <a:off x="2867198" y="4708150"/>
            <a:ext cx="1463253" cy="863293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  <a:gd name="connsiteX0" fmla="*/ 63649 w 1633710"/>
              <a:gd name="connsiteY0" fmla="*/ 1173296 h 1173296"/>
              <a:gd name="connsiteX1" fmla="*/ 14949 w 1633710"/>
              <a:gd name="connsiteY1" fmla="*/ 463260 h 1173296"/>
              <a:gd name="connsiteX2" fmla="*/ 470195 w 1633710"/>
              <a:gd name="connsiteY2" fmla="*/ 53050 h 1173296"/>
              <a:gd name="connsiteX3" fmla="*/ 1205036 w 1633710"/>
              <a:gd name="connsiteY3" fmla="*/ 142048 h 1173296"/>
              <a:gd name="connsiteX4" fmla="*/ 1633710 w 1633710"/>
              <a:gd name="connsiteY4" fmla="*/ 998321 h 1173296"/>
              <a:gd name="connsiteX0" fmla="*/ 63649 w 1500878"/>
              <a:gd name="connsiteY0" fmla="*/ 1172533 h 1172533"/>
              <a:gd name="connsiteX1" fmla="*/ 14949 w 1500878"/>
              <a:gd name="connsiteY1" fmla="*/ 462497 h 1172533"/>
              <a:gd name="connsiteX2" fmla="*/ 470195 w 1500878"/>
              <a:gd name="connsiteY2" fmla="*/ 52287 h 1172533"/>
              <a:gd name="connsiteX3" fmla="*/ 1205036 w 1500878"/>
              <a:gd name="connsiteY3" fmla="*/ 141285 h 1172533"/>
              <a:gd name="connsiteX4" fmla="*/ 1500878 w 1500878"/>
              <a:gd name="connsiteY4" fmla="*/ 1135430 h 1172533"/>
              <a:gd name="connsiteX0" fmla="*/ 63649 w 1514255"/>
              <a:gd name="connsiteY0" fmla="*/ 1172450 h 1172450"/>
              <a:gd name="connsiteX1" fmla="*/ 14949 w 1514255"/>
              <a:gd name="connsiteY1" fmla="*/ 462414 h 1172450"/>
              <a:gd name="connsiteX2" fmla="*/ 470195 w 1514255"/>
              <a:gd name="connsiteY2" fmla="*/ 52204 h 1172450"/>
              <a:gd name="connsiteX3" fmla="*/ 1205036 w 1514255"/>
              <a:gd name="connsiteY3" fmla="*/ 141202 h 1172450"/>
              <a:gd name="connsiteX4" fmla="*/ 1514255 w 1514255"/>
              <a:gd name="connsiteY4" fmla="*/ 1133757 h 1172450"/>
              <a:gd name="connsiteX0" fmla="*/ 0 w 1450606"/>
              <a:gd name="connsiteY0" fmla="*/ 1172286 h 1172286"/>
              <a:gd name="connsiteX1" fmla="*/ 93476 w 1450606"/>
              <a:gd name="connsiteY1" fmla="*/ 574223 h 1172286"/>
              <a:gd name="connsiteX2" fmla="*/ 406546 w 1450606"/>
              <a:gd name="connsiteY2" fmla="*/ 52040 h 1172286"/>
              <a:gd name="connsiteX3" fmla="*/ 1141387 w 1450606"/>
              <a:gd name="connsiteY3" fmla="*/ 141038 h 1172286"/>
              <a:gd name="connsiteX4" fmla="*/ 1450606 w 1450606"/>
              <a:gd name="connsiteY4" fmla="*/ 1133593 h 1172286"/>
              <a:gd name="connsiteX0" fmla="*/ 0 w 1450606"/>
              <a:gd name="connsiteY0" fmla="*/ 1106691 h 1106691"/>
              <a:gd name="connsiteX1" fmla="*/ 93476 w 1450606"/>
              <a:gd name="connsiteY1" fmla="*/ 508628 h 1106691"/>
              <a:gd name="connsiteX2" fmla="*/ 496806 w 1450606"/>
              <a:gd name="connsiteY2" fmla="*/ 118153 h 1106691"/>
              <a:gd name="connsiteX3" fmla="*/ 1141387 w 1450606"/>
              <a:gd name="connsiteY3" fmla="*/ 75443 h 1106691"/>
              <a:gd name="connsiteX4" fmla="*/ 1450606 w 1450606"/>
              <a:gd name="connsiteY4" fmla="*/ 1067998 h 1106691"/>
              <a:gd name="connsiteX0" fmla="*/ 0 w 1450606"/>
              <a:gd name="connsiteY0" fmla="*/ 998636 h 998636"/>
              <a:gd name="connsiteX1" fmla="*/ 93476 w 1450606"/>
              <a:gd name="connsiteY1" fmla="*/ 400573 h 998636"/>
              <a:gd name="connsiteX2" fmla="*/ 496806 w 1450606"/>
              <a:gd name="connsiteY2" fmla="*/ 10098 h 998636"/>
              <a:gd name="connsiteX3" fmla="*/ 1099940 w 1450606"/>
              <a:gd name="connsiteY3" fmla="*/ 189356 h 998636"/>
              <a:gd name="connsiteX4" fmla="*/ 1450606 w 1450606"/>
              <a:gd name="connsiteY4" fmla="*/ 959943 h 998636"/>
              <a:gd name="connsiteX0" fmla="*/ 0 w 1450606"/>
              <a:gd name="connsiteY0" fmla="*/ 893391 h 893391"/>
              <a:gd name="connsiteX1" fmla="*/ 93476 w 1450606"/>
              <a:gd name="connsiteY1" fmla="*/ 295328 h 893391"/>
              <a:gd name="connsiteX2" fmla="*/ 581173 w 1450606"/>
              <a:gd name="connsiteY2" fmla="*/ 44044 h 893391"/>
              <a:gd name="connsiteX3" fmla="*/ 1099940 w 1450606"/>
              <a:gd name="connsiteY3" fmla="*/ 84111 h 893391"/>
              <a:gd name="connsiteX4" fmla="*/ 1450606 w 1450606"/>
              <a:gd name="connsiteY4" fmla="*/ 854698 h 893391"/>
              <a:gd name="connsiteX0" fmla="*/ 0 w 1450606"/>
              <a:gd name="connsiteY0" fmla="*/ 861281 h 861281"/>
              <a:gd name="connsiteX1" fmla="*/ 93476 w 1450606"/>
              <a:gd name="connsiteY1" fmla="*/ 263218 h 861281"/>
              <a:gd name="connsiteX2" fmla="*/ 581173 w 1450606"/>
              <a:gd name="connsiteY2" fmla="*/ 11934 h 861281"/>
              <a:gd name="connsiteX3" fmla="*/ 1189734 w 1450606"/>
              <a:gd name="connsiteY3" fmla="*/ 122721 h 861281"/>
              <a:gd name="connsiteX4" fmla="*/ 1450606 w 1450606"/>
              <a:gd name="connsiteY4" fmla="*/ 822588 h 861281"/>
              <a:gd name="connsiteX0" fmla="*/ 0 w 1450606"/>
              <a:gd name="connsiteY0" fmla="*/ 864428 h 864428"/>
              <a:gd name="connsiteX1" fmla="*/ 132481 w 1450606"/>
              <a:gd name="connsiteY1" fmla="*/ 309208 h 864428"/>
              <a:gd name="connsiteX2" fmla="*/ 581173 w 1450606"/>
              <a:gd name="connsiteY2" fmla="*/ 15081 h 864428"/>
              <a:gd name="connsiteX3" fmla="*/ 1189734 w 1450606"/>
              <a:gd name="connsiteY3" fmla="*/ 125868 h 864428"/>
              <a:gd name="connsiteX4" fmla="*/ 1450606 w 1450606"/>
              <a:gd name="connsiteY4" fmla="*/ 825735 h 864428"/>
              <a:gd name="connsiteX0" fmla="*/ 0 w 1450606"/>
              <a:gd name="connsiteY0" fmla="*/ 864428 h 864428"/>
              <a:gd name="connsiteX1" fmla="*/ 132481 w 1450606"/>
              <a:gd name="connsiteY1" fmla="*/ 309208 h 864428"/>
              <a:gd name="connsiteX2" fmla="*/ 581173 w 1450606"/>
              <a:gd name="connsiteY2" fmla="*/ 15081 h 864428"/>
              <a:gd name="connsiteX3" fmla="*/ 1189734 w 1450606"/>
              <a:gd name="connsiteY3" fmla="*/ 125868 h 864428"/>
              <a:gd name="connsiteX4" fmla="*/ 1450606 w 1450606"/>
              <a:gd name="connsiteY4" fmla="*/ 825735 h 864428"/>
              <a:gd name="connsiteX0" fmla="*/ 0 w 1450606"/>
              <a:gd name="connsiteY0" fmla="*/ 852119 h 852119"/>
              <a:gd name="connsiteX1" fmla="*/ 132481 w 1450606"/>
              <a:gd name="connsiteY1" fmla="*/ 296899 h 852119"/>
              <a:gd name="connsiteX2" fmla="*/ 581173 w 1450606"/>
              <a:gd name="connsiteY2" fmla="*/ 2772 h 852119"/>
              <a:gd name="connsiteX3" fmla="*/ 1178412 w 1450606"/>
              <a:gd name="connsiteY3" fmla="*/ 189513 h 852119"/>
              <a:gd name="connsiteX4" fmla="*/ 1450606 w 1450606"/>
              <a:gd name="connsiteY4" fmla="*/ 813426 h 852119"/>
              <a:gd name="connsiteX0" fmla="*/ 0 w 1468286"/>
              <a:gd name="connsiteY0" fmla="*/ 852015 h 852015"/>
              <a:gd name="connsiteX1" fmla="*/ 132481 w 1468286"/>
              <a:gd name="connsiteY1" fmla="*/ 296795 h 852015"/>
              <a:gd name="connsiteX2" fmla="*/ 581173 w 1468286"/>
              <a:gd name="connsiteY2" fmla="*/ 2668 h 852015"/>
              <a:gd name="connsiteX3" fmla="*/ 1178412 w 1468286"/>
              <a:gd name="connsiteY3" fmla="*/ 189409 h 852015"/>
              <a:gd name="connsiteX4" fmla="*/ 1468286 w 1468286"/>
              <a:gd name="connsiteY4" fmla="*/ 790872 h 852015"/>
              <a:gd name="connsiteX0" fmla="*/ 0 w 1487556"/>
              <a:gd name="connsiteY0" fmla="*/ 861088 h 861088"/>
              <a:gd name="connsiteX1" fmla="*/ 151751 w 1487556"/>
              <a:gd name="connsiteY1" fmla="*/ 296795 h 861088"/>
              <a:gd name="connsiteX2" fmla="*/ 600443 w 1487556"/>
              <a:gd name="connsiteY2" fmla="*/ 2668 h 861088"/>
              <a:gd name="connsiteX3" fmla="*/ 1197682 w 1487556"/>
              <a:gd name="connsiteY3" fmla="*/ 189409 h 861088"/>
              <a:gd name="connsiteX4" fmla="*/ 1487556 w 1487556"/>
              <a:gd name="connsiteY4" fmla="*/ 790872 h 861088"/>
              <a:gd name="connsiteX0" fmla="*/ 0 w 1487556"/>
              <a:gd name="connsiteY0" fmla="*/ 863094 h 863094"/>
              <a:gd name="connsiteX1" fmla="*/ 151751 w 1487556"/>
              <a:gd name="connsiteY1" fmla="*/ 298801 h 863094"/>
              <a:gd name="connsiteX2" fmla="*/ 674808 w 1487556"/>
              <a:gd name="connsiteY2" fmla="*/ 2619 h 863094"/>
              <a:gd name="connsiteX3" fmla="*/ 1197682 w 1487556"/>
              <a:gd name="connsiteY3" fmla="*/ 191415 h 863094"/>
              <a:gd name="connsiteX4" fmla="*/ 1487556 w 1487556"/>
              <a:gd name="connsiteY4" fmla="*/ 792878 h 863094"/>
              <a:gd name="connsiteX0" fmla="*/ 0 w 1487556"/>
              <a:gd name="connsiteY0" fmla="*/ 863207 h 863207"/>
              <a:gd name="connsiteX1" fmla="*/ 151751 w 1487556"/>
              <a:gd name="connsiteY1" fmla="*/ 298914 h 863207"/>
              <a:gd name="connsiteX2" fmla="*/ 674808 w 1487556"/>
              <a:gd name="connsiteY2" fmla="*/ 2732 h 863207"/>
              <a:gd name="connsiteX3" fmla="*/ 1197682 w 1487556"/>
              <a:gd name="connsiteY3" fmla="*/ 191528 h 863207"/>
              <a:gd name="connsiteX4" fmla="*/ 1487556 w 1487556"/>
              <a:gd name="connsiteY4" fmla="*/ 792991 h 863207"/>
              <a:gd name="connsiteX0" fmla="*/ 0 w 1487556"/>
              <a:gd name="connsiteY0" fmla="*/ 860929 h 860929"/>
              <a:gd name="connsiteX1" fmla="*/ 151751 w 1487556"/>
              <a:gd name="connsiteY1" fmla="*/ 296636 h 860929"/>
              <a:gd name="connsiteX2" fmla="*/ 674808 w 1487556"/>
              <a:gd name="connsiteY2" fmla="*/ 454 h 860929"/>
              <a:gd name="connsiteX3" fmla="*/ 1251652 w 1487556"/>
              <a:gd name="connsiteY3" fmla="*/ 243879 h 860929"/>
              <a:gd name="connsiteX4" fmla="*/ 1487556 w 1487556"/>
              <a:gd name="connsiteY4" fmla="*/ 790713 h 860929"/>
              <a:gd name="connsiteX0" fmla="*/ 0 w 1487556"/>
              <a:gd name="connsiteY0" fmla="*/ 860929 h 860929"/>
              <a:gd name="connsiteX1" fmla="*/ 151751 w 1487556"/>
              <a:gd name="connsiteY1" fmla="*/ 296636 h 860929"/>
              <a:gd name="connsiteX2" fmla="*/ 674808 w 1487556"/>
              <a:gd name="connsiteY2" fmla="*/ 454 h 860929"/>
              <a:gd name="connsiteX3" fmla="*/ 1251652 w 1487556"/>
              <a:gd name="connsiteY3" fmla="*/ 243879 h 860929"/>
              <a:gd name="connsiteX4" fmla="*/ 1487556 w 1487556"/>
              <a:gd name="connsiteY4" fmla="*/ 790713 h 860929"/>
              <a:gd name="connsiteX0" fmla="*/ 0 w 1487556"/>
              <a:gd name="connsiteY0" fmla="*/ 862722 h 862722"/>
              <a:gd name="connsiteX1" fmla="*/ 151751 w 1487556"/>
              <a:gd name="connsiteY1" fmla="*/ 298429 h 862722"/>
              <a:gd name="connsiteX2" fmla="*/ 674808 w 1487556"/>
              <a:gd name="connsiteY2" fmla="*/ 2247 h 862722"/>
              <a:gd name="connsiteX3" fmla="*/ 1205165 w 1487556"/>
              <a:gd name="connsiteY3" fmla="*/ 196936 h 862722"/>
              <a:gd name="connsiteX4" fmla="*/ 1487556 w 1487556"/>
              <a:gd name="connsiteY4" fmla="*/ 792506 h 862722"/>
              <a:gd name="connsiteX0" fmla="*/ 0 w 1487556"/>
              <a:gd name="connsiteY0" fmla="*/ 862436 h 862436"/>
              <a:gd name="connsiteX1" fmla="*/ 151751 w 1487556"/>
              <a:gd name="connsiteY1" fmla="*/ 298143 h 862436"/>
              <a:gd name="connsiteX2" fmla="*/ 674808 w 1487556"/>
              <a:gd name="connsiteY2" fmla="*/ 1961 h 862436"/>
              <a:gd name="connsiteX3" fmla="*/ 1205165 w 1487556"/>
              <a:gd name="connsiteY3" fmla="*/ 196650 h 862436"/>
              <a:gd name="connsiteX4" fmla="*/ 1487556 w 1487556"/>
              <a:gd name="connsiteY4" fmla="*/ 792220 h 862436"/>
              <a:gd name="connsiteX0" fmla="*/ 0 w 1487556"/>
              <a:gd name="connsiteY0" fmla="*/ 862059 h 862059"/>
              <a:gd name="connsiteX1" fmla="*/ 136785 w 1487556"/>
              <a:gd name="connsiteY1" fmla="*/ 285979 h 862059"/>
              <a:gd name="connsiteX2" fmla="*/ 674808 w 1487556"/>
              <a:gd name="connsiteY2" fmla="*/ 1584 h 862059"/>
              <a:gd name="connsiteX3" fmla="*/ 1205165 w 1487556"/>
              <a:gd name="connsiteY3" fmla="*/ 196273 h 862059"/>
              <a:gd name="connsiteX4" fmla="*/ 1487556 w 1487556"/>
              <a:gd name="connsiteY4" fmla="*/ 791843 h 862059"/>
              <a:gd name="connsiteX0" fmla="*/ 0 w 1487556"/>
              <a:gd name="connsiteY0" fmla="*/ 863020 h 863020"/>
              <a:gd name="connsiteX1" fmla="*/ 136785 w 1487556"/>
              <a:gd name="connsiteY1" fmla="*/ 286940 h 863020"/>
              <a:gd name="connsiteX2" fmla="*/ 674808 w 1487556"/>
              <a:gd name="connsiteY2" fmla="*/ 2545 h 863020"/>
              <a:gd name="connsiteX3" fmla="*/ 1205165 w 1487556"/>
              <a:gd name="connsiteY3" fmla="*/ 197234 h 863020"/>
              <a:gd name="connsiteX4" fmla="*/ 1487556 w 1487556"/>
              <a:gd name="connsiteY4" fmla="*/ 792804 h 863020"/>
              <a:gd name="connsiteX0" fmla="*/ 0 w 1487556"/>
              <a:gd name="connsiteY0" fmla="*/ 863020 h 863020"/>
              <a:gd name="connsiteX1" fmla="*/ 136785 w 1487556"/>
              <a:gd name="connsiteY1" fmla="*/ 286940 h 863020"/>
              <a:gd name="connsiteX2" fmla="*/ 674808 w 1487556"/>
              <a:gd name="connsiteY2" fmla="*/ 2545 h 863020"/>
              <a:gd name="connsiteX3" fmla="*/ 1205165 w 1487556"/>
              <a:gd name="connsiteY3" fmla="*/ 197234 h 863020"/>
              <a:gd name="connsiteX4" fmla="*/ 1487556 w 1487556"/>
              <a:gd name="connsiteY4" fmla="*/ 792804 h 863020"/>
              <a:gd name="connsiteX0" fmla="*/ 0 w 1463253"/>
              <a:gd name="connsiteY0" fmla="*/ 863293 h 863293"/>
              <a:gd name="connsiteX1" fmla="*/ 136785 w 1463253"/>
              <a:gd name="connsiteY1" fmla="*/ 287213 h 863293"/>
              <a:gd name="connsiteX2" fmla="*/ 674808 w 1463253"/>
              <a:gd name="connsiteY2" fmla="*/ 2818 h 863293"/>
              <a:gd name="connsiteX3" fmla="*/ 1205165 w 1463253"/>
              <a:gd name="connsiteY3" fmla="*/ 197507 h 863293"/>
              <a:gd name="connsiteX4" fmla="*/ 1463253 w 1463253"/>
              <a:gd name="connsiteY4" fmla="*/ 774681 h 86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253" h="863293">
                <a:moveTo>
                  <a:pt x="0" y="863293"/>
                </a:moveTo>
                <a:cubicBezTo>
                  <a:pt x="11769" y="588391"/>
                  <a:pt x="24317" y="430625"/>
                  <a:pt x="136785" y="287213"/>
                </a:cubicBezTo>
                <a:cubicBezTo>
                  <a:pt x="249253" y="143801"/>
                  <a:pt x="456615" y="22537"/>
                  <a:pt x="674808" y="2818"/>
                </a:cubicBezTo>
                <a:cubicBezTo>
                  <a:pt x="893001" y="-16901"/>
                  <a:pt x="1073758" y="68863"/>
                  <a:pt x="1205165" y="197507"/>
                </a:cubicBezTo>
                <a:cubicBezTo>
                  <a:pt x="1336572" y="326151"/>
                  <a:pt x="1457000" y="468708"/>
                  <a:pt x="1463253" y="77468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任意多边形 132"/>
          <p:cNvSpPr/>
          <p:nvPr/>
        </p:nvSpPr>
        <p:spPr>
          <a:xfrm rot="5868581">
            <a:off x="3552580" y="3116700"/>
            <a:ext cx="1787978" cy="817205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  <a:gd name="connsiteX0" fmla="*/ 0 w 1802032"/>
              <a:gd name="connsiteY0" fmla="*/ 950778 h 958496"/>
              <a:gd name="connsiteX1" fmla="*/ 183271 w 1802032"/>
              <a:gd name="connsiteY1" fmla="*/ 423435 h 958496"/>
              <a:gd name="connsiteX2" fmla="*/ 651217 w 1802032"/>
              <a:gd name="connsiteY2" fmla="*/ 64025 h 958496"/>
              <a:gd name="connsiteX3" fmla="*/ 1373358 w 1802032"/>
              <a:gd name="connsiteY3" fmla="*/ 102223 h 958496"/>
              <a:gd name="connsiteX4" fmla="*/ 1802032 w 1802032"/>
              <a:gd name="connsiteY4" fmla="*/ 958496 h 958496"/>
              <a:gd name="connsiteX0" fmla="*/ 0 w 1802032"/>
              <a:gd name="connsiteY0" fmla="*/ 904572 h 912290"/>
              <a:gd name="connsiteX1" fmla="*/ 183271 w 1802032"/>
              <a:gd name="connsiteY1" fmla="*/ 377229 h 912290"/>
              <a:gd name="connsiteX2" fmla="*/ 651217 w 1802032"/>
              <a:gd name="connsiteY2" fmla="*/ 17819 h 912290"/>
              <a:gd name="connsiteX3" fmla="*/ 1436858 w 1802032"/>
              <a:gd name="connsiteY3" fmla="*/ 144917 h 912290"/>
              <a:gd name="connsiteX4" fmla="*/ 1802032 w 1802032"/>
              <a:gd name="connsiteY4" fmla="*/ 912290 h 912290"/>
              <a:gd name="connsiteX0" fmla="*/ 0 w 1802032"/>
              <a:gd name="connsiteY0" fmla="*/ 907360 h 915078"/>
              <a:gd name="connsiteX1" fmla="*/ 208671 w 1802032"/>
              <a:gd name="connsiteY1" fmla="*/ 418117 h 915078"/>
              <a:gd name="connsiteX2" fmla="*/ 651217 w 1802032"/>
              <a:gd name="connsiteY2" fmla="*/ 20607 h 915078"/>
              <a:gd name="connsiteX3" fmla="*/ 1436858 w 1802032"/>
              <a:gd name="connsiteY3" fmla="*/ 147705 h 915078"/>
              <a:gd name="connsiteX4" fmla="*/ 1802032 w 1802032"/>
              <a:gd name="connsiteY4" fmla="*/ 915078 h 915078"/>
              <a:gd name="connsiteX0" fmla="*/ 0 w 1802032"/>
              <a:gd name="connsiteY0" fmla="*/ 869145 h 876863"/>
              <a:gd name="connsiteX1" fmla="*/ 208671 w 1802032"/>
              <a:gd name="connsiteY1" fmla="*/ 379902 h 876863"/>
              <a:gd name="connsiteX2" fmla="*/ 702017 w 1802032"/>
              <a:gd name="connsiteY2" fmla="*/ 33192 h 876863"/>
              <a:gd name="connsiteX3" fmla="*/ 1436858 w 1802032"/>
              <a:gd name="connsiteY3" fmla="*/ 109490 h 876863"/>
              <a:gd name="connsiteX4" fmla="*/ 1802032 w 1802032"/>
              <a:gd name="connsiteY4" fmla="*/ 876863 h 876863"/>
              <a:gd name="connsiteX0" fmla="*/ 0 w 1802032"/>
              <a:gd name="connsiteY0" fmla="*/ 863756 h 871474"/>
              <a:gd name="connsiteX1" fmla="*/ 208671 w 1802032"/>
              <a:gd name="connsiteY1" fmla="*/ 374513 h 871474"/>
              <a:gd name="connsiteX2" fmla="*/ 702017 w 1802032"/>
              <a:gd name="connsiteY2" fmla="*/ 27803 h 871474"/>
              <a:gd name="connsiteX3" fmla="*/ 1474958 w 1802032"/>
              <a:gd name="connsiteY3" fmla="*/ 116801 h 871474"/>
              <a:gd name="connsiteX4" fmla="*/ 1802032 w 1802032"/>
              <a:gd name="connsiteY4" fmla="*/ 871474 h 871474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08230 h 815948"/>
              <a:gd name="connsiteX1" fmla="*/ 208671 w 1802032"/>
              <a:gd name="connsiteY1" fmla="*/ 318987 h 815948"/>
              <a:gd name="connsiteX2" fmla="*/ 727417 w 1802032"/>
              <a:gd name="connsiteY2" fmla="*/ 23077 h 815948"/>
              <a:gd name="connsiteX3" fmla="*/ 1465433 w 1802032"/>
              <a:gd name="connsiteY3" fmla="*/ 108900 h 815948"/>
              <a:gd name="connsiteX4" fmla="*/ 1802032 w 1802032"/>
              <a:gd name="connsiteY4" fmla="*/ 815948 h 815948"/>
              <a:gd name="connsiteX0" fmla="*/ 0 w 1802032"/>
              <a:gd name="connsiteY0" fmla="*/ 803599 h 811317"/>
              <a:gd name="connsiteX1" fmla="*/ 208671 w 1802032"/>
              <a:gd name="connsiteY1" fmla="*/ 314356 h 811317"/>
              <a:gd name="connsiteX2" fmla="*/ 727417 w 1802032"/>
              <a:gd name="connsiteY2" fmla="*/ 18446 h 811317"/>
              <a:gd name="connsiteX3" fmla="*/ 1465433 w 1802032"/>
              <a:gd name="connsiteY3" fmla="*/ 104269 h 811317"/>
              <a:gd name="connsiteX4" fmla="*/ 1802032 w 1802032"/>
              <a:gd name="connsiteY4" fmla="*/ 811317 h 811317"/>
              <a:gd name="connsiteX0" fmla="*/ 0 w 1802032"/>
              <a:gd name="connsiteY0" fmla="*/ 807831 h 815549"/>
              <a:gd name="connsiteX1" fmla="*/ 208671 w 1802032"/>
              <a:gd name="connsiteY1" fmla="*/ 318588 h 815549"/>
              <a:gd name="connsiteX2" fmla="*/ 727417 w 1802032"/>
              <a:gd name="connsiteY2" fmla="*/ 22678 h 815549"/>
              <a:gd name="connsiteX3" fmla="*/ 1465433 w 1802032"/>
              <a:gd name="connsiteY3" fmla="*/ 108501 h 815549"/>
              <a:gd name="connsiteX4" fmla="*/ 1802032 w 180203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8246"/>
              <a:gd name="connsiteY0" fmla="*/ 800211 h 815549"/>
              <a:gd name="connsiteX1" fmla="*/ 193431 w 1788246"/>
              <a:gd name="connsiteY1" fmla="*/ 318588 h 815549"/>
              <a:gd name="connsiteX2" fmla="*/ 712177 w 1788246"/>
              <a:gd name="connsiteY2" fmla="*/ 22678 h 815549"/>
              <a:gd name="connsiteX3" fmla="*/ 1450193 w 1788246"/>
              <a:gd name="connsiteY3" fmla="*/ 108501 h 815549"/>
              <a:gd name="connsiteX4" fmla="*/ 1786792 w 1788246"/>
              <a:gd name="connsiteY4" fmla="*/ 815549 h 815549"/>
              <a:gd name="connsiteX0" fmla="*/ 0 w 1787805"/>
              <a:gd name="connsiteY0" fmla="*/ 816296 h 831634"/>
              <a:gd name="connsiteX1" fmla="*/ 193431 w 1787805"/>
              <a:gd name="connsiteY1" fmla="*/ 334673 h 831634"/>
              <a:gd name="connsiteX2" fmla="*/ 811237 w 1787805"/>
              <a:gd name="connsiteY2" fmla="*/ 23523 h 831634"/>
              <a:gd name="connsiteX3" fmla="*/ 1450193 w 1787805"/>
              <a:gd name="connsiteY3" fmla="*/ 124586 h 831634"/>
              <a:gd name="connsiteX4" fmla="*/ 1786792 w 1787805"/>
              <a:gd name="connsiteY4" fmla="*/ 831634 h 831634"/>
              <a:gd name="connsiteX0" fmla="*/ 0 w 1787805"/>
              <a:gd name="connsiteY0" fmla="*/ 809524 h 824862"/>
              <a:gd name="connsiteX1" fmla="*/ 193431 w 1787805"/>
              <a:gd name="connsiteY1" fmla="*/ 327901 h 824862"/>
              <a:gd name="connsiteX2" fmla="*/ 811237 w 1787805"/>
              <a:gd name="connsiteY2" fmla="*/ 16751 h 824862"/>
              <a:gd name="connsiteX3" fmla="*/ 1450193 w 1787805"/>
              <a:gd name="connsiteY3" fmla="*/ 117814 h 824862"/>
              <a:gd name="connsiteX4" fmla="*/ 1786792 w 1787805"/>
              <a:gd name="connsiteY4" fmla="*/ 824862 h 824862"/>
              <a:gd name="connsiteX0" fmla="*/ 0 w 1787844"/>
              <a:gd name="connsiteY0" fmla="*/ 803817 h 819155"/>
              <a:gd name="connsiteX1" fmla="*/ 193431 w 1787844"/>
              <a:gd name="connsiteY1" fmla="*/ 322194 h 819155"/>
              <a:gd name="connsiteX2" fmla="*/ 811237 w 1787844"/>
              <a:gd name="connsiteY2" fmla="*/ 11044 h 819155"/>
              <a:gd name="connsiteX3" fmla="*/ 1457813 w 1787844"/>
              <a:gd name="connsiteY3" fmla="*/ 142587 h 819155"/>
              <a:gd name="connsiteX4" fmla="*/ 1786792 w 1787844"/>
              <a:gd name="connsiteY4" fmla="*/ 819155 h 819155"/>
              <a:gd name="connsiteX0" fmla="*/ 0 w 1787978"/>
              <a:gd name="connsiteY0" fmla="*/ 802886 h 818224"/>
              <a:gd name="connsiteX1" fmla="*/ 19343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2886 h 818224"/>
              <a:gd name="connsiteX1" fmla="*/ 20867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895 w 1788873"/>
              <a:gd name="connsiteY0" fmla="*/ 808096 h 823434"/>
              <a:gd name="connsiteX1" fmla="*/ 209566 w 1788873"/>
              <a:gd name="connsiteY1" fmla="*/ 311233 h 823434"/>
              <a:gd name="connsiteX2" fmla="*/ 812132 w 1788873"/>
              <a:gd name="connsiteY2" fmla="*/ 15323 h 823434"/>
              <a:gd name="connsiteX3" fmla="*/ 1458708 w 1788873"/>
              <a:gd name="connsiteY3" fmla="*/ 146866 h 823434"/>
              <a:gd name="connsiteX4" fmla="*/ 1787687 w 1788873"/>
              <a:gd name="connsiteY4" fmla="*/ 823434 h 823434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801867 h 817205"/>
              <a:gd name="connsiteX1" fmla="*/ 209566 w 1788873"/>
              <a:gd name="connsiteY1" fmla="*/ 305004 h 817205"/>
              <a:gd name="connsiteX2" fmla="*/ 812132 w 1788873"/>
              <a:gd name="connsiteY2" fmla="*/ 9094 h 817205"/>
              <a:gd name="connsiteX3" fmla="*/ 1458708 w 1788873"/>
              <a:gd name="connsiteY3" fmla="*/ 140637 h 817205"/>
              <a:gd name="connsiteX4" fmla="*/ 1787687 w 1788873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978" h="817205">
                <a:moveTo>
                  <a:pt x="0" y="801867"/>
                </a:moveTo>
                <a:cubicBezTo>
                  <a:pt x="43717" y="539807"/>
                  <a:pt x="81085" y="452373"/>
                  <a:pt x="208671" y="305004"/>
                </a:cubicBezTo>
                <a:cubicBezTo>
                  <a:pt x="336257" y="157635"/>
                  <a:pt x="557327" y="36488"/>
                  <a:pt x="811237" y="9094"/>
                </a:cubicBezTo>
                <a:cubicBezTo>
                  <a:pt x="1065147" y="-18300"/>
                  <a:pt x="1272361" y="13572"/>
                  <a:pt x="1457813" y="140637"/>
                </a:cubicBezTo>
                <a:cubicBezTo>
                  <a:pt x="1643265" y="267702"/>
                  <a:pt x="1803399" y="503612"/>
                  <a:pt x="1786792" y="8172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任意多边形 147"/>
          <p:cNvSpPr/>
          <p:nvPr/>
        </p:nvSpPr>
        <p:spPr>
          <a:xfrm rot="10800000">
            <a:off x="1020223" y="5292902"/>
            <a:ext cx="1787978" cy="817205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  <a:gd name="connsiteX0" fmla="*/ 0 w 1802032"/>
              <a:gd name="connsiteY0" fmla="*/ 950778 h 958496"/>
              <a:gd name="connsiteX1" fmla="*/ 183271 w 1802032"/>
              <a:gd name="connsiteY1" fmla="*/ 423435 h 958496"/>
              <a:gd name="connsiteX2" fmla="*/ 651217 w 1802032"/>
              <a:gd name="connsiteY2" fmla="*/ 64025 h 958496"/>
              <a:gd name="connsiteX3" fmla="*/ 1373358 w 1802032"/>
              <a:gd name="connsiteY3" fmla="*/ 102223 h 958496"/>
              <a:gd name="connsiteX4" fmla="*/ 1802032 w 1802032"/>
              <a:gd name="connsiteY4" fmla="*/ 958496 h 958496"/>
              <a:gd name="connsiteX0" fmla="*/ 0 w 1802032"/>
              <a:gd name="connsiteY0" fmla="*/ 904572 h 912290"/>
              <a:gd name="connsiteX1" fmla="*/ 183271 w 1802032"/>
              <a:gd name="connsiteY1" fmla="*/ 377229 h 912290"/>
              <a:gd name="connsiteX2" fmla="*/ 651217 w 1802032"/>
              <a:gd name="connsiteY2" fmla="*/ 17819 h 912290"/>
              <a:gd name="connsiteX3" fmla="*/ 1436858 w 1802032"/>
              <a:gd name="connsiteY3" fmla="*/ 144917 h 912290"/>
              <a:gd name="connsiteX4" fmla="*/ 1802032 w 1802032"/>
              <a:gd name="connsiteY4" fmla="*/ 912290 h 912290"/>
              <a:gd name="connsiteX0" fmla="*/ 0 w 1802032"/>
              <a:gd name="connsiteY0" fmla="*/ 907360 h 915078"/>
              <a:gd name="connsiteX1" fmla="*/ 208671 w 1802032"/>
              <a:gd name="connsiteY1" fmla="*/ 418117 h 915078"/>
              <a:gd name="connsiteX2" fmla="*/ 651217 w 1802032"/>
              <a:gd name="connsiteY2" fmla="*/ 20607 h 915078"/>
              <a:gd name="connsiteX3" fmla="*/ 1436858 w 1802032"/>
              <a:gd name="connsiteY3" fmla="*/ 147705 h 915078"/>
              <a:gd name="connsiteX4" fmla="*/ 1802032 w 1802032"/>
              <a:gd name="connsiteY4" fmla="*/ 915078 h 915078"/>
              <a:gd name="connsiteX0" fmla="*/ 0 w 1802032"/>
              <a:gd name="connsiteY0" fmla="*/ 869145 h 876863"/>
              <a:gd name="connsiteX1" fmla="*/ 208671 w 1802032"/>
              <a:gd name="connsiteY1" fmla="*/ 379902 h 876863"/>
              <a:gd name="connsiteX2" fmla="*/ 702017 w 1802032"/>
              <a:gd name="connsiteY2" fmla="*/ 33192 h 876863"/>
              <a:gd name="connsiteX3" fmla="*/ 1436858 w 1802032"/>
              <a:gd name="connsiteY3" fmla="*/ 109490 h 876863"/>
              <a:gd name="connsiteX4" fmla="*/ 1802032 w 1802032"/>
              <a:gd name="connsiteY4" fmla="*/ 876863 h 876863"/>
              <a:gd name="connsiteX0" fmla="*/ 0 w 1802032"/>
              <a:gd name="connsiteY0" fmla="*/ 863756 h 871474"/>
              <a:gd name="connsiteX1" fmla="*/ 208671 w 1802032"/>
              <a:gd name="connsiteY1" fmla="*/ 374513 h 871474"/>
              <a:gd name="connsiteX2" fmla="*/ 702017 w 1802032"/>
              <a:gd name="connsiteY2" fmla="*/ 27803 h 871474"/>
              <a:gd name="connsiteX3" fmla="*/ 1474958 w 1802032"/>
              <a:gd name="connsiteY3" fmla="*/ 116801 h 871474"/>
              <a:gd name="connsiteX4" fmla="*/ 1802032 w 1802032"/>
              <a:gd name="connsiteY4" fmla="*/ 871474 h 871474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08230 h 815948"/>
              <a:gd name="connsiteX1" fmla="*/ 208671 w 1802032"/>
              <a:gd name="connsiteY1" fmla="*/ 318987 h 815948"/>
              <a:gd name="connsiteX2" fmla="*/ 727417 w 1802032"/>
              <a:gd name="connsiteY2" fmla="*/ 23077 h 815948"/>
              <a:gd name="connsiteX3" fmla="*/ 1465433 w 1802032"/>
              <a:gd name="connsiteY3" fmla="*/ 108900 h 815948"/>
              <a:gd name="connsiteX4" fmla="*/ 1802032 w 1802032"/>
              <a:gd name="connsiteY4" fmla="*/ 815948 h 815948"/>
              <a:gd name="connsiteX0" fmla="*/ 0 w 1802032"/>
              <a:gd name="connsiteY0" fmla="*/ 803599 h 811317"/>
              <a:gd name="connsiteX1" fmla="*/ 208671 w 1802032"/>
              <a:gd name="connsiteY1" fmla="*/ 314356 h 811317"/>
              <a:gd name="connsiteX2" fmla="*/ 727417 w 1802032"/>
              <a:gd name="connsiteY2" fmla="*/ 18446 h 811317"/>
              <a:gd name="connsiteX3" fmla="*/ 1465433 w 1802032"/>
              <a:gd name="connsiteY3" fmla="*/ 104269 h 811317"/>
              <a:gd name="connsiteX4" fmla="*/ 1802032 w 1802032"/>
              <a:gd name="connsiteY4" fmla="*/ 811317 h 811317"/>
              <a:gd name="connsiteX0" fmla="*/ 0 w 1802032"/>
              <a:gd name="connsiteY0" fmla="*/ 807831 h 815549"/>
              <a:gd name="connsiteX1" fmla="*/ 208671 w 1802032"/>
              <a:gd name="connsiteY1" fmla="*/ 318588 h 815549"/>
              <a:gd name="connsiteX2" fmla="*/ 727417 w 1802032"/>
              <a:gd name="connsiteY2" fmla="*/ 22678 h 815549"/>
              <a:gd name="connsiteX3" fmla="*/ 1465433 w 1802032"/>
              <a:gd name="connsiteY3" fmla="*/ 108501 h 815549"/>
              <a:gd name="connsiteX4" fmla="*/ 1802032 w 180203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8246"/>
              <a:gd name="connsiteY0" fmla="*/ 800211 h 815549"/>
              <a:gd name="connsiteX1" fmla="*/ 193431 w 1788246"/>
              <a:gd name="connsiteY1" fmla="*/ 318588 h 815549"/>
              <a:gd name="connsiteX2" fmla="*/ 712177 w 1788246"/>
              <a:gd name="connsiteY2" fmla="*/ 22678 h 815549"/>
              <a:gd name="connsiteX3" fmla="*/ 1450193 w 1788246"/>
              <a:gd name="connsiteY3" fmla="*/ 108501 h 815549"/>
              <a:gd name="connsiteX4" fmla="*/ 1786792 w 1788246"/>
              <a:gd name="connsiteY4" fmla="*/ 815549 h 815549"/>
              <a:gd name="connsiteX0" fmla="*/ 0 w 1787805"/>
              <a:gd name="connsiteY0" fmla="*/ 816296 h 831634"/>
              <a:gd name="connsiteX1" fmla="*/ 193431 w 1787805"/>
              <a:gd name="connsiteY1" fmla="*/ 334673 h 831634"/>
              <a:gd name="connsiteX2" fmla="*/ 811237 w 1787805"/>
              <a:gd name="connsiteY2" fmla="*/ 23523 h 831634"/>
              <a:gd name="connsiteX3" fmla="*/ 1450193 w 1787805"/>
              <a:gd name="connsiteY3" fmla="*/ 124586 h 831634"/>
              <a:gd name="connsiteX4" fmla="*/ 1786792 w 1787805"/>
              <a:gd name="connsiteY4" fmla="*/ 831634 h 831634"/>
              <a:gd name="connsiteX0" fmla="*/ 0 w 1787805"/>
              <a:gd name="connsiteY0" fmla="*/ 809524 h 824862"/>
              <a:gd name="connsiteX1" fmla="*/ 193431 w 1787805"/>
              <a:gd name="connsiteY1" fmla="*/ 327901 h 824862"/>
              <a:gd name="connsiteX2" fmla="*/ 811237 w 1787805"/>
              <a:gd name="connsiteY2" fmla="*/ 16751 h 824862"/>
              <a:gd name="connsiteX3" fmla="*/ 1450193 w 1787805"/>
              <a:gd name="connsiteY3" fmla="*/ 117814 h 824862"/>
              <a:gd name="connsiteX4" fmla="*/ 1786792 w 1787805"/>
              <a:gd name="connsiteY4" fmla="*/ 824862 h 824862"/>
              <a:gd name="connsiteX0" fmla="*/ 0 w 1787844"/>
              <a:gd name="connsiteY0" fmla="*/ 803817 h 819155"/>
              <a:gd name="connsiteX1" fmla="*/ 193431 w 1787844"/>
              <a:gd name="connsiteY1" fmla="*/ 322194 h 819155"/>
              <a:gd name="connsiteX2" fmla="*/ 811237 w 1787844"/>
              <a:gd name="connsiteY2" fmla="*/ 11044 h 819155"/>
              <a:gd name="connsiteX3" fmla="*/ 1457813 w 1787844"/>
              <a:gd name="connsiteY3" fmla="*/ 142587 h 819155"/>
              <a:gd name="connsiteX4" fmla="*/ 1786792 w 1787844"/>
              <a:gd name="connsiteY4" fmla="*/ 819155 h 819155"/>
              <a:gd name="connsiteX0" fmla="*/ 0 w 1787978"/>
              <a:gd name="connsiteY0" fmla="*/ 802886 h 818224"/>
              <a:gd name="connsiteX1" fmla="*/ 19343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2886 h 818224"/>
              <a:gd name="connsiteX1" fmla="*/ 20867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895 w 1788873"/>
              <a:gd name="connsiteY0" fmla="*/ 808096 h 823434"/>
              <a:gd name="connsiteX1" fmla="*/ 209566 w 1788873"/>
              <a:gd name="connsiteY1" fmla="*/ 311233 h 823434"/>
              <a:gd name="connsiteX2" fmla="*/ 812132 w 1788873"/>
              <a:gd name="connsiteY2" fmla="*/ 15323 h 823434"/>
              <a:gd name="connsiteX3" fmla="*/ 1458708 w 1788873"/>
              <a:gd name="connsiteY3" fmla="*/ 146866 h 823434"/>
              <a:gd name="connsiteX4" fmla="*/ 1787687 w 1788873"/>
              <a:gd name="connsiteY4" fmla="*/ 823434 h 823434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801867 h 817205"/>
              <a:gd name="connsiteX1" fmla="*/ 209566 w 1788873"/>
              <a:gd name="connsiteY1" fmla="*/ 305004 h 817205"/>
              <a:gd name="connsiteX2" fmla="*/ 812132 w 1788873"/>
              <a:gd name="connsiteY2" fmla="*/ 9094 h 817205"/>
              <a:gd name="connsiteX3" fmla="*/ 1458708 w 1788873"/>
              <a:gd name="connsiteY3" fmla="*/ 140637 h 817205"/>
              <a:gd name="connsiteX4" fmla="*/ 1787687 w 1788873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978" h="817205">
                <a:moveTo>
                  <a:pt x="0" y="801867"/>
                </a:moveTo>
                <a:cubicBezTo>
                  <a:pt x="43717" y="539807"/>
                  <a:pt x="81085" y="452373"/>
                  <a:pt x="208671" y="305004"/>
                </a:cubicBezTo>
                <a:cubicBezTo>
                  <a:pt x="336257" y="157635"/>
                  <a:pt x="557327" y="36488"/>
                  <a:pt x="811237" y="9094"/>
                </a:cubicBezTo>
                <a:cubicBezTo>
                  <a:pt x="1065147" y="-18300"/>
                  <a:pt x="1272361" y="13572"/>
                  <a:pt x="1457813" y="140637"/>
                </a:cubicBezTo>
                <a:cubicBezTo>
                  <a:pt x="1643265" y="267702"/>
                  <a:pt x="1803399" y="503612"/>
                  <a:pt x="1786792" y="8172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任意多边形 150"/>
          <p:cNvSpPr/>
          <p:nvPr/>
        </p:nvSpPr>
        <p:spPr>
          <a:xfrm rot="16603722">
            <a:off x="-130546" y="3963974"/>
            <a:ext cx="1787978" cy="817205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  <a:gd name="connsiteX0" fmla="*/ 0 w 1802032"/>
              <a:gd name="connsiteY0" fmla="*/ 950778 h 958496"/>
              <a:gd name="connsiteX1" fmla="*/ 183271 w 1802032"/>
              <a:gd name="connsiteY1" fmla="*/ 423435 h 958496"/>
              <a:gd name="connsiteX2" fmla="*/ 651217 w 1802032"/>
              <a:gd name="connsiteY2" fmla="*/ 64025 h 958496"/>
              <a:gd name="connsiteX3" fmla="*/ 1373358 w 1802032"/>
              <a:gd name="connsiteY3" fmla="*/ 102223 h 958496"/>
              <a:gd name="connsiteX4" fmla="*/ 1802032 w 1802032"/>
              <a:gd name="connsiteY4" fmla="*/ 958496 h 958496"/>
              <a:gd name="connsiteX0" fmla="*/ 0 w 1802032"/>
              <a:gd name="connsiteY0" fmla="*/ 904572 h 912290"/>
              <a:gd name="connsiteX1" fmla="*/ 183271 w 1802032"/>
              <a:gd name="connsiteY1" fmla="*/ 377229 h 912290"/>
              <a:gd name="connsiteX2" fmla="*/ 651217 w 1802032"/>
              <a:gd name="connsiteY2" fmla="*/ 17819 h 912290"/>
              <a:gd name="connsiteX3" fmla="*/ 1436858 w 1802032"/>
              <a:gd name="connsiteY3" fmla="*/ 144917 h 912290"/>
              <a:gd name="connsiteX4" fmla="*/ 1802032 w 1802032"/>
              <a:gd name="connsiteY4" fmla="*/ 912290 h 912290"/>
              <a:gd name="connsiteX0" fmla="*/ 0 w 1802032"/>
              <a:gd name="connsiteY0" fmla="*/ 907360 h 915078"/>
              <a:gd name="connsiteX1" fmla="*/ 208671 w 1802032"/>
              <a:gd name="connsiteY1" fmla="*/ 418117 h 915078"/>
              <a:gd name="connsiteX2" fmla="*/ 651217 w 1802032"/>
              <a:gd name="connsiteY2" fmla="*/ 20607 h 915078"/>
              <a:gd name="connsiteX3" fmla="*/ 1436858 w 1802032"/>
              <a:gd name="connsiteY3" fmla="*/ 147705 h 915078"/>
              <a:gd name="connsiteX4" fmla="*/ 1802032 w 1802032"/>
              <a:gd name="connsiteY4" fmla="*/ 915078 h 915078"/>
              <a:gd name="connsiteX0" fmla="*/ 0 w 1802032"/>
              <a:gd name="connsiteY0" fmla="*/ 869145 h 876863"/>
              <a:gd name="connsiteX1" fmla="*/ 208671 w 1802032"/>
              <a:gd name="connsiteY1" fmla="*/ 379902 h 876863"/>
              <a:gd name="connsiteX2" fmla="*/ 702017 w 1802032"/>
              <a:gd name="connsiteY2" fmla="*/ 33192 h 876863"/>
              <a:gd name="connsiteX3" fmla="*/ 1436858 w 1802032"/>
              <a:gd name="connsiteY3" fmla="*/ 109490 h 876863"/>
              <a:gd name="connsiteX4" fmla="*/ 1802032 w 1802032"/>
              <a:gd name="connsiteY4" fmla="*/ 876863 h 876863"/>
              <a:gd name="connsiteX0" fmla="*/ 0 w 1802032"/>
              <a:gd name="connsiteY0" fmla="*/ 863756 h 871474"/>
              <a:gd name="connsiteX1" fmla="*/ 208671 w 1802032"/>
              <a:gd name="connsiteY1" fmla="*/ 374513 h 871474"/>
              <a:gd name="connsiteX2" fmla="*/ 702017 w 1802032"/>
              <a:gd name="connsiteY2" fmla="*/ 27803 h 871474"/>
              <a:gd name="connsiteX3" fmla="*/ 1474958 w 1802032"/>
              <a:gd name="connsiteY3" fmla="*/ 116801 h 871474"/>
              <a:gd name="connsiteX4" fmla="*/ 1802032 w 1802032"/>
              <a:gd name="connsiteY4" fmla="*/ 871474 h 871474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08230 h 815948"/>
              <a:gd name="connsiteX1" fmla="*/ 208671 w 1802032"/>
              <a:gd name="connsiteY1" fmla="*/ 318987 h 815948"/>
              <a:gd name="connsiteX2" fmla="*/ 727417 w 1802032"/>
              <a:gd name="connsiteY2" fmla="*/ 23077 h 815948"/>
              <a:gd name="connsiteX3" fmla="*/ 1465433 w 1802032"/>
              <a:gd name="connsiteY3" fmla="*/ 108900 h 815948"/>
              <a:gd name="connsiteX4" fmla="*/ 1802032 w 1802032"/>
              <a:gd name="connsiteY4" fmla="*/ 815948 h 815948"/>
              <a:gd name="connsiteX0" fmla="*/ 0 w 1802032"/>
              <a:gd name="connsiteY0" fmla="*/ 803599 h 811317"/>
              <a:gd name="connsiteX1" fmla="*/ 208671 w 1802032"/>
              <a:gd name="connsiteY1" fmla="*/ 314356 h 811317"/>
              <a:gd name="connsiteX2" fmla="*/ 727417 w 1802032"/>
              <a:gd name="connsiteY2" fmla="*/ 18446 h 811317"/>
              <a:gd name="connsiteX3" fmla="*/ 1465433 w 1802032"/>
              <a:gd name="connsiteY3" fmla="*/ 104269 h 811317"/>
              <a:gd name="connsiteX4" fmla="*/ 1802032 w 1802032"/>
              <a:gd name="connsiteY4" fmla="*/ 811317 h 811317"/>
              <a:gd name="connsiteX0" fmla="*/ 0 w 1802032"/>
              <a:gd name="connsiteY0" fmla="*/ 807831 h 815549"/>
              <a:gd name="connsiteX1" fmla="*/ 208671 w 1802032"/>
              <a:gd name="connsiteY1" fmla="*/ 318588 h 815549"/>
              <a:gd name="connsiteX2" fmla="*/ 727417 w 1802032"/>
              <a:gd name="connsiteY2" fmla="*/ 22678 h 815549"/>
              <a:gd name="connsiteX3" fmla="*/ 1465433 w 1802032"/>
              <a:gd name="connsiteY3" fmla="*/ 108501 h 815549"/>
              <a:gd name="connsiteX4" fmla="*/ 1802032 w 180203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8246"/>
              <a:gd name="connsiteY0" fmla="*/ 800211 h 815549"/>
              <a:gd name="connsiteX1" fmla="*/ 193431 w 1788246"/>
              <a:gd name="connsiteY1" fmla="*/ 318588 h 815549"/>
              <a:gd name="connsiteX2" fmla="*/ 712177 w 1788246"/>
              <a:gd name="connsiteY2" fmla="*/ 22678 h 815549"/>
              <a:gd name="connsiteX3" fmla="*/ 1450193 w 1788246"/>
              <a:gd name="connsiteY3" fmla="*/ 108501 h 815549"/>
              <a:gd name="connsiteX4" fmla="*/ 1786792 w 1788246"/>
              <a:gd name="connsiteY4" fmla="*/ 815549 h 815549"/>
              <a:gd name="connsiteX0" fmla="*/ 0 w 1787805"/>
              <a:gd name="connsiteY0" fmla="*/ 816296 h 831634"/>
              <a:gd name="connsiteX1" fmla="*/ 193431 w 1787805"/>
              <a:gd name="connsiteY1" fmla="*/ 334673 h 831634"/>
              <a:gd name="connsiteX2" fmla="*/ 811237 w 1787805"/>
              <a:gd name="connsiteY2" fmla="*/ 23523 h 831634"/>
              <a:gd name="connsiteX3" fmla="*/ 1450193 w 1787805"/>
              <a:gd name="connsiteY3" fmla="*/ 124586 h 831634"/>
              <a:gd name="connsiteX4" fmla="*/ 1786792 w 1787805"/>
              <a:gd name="connsiteY4" fmla="*/ 831634 h 831634"/>
              <a:gd name="connsiteX0" fmla="*/ 0 w 1787805"/>
              <a:gd name="connsiteY0" fmla="*/ 809524 h 824862"/>
              <a:gd name="connsiteX1" fmla="*/ 193431 w 1787805"/>
              <a:gd name="connsiteY1" fmla="*/ 327901 h 824862"/>
              <a:gd name="connsiteX2" fmla="*/ 811237 w 1787805"/>
              <a:gd name="connsiteY2" fmla="*/ 16751 h 824862"/>
              <a:gd name="connsiteX3" fmla="*/ 1450193 w 1787805"/>
              <a:gd name="connsiteY3" fmla="*/ 117814 h 824862"/>
              <a:gd name="connsiteX4" fmla="*/ 1786792 w 1787805"/>
              <a:gd name="connsiteY4" fmla="*/ 824862 h 824862"/>
              <a:gd name="connsiteX0" fmla="*/ 0 w 1787844"/>
              <a:gd name="connsiteY0" fmla="*/ 803817 h 819155"/>
              <a:gd name="connsiteX1" fmla="*/ 193431 w 1787844"/>
              <a:gd name="connsiteY1" fmla="*/ 322194 h 819155"/>
              <a:gd name="connsiteX2" fmla="*/ 811237 w 1787844"/>
              <a:gd name="connsiteY2" fmla="*/ 11044 h 819155"/>
              <a:gd name="connsiteX3" fmla="*/ 1457813 w 1787844"/>
              <a:gd name="connsiteY3" fmla="*/ 142587 h 819155"/>
              <a:gd name="connsiteX4" fmla="*/ 1786792 w 1787844"/>
              <a:gd name="connsiteY4" fmla="*/ 819155 h 819155"/>
              <a:gd name="connsiteX0" fmla="*/ 0 w 1787978"/>
              <a:gd name="connsiteY0" fmla="*/ 802886 h 818224"/>
              <a:gd name="connsiteX1" fmla="*/ 19343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2886 h 818224"/>
              <a:gd name="connsiteX1" fmla="*/ 20867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895 w 1788873"/>
              <a:gd name="connsiteY0" fmla="*/ 808096 h 823434"/>
              <a:gd name="connsiteX1" fmla="*/ 209566 w 1788873"/>
              <a:gd name="connsiteY1" fmla="*/ 311233 h 823434"/>
              <a:gd name="connsiteX2" fmla="*/ 812132 w 1788873"/>
              <a:gd name="connsiteY2" fmla="*/ 15323 h 823434"/>
              <a:gd name="connsiteX3" fmla="*/ 1458708 w 1788873"/>
              <a:gd name="connsiteY3" fmla="*/ 146866 h 823434"/>
              <a:gd name="connsiteX4" fmla="*/ 1787687 w 1788873"/>
              <a:gd name="connsiteY4" fmla="*/ 823434 h 823434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801867 h 817205"/>
              <a:gd name="connsiteX1" fmla="*/ 209566 w 1788873"/>
              <a:gd name="connsiteY1" fmla="*/ 305004 h 817205"/>
              <a:gd name="connsiteX2" fmla="*/ 812132 w 1788873"/>
              <a:gd name="connsiteY2" fmla="*/ 9094 h 817205"/>
              <a:gd name="connsiteX3" fmla="*/ 1458708 w 1788873"/>
              <a:gd name="connsiteY3" fmla="*/ 140637 h 817205"/>
              <a:gd name="connsiteX4" fmla="*/ 1787687 w 1788873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978" h="817205">
                <a:moveTo>
                  <a:pt x="0" y="801867"/>
                </a:moveTo>
                <a:cubicBezTo>
                  <a:pt x="43717" y="539807"/>
                  <a:pt x="81085" y="452373"/>
                  <a:pt x="208671" y="305004"/>
                </a:cubicBezTo>
                <a:cubicBezTo>
                  <a:pt x="336257" y="157635"/>
                  <a:pt x="557327" y="36488"/>
                  <a:pt x="811237" y="9094"/>
                </a:cubicBezTo>
                <a:cubicBezTo>
                  <a:pt x="1065147" y="-18300"/>
                  <a:pt x="1272361" y="13572"/>
                  <a:pt x="1457813" y="140637"/>
                </a:cubicBezTo>
                <a:cubicBezTo>
                  <a:pt x="1643265" y="267702"/>
                  <a:pt x="1803399" y="503612"/>
                  <a:pt x="1786792" y="8172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25823" y="564333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(13)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3317336" y="496813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(14)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297618" y="340872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(15)</a:t>
            </a:r>
            <a:endParaRPr lang="zh-CN" altLang="en-US" dirty="0"/>
          </a:p>
        </p:txBody>
      </p:sp>
      <p:sp>
        <p:nvSpPr>
          <p:cNvPr id="128" name="文本框 127"/>
          <p:cNvSpPr txBox="1"/>
          <p:nvPr/>
        </p:nvSpPr>
        <p:spPr>
          <a:xfrm>
            <a:off x="3019983" y="185418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(16)</a:t>
            </a:r>
            <a:endParaRPr lang="zh-CN" altLang="en-US" dirty="0"/>
          </a:p>
        </p:txBody>
      </p:sp>
      <p:sp>
        <p:nvSpPr>
          <p:cNvPr id="129" name="文本框 128"/>
          <p:cNvSpPr txBox="1"/>
          <p:nvPr/>
        </p:nvSpPr>
        <p:spPr>
          <a:xfrm>
            <a:off x="1302519" y="258408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(17)</a:t>
            </a:r>
            <a:endParaRPr lang="zh-CN" altLang="en-US" dirty="0"/>
          </a:p>
        </p:txBody>
      </p:sp>
      <p:sp>
        <p:nvSpPr>
          <p:cNvPr id="130" name="文本框 129"/>
          <p:cNvSpPr txBox="1"/>
          <p:nvPr/>
        </p:nvSpPr>
        <p:spPr>
          <a:xfrm>
            <a:off x="356129" y="409719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(18)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1520533" y="3055620"/>
            <a:ext cx="1344587" cy="1396364"/>
          </a:xfrm>
          <a:custGeom>
            <a:avLst/>
            <a:gdLst>
              <a:gd name="connsiteX0" fmla="*/ 74251 w 1346791"/>
              <a:gd name="connsiteY0" fmla="*/ 1386840 h 1386840"/>
              <a:gd name="connsiteX1" fmla="*/ 20911 w 1346791"/>
              <a:gd name="connsiteY1" fmla="*/ 1280160 h 1386840"/>
              <a:gd name="connsiteX2" fmla="*/ 5671 w 1346791"/>
              <a:gd name="connsiteY2" fmla="*/ 1089660 h 1386840"/>
              <a:gd name="connsiteX3" fmla="*/ 112351 w 1346791"/>
              <a:gd name="connsiteY3" fmla="*/ 792480 h 1386840"/>
              <a:gd name="connsiteX4" fmla="*/ 478111 w 1346791"/>
              <a:gd name="connsiteY4" fmla="*/ 396240 h 1386840"/>
              <a:gd name="connsiteX5" fmla="*/ 973411 w 1346791"/>
              <a:gd name="connsiteY5" fmla="*/ 106680 h 1386840"/>
              <a:gd name="connsiteX6" fmla="*/ 1346791 w 1346791"/>
              <a:gd name="connsiteY6" fmla="*/ 0 h 1386840"/>
              <a:gd name="connsiteX0" fmla="*/ 74251 w 1346791"/>
              <a:gd name="connsiteY0" fmla="*/ 1386840 h 1386840"/>
              <a:gd name="connsiteX1" fmla="*/ 20911 w 1346791"/>
              <a:gd name="connsiteY1" fmla="*/ 1234440 h 1386840"/>
              <a:gd name="connsiteX2" fmla="*/ 5671 w 1346791"/>
              <a:gd name="connsiteY2" fmla="*/ 1089660 h 1386840"/>
              <a:gd name="connsiteX3" fmla="*/ 112351 w 1346791"/>
              <a:gd name="connsiteY3" fmla="*/ 792480 h 1386840"/>
              <a:gd name="connsiteX4" fmla="*/ 478111 w 1346791"/>
              <a:gd name="connsiteY4" fmla="*/ 396240 h 1386840"/>
              <a:gd name="connsiteX5" fmla="*/ 973411 w 1346791"/>
              <a:gd name="connsiteY5" fmla="*/ 106680 h 1386840"/>
              <a:gd name="connsiteX6" fmla="*/ 1346791 w 1346791"/>
              <a:gd name="connsiteY6" fmla="*/ 0 h 1386840"/>
              <a:gd name="connsiteX0" fmla="*/ 74251 w 1346791"/>
              <a:gd name="connsiteY0" fmla="*/ 1386840 h 1386840"/>
              <a:gd name="connsiteX1" fmla="*/ 20911 w 1346791"/>
              <a:gd name="connsiteY1" fmla="*/ 1234440 h 1386840"/>
              <a:gd name="connsiteX2" fmla="*/ 5671 w 1346791"/>
              <a:gd name="connsiteY2" fmla="*/ 1021080 h 1386840"/>
              <a:gd name="connsiteX3" fmla="*/ 112351 w 1346791"/>
              <a:gd name="connsiteY3" fmla="*/ 792480 h 1386840"/>
              <a:gd name="connsiteX4" fmla="*/ 478111 w 1346791"/>
              <a:gd name="connsiteY4" fmla="*/ 396240 h 1386840"/>
              <a:gd name="connsiteX5" fmla="*/ 973411 w 1346791"/>
              <a:gd name="connsiteY5" fmla="*/ 106680 h 1386840"/>
              <a:gd name="connsiteX6" fmla="*/ 1346791 w 1346791"/>
              <a:gd name="connsiteY6" fmla="*/ 0 h 1386840"/>
              <a:gd name="connsiteX0" fmla="*/ 49873 w 1346226"/>
              <a:gd name="connsiteY0" fmla="*/ 1315402 h 1315402"/>
              <a:gd name="connsiteX1" fmla="*/ 20346 w 1346226"/>
              <a:gd name="connsiteY1" fmla="*/ 1234440 h 1315402"/>
              <a:gd name="connsiteX2" fmla="*/ 5106 w 1346226"/>
              <a:gd name="connsiteY2" fmla="*/ 1021080 h 1315402"/>
              <a:gd name="connsiteX3" fmla="*/ 111786 w 1346226"/>
              <a:gd name="connsiteY3" fmla="*/ 792480 h 1315402"/>
              <a:gd name="connsiteX4" fmla="*/ 477546 w 1346226"/>
              <a:gd name="connsiteY4" fmla="*/ 396240 h 1315402"/>
              <a:gd name="connsiteX5" fmla="*/ 972846 w 1346226"/>
              <a:gd name="connsiteY5" fmla="*/ 106680 h 1315402"/>
              <a:gd name="connsiteX6" fmla="*/ 1346226 w 1346226"/>
              <a:gd name="connsiteY6" fmla="*/ 0 h 1315402"/>
              <a:gd name="connsiteX0" fmla="*/ 74250 w 1346791"/>
              <a:gd name="connsiteY0" fmla="*/ 1396364 h 1396364"/>
              <a:gd name="connsiteX1" fmla="*/ 20911 w 1346791"/>
              <a:gd name="connsiteY1" fmla="*/ 1234440 h 1396364"/>
              <a:gd name="connsiteX2" fmla="*/ 5671 w 1346791"/>
              <a:gd name="connsiteY2" fmla="*/ 1021080 h 1396364"/>
              <a:gd name="connsiteX3" fmla="*/ 112351 w 1346791"/>
              <a:gd name="connsiteY3" fmla="*/ 792480 h 1396364"/>
              <a:gd name="connsiteX4" fmla="*/ 478111 w 1346791"/>
              <a:gd name="connsiteY4" fmla="*/ 396240 h 1396364"/>
              <a:gd name="connsiteX5" fmla="*/ 973411 w 1346791"/>
              <a:gd name="connsiteY5" fmla="*/ 106680 h 1396364"/>
              <a:gd name="connsiteX6" fmla="*/ 1346791 w 1346791"/>
              <a:gd name="connsiteY6" fmla="*/ 0 h 1396364"/>
              <a:gd name="connsiteX0" fmla="*/ 74250 w 1346791"/>
              <a:gd name="connsiteY0" fmla="*/ 1396364 h 1396364"/>
              <a:gd name="connsiteX1" fmla="*/ 20911 w 1346791"/>
              <a:gd name="connsiteY1" fmla="*/ 1234440 h 1396364"/>
              <a:gd name="connsiteX2" fmla="*/ 5671 w 1346791"/>
              <a:gd name="connsiteY2" fmla="*/ 1021080 h 1396364"/>
              <a:gd name="connsiteX3" fmla="*/ 112351 w 1346791"/>
              <a:gd name="connsiteY3" fmla="*/ 792480 h 1396364"/>
              <a:gd name="connsiteX4" fmla="*/ 478111 w 1346791"/>
              <a:gd name="connsiteY4" fmla="*/ 396240 h 1396364"/>
              <a:gd name="connsiteX5" fmla="*/ 973411 w 1346791"/>
              <a:gd name="connsiteY5" fmla="*/ 106680 h 1396364"/>
              <a:gd name="connsiteX6" fmla="*/ 1346791 w 1346791"/>
              <a:gd name="connsiteY6" fmla="*/ 0 h 1396364"/>
              <a:gd name="connsiteX0" fmla="*/ 80380 w 1352921"/>
              <a:gd name="connsiteY0" fmla="*/ 1396364 h 1396364"/>
              <a:gd name="connsiteX1" fmla="*/ 10372 w 1352921"/>
              <a:gd name="connsiteY1" fmla="*/ 1148715 h 1396364"/>
              <a:gd name="connsiteX2" fmla="*/ 11801 w 1352921"/>
              <a:gd name="connsiteY2" fmla="*/ 1021080 h 1396364"/>
              <a:gd name="connsiteX3" fmla="*/ 118481 w 1352921"/>
              <a:gd name="connsiteY3" fmla="*/ 792480 h 1396364"/>
              <a:gd name="connsiteX4" fmla="*/ 484241 w 1352921"/>
              <a:gd name="connsiteY4" fmla="*/ 396240 h 1396364"/>
              <a:gd name="connsiteX5" fmla="*/ 979541 w 1352921"/>
              <a:gd name="connsiteY5" fmla="*/ 106680 h 1396364"/>
              <a:gd name="connsiteX6" fmla="*/ 1352921 w 1352921"/>
              <a:gd name="connsiteY6" fmla="*/ 0 h 1396364"/>
              <a:gd name="connsiteX0" fmla="*/ 77453 w 1349994"/>
              <a:gd name="connsiteY0" fmla="*/ 1396364 h 1396364"/>
              <a:gd name="connsiteX1" fmla="*/ 7445 w 1349994"/>
              <a:gd name="connsiteY1" fmla="*/ 1148715 h 1396364"/>
              <a:gd name="connsiteX2" fmla="*/ 8874 w 1349994"/>
              <a:gd name="connsiteY2" fmla="*/ 1021080 h 1396364"/>
              <a:gd name="connsiteX3" fmla="*/ 115554 w 1349994"/>
              <a:gd name="connsiteY3" fmla="*/ 792480 h 1396364"/>
              <a:gd name="connsiteX4" fmla="*/ 481314 w 1349994"/>
              <a:gd name="connsiteY4" fmla="*/ 396240 h 1396364"/>
              <a:gd name="connsiteX5" fmla="*/ 976614 w 1349994"/>
              <a:gd name="connsiteY5" fmla="*/ 106680 h 1396364"/>
              <a:gd name="connsiteX6" fmla="*/ 1349994 w 1349994"/>
              <a:gd name="connsiteY6" fmla="*/ 0 h 1396364"/>
              <a:gd name="connsiteX0" fmla="*/ 70787 w 1343328"/>
              <a:gd name="connsiteY0" fmla="*/ 1396364 h 1396364"/>
              <a:gd name="connsiteX1" fmla="*/ 779 w 1343328"/>
              <a:gd name="connsiteY1" fmla="*/ 1148715 h 1396364"/>
              <a:gd name="connsiteX2" fmla="*/ 37927 w 1343328"/>
              <a:gd name="connsiteY2" fmla="*/ 944880 h 1396364"/>
              <a:gd name="connsiteX3" fmla="*/ 108888 w 1343328"/>
              <a:gd name="connsiteY3" fmla="*/ 792480 h 1396364"/>
              <a:gd name="connsiteX4" fmla="*/ 474648 w 1343328"/>
              <a:gd name="connsiteY4" fmla="*/ 396240 h 1396364"/>
              <a:gd name="connsiteX5" fmla="*/ 969948 w 1343328"/>
              <a:gd name="connsiteY5" fmla="*/ 106680 h 1396364"/>
              <a:gd name="connsiteX6" fmla="*/ 1343328 w 1343328"/>
              <a:gd name="connsiteY6" fmla="*/ 0 h 1396364"/>
              <a:gd name="connsiteX0" fmla="*/ 72642 w 1345183"/>
              <a:gd name="connsiteY0" fmla="*/ 1396364 h 1396364"/>
              <a:gd name="connsiteX1" fmla="*/ 2634 w 1345183"/>
              <a:gd name="connsiteY1" fmla="*/ 1148715 h 1396364"/>
              <a:gd name="connsiteX2" fmla="*/ 39782 w 1345183"/>
              <a:gd name="connsiteY2" fmla="*/ 944880 h 1396364"/>
              <a:gd name="connsiteX3" fmla="*/ 263143 w 1345183"/>
              <a:gd name="connsiteY3" fmla="*/ 652780 h 1396364"/>
              <a:gd name="connsiteX4" fmla="*/ 476503 w 1345183"/>
              <a:gd name="connsiteY4" fmla="*/ 396240 h 1396364"/>
              <a:gd name="connsiteX5" fmla="*/ 971803 w 1345183"/>
              <a:gd name="connsiteY5" fmla="*/ 106680 h 1396364"/>
              <a:gd name="connsiteX6" fmla="*/ 1345183 w 1345183"/>
              <a:gd name="connsiteY6" fmla="*/ 0 h 1396364"/>
              <a:gd name="connsiteX0" fmla="*/ 72642 w 1345183"/>
              <a:gd name="connsiteY0" fmla="*/ 1396364 h 1396364"/>
              <a:gd name="connsiteX1" fmla="*/ 2634 w 1345183"/>
              <a:gd name="connsiteY1" fmla="*/ 1148715 h 1396364"/>
              <a:gd name="connsiteX2" fmla="*/ 39782 w 1345183"/>
              <a:gd name="connsiteY2" fmla="*/ 944880 h 1396364"/>
              <a:gd name="connsiteX3" fmla="*/ 263143 w 1345183"/>
              <a:gd name="connsiteY3" fmla="*/ 652780 h 1396364"/>
              <a:gd name="connsiteX4" fmla="*/ 625728 w 1345183"/>
              <a:gd name="connsiteY4" fmla="*/ 323215 h 1396364"/>
              <a:gd name="connsiteX5" fmla="*/ 971803 w 1345183"/>
              <a:gd name="connsiteY5" fmla="*/ 106680 h 1396364"/>
              <a:gd name="connsiteX6" fmla="*/ 1345183 w 1345183"/>
              <a:gd name="connsiteY6" fmla="*/ 0 h 1396364"/>
              <a:gd name="connsiteX0" fmla="*/ 72046 w 1344587"/>
              <a:gd name="connsiteY0" fmla="*/ 1396364 h 1396364"/>
              <a:gd name="connsiteX1" fmla="*/ 2038 w 1344587"/>
              <a:gd name="connsiteY1" fmla="*/ 1148715 h 1396364"/>
              <a:gd name="connsiteX2" fmla="*/ 39186 w 1344587"/>
              <a:gd name="connsiteY2" fmla="*/ 944880 h 1396364"/>
              <a:gd name="connsiteX3" fmla="*/ 237147 w 1344587"/>
              <a:gd name="connsiteY3" fmla="*/ 640080 h 1396364"/>
              <a:gd name="connsiteX4" fmla="*/ 625132 w 1344587"/>
              <a:gd name="connsiteY4" fmla="*/ 323215 h 1396364"/>
              <a:gd name="connsiteX5" fmla="*/ 971207 w 1344587"/>
              <a:gd name="connsiteY5" fmla="*/ 106680 h 1396364"/>
              <a:gd name="connsiteX6" fmla="*/ 1344587 w 1344587"/>
              <a:gd name="connsiteY6" fmla="*/ 0 h 1396364"/>
              <a:gd name="connsiteX0" fmla="*/ 72046 w 1344587"/>
              <a:gd name="connsiteY0" fmla="*/ 1396364 h 1396364"/>
              <a:gd name="connsiteX1" fmla="*/ 2038 w 1344587"/>
              <a:gd name="connsiteY1" fmla="*/ 1148715 h 1396364"/>
              <a:gd name="connsiteX2" fmla="*/ 39186 w 1344587"/>
              <a:gd name="connsiteY2" fmla="*/ 944880 h 1396364"/>
              <a:gd name="connsiteX3" fmla="*/ 237147 w 1344587"/>
              <a:gd name="connsiteY3" fmla="*/ 640080 h 1396364"/>
              <a:gd name="connsiteX4" fmla="*/ 621957 w 1344587"/>
              <a:gd name="connsiteY4" fmla="*/ 310515 h 1396364"/>
              <a:gd name="connsiteX5" fmla="*/ 971207 w 1344587"/>
              <a:gd name="connsiteY5" fmla="*/ 106680 h 1396364"/>
              <a:gd name="connsiteX6" fmla="*/ 1344587 w 1344587"/>
              <a:gd name="connsiteY6" fmla="*/ 0 h 139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4587" h="1396364">
                <a:moveTo>
                  <a:pt x="72046" y="1396364"/>
                </a:moveTo>
                <a:cubicBezTo>
                  <a:pt x="32041" y="1293970"/>
                  <a:pt x="7515" y="1223962"/>
                  <a:pt x="2038" y="1148715"/>
                </a:cubicBezTo>
                <a:cubicBezTo>
                  <a:pt x="-3439" y="1073468"/>
                  <a:pt x="1" y="1029653"/>
                  <a:pt x="39186" y="944880"/>
                </a:cubicBezTo>
                <a:cubicBezTo>
                  <a:pt x="78371" y="860108"/>
                  <a:pt x="140018" y="745808"/>
                  <a:pt x="237147" y="640080"/>
                </a:cubicBezTo>
                <a:cubicBezTo>
                  <a:pt x="334276" y="534352"/>
                  <a:pt x="499614" y="399415"/>
                  <a:pt x="621957" y="310515"/>
                </a:cubicBezTo>
                <a:cubicBezTo>
                  <a:pt x="744300" y="221615"/>
                  <a:pt x="850769" y="158433"/>
                  <a:pt x="971207" y="106680"/>
                </a:cubicBezTo>
                <a:cubicBezTo>
                  <a:pt x="1091645" y="54927"/>
                  <a:pt x="1270927" y="17780"/>
                  <a:pt x="1344587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2375255" y="3494021"/>
            <a:ext cx="649885" cy="287474"/>
          </a:xfrm>
          <a:custGeom>
            <a:avLst/>
            <a:gdLst>
              <a:gd name="connsiteX0" fmla="*/ 76824 w 678804"/>
              <a:gd name="connsiteY0" fmla="*/ 161766 h 271623"/>
              <a:gd name="connsiteX1" fmla="*/ 8244 w 678804"/>
              <a:gd name="connsiteY1" fmla="*/ 100806 h 271623"/>
              <a:gd name="connsiteX2" fmla="*/ 31104 w 678804"/>
              <a:gd name="connsiteY2" fmla="*/ 16986 h 271623"/>
              <a:gd name="connsiteX3" fmla="*/ 274944 w 678804"/>
              <a:gd name="connsiteY3" fmla="*/ 24606 h 271623"/>
              <a:gd name="connsiteX4" fmla="*/ 617844 w 678804"/>
              <a:gd name="connsiteY4" fmla="*/ 268446 h 271623"/>
              <a:gd name="connsiteX5" fmla="*/ 678804 w 678804"/>
              <a:gd name="connsiteY5" fmla="*/ 154146 h 271623"/>
              <a:gd name="connsiteX0" fmla="*/ 68644 w 670624"/>
              <a:gd name="connsiteY0" fmla="*/ 161766 h 271623"/>
              <a:gd name="connsiteX1" fmla="*/ 64 w 670624"/>
              <a:gd name="connsiteY1" fmla="*/ 100806 h 271623"/>
              <a:gd name="connsiteX2" fmla="*/ 61024 w 670624"/>
              <a:gd name="connsiteY2" fmla="*/ 16986 h 271623"/>
              <a:gd name="connsiteX3" fmla="*/ 266764 w 670624"/>
              <a:gd name="connsiteY3" fmla="*/ 24606 h 271623"/>
              <a:gd name="connsiteX4" fmla="*/ 609664 w 670624"/>
              <a:gd name="connsiteY4" fmla="*/ 268446 h 271623"/>
              <a:gd name="connsiteX5" fmla="*/ 670624 w 670624"/>
              <a:gd name="connsiteY5" fmla="*/ 154146 h 271623"/>
              <a:gd name="connsiteX0" fmla="*/ 78149 w 680129"/>
              <a:gd name="connsiteY0" fmla="*/ 160879 h 270736"/>
              <a:gd name="connsiteX1" fmla="*/ 44 w 680129"/>
              <a:gd name="connsiteY1" fmla="*/ 83250 h 270736"/>
              <a:gd name="connsiteX2" fmla="*/ 70529 w 680129"/>
              <a:gd name="connsiteY2" fmla="*/ 16099 h 270736"/>
              <a:gd name="connsiteX3" fmla="*/ 276269 w 680129"/>
              <a:gd name="connsiteY3" fmla="*/ 23719 h 270736"/>
              <a:gd name="connsiteX4" fmla="*/ 619169 w 680129"/>
              <a:gd name="connsiteY4" fmla="*/ 267559 h 270736"/>
              <a:gd name="connsiteX5" fmla="*/ 680129 w 680129"/>
              <a:gd name="connsiteY5" fmla="*/ 153259 h 270736"/>
              <a:gd name="connsiteX0" fmla="*/ 75772 w 677752"/>
              <a:gd name="connsiteY0" fmla="*/ 160386 h 270243"/>
              <a:gd name="connsiteX1" fmla="*/ 49 w 677752"/>
              <a:gd name="connsiteY1" fmla="*/ 73232 h 270243"/>
              <a:gd name="connsiteX2" fmla="*/ 68152 w 677752"/>
              <a:gd name="connsiteY2" fmla="*/ 15606 h 270243"/>
              <a:gd name="connsiteX3" fmla="*/ 273892 w 677752"/>
              <a:gd name="connsiteY3" fmla="*/ 23226 h 270243"/>
              <a:gd name="connsiteX4" fmla="*/ 616792 w 677752"/>
              <a:gd name="connsiteY4" fmla="*/ 267066 h 270243"/>
              <a:gd name="connsiteX5" fmla="*/ 677752 w 677752"/>
              <a:gd name="connsiteY5" fmla="*/ 152766 h 270243"/>
              <a:gd name="connsiteX0" fmla="*/ 75900 w 677880"/>
              <a:gd name="connsiteY0" fmla="*/ 172689 h 282546"/>
              <a:gd name="connsiteX1" fmla="*/ 177 w 677880"/>
              <a:gd name="connsiteY1" fmla="*/ 85535 h 282546"/>
              <a:gd name="connsiteX2" fmla="*/ 96855 w 677880"/>
              <a:gd name="connsiteY2" fmla="*/ 6478 h 282546"/>
              <a:gd name="connsiteX3" fmla="*/ 274020 w 677880"/>
              <a:gd name="connsiteY3" fmla="*/ 35529 h 282546"/>
              <a:gd name="connsiteX4" fmla="*/ 616920 w 677880"/>
              <a:gd name="connsiteY4" fmla="*/ 279369 h 282546"/>
              <a:gd name="connsiteX5" fmla="*/ 677880 w 677880"/>
              <a:gd name="connsiteY5" fmla="*/ 165069 h 282546"/>
              <a:gd name="connsiteX0" fmla="*/ 64048 w 666028"/>
              <a:gd name="connsiteY0" fmla="*/ 172517 h 282374"/>
              <a:gd name="connsiteX1" fmla="*/ 231 w 666028"/>
              <a:gd name="connsiteY1" fmla="*/ 82982 h 282374"/>
              <a:gd name="connsiteX2" fmla="*/ 85003 w 666028"/>
              <a:gd name="connsiteY2" fmla="*/ 6306 h 282374"/>
              <a:gd name="connsiteX3" fmla="*/ 262168 w 666028"/>
              <a:gd name="connsiteY3" fmla="*/ 35357 h 282374"/>
              <a:gd name="connsiteX4" fmla="*/ 605068 w 666028"/>
              <a:gd name="connsiteY4" fmla="*/ 279197 h 282374"/>
              <a:gd name="connsiteX5" fmla="*/ 666028 w 666028"/>
              <a:gd name="connsiteY5" fmla="*/ 164897 h 282374"/>
              <a:gd name="connsiteX0" fmla="*/ 64288 w 666268"/>
              <a:gd name="connsiteY0" fmla="*/ 172517 h 282374"/>
              <a:gd name="connsiteX1" fmla="*/ 471 w 666268"/>
              <a:gd name="connsiteY1" fmla="*/ 82982 h 282374"/>
              <a:gd name="connsiteX2" fmla="*/ 85243 w 666268"/>
              <a:gd name="connsiteY2" fmla="*/ 6306 h 282374"/>
              <a:gd name="connsiteX3" fmla="*/ 262408 w 666268"/>
              <a:gd name="connsiteY3" fmla="*/ 35357 h 282374"/>
              <a:gd name="connsiteX4" fmla="*/ 605308 w 666268"/>
              <a:gd name="connsiteY4" fmla="*/ 279197 h 282374"/>
              <a:gd name="connsiteX5" fmla="*/ 666268 w 666268"/>
              <a:gd name="connsiteY5" fmla="*/ 164897 h 282374"/>
              <a:gd name="connsiteX0" fmla="*/ 46546 w 648526"/>
              <a:gd name="connsiteY0" fmla="*/ 170629 h 280486"/>
              <a:gd name="connsiteX1" fmla="*/ 1779 w 648526"/>
              <a:gd name="connsiteY1" fmla="*/ 54900 h 280486"/>
              <a:gd name="connsiteX2" fmla="*/ 67501 w 648526"/>
              <a:gd name="connsiteY2" fmla="*/ 4418 h 280486"/>
              <a:gd name="connsiteX3" fmla="*/ 244666 w 648526"/>
              <a:gd name="connsiteY3" fmla="*/ 33469 h 280486"/>
              <a:gd name="connsiteX4" fmla="*/ 587566 w 648526"/>
              <a:gd name="connsiteY4" fmla="*/ 277309 h 280486"/>
              <a:gd name="connsiteX5" fmla="*/ 648526 w 648526"/>
              <a:gd name="connsiteY5" fmla="*/ 163009 h 280486"/>
              <a:gd name="connsiteX0" fmla="*/ 49452 w 651432"/>
              <a:gd name="connsiteY0" fmla="*/ 174086 h 283943"/>
              <a:gd name="connsiteX1" fmla="*/ 4685 w 651432"/>
              <a:gd name="connsiteY1" fmla="*/ 58357 h 283943"/>
              <a:gd name="connsiteX2" fmla="*/ 110888 w 651432"/>
              <a:gd name="connsiteY2" fmla="*/ 3112 h 283943"/>
              <a:gd name="connsiteX3" fmla="*/ 247572 w 651432"/>
              <a:gd name="connsiteY3" fmla="*/ 36926 h 283943"/>
              <a:gd name="connsiteX4" fmla="*/ 590472 w 651432"/>
              <a:gd name="connsiteY4" fmla="*/ 280766 h 283943"/>
              <a:gd name="connsiteX5" fmla="*/ 651432 w 651432"/>
              <a:gd name="connsiteY5" fmla="*/ 166466 h 283943"/>
              <a:gd name="connsiteX0" fmla="*/ 47905 w 649885"/>
              <a:gd name="connsiteY0" fmla="*/ 174086 h 283943"/>
              <a:gd name="connsiteX1" fmla="*/ 3138 w 649885"/>
              <a:gd name="connsiteY1" fmla="*/ 58357 h 283943"/>
              <a:gd name="connsiteX2" fmla="*/ 87910 w 649885"/>
              <a:gd name="connsiteY2" fmla="*/ 3112 h 283943"/>
              <a:gd name="connsiteX3" fmla="*/ 246025 w 649885"/>
              <a:gd name="connsiteY3" fmla="*/ 36926 h 283943"/>
              <a:gd name="connsiteX4" fmla="*/ 588925 w 649885"/>
              <a:gd name="connsiteY4" fmla="*/ 280766 h 283943"/>
              <a:gd name="connsiteX5" fmla="*/ 649885 w 649885"/>
              <a:gd name="connsiteY5" fmla="*/ 166466 h 283943"/>
              <a:gd name="connsiteX0" fmla="*/ 47905 w 649885"/>
              <a:gd name="connsiteY0" fmla="*/ 171167 h 280460"/>
              <a:gd name="connsiteX1" fmla="*/ 3138 w 649885"/>
              <a:gd name="connsiteY1" fmla="*/ 55438 h 280460"/>
              <a:gd name="connsiteX2" fmla="*/ 87910 w 649885"/>
              <a:gd name="connsiteY2" fmla="*/ 193 h 280460"/>
              <a:gd name="connsiteX3" fmla="*/ 272219 w 649885"/>
              <a:gd name="connsiteY3" fmla="*/ 48294 h 280460"/>
              <a:gd name="connsiteX4" fmla="*/ 588925 w 649885"/>
              <a:gd name="connsiteY4" fmla="*/ 277847 h 280460"/>
              <a:gd name="connsiteX5" fmla="*/ 649885 w 649885"/>
              <a:gd name="connsiteY5" fmla="*/ 163547 h 280460"/>
              <a:gd name="connsiteX0" fmla="*/ 47905 w 649885"/>
              <a:gd name="connsiteY0" fmla="*/ 171200 h 287474"/>
              <a:gd name="connsiteX1" fmla="*/ 3138 w 649885"/>
              <a:gd name="connsiteY1" fmla="*/ 55471 h 287474"/>
              <a:gd name="connsiteX2" fmla="*/ 87910 w 649885"/>
              <a:gd name="connsiteY2" fmla="*/ 226 h 287474"/>
              <a:gd name="connsiteX3" fmla="*/ 272219 w 649885"/>
              <a:gd name="connsiteY3" fmla="*/ 48327 h 287474"/>
              <a:gd name="connsiteX4" fmla="*/ 598450 w 649885"/>
              <a:gd name="connsiteY4" fmla="*/ 285024 h 287474"/>
              <a:gd name="connsiteX5" fmla="*/ 649885 w 649885"/>
              <a:gd name="connsiteY5" fmla="*/ 163580 h 28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885" h="287474">
                <a:moveTo>
                  <a:pt x="47905" y="171200"/>
                </a:moveTo>
                <a:cubicBezTo>
                  <a:pt x="-4006" y="126591"/>
                  <a:pt x="-3529" y="83967"/>
                  <a:pt x="3138" y="55471"/>
                </a:cubicBezTo>
                <a:cubicBezTo>
                  <a:pt x="9805" y="26975"/>
                  <a:pt x="43063" y="1417"/>
                  <a:pt x="87910" y="226"/>
                </a:cubicBezTo>
                <a:cubicBezTo>
                  <a:pt x="132757" y="-965"/>
                  <a:pt x="187129" y="861"/>
                  <a:pt x="272219" y="48327"/>
                </a:cubicBezTo>
                <a:cubicBezTo>
                  <a:pt x="357309" y="95793"/>
                  <a:pt x="535506" y="265815"/>
                  <a:pt x="598450" y="285024"/>
                </a:cubicBezTo>
                <a:cubicBezTo>
                  <a:pt x="661394" y="304233"/>
                  <a:pt x="640995" y="205490"/>
                  <a:pt x="649885" y="16358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771775" y="3642279"/>
            <a:ext cx="1121265" cy="386795"/>
          </a:xfrm>
          <a:custGeom>
            <a:avLst/>
            <a:gdLst>
              <a:gd name="connsiteX0" fmla="*/ 923925 w 1112233"/>
              <a:gd name="connsiteY0" fmla="*/ 10081 h 381556"/>
              <a:gd name="connsiteX1" fmla="*/ 1047750 w 1112233"/>
              <a:gd name="connsiteY1" fmla="*/ 10081 h 381556"/>
              <a:gd name="connsiteX2" fmla="*/ 1104900 w 1112233"/>
              <a:gd name="connsiteY2" fmla="*/ 114856 h 381556"/>
              <a:gd name="connsiteX3" fmla="*/ 885825 w 1112233"/>
              <a:gd name="connsiteY3" fmla="*/ 257731 h 381556"/>
              <a:gd name="connsiteX4" fmla="*/ 238125 w 1112233"/>
              <a:gd name="connsiteY4" fmla="*/ 267256 h 381556"/>
              <a:gd name="connsiteX5" fmla="*/ 0 w 1112233"/>
              <a:gd name="connsiteY5" fmla="*/ 381556 h 381556"/>
              <a:gd name="connsiteX0" fmla="*/ 952500 w 1111834"/>
              <a:gd name="connsiteY0" fmla="*/ 5918 h 386918"/>
              <a:gd name="connsiteX1" fmla="*/ 1047750 w 1111834"/>
              <a:gd name="connsiteY1" fmla="*/ 15443 h 386918"/>
              <a:gd name="connsiteX2" fmla="*/ 1104900 w 1111834"/>
              <a:gd name="connsiteY2" fmla="*/ 120218 h 386918"/>
              <a:gd name="connsiteX3" fmla="*/ 885825 w 1111834"/>
              <a:gd name="connsiteY3" fmla="*/ 263093 h 386918"/>
              <a:gd name="connsiteX4" fmla="*/ 238125 w 1111834"/>
              <a:gd name="connsiteY4" fmla="*/ 272618 h 386918"/>
              <a:gd name="connsiteX5" fmla="*/ 0 w 1111834"/>
              <a:gd name="connsiteY5" fmla="*/ 386918 h 386918"/>
              <a:gd name="connsiteX0" fmla="*/ 952500 w 1117563"/>
              <a:gd name="connsiteY0" fmla="*/ 3851 h 384851"/>
              <a:gd name="connsiteX1" fmla="*/ 1076325 w 1117563"/>
              <a:gd name="connsiteY1" fmla="*/ 20520 h 384851"/>
              <a:gd name="connsiteX2" fmla="*/ 1104900 w 1117563"/>
              <a:gd name="connsiteY2" fmla="*/ 118151 h 384851"/>
              <a:gd name="connsiteX3" fmla="*/ 885825 w 1117563"/>
              <a:gd name="connsiteY3" fmla="*/ 261026 h 384851"/>
              <a:gd name="connsiteX4" fmla="*/ 238125 w 1117563"/>
              <a:gd name="connsiteY4" fmla="*/ 270551 h 384851"/>
              <a:gd name="connsiteX5" fmla="*/ 0 w 1117563"/>
              <a:gd name="connsiteY5" fmla="*/ 384851 h 384851"/>
              <a:gd name="connsiteX0" fmla="*/ 952500 w 1123607"/>
              <a:gd name="connsiteY0" fmla="*/ 4586 h 385586"/>
              <a:gd name="connsiteX1" fmla="*/ 1076325 w 1123607"/>
              <a:gd name="connsiteY1" fmla="*/ 21255 h 385586"/>
              <a:gd name="connsiteX2" fmla="*/ 1112044 w 1123607"/>
              <a:gd name="connsiteY2" fmla="*/ 140317 h 385586"/>
              <a:gd name="connsiteX3" fmla="*/ 885825 w 1123607"/>
              <a:gd name="connsiteY3" fmla="*/ 261761 h 385586"/>
              <a:gd name="connsiteX4" fmla="*/ 238125 w 1123607"/>
              <a:gd name="connsiteY4" fmla="*/ 271286 h 385586"/>
              <a:gd name="connsiteX5" fmla="*/ 0 w 1123607"/>
              <a:gd name="connsiteY5" fmla="*/ 385586 h 385586"/>
              <a:gd name="connsiteX0" fmla="*/ 952500 w 1118611"/>
              <a:gd name="connsiteY0" fmla="*/ 4586 h 385586"/>
              <a:gd name="connsiteX1" fmla="*/ 1076325 w 1118611"/>
              <a:gd name="connsiteY1" fmla="*/ 21255 h 385586"/>
              <a:gd name="connsiteX2" fmla="*/ 1112044 w 1118611"/>
              <a:gd name="connsiteY2" fmla="*/ 140317 h 385586"/>
              <a:gd name="connsiteX3" fmla="*/ 885825 w 1118611"/>
              <a:gd name="connsiteY3" fmla="*/ 261761 h 385586"/>
              <a:gd name="connsiteX4" fmla="*/ 238125 w 1118611"/>
              <a:gd name="connsiteY4" fmla="*/ 271286 h 385586"/>
              <a:gd name="connsiteX5" fmla="*/ 0 w 1118611"/>
              <a:gd name="connsiteY5" fmla="*/ 385586 h 385586"/>
              <a:gd name="connsiteX0" fmla="*/ 952500 w 1121265"/>
              <a:gd name="connsiteY0" fmla="*/ 5795 h 386795"/>
              <a:gd name="connsiteX1" fmla="*/ 1076325 w 1121265"/>
              <a:gd name="connsiteY1" fmla="*/ 22464 h 386795"/>
              <a:gd name="connsiteX2" fmla="*/ 1112044 w 1121265"/>
              <a:gd name="connsiteY2" fmla="*/ 141526 h 386795"/>
              <a:gd name="connsiteX3" fmla="*/ 885825 w 1121265"/>
              <a:gd name="connsiteY3" fmla="*/ 262970 h 386795"/>
              <a:gd name="connsiteX4" fmla="*/ 238125 w 1121265"/>
              <a:gd name="connsiteY4" fmla="*/ 272495 h 386795"/>
              <a:gd name="connsiteX5" fmla="*/ 0 w 1121265"/>
              <a:gd name="connsiteY5" fmla="*/ 386795 h 386795"/>
              <a:gd name="connsiteX0" fmla="*/ 952500 w 1121265"/>
              <a:gd name="connsiteY0" fmla="*/ 5795 h 386795"/>
              <a:gd name="connsiteX1" fmla="*/ 1076325 w 1121265"/>
              <a:gd name="connsiteY1" fmla="*/ 22464 h 386795"/>
              <a:gd name="connsiteX2" fmla="*/ 1112044 w 1121265"/>
              <a:gd name="connsiteY2" fmla="*/ 141526 h 386795"/>
              <a:gd name="connsiteX3" fmla="*/ 885825 w 1121265"/>
              <a:gd name="connsiteY3" fmla="*/ 262970 h 386795"/>
              <a:gd name="connsiteX4" fmla="*/ 238125 w 1121265"/>
              <a:gd name="connsiteY4" fmla="*/ 272495 h 386795"/>
              <a:gd name="connsiteX5" fmla="*/ 0 w 1121265"/>
              <a:gd name="connsiteY5" fmla="*/ 386795 h 386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1265" h="386795">
                <a:moveTo>
                  <a:pt x="952500" y="5795"/>
                </a:moveTo>
                <a:cubicBezTo>
                  <a:pt x="1011237" y="-2936"/>
                  <a:pt x="1033066" y="-4921"/>
                  <a:pt x="1076325" y="22464"/>
                </a:cubicBezTo>
                <a:cubicBezTo>
                  <a:pt x="1119584" y="49849"/>
                  <a:pt x="1131887" y="106204"/>
                  <a:pt x="1112044" y="141526"/>
                </a:cubicBezTo>
                <a:cubicBezTo>
                  <a:pt x="1092201" y="176848"/>
                  <a:pt x="1031478" y="241142"/>
                  <a:pt x="885825" y="262970"/>
                </a:cubicBezTo>
                <a:cubicBezTo>
                  <a:pt x="740172" y="284798"/>
                  <a:pt x="385762" y="251858"/>
                  <a:pt x="238125" y="272495"/>
                </a:cubicBezTo>
                <a:cubicBezTo>
                  <a:pt x="90487" y="293133"/>
                  <a:pt x="57150" y="350283"/>
                  <a:pt x="0" y="38679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936751" y="2867818"/>
            <a:ext cx="2220216" cy="2066132"/>
          </a:xfrm>
          <a:custGeom>
            <a:avLst/>
            <a:gdLst>
              <a:gd name="connsiteX0" fmla="*/ 1971675 w 2268792"/>
              <a:gd name="connsiteY0" fmla="*/ 178670 h 2074145"/>
              <a:gd name="connsiteX1" fmla="*/ 2047875 w 2268792"/>
              <a:gd name="connsiteY1" fmla="*/ 26270 h 2074145"/>
              <a:gd name="connsiteX2" fmla="*/ 2200275 w 2268792"/>
              <a:gd name="connsiteY2" fmla="*/ 54845 h 2074145"/>
              <a:gd name="connsiteX3" fmla="*/ 2266950 w 2268792"/>
              <a:gd name="connsiteY3" fmla="*/ 550145 h 2074145"/>
              <a:gd name="connsiteX4" fmla="*/ 2133600 w 2268792"/>
              <a:gd name="connsiteY4" fmla="*/ 1131170 h 2074145"/>
              <a:gd name="connsiteX5" fmla="*/ 1390650 w 2268792"/>
              <a:gd name="connsiteY5" fmla="*/ 1607420 h 2074145"/>
              <a:gd name="connsiteX6" fmla="*/ 0 w 2268792"/>
              <a:gd name="connsiteY6" fmla="*/ 2074145 h 2074145"/>
              <a:gd name="connsiteX0" fmla="*/ 1971675 w 2281177"/>
              <a:gd name="connsiteY0" fmla="*/ 177848 h 2073323"/>
              <a:gd name="connsiteX1" fmla="*/ 2047875 w 2281177"/>
              <a:gd name="connsiteY1" fmla="*/ 25448 h 2073323"/>
              <a:gd name="connsiteX2" fmla="*/ 2200275 w 2281177"/>
              <a:gd name="connsiteY2" fmla="*/ 54023 h 2073323"/>
              <a:gd name="connsiteX3" fmla="*/ 2279650 w 2281177"/>
              <a:gd name="connsiteY3" fmla="*/ 536623 h 2073323"/>
              <a:gd name="connsiteX4" fmla="*/ 2133600 w 2281177"/>
              <a:gd name="connsiteY4" fmla="*/ 1130348 h 2073323"/>
              <a:gd name="connsiteX5" fmla="*/ 1390650 w 2281177"/>
              <a:gd name="connsiteY5" fmla="*/ 1606598 h 2073323"/>
              <a:gd name="connsiteX6" fmla="*/ 0 w 2281177"/>
              <a:gd name="connsiteY6" fmla="*/ 2073323 h 2073323"/>
              <a:gd name="connsiteX0" fmla="*/ 1971675 w 2284718"/>
              <a:gd name="connsiteY0" fmla="*/ 167813 h 2063288"/>
              <a:gd name="connsiteX1" fmla="*/ 2047875 w 2284718"/>
              <a:gd name="connsiteY1" fmla="*/ 15413 h 2063288"/>
              <a:gd name="connsiteX2" fmla="*/ 2232025 w 2284718"/>
              <a:gd name="connsiteY2" fmla="*/ 63038 h 2063288"/>
              <a:gd name="connsiteX3" fmla="*/ 2279650 w 2284718"/>
              <a:gd name="connsiteY3" fmla="*/ 526588 h 2063288"/>
              <a:gd name="connsiteX4" fmla="*/ 2133600 w 2284718"/>
              <a:gd name="connsiteY4" fmla="*/ 1120313 h 2063288"/>
              <a:gd name="connsiteX5" fmla="*/ 1390650 w 2284718"/>
              <a:gd name="connsiteY5" fmla="*/ 1596563 h 2063288"/>
              <a:gd name="connsiteX6" fmla="*/ 0 w 2284718"/>
              <a:gd name="connsiteY6" fmla="*/ 2063288 h 2063288"/>
              <a:gd name="connsiteX0" fmla="*/ 1971675 w 2281623"/>
              <a:gd name="connsiteY0" fmla="*/ 181678 h 2077153"/>
              <a:gd name="connsiteX1" fmla="*/ 2047875 w 2281623"/>
              <a:gd name="connsiteY1" fmla="*/ 29278 h 2077153"/>
              <a:gd name="connsiteX2" fmla="*/ 2206625 w 2281623"/>
              <a:gd name="connsiteY2" fmla="*/ 51503 h 2077153"/>
              <a:gd name="connsiteX3" fmla="*/ 2279650 w 2281623"/>
              <a:gd name="connsiteY3" fmla="*/ 540453 h 2077153"/>
              <a:gd name="connsiteX4" fmla="*/ 2133600 w 2281623"/>
              <a:gd name="connsiteY4" fmla="*/ 1134178 h 2077153"/>
              <a:gd name="connsiteX5" fmla="*/ 1390650 w 2281623"/>
              <a:gd name="connsiteY5" fmla="*/ 1610428 h 2077153"/>
              <a:gd name="connsiteX6" fmla="*/ 0 w 2281623"/>
              <a:gd name="connsiteY6" fmla="*/ 2077153 h 2077153"/>
              <a:gd name="connsiteX0" fmla="*/ 1971675 w 2281658"/>
              <a:gd name="connsiteY0" fmla="*/ 188531 h 2084006"/>
              <a:gd name="connsiteX1" fmla="*/ 2041525 w 2281658"/>
              <a:gd name="connsiteY1" fmla="*/ 23431 h 2084006"/>
              <a:gd name="connsiteX2" fmla="*/ 2206625 w 2281658"/>
              <a:gd name="connsiteY2" fmla="*/ 58356 h 2084006"/>
              <a:gd name="connsiteX3" fmla="*/ 2279650 w 2281658"/>
              <a:gd name="connsiteY3" fmla="*/ 547306 h 2084006"/>
              <a:gd name="connsiteX4" fmla="*/ 2133600 w 2281658"/>
              <a:gd name="connsiteY4" fmla="*/ 1141031 h 2084006"/>
              <a:gd name="connsiteX5" fmla="*/ 1390650 w 2281658"/>
              <a:gd name="connsiteY5" fmla="*/ 1617281 h 2084006"/>
              <a:gd name="connsiteX6" fmla="*/ 0 w 2281658"/>
              <a:gd name="connsiteY6" fmla="*/ 2084006 h 2084006"/>
              <a:gd name="connsiteX0" fmla="*/ 1971675 w 2281519"/>
              <a:gd name="connsiteY0" fmla="*/ 188531 h 2084006"/>
              <a:gd name="connsiteX1" fmla="*/ 2041525 w 2281519"/>
              <a:gd name="connsiteY1" fmla="*/ 23431 h 2084006"/>
              <a:gd name="connsiteX2" fmla="*/ 2206625 w 2281519"/>
              <a:gd name="connsiteY2" fmla="*/ 58356 h 2084006"/>
              <a:gd name="connsiteX3" fmla="*/ 2279650 w 2281519"/>
              <a:gd name="connsiteY3" fmla="*/ 547306 h 2084006"/>
              <a:gd name="connsiteX4" fmla="*/ 2133600 w 2281519"/>
              <a:gd name="connsiteY4" fmla="*/ 1141031 h 2084006"/>
              <a:gd name="connsiteX5" fmla="*/ 1390650 w 2281519"/>
              <a:gd name="connsiteY5" fmla="*/ 1617281 h 2084006"/>
              <a:gd name="connsiteX6" fmla="*/ 0 w 2281519"/>
              <a:gd name="connsiteY6" fmla="*/ 2084006 h 2084006"/>
              <a:gd name="connsiteX0" fmla="*/ 1971675 w 2280227"/>
              <a:gd name="connsiteY0" fmla="*/ 188531 h 2084006"/>
              <a:gd name="connsiteX1" fmla="*/ 2041525 w 2280227"/>
              <a:gd name="connsiteY1" fmla="*/ 23431 h 2084006"/>
              <a:gd name="connsiteX2" fmla="*/ 2206625 w 2280227"/>
              <a:gd name="connsiteY2" fmla="*/ 58356 h 2084006"/>
              <a:gd name="connsiteX3" fmla="*/ 2279650 w 2280227"/>
              <a:gd name="connsiteY3" fmla="*/ 547306 h 2084006"/>
              <a:gd name="connsiteX4" fmla="*/ 2133600 w 2280227"/>
              <a:gd name="connsiteY4" fmla="*/ 1141031 h 2084006"/>
              <a:gd name="connsiteX5" fmla="*/ 1390650 w 2280227"/>
              <a:gd name="connsiteY5" fmla="*/ 1617281 h 2084006"/>
              <a:gd name="connsiteX6" fmla="*/ 0 w 2280227"/>
              <a:gd name="connsiteY6" fmla="*/ 2084006 h 2084006"/>
              <a:gd name="connsiteX0" fmla="*/ 1971675 w 2282549"/>
              <a:gd name="connsiteY0" fmla="*/ 188531 h 2084006"/>
              <a:gd name="connsiteX1" fmla="*/ 2041525 w 2282549"/>
              <a:gd name="connsiteY1" fmla="*/ 23431 h 2084006"/>
              <a:gd name="connsiteX2" fmla="*/ 2206625 w 2282549"/>
              <a:gd name="connsiteY2" fmla="*/ 58356 h 2084006"/>
              <a:gd name="connsiteX3" fmla="*/ 2279650 w 2282549"/>
              <a:gd name="connsiteY3" fmla="*/ 547306 h 2084006"/>
              <a:gd name="connsiteX4" fmla="*/ 2114550 w 2282549"/>
              <a:gd name="connsiteY4" fmla="*/ 1147381 h 2084006"/>
              <a:gd name="connsiteX5" fmla="*/ 1390650 w 2282549"/>
              <a:gd name="connsiteY5" fmla="*/ 1617281 h 2084006"/>
              <a:gd name="connsiteX6" fmla="*/ 0 w 2282549"/>
              <a:gd name="connsiteY6" fmla="*/ 2084006 h 2084006"/>
              <a:gd name="connsiteX0" fmla="*/ 1971675 w 2282549"/>
              <a:gd name="connsiteY0" fmla="*/ 188531 h 2084006"/>
              <a:gd name="connsiteX1" fmla="*/ 2041525 w 2282549"/>
              <a:gd name="connsiteY1" fmla="*/ 23431 h 2084006"/>
              <a:gd name="connsiteX2" fmla="*/ 2206625 w 2282549"/>
              <a:gd name="connsiteY2" fmla="*/ 58356 h 2084006"/>
              <a:gd name="connsiteX3" fmla="*/ 2279650 w 2282549"/>
              <a:gd name="connsiteY3" fmla="*/ 547306 h 2084006"/>
              <a:gd name="connsiteX4" fmla="*/ 2114550 w 2282549"/>
              <a:gd name="connsiteY4" fmla="*/ 1147381 h 2084006"/>
              <a:gd name="connsiteX5" fmla="*/ 1390650 w 2282549"/>
              <a:gd name="connsiteY5" fmla="*/ 1617281 h 2084006"/>
              <a:gd name="connsiteX6" fmla="*/ 0 w 2282549"/>
              <a:gd name="connsiteY6" fmla="*/ 2084006 h 2084006"/>
              <a:gd name="connsiteX0" fmla="*/ 1971675 w 2282549"/>
              <a:gd name="connsiteY0" fmla="*/ 188531 h 2084006"/>
              <a:gd name="connsiteX1" fmla="*/ 2041525 w 2282549"/>
              <a:gd name="connsiteY1" fmla="*/ 23431 h 2084006"/>
              <a:gd name="connsiteX2" fmla="*/ 2206625 w 2282549"/>
              <a:gd name="connsiteY2" fmla="*/ 58356 h 2084006"/>
              <a:gd name="connsiteX3" fmla="*/ 2279650 w 2282549"/>
              <a:gd name="connsiteY3" fmla="*/ 547306 h 2084006"/>
              <a:gd name="connsiteX4" fmla="*/ 2114550 w 2282549"/>
              <a:gd name="connsiteY4" fmla="*/ 1147381 h 2084006"/>
              <a:gd name="connsiteX5" fmla="*/ 1390650 w 2282549"/>
              <a:gd name="connsiteY5" fmla="*/ 1617281 h 2084006"/>
              <a:gd name="connsiteX6" fmla="*/ 0 w 2282549"/>
              <a:gd name="connsiteY6" fmla="*/ 2084006 h 2084006"/>
              <a:gd name="connsiteX0" fmla="*/ 1971675 w 2285267"/>
              <a:gd name="connsiteY0" fmla="*/ 188531 h 2084006"/>
              <a:gd name="connsiteX1" fmla="*/ 2041525 w 2285267"/>
              <a:gd name="connsiteY1" fmla="*/ 23431 h 2084006"/>
              <a:gd name="connsiteX2" fmla="*/ 2206625 w 2285267"/>
              <a:gd name="connsiteY2" fmla="*/ 58356 h 2084006"/>
              <a:gd name="connsiteX3" fmla="*/ 2279650 w 2285267"/>
              <a:gd name="connsiteY3" fmla="*/ 547306 h 2084006"/>
              <a:gd name="connsiteX4" fmla="*/ 2063750 w 2285267"/>
              <a:gd name="connsiteY4" fmla="*/ 1141031 h 2084006"/>
              <a:gd name="connsiteX5" fmla="*/ 1390650 w 2285267"/>
              <a:gd name="connsiteY5" fmla="*/ 1617281 h 2084006"/>
              <a:gd name="connsiteX6" fmla="*/ 0 w 2285267"/>
              <a:gd name="connsiteY6" fmla="*/ 2084006 h 2084006"/>
              <a:gd name="connsiteX0" fmla="*/ 1971675 w 2287134"/>
              <a:gd name="connsiteY0" fmla="*/ 188531 h 2084006"/>
              <a:gd name="connsiteX1" fmla="*/ 2041525 w 2287134"/>
              <a:gd name="connsiteY1" fmla="*/ 23431 h 2084006"/>
              <a:gd name="connsiteX2" fmla="*/ 2206625 w 2287134"/>
              <a:gd name="connsiteY2" fmla="*/ 58356 h 2084006"/>
              <a:gd name="connsiteX3" fmla="*/ 2279650 w 2287134"/>
              <a:gd name="connsiteY3" fmla="*/ 547306 h 2084006"/>
              <a:gd name="connsiteX4" fmla="*/ 2032000 w 2287134"/>
              <a:gd name="connsiteY4" fmla="*/ 1141031 h 2084006"/>
              <a:gd name="connsiteX5" fmla="*/ 1390650 w 2287134"/>
              <a:gd name="connsiteY5" fmla="*/ 1617281 h 2084006"/>
              <a:gd name="connsiteX6" fmla="*/ 0 w 2287134"/>
              <a:gd name="connsiteY6" fmla="*/ 2084006 h 2084006"/>
              <a:gd name="connsiteX0" fmla="*/ 1971675 w 2284906"/>
              <a:gd name="connsiteY0" fmla="*/ 188531 h 2084006"/>
              <a:gd name="connsiteX1" fmla="*/ 2041525 w 2284906"/>
              <a:gd name="connsiteY1" fmla="*/ 23431 h 2084006"/>
              <a:gd name="connsiteX2" fmla="*/ 2206625 w 2284906"/>
              <a:gd name="connsiteY2" fmla="*/ 58356 h 2084006"/>
              <a:gd name="connsiteX3" fmla="*/ 2279650 w 2284906"/>
              <a:gd name="connsiteY3" fmla="*/ 547306 h 2084006"/>
              <a:gd name="connsiteX4" fmla="*/ 2032000 w 2284906"/>
              <a:gd name="connsiteY4" fmla="*/ 1141031 h 2084006"/>
              <a:gd name="connsiteX5" fmla="*/ 1390650 w 2284906"/>
              <a:gd name="connsiteY5" fmla="*/ 1617281 h 2084006"/>
              <a:gd name="connsiteX6" fmla="*/ 0 w 2284906"/>
              <a:gd name="connsiteY6" fmla="*/ 2084006 h 2084006"/>
              <a:gd name="connsiteX0" fmla="*/ 1971675 w 2267230"/>
              <a:gd name="connsiteY0" fmla="*/ 189707 h 2085182"/>
              <a:gd name="connsiteX1" fmla="*/ 2041525 w 2267230"/>
              <a:gd name="connsiteY1" fmla="*/ 24607 h 2085182"/>
              <a:gd name="connsiteX2" fmla="*/ 2206625 w 2267230"/>
              <a:gd name="connsiteY2" fmla="*/ 59532 h 2085182"/>
              <a:gd name="connsiteX3" fmla="*/ 2260600 w 2267230"/>
              <a:gd name="connsiteY3" fmla="*/ 567532 h 2085182"/>
              <a:gd name="connsiteX4" fmla="*/ 2032000 w 2267230"/>
              <a:gd name="connsiteY4" fmla="*/ 1142207 h 2085182"/>
              <a:gd name="connsiteX5" fmla="*/ 1390650 w 2267230"/>
              <a:gd name="connsiteY5" fmla="*/ 1618457 h 2085182"/>
              <a:gd name="connsiteX6" fmla="*/ 0 w 2267230"/>
              <a:gd name="connsiteY6" fmla="*/ 2085182 h 2085182"/>
              <a:gd name="connsiteX0" fmla="*/ 1920875 w 2216430"/>
              <a:gd name="connsiteY0" fmla="*/ 189707 h 2066132"/>
              <a:gd name="connsiteX1" fmla="*/ 1990725 w 2216430"/>
              <a:gd name="connsiteY1" fmla="*/ 24607 h 2066132"/>
              <a:gd name="connsiteX2" fmla="*/ 2155825 w 2216430"/>
              <a:gd name="connsiteY2" fmla="*/ 59532 h 2066132"/>
              <a:gd name="connsiteX3" fmla="*/ 2209800 w 2216430"/>
              <a:gd name="connsiteY3" fmla="*/ 567532 h 2066132"/>
              <a:gd name="connsiteX4" fmla="*/ 1981200 w 2216430"/>
              <a:gd name="connsiteY4" fmla="*/ 1142207 h 2066132"/>
              <a:gd name="connsiteX5" fmla="*/ 1339850 w 2216430"/>
              <a:gd name="connsiteY5" fmla="*/ 1618457 h 2066132"/>
              <a:gd name="connsiteX6" fmla="*/ 0 w 2216430"/>
              <a:gd name="connsiteY6" fmla="*/ 2066132 h 2066132"/>
              <a:gd name="connsiteX0" fmla="*/ 1920875 w 2216430"/>
              <a:gd name="connsiteY0" fmla="*/ 189707 h 2066132"/>
              <a:gd name="connsiteX1" fmla="*/ 1990725 w 2216430"/>
              <a:gd name="connsiteY1" fmla="*/ 24607 h 2066132"/>
              <a:gd name="connsiteX2" fmla="*/ 2155825 w 2216430"/>
              <a:gd name="connsiteY2" fmla="*/ 59532 h 2066132"/>
              <a:gd name="connsiteX3" fmla="*/ 2209800 w 2216430"/>
              <a:gd name="connsiteY3" fmla="*/ 567532 h 2066132"/>
              <a:gd name="connsiteX4" fmla="*/ 1981200 w 2216430"/>
              <a:gd name="connsiteY4" fmla="*/ 1142207 h 2066132"/>
              <a:gd name="connsiteX5" fmla="*/ 1308100 w 2216430"/>
              <a:gd name="connsiteY5" fmla="*/ 1586707 h 2066132"/>
              <a:gd name="connsiteX6" fmla="*/ 0 w 2216430"/>
              <a:gd name="connsiteY6" fmla="*/ 2066132 h 2066132"/>
              <a:gd name="connsiteX0" fmla="*/ 1920875 w 2220216"/>
              <a:gd name="connsiteY0" fmla="*/ 189707 h 2066132"/>
              <a:gd name="connsiteX1" fmla="*/ 1990725 w 2220216"/>
              <a:gd name="connsiteY1" fmla="*/ 24607 h 2066132"/>
              <a:gd name="connsiteX2" fmla="*/ 2155825 w 2220216"/>
              <a:gd name="connsiteY2" fmla="*/ 59532 h 2066132"/>
              <a:gd name="connsiteX3" fmla="*/ 2209800 w 2220216"/>
              <a:gd name="connsiteY3" fmla="*/ 567532 h 2066132"/>
              <a:gd name="connsiteX4" fmla="*/ 1962150 w 2220216"/>
              <a:gd name="connsiteY4" fmla="*/ 1142207 h 2066132"/>
              <a:gd name="connsiteX5" fmla="*/ 1308100 w 2220216"/>
              <a:gd name="connsiteY5" fmla="*/ 1586707 h 2066132"/>
              <a:gd name="connsiteX6" fmla="*/ 0 w 2220216"/>
              <a:gd name="connsiteY6" fmla="*/ 2066132 h 206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0216" h="2066132">
                <a:moveTo>
                  <a:pt x="1920875" y="189707"/>
                </a:moveTo>
                <a:cubicBezTo>
                  <a:pt x="1939925" y="123825"/>
                  <a:pt x="1951567" y="46303"/>
                  <a:pt x="1990725" y="24607"/>
                </a:cubicBezTo>
                <a:cubicBezTo>
                  <a:pt x="2029883" y="2911"/>
                  <a:pt x="2119313" y="-30955"/>
                  <a:pt x="2155825" y="59532"/>
                </a:cubicBezTo>
                <a:cubicBezTo>
                  <a:pt x="2192337" y="150019"/>
                  <a:pt x="2242079" y="387086"/>
                  <a:pt x="2209800" y="567532"/>
                </a:cubicBezTo>
                <a:cubicBezTo>
                  <a:pt x="2177521" y="747978"/>
                  <a:pt x="2112433" y="972345"/>
                  <a:pt x="1962150" y="1142207"/>
                </a:cubicBezTo>
                <a:cubicBezTo>
                  <a:pt x="1811867" y="1312070"/>
                  <a:pt x="1635125" y="1432720"/>
                  <a:pt x="1308100" y="1586707"/>
                </a:cubicBezTo>
                <a:cubicBezTo>
                  <a:pt x="981075" y="1740694"/>
                  <a:pt x="277812" y="1981995"/>
                  <a:pt x="0" y="2066132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 flipH="1" flipV="1">
            <a:off x="2061725" y="3658046"/>
            <a:ext cx="665783" cy="725273"/>
          </a:xfrm>
          <a:prstGeom prst="arc">
            <a:avLst>
              <a:gd name="adj1" fmla="val 15975366"/>
              <a:gd name="adj2" fmla="val 21514922"/>
            </a:avLst>
          </a:prstGeom>
          <a:ln w="1905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2870200" y="3015874"/>
            <a:ext cx="501650" cy="216276"/>
          </a:xfrm>
          <a:custGeom>
            <a:avLst/>
            <a:gdLst>
              <a:gd name="connsiteX0" fmla="*/ 0 w 501650"/>
              <a:gd name="connsiteY0" fmla="*/ 32126 h 216276"/>
              <a:gd name="connsiteX1" fmla="*/ 266700 w 501650"/>
              <a:gd name="connsiteY1" fmla="*/ 376 h 216276"/>
              <a:gd name="connsiteX2" fmla="*/ 361950 w 501650"/>
              <a:gd name="connsiteY2" fmla="*/ 51176 h 216276"/>
              <a:gd name="connsiteX3" fmla="*/ 501650 w 501650"/>
              <a:gd name="connsiteY3" fmla="*/ 216276 h 21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650" h="216276">
                <a:moveTo>
                  <a:pt x="0" y="32126"/>
                </a:moveTo>
                <a:cubicBezTo>
                  <a:pt x="103187" y="14663"/>
                  <a:pt x="206375" y="-2799"/>
                  <a:pt x="266700" y="376"/>
                </a:cubicBezTo>
                <a:cubicBezTo>
                  <a:pt x="327025" y="3551"/>
                  <a:pt x="322792" y="15193"/>
                  <a:pt x="361950" y="51176"/>
                </a:cubicBezTo>
                <a:cubicBezTo>
                  <a:pt x="401108" y="87159"/>
                  <a:pt x="451379" y="151717"/>
                  <a:pt x="501650" y="216276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028950" y="3238500"/>
            <a:ext cx="336550" cy="412750"/>
          </a:xfrm>
          <a:custGeom>
            <a:avLst/>
            <a:gdLst>
              <a:gd name="connsiteX0" fmla="*/ 0 w 336550"/>
              <a:gd name="connsiteY0" fmla="*/ 412750 h 412750"/>
              <a:gd name="connsiteX1" fmla="*/ 25400 w 336550"/>
              <a:gd name="connsiteY1" fmla="*/ 241300 h 412750"/>
              <a:gd name="connsiteX2" fmla="*/ 114300 w 336550"/>
              <a:gd name="connsiteY2" fmla="*/ 107950 h 412750"/>
              <a:gd name="connsiteX3" fmla="*/ 336550 w 336550"/>
              <a:gd name="connsiteY3" fmla="*/ 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50" h="412750">
                <a:moveTo>
                  <a:pt x="0" y="412750"/>
                </a:moveTo>
                <a:cubicBezTo>
                  <a:pt x="3175" y="352425"/>
                  <a:pt x="6350" y="292100"/>
                  <a:pt x="25400" y="241300"/>
                </a:cubicBezTo>
                <a:cubicBezTo>
                  <a:pt x="44450" y="190500"/>
                  <a:pt x="62442" y="148167"/>
                  <a:pt x="114300" y="107950"/>
                </a:cubicBezTo>
                <a:cubicBezTo>
                  <a:pt x="166158" y="67733"/>
                  <a:pt x="294217" y="17992"/>
                  <a:pt x="336550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3371850" y="3035300"/>
            <a:ext cx="488950" cy="247890"/>
          </a:xfrm>
          <a:custGeom>
            <a:avLst/>
            <a:gdLst>
              <a:gd name="connsiteX0" fmla="*/ 0 w 488950"/>
              <a:gd name="connsiteY0" fmla="*/ 184150 h 247890"/>
              <a:gd name="connsiteX1" fmla="*/ 127000 w 488950"/>
              <a:gd name="connsiteY1" fmla="*/ 234950 h 247890"/>
              <a:gd name="connsiteX2" fmla="*/ 292100 w 488950"/>
              <a:gd name="connsiteY2" fmla="*/ 241300 h 247890"/>
              <a:gd name="connsiteX3" fmla="*/ 393700 w 488950"/>
              <a:gd name="connsiteY3" fmla="*/ 152400 h 247890"/>
              <a:gd name="connsiteX4" fmla="*/ 488950 w 488950"/>
              <a:gd name="connsiteY4" fmla="*/ 0 h 24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950" h="247890">
                <a:moveTo>
                  <a:pt x="0" y="184150"/>
                </a:moveTo>
                <a:cubicBezTo>
                  <a:pt x="39158" y="204787"/>
                  <a:pt x="78317" y="225425"/>
                  <a:pt x="127000" y="234950"/>
                </a:cubicBezTo>
                <a:cubicBezTo>
                  <a:pt x="175683" y="244475"/>
                  <a:pt x="247650" y="255058"/>
                  <a:pt x="292100" y="241300"/>
                </a:cubicBezTo>
                <a:cubicBezTo>
                  <a:pt x="336550" y="227542"/>
                  <a:pt x="360892" y="192617"/>
                  <a:pt x="393700" y="152400"/>
                </a:cubicBezTo>
                <a:cubicBezTo>
                  <a:pt x="426508" y="112183"/>
                  <a:pt x="457729" y="56091"/>
                  <a:pt x="488950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3371850" y="3244850"/>
            <a:ext cx="330200" cy="412750"/>
          </a:xfrm>
          <a:custGeom>
            <a:avLst/>
            <a:gdLst>
              <a:gd name="connsiteX0" fmla="*/ 0 w 330200"/>
              <a:gd name="connsiteY0" fmla="*/ 0 h 412750"/>
              <a:gd name="connsiteX1" fmla="*/ 25400 w 330200"/>
              <a:gd name="connsiteY1" fmla="*/ 177800 h 412750"/>
              <a:gd name="connsiteX2" fmla="*/ 133350 w 330200"/>
              <a:gd name="connsiteY2" fmla="*/ 317500 h 412750"/>
              <a:gd name="connsiteX3" fmla="*/ 330200 w 330200"/>
              <a:gd name="connsiteY3" fmla="*/ 41275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412750">
                <a:moveTo>
                  <a:pt x="0" y="0"/>
                </a:moveTo>
                <a:cubicBezTo>
                  <a:pt x="1587" y="62441"/>
                  <a:pt x="3175" y="124883"/>
                  <a:pt x="25400" y="177800"/>
                </a:cubicBezTo>
                <a:cubicBezTo>
                  <a:pt x="47625" y="230717"/>
                  <a:pt x="82550" y="278342"/>
                  <a:pt x="133350" y="317500"/>
                </a:cubicBezTo>
                <a:cubicBezTo>
                  <a:pt x="184150" y="356658"/>
                  <a:pt x="257175" y="384704"/>
                  <a:pt x="330200" y="41275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057400" y="3932385"/>
            <a:ext cx="374650" cy="99865"/>
          </a:xfrm>
          <a:custGeom>
            <a:avLst/>
            <a:gdLst>
              <a:gd name="connsiteX0" fmla="*/ 0 w 374650"/>
              <a:gd name="connsiteY0" fmla="*/ 99865 h 99865"/>
              <a:gd name="connsiteX1" fmla="*/ 127000 w 374650"/>
              <a:gd name="connsiteY1" fmla="*/ 23665 h 99865"/>
              <a:gd name="connsiteX2" fmla="*/ 215900 w 374650"/>
              <a:gd name="connsiteY2" fmla="*/ 4615 h 99865"/>
              <a:gd name="connsiteX3" fmla="*/ 374650 w 374650"/>
              <a:gd name="connsiteY3" fmla="*/ 99865 h 9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" h="99865">
                <a:moveTo>
                  <a:pt x="0" y="99865"/>
                </a:moveTo>
                <a:cubicBezTo>
                  <a:pt x="45508" y="69702"/>
                  <a:pt x="91017" y="39540"/>
                  <a:pt x="127000" y="23665"/>
                </a:cubicBezTo>
                <a:cubicBezTo>
                  <a:pt x="162983" y="7790"/>
                  <a:pt x="174625" y="-8085"/>
                  <a:pt x="215900" y="4615"/>
                </a:cubicBezTo>
                <a:cubicBezTo>
                  <a:pt x="257175" y="17315"/>
                  <a:pt x="315912" y="58590"/>
                  <a:pt x="374650" y="9986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2406650" y="3657600"/>
            <a:ext cx="124113" cy="368300"/>
          </a:xfrm>
          <a:custGeom>
            <a:avLst/>
            <a:gdLst>
              <a:gd name="connsiteX0" fmla="*/ 0 w 124113"/>
              <a:gd name="connsiteY0" fmla="*/ 0 h 368300"/>
              <a:gd name="connsiteX1" fmla="*/ 114300 w 124113"/>
              <a:gd name="connsiteY1" fmla="*/ 114300 h 368300"/>
              <a:gd name="connsiteX2" fmla="*/ 107950 w 124113"/>
              <a:gd name="connsiteY2" fmla="*/ 222250 h 368300"/>
              <a:gd name="connsiteX3" fmla="*/ 25400 w 124113"/>
              <a:gd name="connsiteY3" fmla="*/ 3683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13" h="368300">
                <a:moveTo>
                  <a:pt x="0" y="0"/>
                </a:moveTo>
                <a:cubicBezTo>
                  <a:pt x="48154" y="38629"/>
                  <a:pt x="96308" y="77258"/>
                  <a:pt x="114300" y="114300"/>
                </a:cubicBezTo>
                <a:cubicBezTo>
                  <a:pt x="132292" y="151342"/>
                  <a:pt x="122767" y="179917"/>
                  <a:pt x="107950" y="222250"/>
                </a:cubicBezTo>
                <a:cubicBezTo>
                  <a:pt x="93133" y="264583"/>
                  <a:pt x="59266" y="316441"/>
                  <a:pt x="25400" y="36830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2336687" y="4032250"/>
            <a:ext cx="95363" cy="355600"/>
          </a:xfrm>
          <a:custGeom>
            <a:avLst/>
            <a:gdLst>
              <a:gd name="connsiteX0" fmla="*/ 95363 w 95363"/>
              <a:gd name="connsiteY0" fmla="*/ 355600 h 355600"/>
              <a:gd name="connsiteX1" fmla="*/ 25513 w 95363"/>
              <a:gd name="connsiteY1" fmla="*/ 279400 h 355600"/>
              <a:gd name="connsiteX2" fmla="*/ 113 w 95363"/>
              <a:gd name="connsiteY2" fmla="*/ 190500 h 355600"/>
              <a:gd name="connsiteX3" fmla="*/ 19163 w 95363"/>
              <a:gd name="connsiteY3" fmla="*/ 95250 h 355600"/>
              <a:gd name="connsiteX4" fmla="*/ 82663 w 95363"/>
              <a:gd name="connsiteY4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3" h="355600">
                <a:moveTo>
                  <a:pt x="95363" y="355600"/>
                </a:moveTo>
                <a:cubicBezTo>
                  <a:pt x="68375" y="331258"/>
                  <a:pt x="41388" y="306917"/>
                  <a:pt x="25513" y="279400"/>
                </a:cubicBezTo>
                <a:cubicBezTo>
                  <a:pt x="9638" y="251883"/>
                  <a:pt x="1171" y="221192"/>
                  <a:pt x="113" y="190500"/>
                </a:cubicBezTo>
                <a:cubicBezTo>
                  <a:pt x="-945" y="159808"/>
                  <a:pt x="5405" y="127000"/>
                  <a:pt x="19163" y="95250"/>
                </a:cubicBezTo>
                <a:cubicBezTo>
                  <a:pt x="32921" y="63500"/>
                  <a:pt x="57792" y="31750"/>
                  <a:pt x="82663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2438400" y="4019550"/>
            <a:ext cx="342900" cy="109764"/>
          </a:xfrm>
          <a:custGeom>
            <a:avLst/>
            <a:gdLst>
              <a:gd name="connsiteX0" fmla="*/ 342900 w 342900"/>
              <a:gd name="connsiteY0" fmla="*/ 0 h 109764"/>
              <a:gd name="connsiteX1" fmla="*/ 234950 w 342900"/>
              <a:gd name="connsiteY1" fmla="*/ 95250 h 109764"/>
              <a:gd name="connsiteX2" fmla="*/ 120650 w 342900"/>
              <a:gd name="connsiteY2" fmla="*/ 101600 h 109764"/>
              <a:gd name="connsiteX3" fmla="*/ 0 w 342900"/>
              <a:gd name="connsiteY3" fmla="*/ 19050 h 10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109764">
                <a:moveTo>
                  <a:pt x="342900" y="0"/>
                </a:moveTo>
                <a:cubicBezTo>
                  <a:pt x="307446" y="39158"/>
                  <a:pt x="271992" y="78317"/>
                  <a:pt x="234950" y="95250"/>
                </a:cubicBezTo>
                <a:cubicBezTo>
                  <a:pt x="197908" y="112183"/>
                  <a:pt x="159808" y="114300"/>
                  <a:pt x="120650" y="101600"/>
                </a:cubicBezTo>
                <a:cubicBezTo>
                  <a:pt x="81492" y="88900"/>
                  <a:pt x="40746" y="53975"/>
                  <a:pt x="0" y="1905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585913" y="4452938"/>
            <a:ext cx="77665" cy="352425"/>
          </a:xfrm>
          <a:custGeom>
            <a:avLst/>
            <a:gdLst>
              <a:gd name="connsiteX0" fmla="*/ 0 w 77665"/>
              <a:gd name="connsiteY0" fmla="*/ 0 h 352425"/>
              <a:gd name="connsiteX1" fmla="*/ 76200 w 77665"/>
              <a:gd name="connsiteY1" fmla="*/ 228600 h 352425"/>
              <a:gd name="connsiteX2" fmla="*/ 42862 w 77665"/>
              <a:gd name="connsiteY2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665" h="352425">
                <a:moveTo>
                  <a:pt x="0" y="0"/>
                </a:moveTo>
                <a:cubicBezTo>
                  <a:pt x="34528" y="84931"/>
                  <a:pt x="69056" y="169863"/>
                  <a:pt x="76200" y="228600"/>
                </a:cubicBezTo>
                <a:cubicBezTo>
                  <a:pt x="83344" y="287338"/>
                  <a:pt x="63103" y="319881"/>
                  <a:pt x="42862" y="35242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1624013" y="4800600"/>
            <a:ext cx="323850" cy="166688"/>
          </a:xfrm>
          <a:custGeom>
            <a:avLst/>
            <a:gdLst>
              <a:gd name="connsiteX0" fmla="*/ 323850 w 323850"/>
              <a:gd name="connsiteY0" fmla="*/ 128588 h 166688"/>
              <a:gd name="connsiteX1" fmla="*/ 195262 w 323850"/>
              <a:gd name="connsiteY1" fmla="*/ 166688 h 166688"/>
              <a:gd name="connsiteX2" fmla="*/ 85725 w 323850"/>
              <a:gd name="connsiteY2" fmla="*/ 128588 h 166688"/>
              <a:gd name="connsiteX3" fmla="*/ 0 w 323850"/>
              <a:gd name="connsiteY3" fmla="*/ 0 h 16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166688">
                <a:moveTo>
                  <a:pt x="323850" y="128588"/>
                </a:moveTo>
                <a:cubicBezTo>
                  <a:pt x="279399" y="147638"/>
                  <a:pt x="234949" y="166688"/>
                  <a:pt x="195262" y="166688"/>
                </a:cubicBezTo>
                <a:cubicBezTo>
                  <a:pt x="155575" y="166688"/>
                  <a:pt x="118269" y="156369"/>
                  <a:pt x="85725" y="128588"/>
                </a:cubicBezTo>
                <a:cubicBezTo>
                  <a:pt x="53181" y="100807"/>
                  <a:pt x="26590" y="50403"/>
                  <a:pt x="0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2" name="组合 181"/>
          <p:cNvGrpSpPr/>
          <p:nvPr/>
        </p:nvGrpSpPr>
        <p:grpSpPr>
          <a:xfrm>
            <a:off x="6478876" y="2677663"/>
            <a:ext cx="4174836" cy="2519426"/>
            <a:chOff x="4640600" y="1355383"/>
            <a:chExt cx="4174836" cy="2519426"/>
          </a:xfrm>
        </p:grpSpPr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2BC55413-8B70-425E-B756-FCCCB81574D4}"/>
                </a:ext>
              </a:extLst>
            </p:cNvPr>
            <p:cNvSpPr/>
            <p:nvPr/>
          </p:nvSpPr>
          <p:spPr>
            <a:xfrm rot="19173282">
              <a:off x="4640600" y="1355383"/>
              <a:ext cx="4174836" cy="25194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6136662" y="2315237"/>
              <a:ext cx="823537" cy="777043"/>
              <a:chOff x="6136662" y="2315237"/>
              <a:chExt cx="823537" cy="777043"/>
            </a:xfrm>
          </p:grpSpPr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AE5DFF01-B4AA-43BD-8B51-1239968B1E13}"/>
                  </a:ext>
                </a:extLst>
              </p:cNvPr>
              <p:cNvSpPr txBox="1"/>
              <p:nvPr/>
            </p:nvSpPr>
            <p:spPr>
              <a:xfrm>
                <a:off x="6397427" y="272294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④</a:t>
                </a:r>
              </a:p>
            </p:txBody>
          </p:sp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0A3CB84A-698F-49A7-8EF5-17FE10A3889E}"/>
                  </a:ext>
                </a:extLst>
              </p:cNvPr>
              <p:cNvSpPr/>
              <p:nvPr/>
            </p:nvSpPr>
            <p:spPr>
              <a:xfrm>
                <a:off x="6185132" y="2336158"/>
                <a:ext cx="725304" cy="7253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任意多边形: 形状 134">
                <a:extLst>
                  <a:ext uri="{FF2B5EF4-FFF2-40B4-BE49-F238E27FC236}">
                    <a16:creationId xmlns:a16="http://schemas.microsoft.com/office/drawing/2014/main" id="{01F8691C-82CB-46D2-8139-4BC96BDACDA1}"/>
                  </a:ext>
                </a:extLst>
              </p:cNvPr>
              <p:cNvSpPr/>
              <p:nvPr/>
            </p:nvSpPr>
            <p:spPr>
              <a:xfrm>
                <a:off x="6192276" y="2607611"/>
                <a:ext cx="357187" cy="95260"/>
              </a:xfrm>
              <a:custGeom>
                <a:avLst/>
                <a:gdLst>
                  <a:gd name="connsiteX0" fmla="*/ 357187 w 357187"/>
                  <a:gd name="connsiteY0" fmla="*/ 95260 h 95260"/>
                  <a:gd name="connsiteX1" fmla="*/ 185737 w 357187"/>
                  <a:gd name="connsiteY1" fmla="*/ 10 h 95260"/>
                  <a:gd name="connsiteX2" fmla="*/ 0 w 357187"/>
                  <a:gd name="connsiteY2" fmla="*/ 90497 h 9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7" h="95260">
                    <a:moveTo>
                      <a:pt x="357187" y="95260"/>
                    </a:moveTo>
                    <a:cubicBezTo>
                      <a:pt x="301227" y="48032"/>
                      <a:pt x="245268" y="804"/>
                      <a:pt x="185737" y="10"/>
                    </a:cubicBezTo>
                    <a:cubicBezTo>
                      <a:pt x="126206" y="-784"/>
                      <a:pt x="63103" y="44856"/>
                      <a:pt x="0" y="9049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任意多边形: 形状 135">
                <a:extLst>
                  <a:ext uri="{FF2B5EF4-FFF2-40B4-BE49-F238E27FC236}">
                    <a16:creationId xmlns:a16="http://schemas.microsoft.com/office/drawing/2014/main" id="{6F9AD600-8061-4446-B08E-665B4F02D5E4}"/>
                  </a:ext>
                </a:extLst>
              </p:cNvPr>
              <p:cNvSpPr/>
              <p:nvPr/>
            </p:nvSpPr>
            <p:spPr>
              <a:xfrm>
                <a:off x="6456595" y="2705252"/>
                <a:ext cx="88106" cy="350044"/>
              </a:xfrm>
              <a:custGeom>
                <a:avLst/>
                <a:gdLst>
                  <a:gd name="connsiteX0" fmla="*/ 88106 w 88106"/>
                  <a:gd name="connsiteY0" fmla="*/ 0 h 350044"/>
                  <a:gd name="connsiteX1" fmla="*/ 0 w 88106"/>
                  <a:gd name="connsiteY1" fmla="*/ 173831 h 350044"/>
                  <a:gd name="connsiteX2" fmla="*/ 88106 w 88106"/>
                  <a:gd name="connsiteY2" fmla="*/ 350044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106" h="350044">
                    <a:moveTo>
                      <a:pt x="88106" y="0"/>
                    </a:moveTo>
                    <a:cubicBezTo>
                      <a:pt x="44053" y="57745"/>
                      <a:pt x="0" y="115490"/>
                      <a:pt x="0" y="173831"/>
                    </a:cubicBezTo>
                    <a:cubicBezTo>
                      <a:pt x="0" y="232172"/>
                      <a:pt x="44053" y="291108"/>
                      <a:pt x="88106" y="35004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任意多边形: 形状 136">
                <a:extLst>
                  <a:ext uri="{FF2B5EF4-FFF2-40B4-BE49-F238E27FC236}">
                    <a16:creationId xmlns:a16="http://schemas.microsoft.com/office/drawing/2014/main" id="{62F5084C-D0A2-4CA2-8E03-A10BA71FAE53}"/>
                  </a:ext>
                </a:extLst>
              </p:cNvPr>
              <p:cNvSpPr/>
              <p:nvPr/>
            </p:nvSpPr>
            <p:spPr>
              <a:xfrm>
                <a:off x="6551845" y="2693346"/>
                <a:ext cx="357187" cy="111999"/>
              </a:xfrm>
              <a:custGeom>
                <a:avLst/>
                <a:gdLst>
                  <a:gd name="connsiteX0" fmla="*/ 357187 w 357187"/>
                  <a:gd name="connsiteY0" fmla="*/ 0 h 111999"/>
                  <a:gd name="connsiteX1" fmla="*/ 178593 w 357187"/>
                  <a:gd name="connsiteY1" fmla="*/ 111918 h 111999"/>
                  <a:gd name="connsiteX2" fmla="*/ 0 w 357187"/>
                  <a:gd name="connsiteY2" fmla="*/ 14287 h 111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7" h="111999">
                    <a:moveTo>
                      <a:pt x="357187" y="0"/>
                    </a:moveTo>
                    <a:cubicBezTo>
                      <a:pt x="297655" y="54768"/>
                      <a:pt x="238124" y="109537"/>
                      <a:pt x="178593" y="111918"/>
                    </a:cubicBezTo>
                    <a:cubicBezTo>
                      <a:pt x="119062" y="114299"/>
                      <a:pt x="59531" y="64293"/>
                      <a:pt x="0" y="1428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任意多边形: 形状 137">
                <a:extLst>
                  <a:ext uri="{FF2B5EF4-FFF2-40B4-BE49-F238E27FC236}">
                    <a16:creationId xmlns:a16="http://schemas.microsoft.com/office/drawing/2014/main" id="{FAF16E41-0D57-4CF5-AE29-0E2351944AA8}"/>
                  </a:ext>
                </a:extLst>
              </p:cNvPr>
              <p:cNvSpPr/>
              <p:nvPr/>
            </p:nvSpPr>
            <p:spPr>
              <a:xfrm>
                <a:off x="6547082" y="2338539"/>
                <a:ext cx="107156" cy="354807"/>
              </a:xfrm>
              <a:custGeom>
                <a:avLst/>
                <a:gdLst>
                  <a:gd name="connsiteX0" fmla="*/ 0 w 107156"/>
                  <a:gd name="connsiteY0" fmla="*/ 0 h 354807"/>
                  <a:gd name="connsiteX1" fmla="*/ 107156 w 107156"/>
                  <a:gd name="connsiteY1" fmla="*/ 173832 h 354807"/>
                  <a:gd name="connsiteX2" fmla="*/ 0 w 107156"/>
                  <a:gd name="connsiteY2" fmla="*/ 354807 h 35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156" h="354807">
                    <a:moveTo>
                      <a:pt x="0" y="0"/>
                    </a:moveTo>
                    <a:cubicBezTo>
                      <a:pt x="53578" y="57349"/>
                      <a:pt x="107156" y="114698"/>
                      <a:pt x="107156" y="173832"/>
                    </a:cubicBezTo>
                    <a:cubicBezTo>
                      <a:pt x="107156" y="232966"/>
                      <a:pt x="53578" y="293886"/>
                      <a:pt x="0" y="35480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EA5F4BD1-83D5-433C-80D1-65D069F33EF6}"/>
                  </a:ext>
                </a:extLst>
              </p:cNvPr>
              <p:cNvSpPr txBox="1"/>
              <p:nvPr/>
            </p:nvSpPr>
            <p:spPr>
              <a:xfrm>
                <a:off x="6544701" y="245577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⑤</a:t>
                </a:r>
              </a:p>
            </p:txBody>
          </p:sp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E06E3436-CCC8-4D41-8EF3-AFC606EB1F8E}"/>
                  </a:ext>
                </a:extLst>
              </p:cNvPr>
              <p:cNvSpPr txBox="1"/>
              <p:nvPr/>
            </p:nvSpPr>
            <p:spPr>
              <a:xfrm>
                <a:off x="6283936" y="2315237"/>
                <a:ext cx="4138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⑥</a:t>
                </a:r>
              </a:p>
            </p:txBody>
          </p:sp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6F37A230-B48D-451A-B02B-7E9E6AF19C93}"/>
                  </a:ext>
                </a:extLst>
              </p:cNvPr>
              <p:cNvSpPr txBox="1"/>
              <p:nvPr/>
            </p:nvSpPr>
            <p:spPr>
              <a:xfrm>
                <a:off x="6136662" y="258753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⑦</a:t>
                </a:r>
              </a:p>
            </p:txBody>
          </p:sp>
        </p:grpSp>
        <p:grpSp>
          <p:nvGrpSpPr>
            <p:cNvPr id="185" name="组合 184"/>
            <p:cNvGrpSpPr/>
            <p:nvPr/>
          </p:nvGrpSpPr>
          <p:grpSpPr>
            <a:xfrm>
              <a:off x="5397027" y="3128561"/>
              <a:ext cx="746126" cy="716845"/>
              <a:chOff x="5397027" y="3128561"/>
              <a:chExt cx="746126" cy="716845"/>
            </a:xfrm>
          </p:grpSpPr>
          <p:grpSp>
            <p:nvGrpSpPr>
              <p:cNvPr id="199" name="组合 198">
                <a:extLst>
                  <a:ext uri="{FF2B5EF4-FFF2-40B4-BE49-F238E27FC236}">
                    <a16:creationId xmlns:a16="http://schemas.microsoft.com/office/drawing/2014/main" id="{12B875B2-8708-4F33-93A0-E5785711A953}"/>
                  </a:ext>
                </a:extLst>
              </p:cNvPr>
              <p:cNvGrpSpPr/>
              <p:nvPr/>
            </p:nvGrpSpPr>
            <p:grpSpPr>
              <a:xfrm>
                <a:off x="5397027" y="3128561"/>
                <a:ext cx="701964" cy="701964"/>
                <a:chOff x="6898587" y="4853077"/>
                <a:chExt cx="701964" cy="701964"/>
              </a:xfrm>
            </p:grpSpPr>
            <p:sp>
              <p:nvSpPr>
                <p:cNvPr id="203" name="椭圆 202">
                  <a:extLst>
                    <a:ext uri="{FF2B5EF4-FFF2-40B4-BE49-F238E27FC236}">
                      <a16:creationId xmlns:a16="http://schemas.microsoft.com/office/drawing/2014/main" id="{BE859C3B-9E06-46E2-9FA0-F960BA5F3753}"/>
                    </a:ext>
                  </a:extLst>
                </p:cNvPr>
                <p:cNvSpPr/>
                <p:nvPr/>
              </p:nvSpPr>
              <p:spPr>
                <a:xfrm>
                  <a:off x="6898587" y="4853077"/>
                  <a:ext cx="701964" cy="70196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4" name="任意多边形: 形状 144">
                  <a:extLst>
                    <a:ext uri="{FF2B5EF4-FFF2-40B4-BE49-F238E27FC236}">
                      <a16:creationId xmlns:a16="http://schemas.microsoft.com/office/drawing/2014/main" id="{38E7716F-8F97-4E63-99CF-CA9A69A71A99}"/>
                    </a:ext>
                  </a:extLst>
                </p:cNvPr>
                <p:cNvSpPr/>
                <p:nvPr/>
              </p:nvSpPr>
              <p:spPr>
                <a:xfrm>
                  <a:off x="7230667" y="4858829"/>
                  <a:ext cx="61331" cy="344805"/>
                </a:xfrm>
                <a:custGeom>
                  <a:avLst/>
                  <a:gdLst>
                    <a:gd name="connsiteX0" fmla="*/ 0 w 61331"/>
                    <a:gd name="connsiteY0" fmla="*/ 0 h 344805"/>
                    <a:gd name="connsiteX1" fmla="*/ 60960 w 61331"/>
                    <a:gd name="connsiteY1" fmla="*/ 243840 h 344805"/>
                    <a:gd name="connsiteX2" fmla="*/ 20955 w 61331"/>
                    <a:gd name="connsiteY2" fmla="*/ 344805 h 344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331" h="344805">
                      <a:moveTo>
                        <a:pt x="0" y="0"/>
                      </a:moveTo>
                      <a:cubicBezTo>
                        <a:pt x="28734" y="93186"/>
                        <a:pt x="57468" y="186373"/>
                        <a:pt x="60960" y="243840"/>
                      </a:cubicBezTo>
                      <a:cubicBezTo>
                        <a:pt x="64452" y="301307"/>
                        <a:pt x="42703" y="323056"/>
                        <a:pt x="20955" y="34480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5" name="任意多边形: 形状 145">
                  <a:extLst>
                    <a:ext uri="{FF2B5EF4-FFF2-40B4-BE49-F238E27FC236}">
                      <a16:creationId xmlns:a16="http://schemas.microsoft.com/office/drawing/2014/main" id="{99FA9504-11F6-4994-BD88-6092AC440F6A}"/>
                    </a:ext>
                  </a:extLst>
                </p:cNvPr>
                <p:cNvSpPr/>
                <p:nvPr/>
              </p:nvSpPr>
              <p:spPr>
                <a:xfrm>
                  <a:off x="6962062" y="5197919"/>
                  <a:ext cx="285750" cy="200025"/>
                </a:xfrm>
                <a:custGeom>
                  <a:avLst/>
                  <a:gdLst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4315 h 204340"/>
                    <a:gd name="connsiteX1" fmla="*/ 125730 w 285750"/>
                    <a:gd name="connsiteY1" fmla="*/ 23365 h 204340"/>
                    <a:gd name="connsiteX2" fmla="*/ 0 w 285750"/>
                    <a:gd name="connsiteY2" fmla="*/ 204340 h 204340"/>
                    <a:gd name="connsiteX0" fmla="*/ 285750 w 285750"/>
                    <a:gd name="connsiteY0" fmla="*/ 0 h 200025"/>
                    <a:gd name="connsiteX1" fmla="*/ 106680 w 285750"/>
                    <a:gd name="connsiteY1" fmla="*/ 38100 h 200025"/>
                    <a:gd name="connsiteX2" fmla="*/ 0 w 285750"/>
                    <a:gd name="connsiteY2" fmla="*/ 200025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50" h="200025">
                      <a:moveTo>
                        <a:pt x="285750" y="0"/>
                      </a:moveTo>
                      <a:cubicBezTo>
                        <a:pt x="232410" y="6350"/>
                        <a:pt x="182880" y="-4445"/>
                        <a:pt x="106680" y="38100"/>
                      </a:cubicBezTo>
                      <a:cubicBezTo>
                        <a:pt x="30480" y="80645"/>
                        <a:pt x="39052" y="126206"/>
                        <a:pt x="0" y="20002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任意多边形: 形状 146">
                  <a:extLst>
                    <a:ext uri="{FF2B5EF4-FFF2-40B4-BE49-F238E27FC236}">
                      <a16:creationId xmlns:a16="http://schemas.microsoft.com/office/drawing/2014/main" id="{4522B58E-89A9-41D1-BD67-F3EF36BC3D6A}"/>
                    </a:ext>
                  </a:extLst>
                </p:cNvPr>
                <p:cNvSpPr/>
                <p:nvPr/>
              </p:nvSpPr>
              <p:spPr>
                <a:xfrm>
                  <a:off x="7253527" y="5205539"/>
                  <a:ext cx="331470" cy="166783"/>
                </a:xfrm>
                <a:custGeom>
                  <a:avLst/>
                  <a:gdLst>
                    <a:gd name="connsiteX0" fmla="*/ 0 w 331470"/>
                    <a:gd name="connsiteY0" fmla="*/ 0 h 166783"/>
                    <a:gd name="connsiteX1" fmla="*/ 140970 w 331470"/>
                    <a:gd name="connsiteY1" fmla="*/ 160020 h 166783"/>
                    <a:gd name="connsiteX2" fmla="*/ 331470 w 331470"/>
                    <a:gd name="connsiteY2" fmla="*/ 121920 h 166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70" h="166783">
                      <a:moveTo>
                        <a:pt x="0" y="0"/>
                      </a:moveTo>
                      <a:cubicBezTo>
                        <a:pt x="42862" y="69850"/>
                        <a:pt x="85725" y="139700"/>
                        <a:pt x="140970" y="160020"/>
                      </a:cubicBezTo>
                      <a:cubicBezTo>
                        <a:pt x="196215" y="180340"/>
                        <a:pt x="263842" y="151130"/>
                        <a:pt x="331470" y="12192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98C6335-D32E-42DF-8179-CA8EC767B955}"/>
                  </a:ext>
                </a:extLst>
              </p:cNvPr>
              <p:cNvSpPr txBox="1"/>
              <p:nvPr/>
            </p:nvSpPr>
            <p:spPr>
              <a:xfrm>
                <a:off x="5409513" y="314712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①</a:t>
                </a:r>
              </a:p>
            </p:txBody>
          </p:sp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30F2C07A-3DC1-4B91-B1D9-DE5134D85224}"/>
                  </a:ext>
                </a:extLst>
              </p:cNvPr>
              <p:cNvSpPr txBox="1"/>
              <p:nvPr/>
            </p:nvSpPr>
            <p:spPr>
              <a:xfrm>
                <a:off x="5489715" y="347607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②</a:t>
                </a:r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C0BA0DCF-0F1F-440E-98A5-F448BF07E657}"/>
                  </a:ext>
                </a:extLst>
              </p:cNvPr>
              <p:cNvSpPr txBox="1"/>
              <p:nvPr/>
            </p:nvSpPr>
            <p:spPr>
              <a:xfrm>
                <a:off x="5727655" y="325804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③</a:t>
                </a: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6946760" y="1364968"/>
              <a:ext cx="1090806" cy="1090806"/>
              <a:chOff x="6946760" y="1364968"/>
              <a:chExt cx="1090806" cy="1090806"/>
            </a:xfrm>
          </p:grpSpPr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1D45C6BD-35CC-4784-B840-3C9509755F99}"/>
                  </a:ext>
                </a:extLst>
              </p:cNvPr>
              <p:cNvSpPr txBox="1"/>
              <p:nvPr/>
            </p:nvSpPr>
            <p:spPr>
              <a:xfrm>
                <a:off x="7159364" y="2009629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⑧</a:t>
                </a:r>
              </a:p>
            </p:txBody>
          </p:sp>
          <p:grpSp>
            <p:nvGrpSpPr>
              <p:cNvPr id="188" name="组合 187">
                <a:extLst>
                  <a:ext uri="{FF2B5EF4-FFF2-40B4-BE49-F238E27FC236}">
                    <a16:creationId xmlns:a16="http://schemas.microsoft.com/office/drawing/2014/main" id="{BDCD3EA9-B080-4878-9CA6-0D5B0F0C60F2}"/>
                  </a:ext>
                </a:extLst>
              </p:cNvPr>
              <p:cNvGrpSpPr/>
              <p:nvPr/>
            </p:nvGrpSpPr>
            <p:grpSpPr>
              <a:xfrm>
                <a:off x="6946760" y="1364968"/>
                <a:ext cx="1090806" cy="1090806"/>
                <a:chOff x="9945494" y="3152448"/>
                <a:chExt cx="1090806" cy="1090806"/>
              </a:xfrm>
            </p:grpSpPr>
            <p:sp>
              <p:nvSpPr>
                <p:cNvPr id="193" name="椭圆 192">
                  <a:extLst>
                    <a:ext uri="{FF2B5EF4-FFF2-40B4-BE49-F238E27FC236}">
                      <a16:creationId xmlns:a16="http://schemas.microsoft.com/office/drawing/2014/main" id="{79E27180-742A-4058-838C-3D998763D2BC}"/>
                    </a:ext>
                  </a:extLst>
                </p:cNvPr>
                <p:cNvSpPr/>
                <p:nvPr/>
              </p:nvSpPr>
              <p:spPr>
                <a:xfrm>
                  <a:off x="9945494" y="3152448"/>
                  <a:ext cx="1090806" cy="109080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4" name="任意多边形: 形状 149">
                  <a:extLst>
                    <a:ext uri="{FF2B5EF4-FFF2-40B4-BE49-F238E27FC236}">
                      <a16:creationId xmlns:a16="http://schemas.microsoft.com/office/drawing/2014/main" id="{2E52110B-F9D5-4763-B32A-2F49AC99BE07}"/>
                    </a:ext>
                  </a:extLst>
                </p:cNvPr>
                <p:cNvSpPr/>
                <p:nvPr/>
              </p:nvSpPr>
              <p:spPr>
                <a:xfrm>
                  <a:off x="10461525" y="3161386"/>
                  <a:ext cx="95304" cy="535804"/>
                </a:xfrm>
                <a:custGeom>
                  <a:avLst/>
                  <a:gdLst>
                    <a:gd name="connsiteX0" fmla="*/ 0 w 61331"/>
                    <a:gd name="connsiteY0" fmla="*/ 0 h 344805"/>
                    <a:gd name="connsiteX1" fmla="*/ 60960 w 61331"/>
                    <a:gd name="connsiteY1" fmla="*/ 243840 h 344805"/>
                    <a:gd name="connsiteX2" fmla="*/ 20955 w 61331"/>
                    <a:gd name="connsiteY2" fmla="*/ 344805 h 344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331" h="344805">
                      <a:moveTo>
                        <a:pt x="0" y="0"/>
                      </a:moveTo>
                      <a:cubicBezTo>
                        <a:pt x="28734" y="93186"/>
                        <a:pt x="57468" y="186373"/>
                        <a:pt x="60960" y="243840"/>
                      </a:cubicBezTo>
                      <a:cubicBezTo>
                        <a:pt x="64452" y="301307"/>
                        <a:pt x="42703" y="323056"/>
                        <a:pt x="20955" y="34480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5" name="任意多边形: 形状 10">
                  <a:extLst>
                    <a:ext uri="{FF2B5EF4-FFF2-40B4-BE49-F238E27FC236}">
                      <a16:creationId xmlns:a16="http://schemas.microsoft.com/office/drawing/2014/main" id="{6929A59B-D289-4634-91BD-521EE2F6FD8E}"/>
                    </a:ext>
                  </a:extLst>
                </p:cNvPr>
                <p:cNvSpPr/>
                <p:nvPr/>
              </p:nvSpPr>
              <p:spPr>
                <a:xfrm>
                  <a:off x="9982994" y="3480461"/>
                  <a:ext cx="510381" cy="202540"/>
                </a:xfrm>
                <a:custGeom>
                  <a:avLst/>
                  <a:gdLst>
                    <a:gd name="connsiteX0" fmla="*/ 498475 w 498475"/>
                    <a:gd name="connsiteY0" fmla="*/ 227835 h 227835"/>
                    <a:gd name="connsiteX1" fmla="*/ 317500 w 498475"/>
                    <a:gd name="connsiteY1" fmla="*/ 15110 h 227835"/>
                    <a:gd name="connsiteX2" fmla="*/ 0 w 498475"/>
                    <a:gd name="connsiteY2" fmla="*/ 34160 h 227835"/>
                    <a:gd name="connsiteX0" fmla="*/ 510381 w 510381"/>
                    <a:gd name="connsiteY0" fmla="*/ 220403 h 220403"/>
                    <a:gd name="connsiteX1" fmla="*/ 329406 w 510381"/>
                    <a:gd name="connsiteY1" fmla="*/ 7678 h 220403"/>
                    <a:gd name="connsiteX2" fmla="*/ 0 w 510381"/>
                    <a:gd name="connsiteY2" fmla="*/ 57684 h 220403"/>
                    <a:gd name="connsiteX0" fmla="*/ 510381 w 510381"/>
                    <a:gd name="connsiteY0" fmla="*/ 221691 h 221691"/>
                    <a:gd name="connsiteX1" fmla="*/ 329406 w 510381"/>
                    <a:gd name="connsiteY1" fmla="*/ 8966 h 221691"/>
                    <a:gd name="connsiteX2" fmla="*/ 0 w 510381"/>
                    <a:gd name="connsiteY2" fmla="*/ 58972 h 221691"/>
                    <a:gd name="connsiteX0" fmla="*/ 510381 w 510381"/>
                    <a:gd name="connsiteY0" fmla="*/ 209792 h 209792"/>
                    <a:gd name="connsiteX1" fmla="*/ 322263 w 510381"/>
                    <a:gd name="connsiteY1" fmla="*/ 11355 h 209792"/>
                    <a:gd name="connsiteX2" fmla="*/ 0 w 510381"/>
                    <a:gd name="connsiteY2" fmla="*/ 47073 h 209792"/>
                    <a:gd name="connsiteX0" fmla="*/ 510381 w 510381"/>
                    <a:gd name="connsiteY0" fmla="*/ 202540 h 202540"/>
                    <a:gd name="connsiteX1" fmla="*/ 312738 w 510381"/>
                    <a:gd name="connsiteY1" fmla="*/ 13628 h 202540"/>
                    <a:gd name="connsiteX2" fmla="*/ 0 w 510381"/>
                    <a:gd name="connsiteY2" fmla="*/ 39821 h 20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0381" h="202540">
                      <a:moveTo>
                        <a:pt x="510381" y="202540"/>
                      </a:moveTo>
                      <a:cubicBezTo>
                        <a:pt x="461433" y="112317"/>
                        <a:pt x="397801" y="40748"/>
                        <a:pt x="312738" y="13628"/>
                      </a:cubicBezTo>
                      <a:cubicBezTo>
                        <a:pt x="227675" y="-13492"/>
                        <a:pt x="110066" y="2250"/>
                        <a:pt x="0" y="3982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任意多边形: 形状 14">
                  <a:extLst>
                    <a:ext uri="{FF2B5EF4-FFF2-40B4-BE49-F238E27FC236}">
                      <a16:creationId xmlns:a16="http://schemas.microsoft.com/office/drawing/2014/main" id="{D4F0647F-5BB3-4D22-92AD-032CB5FCB782}"/>
                    </a:ext>
                  </a:extLst>
                </p:cNvPr>
                <p:cNvSpPr/>
                <p:nvPr/>
              </p:nvSpPr>
              <p:spPr>
                <a:xfrm>
                  <a:off x="10142537" y="3695700"/>
                  <a:ext cx="357188" cy="418306"/>
                </a:xfrm>
                <a:custGeom>
                  <a:avLst/>
                  <a:gdLst>
                    <a:gd name="connsiteX0" fmla="*/ 302805 w 302805"/>
                    <a:gd name="connsiteY0" fmla="*/ 0 h 473075"/>
                    <a:gd name="connsiteX1" fmla="*/ 26580 w 302805"/>
                    <a:gd name="connsiteY1" fmla="*/ 149225 h 473075"/>
                    <a:gd name="connsiteX2" fmla="*/ 26580 w 302805"/>
                    <a:gd name="connsiteY2" fmla="*/ 473075 h 473075"/>
                    <a:gd name="connsiteX0" fmla="*/ 363368 w 363368"/>
                    <a:gd name="connsiteY0" fmla="*/ 0 h 418306"/>
                    <a:gd name="connsiteX1" fmla="*/ 87143 w 363368"/>
                    <a:gd name="connsiteY1" fmla="*/ 149225 h 418306"/>
                    <a:gd name="connsiteX2" fmla="*/ 6180 w 363368"/>
                    <a:gd name="connsiteY2" fmla="*/ 418306 h 418306"/>
                    <a:gd name="connsiteX0" fmla="*/ 357188 w 357188"/>
                    <a:gd name="connsiteY0" fmla="*/ 0 h 418306"/>
                    <a:gd name="connsiteX1" fmla="*/ 80963 w 357188"/>
                    <a:gd name="connsiteY1" fmla="*/ 149225 h 418306"/>
                    <a:gd name="connsiteX2" fmla="*/ 0 w 357188"/>
                    <a:gd name="connsiteY2" fmla="*/ 418306 h 418306"/>
                    <a:gd name="connsiteX0" fmla="*/ 357188 w 357188"/>
                    <a:gd name="connsiteY0" fmla="*/ 0 h 418306"/>
                    <a:gd name="connsiteX1" fmla="*/ 95250 w 357188"/>
                    <a:gd name="connsiteY1" fmla="*/ 137319 h 418306"/>
                    <a:gd name="connsiteX2" fmla="*/ 0 w 357188"/>
                    <a:gd name="connsiteY2" fmla="*/ 418306 h 418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57188" h="418306">
                      <a:moveTo>
                        <a:pt x="357188" y="0"/>
                      </a:moveTo>
                      <a:cubicBezTo>
                        <a:pt x="242094" y="35189"/>
                        <a:pt x="154781" y="67601"/>
                        <a:pt x="95250" y="137319"/>
                      </a:cubicBezTo>
                      <a:cubicBezTo>
                        <a:pt x="35719" y="207037"/>
                        <a:pt x="5556" y="293423"/>
                        <a:pt x="0" y="41830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7" name="任意多边形: 形状 15">
                  <a:extLst>
                    <a:ext uri="{FF2B5EF4-FFF2-40B4-BE49-F238E27FC236}">
                      <a16:creationId xmlns:a16="http://schemas.microsoft.com/office/drawing/2014/main" id="{9736CBB2-72C5-4A35-90DB-51CB748870AB}"/>
                    </a:ext>
                  </a:extLst>
                </p:cNvPr>
                <p:cNvSpPr/>
                <p:nvPr/>
              </p:nvSpPr>
              <p:spPr>
                <a:xfrm>
                  <a:off x="10494167" y="3695700"/>
                  <a:ext cx="330995" cy="413544"/>
                </a:xfrm>
                <a:custGeom>
                  <a:avLst/>
                  <a:gdLst>
                    <a:gd name="connsiteX0" fmla="*/ 0 w 419100"/>
                    <a:gd name="connsiteY0" fmla="*/ 0 h 292100"/>
                    <a:gd name="connsiteX1" fmla="*/ 158750 w 419100"/>
                    <a:gd name="connsiteY1" fmla="*/ 228600 h 292100"/>
                    <a:gd name="connsiteX2" fmla="*/ 419100 w 419100"/>
                    <a:gd name="connsiteY2" fmla="*/ 292100 h 292100"/>
                    <a:gd name="connsiteX0" fmla="*/ 0 w 309563"/>
                    <a:gd name="connsiteY0" fmla="*/ 0 h 404019"/>
                    <a:gd name="connsiteX1" fmla="*/ 158750 w 309563"/>
                    <a:gd name="connsiteY1" fmla="*/ 228600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80169 w 309563"/>
                    <a:gd name="connsiteY1" fmla="*/ 254794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58738 w 309563"/>
                    <a:gd name="connsiteY1" fmla="*/ 278606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58738 w 309563"/>
                    <a:gd name="connsiteY1" fmla="*/ 278606 h 404019"/>
                    <a:gd name="connsiteX2" fmla="*/ 309563 w 309563"/>
                    <a:gd name="connsiteY2" fmla="*/ 404019 h 404019"/>
                    <a:gd name="connsiteX0" fmla="*/ 0 w 330995"/>
                    <a:gd name="connsiteY0" fmla="*/ 0 h 413544"/>
                    <a:gd name="connsiteX1" fmla="*/ 80170 w 330995"/>
                    <a:gd name="connsiteY1" fmla="*/ 288131 h 413544"/>
                    <a:gd name="connsiteX2" fmla="*/ 330995 w 330995"/>
                    <a:gd name="connsiteY2" fmla="*/ 413544 h 4135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5" h="413544">
                      <a:moveTo>
                        <a:pt x="0" y="0"/>
                      </a:moveTo>
                      <a:cubicBezTo>
                        <a:pt x="1588" y="132820"/>
                        <a:pt x="25004" y="219207"/>
                        <a:pt x="80170" y="288131"/>
                      </a:cubicBezTo>
                      <a:cubicBezTo>
                        <a:pt x="135336" y="357055"/>
                        <a:pt x="235745" y="406135"/>
                        <a:pt x="330995" y="413544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8" name="任意多边形: 形状 16">
                  <a:extLst>
                    <a:ext uri="{FF2B5EF4-FFF2-40B4-BE49-F238E27FC236}">
                      <a16:creationId xmlns:a16="http://schemas.microsoft.com/office/drawing/2014/main" id="{A92191FA-8F5C-4DA2-A110-58756B6F8F7B}"/>
                    </a:ext>
                  </a:extLst>
                </p:cNvPr>
                <p:cNvSpPr/>
                <p:nvPr/>
              </p:nvSpPr>
              <p:spPr>
                <a:xfrm>
                  <a:off x="10502900" y="3502025"/>
                  <a:ext cx="488950" cy="243234"/>
                </a:xfrm>
                <a:custGeom>
                  <a:avLst/>
                  <a:gdLst>
                    <a:gd name="connsiteX0" fmla="*/ 0 w 488950"/>
                    <a:gd name="connsiteY0" fmla="*/ 196850 h 250798"/>
                    <a:gd name="connsiteX1" fmla="*/ 314325 w 488950"/>
                    <a:gd name="connsiteY1" fmla="*/ 238125 h 250798"/>
                    <a:gd name="connsiteX2" fmla="*/ 488950 w 488950"/>
                    <a:gd name="connsiteY2" fmla="*/ 0 h 250798"/>
                    <a:gd name="connsiteX0" fmla="*/ 0 w 488950"/>
                    <a:gd name="connsiteY0" fmla="*/ 196850 h 243234"/>
                    <a:gd name="connsiteX1" fmla="*/ 295275 w 488950"/>
                    <a:gd name="connsiteY1" fmla="*/ 228600 h 243234"/>
                    <a:gd name="connsiteX2" fmla="*/ 488950 w 488950"/>
                    <a:gd name="connsiteY2" fmla="*/ 0 h 243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8950" h="243234">
                      <a:moveTo>
                        <a:pt x="0" y="196850"/>
                      </a:moveTo>
                      <a:cubicBezTo>
                        <a:pt x="116416" y="233891"/>
                        <a:pt x="213783" y="261408"/>
                        <a:pt x="295275" y="228600"/>
                      </a:cubicBezTo>
                      <a:cubicBezTo>
                        <a:pt x="376767" y="195792"/>
                        <a:pt x="442383" y="102658"/>
                        <a:pt x="48895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6E38357E-9665-47CF-AC3C-306771A1016E}"/>
                  </a:ext>
                </a:extLst>
              </p:cNvPr>
              <p:cNvSpPr txBox="1"/>
              <p:nvPr/>
            </p:nvSpPr>
            <p:spPr>
              <a:xfrm>
                <a:off x="6955471" y="1679573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⑿</a:t>
                </a: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9FEA5113-72C7-4BFA-B44E-1C15BCB60337}"/>
                  </a:ext>
                </a:extLst>
              </p:cNvPr>
              <p:cNvSpPr txBox="1"/>
              <p:nvPr/>
            </p:nvSpPr>
            <p:spPr>
              <a:xfrm>
                <a:off x="7574862" y="1925131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⑨</a:t>
                </a: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671269C4-A2DB-4D5C-90E0-35484D866333}"/>
                  </a:ext>
                </a:extLst>
              </p:cNvPr>
              <p:cNvSpPr txBox="1"/>
              <p:nvPr/>
            </p:nvSpPr>
            <p:spPr>
              <a:xfrm>
                <a:off x="7146956" y="136914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⑾</a:t>
                </a: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B486E0C2-BD52-4F4A-A35B-7F66803E15F0}"/>
                  </a:ext>
                </a:extLst>
              </p:cNvPr>
              <p:cNvSpPr txBox="1"/>
              <p:nvPr/>
            </p:nvSpPr>
            <p:spPr>
              <a:xfrm>
                <a:off x="7526627" y="1511587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⑩</a:t>
                </a:r>
              </a:p>
            </p:txBody>
          </p:sp>
        </p:grpSp>
      </p:grpSp>
      <p:sp>
        <p:nvSpPr>
          <p:cNvPr id="216" name="任意多边形 215"/>
          <p:cNvSpPr/>
          <p:nvPr/>
        </p:nvSpPr>
        <p:spPr>
          <a:xfrm>
            <a:off x="8368079" y="1766878"/>
            <a:ext cx="1787978" cy="817205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  <a:gd name="connsiteX0" fmla="*/ 0 w 1802032"/>
              <a:gd name="connsiteY0" fmla="*/ 950778 h 958496"/>
              <a:gd name="connsiteX1" fmla="*/ 183271 w 1802032"/>
              <a:gd name="connsiteY1" fmla="*/ 423435 h 958496"/>
              <a:gd name="connsiteX2" fmla="*/ 651217 w 1802032"/>
              <a:gd name="connsiteY2" fmla="*/ 64025 h 958496"/>
              <a:gd name="connsiteX3" fmla="*/ 1373358 w 1802032"/>
              <a:gd name="connsiteY3" fmla="*/ 102223 h 958496"/>
              <a:gd name="connsiteX4" fmla="*/ 1802032 w 1802032"/>
              <a:gd name="connsiteY4" fmla="*/ 958496 h 958496"/>
              <a:gd name="connsiteX0" fmla="*/ 0 w 1802032"/>
              <a:gd name="connsiteY0" fmla="*/ 904572 h 912290"/>
              <a:gd name="connsiteX1" fmla="*/ 183271 w 1802032"/>
              <a:gd name="connsiteY1" fmla="*/ 377229 h 912290"/>
              <a:gd name="connsiteX2" fmla="*/ 651217 w 1802032"/>
              <a:gd name="connsiteY2" fmla="*/ 17819 h 912290"/>
              <a:gd name="connsiteX3" fmla="*/ 1436858 w 1802032"/>
              <a:gd name="connsiteY3" fmla="*/ 144917 h 912290"/>
              <a:gd name="connsiteX4" fmla="*/ 1802032 w 1802032"/>
              <a:gd name="connsiteY4" fmla="*/ 912290 h 912290"/>
              <a:gd name="connsiteX0" fmla="*/ 0 w 1802032"/>
              <a:gd name="connsiteY0" fmla="*/ 907360 h 915078"/>
              <a:gd name="connsiteX1" fmla="*/ 208671 w 1802032"/>
              <a:gd name="connsiteY1" fmla="*/ 418117 h 915078"/>
              <a:gd name="connsiteX2" fmla="*/ 651217 w 1802032"/>
              <a:gd name="connsiteY2" fmla="*/ 20607 h 915078"/>
              <a:gd name="connsiteX3" fmla="*/ 1436858 w 1802032"/>
              <a:gd name="connsiteY3" fmla="*/ 147705 h 915078"/>
              <a:gd name="connsiteX4" fmla="*/ 1802032 w 1802032"/>
              <a:gd name="connsiteY4" fmla="*/ 915078 h 915078"/>
              <a:gd name="connsiteX0" fmla="*/ 0 w 1802032"/>
              <a:gd name="connsiteY0" fmla="*/ 869145 h 876863"/>
              <a:gd name="connsiteX1" fmla="*/ 208671 w 1802032"/>
              <a:gd name="connsiteY1" fmla="*/ 379902 h 876863"/>
              <a:gd name="connsiteX2" fmla="*/ 702017 w 1802032"/>
              <a:gd name="connsiteY2" fmla="*/ 33192 h 876863"/>
              <a:gd name="connsiteX3" fmla="*/ 1436858 w 1802032"/>
              <a:gd name="connsiteY3" fmla="*/ 109490 h 876863"/>
              <a:gd name="connsiteX4" fmla="*/ 1802032 w 1802032"/>
              <a:gd name="connsiteY4" fmla="*/ 876863 h 876863"/>
              <a:gd name="connsiteX0" fmla="*/ 0 w 1802032"/>
              <a:gd name="connsiteY0" fmla="*/ 863756 h 871474"/>
              <a:gd name="connsiteX1" fmla="*/ 208671 w 1802032"/>
              <a:gd name="connsiteY1" fmla="*/ 374513 h 871474"/>
              <a:gd name="connsiteX2" fmla="*/ 702017 w 1802032"/>
              <a:gd name="connsiteY2" fmla="*/ 27803 h 871474"/>
              <a:gd name="connsiteX3" fmla="*/ 1474958 w 1802032"/>
              <a:gd name="connsiteY3" fmla="*/ 116801 h 871474"/>
              <a:gd name="connsiteX4" fmla="*/ 1802032 w 1802032"/>
              <a:gd name="connsiteY4" fmla="*/ 871474 h 871474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08230 h 815948"/>
              <a:gd name="connsiteX1" fmla="*/ 208671 w 1802032"/>
              <a:gd name="connsiteY1" fmla="*/ 318987 h 815948"/>
              <a:gd name="connsiteX2" fmla="*/ 727417 w 1802032"/>
              <a:gd name="connsiteY2" fmla="*/ 23077 h 815948"/>
              <a:gd name="connsiteX3" fmla="*/ 1465433 w 1802032"/>
              <a:gd name="connsiteY3" fmla="*/ 108900 h 815948"/>
              <a:gd name="connsiteX4" fmla="*/ 1802032 w 1802032"/>
              <a:gd name="connsiteY4" fmla="*/ 815948 h 815948"/>
              <a:gd name="connsiteX0" fmla="*/ 0 w 1802032"/>
              <a:gd name="connsiteY0" fmla="*/ 803599 h 811317"/>
              <a:gd name="connsiteX1" fmla="*/ 208671 w 1802032"/>
              <a:gd name="connsiteY1" fmla="*/ 314356 h 811317"/>
              <a:gd name="connsiteX2" fmla="*/ 727417 w 1802032"/>
              <a:gd name="connsiteY2" fmla="*/ 18446 h 811317"/>
              <a:gd name="connsiteX3" fmla="*/ 1465433 w 1802032"/>
              <a:gd name="connsiteY3" fmla="*/ 104269 h 811317"/>
              <a:gd name="connsiteX4" fmla="*/ 1802032 w 1802032"/>
              <a:gd name="connsiteY4" fmla="*/ 811317 h 811317"/>
              <a:gd name="connsiteX0" fmla="*/ 0 w 1802032"/>
              <a:gd name="connsiteY0" fmla="*/ 807831 h 815549"/>
              <a:gd name="connsiteX1" fmla="*/ 208671 w 1802032"/>
              <a:gd name="connsiteY1" fmla="*/ 318588 h 815549"/>
              <a:gd name="connsiteX2" fmla="*/ 727417 w 1802032"/>
              <a:gd name="connsiteY2" fmla="*/ 22678 h 815549"/>
              <a:gd name="connsiteX3" fmla="*/ 1465433 w 1802032"/>
              <a:gd name="connsiteY3" fmla="*/ 108501 h 815549"/>
              <a:gd name="connsiteX4" fmla="*/ 1802032 w 180203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8246"/>
              <a:gd name="connsiteY0" fmla="*/ 800211 h 815549"/>
              <a:gd name="connsiteX1" fmla="*/ 193431 w 1788246"/>
              <a:gd name="connsiteY1" fmla="*/ 318588 h 815549"/>
              <a:gd name="connsiteX2" fmla="*/ 712177 w 1788246"/>
              <a:gd name="connsiteY2" fmla="*/ 22678 h 815549"/>
              <a:gd name="connsiteX3" fmla="*/ 1450193 w 1788246"/>
              <a:gd name="connsiteY3" fmla="*/ 108501 h 815549"/>
              <a:gd name="connsiteX4" fmla="*/ 1786792 w 1788246"/>
              <a:gd name="connsiteY4" fmla="*/ 815549 h 815549"/>
              <a:gd name="connsiteX0" fmla="*/ 0 w 1787805"/>
              <a:gd name="connsiteY0" fmla="*/ 816296 h 831634"/>
              <a:gd name="connsiteX1" fmla="*/ 193431 w 1787805"/>
              <a:gd name="connsiteY1" fmla="*/ 334673 h 831634"/>
              <a:gd name="connsiteX2" fmla="*/ 811237 w 1787805"/>
              <a:gd name="connsiteY2" fmla="*/ 23523 h 831634"/>
              <a:gd name="connsiteX3" fmla="*/ 1450193 w 1787805"/>
              <a:gd name="connsiteY3" fmla="*/ 124586 h 831634"/>
              <a:gd name="connsiteX4" fmla="*/ 1786792 w 1787805"/>
              <a:gd name="connsiteY4" fmla="*/ 831634 h 831634"/>
              <a:gd name="connsiteX0" fmla="*/ 0 w 1787805"/>
              <a:gd name="connsiteY0" fmla="*/ 809524 h 824862"/>
              <a:gd name="connsiteX1" fmla="*/ 193431 w 1787805"/>
              <a:gd name="connsiteY1" fmla="*/ 327901 h 824862"/>
              <a:gd name="connsiteX2" fmla="*/ 811237 w 1787805"/>
              <a:gd name="connsiteY2" fmla="*/ 16751 h 824862"/>
              <a:gd name="connsiteX3" fmla="*/ 1450193 w 1787805"/>
              <a:gd name="connsiteY3" fmla="*/ 117814 h 824862"/>
              <a:gd name="connsiteX4" fmla="*/ 1786792 w 1787805"/>
              <a:gd name="connsiteY4" fmla="*/ 824862 h 824862"/>
              <a:gd name="connsiteX0" fmla="*/ 0 w 1787844"/>
              <a:gd name="connsiteY0" fmla="*/ 803817 h 819155"/>
              <a:gd name="connsiteX1" fmla="*/ 193431 w 1787844"/>
              <a:gd name="connsiteY1" fmla="*/ 322194 h 819155"/>
              <a:gd name="connsiteX2" fmla="*/ 811237 w 1787844"/>
              <a:gd name="connsiteY2" fmla="*/ 11044 h 819155"/>
              <a:gd name="connsiteX3" fmla="*/ 1457813 w 1787844"/>
              <a:gd name="connsiteY3" fmla="*/ 142587 h 819155"/>
              <a:gd name="connsiteX4" fmla="*/ 1786792 w 1787844"/>
              <a:gd name="connsiteY4" fmla="*/ 819155 h 819155"/>
              <a:gd name="connsiteX0" fmla="*/ 0 w 1787978"/>
              <a:gd name="connsiteY0" fmla="*/ 802886 h 818224"/>
              <a:gd name="connsiteX1" fmla="*/ 19343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2886 h 818224"/>
              <a:gd name="connsiteX1" fmla="*/ 20867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895 w 1788873"/>
              <a:gd name="connsiteY0" fmla="*/ 808096 h 823434"/>
              <a:gd name="connsiteX1" fmla="*/ 209566 w 1788873"/>
              <a:gd name="connsiteY1" fmla="*/ 311233 h 823434"/>
              <a:gd name="connsiteX2" fmla="*/ 812132 w 1788873"/>
              <a:gd name="connsiteY2" fmla="*/ 15323 h 823434"/>
              <a:gd name="connsiteX3" fmla="*/ 1458708 w 1788873"/>
              <a:gd name="connsiteY3" fmla="*/ 146866 h 823434"/>
              <a:gd name="connsiteX4" fmla="*/ 1787687 w 1788873"/>
              <a:gd name="connsiteY4" fmla="*/ 823434 h 823434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801867 h 817205"/>
              <a:gd name="connsiteX1" fmla="*/ 209566 w 1788873"/>
              <a:gd name="connsiteY1" fmla="*/ 305004 h 817205"/>
              <a:gd name="connsiteX2" fmla="*/ 812132 w 1788873"/>
              <a:gd name="connsiteY2" fmla="*/ 9094 h 817205"/>
              <a:gd name="connsiteX3" fmla="*/ 1458708 w 1788873"/>
              <a:gd name="connsiteY3" fmla="*/ 140637 h 817205"/>
              <a:gd name="connsiteX4" fmla="*/ 1787687 w 1788873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978" h="817205">
                <a:moveTo>
                  <a:pt x="0" y="801867"/>
                </a:moveTo>
                <a:cubicBezTo>
                  <a:pt x="43717" y="539807"/>
                  <a:pt x="81085" y="452373"/>
                  <a:pt x="208671" y="305004"/>
                </a:cubicBezTo>
                <a:cubicBezTo>
                  <a:pt x="336257" y="157635"/>
                  <a:pt x="557327" y="36488"/>
                  <a:pt x="811237" y="9094"/>
                </a:cubicBezTo>
                <a:cubicBezTo>
                  <a:pt x="1065147" y="-18300"/>
                  <a:pt x="1272361" y="13572"/>
                  <a:pt x="1457813" y="140637"/>
                </a:cubicBezTo>
                <a:cubicBezTo>
                  <a:pt x="1643265" y="267702"/>
                  <a:pt x="1803399" y="503612"/>
                  <a:pt x="1786792" y="8172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任意多边形 216"/>
          <p:cNvSpPr/>
          <p:nvPr/>
        </p:nvSpPr>
        <p:spPr>
          <a:xfrm rot="19306628">
            <a:off x="6806598" y="2292639"/>
            <a:ext cx="1487556" cy="863020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  <a:gd name="connsiteX0" fmla="*/ 63649 w 1633710"/>
              <a:gd name="connsiteY0" fmla="*/ 1173296 h 1173296"/>
              <a:gd name="connsiteX1" fmla="*/ 14949 w 1633710"/>
              <a:gd name="connsiteY1" fmla="*/ 463260 h 1173296"/>
              <a:gd name="connsiteX2" fmla="*/ 470195 w 1633710"/>
              <a:gd name="connsiteY2" fmla="*/ 53050 h 1173296"/>
              <a:gd name="connsiteX3" fmla="*/ 1205036 w 1633710"/>
              <a:gd name="connsiteY3" fmla="*/ 142048 h 1173296"/>
              <a:gd name="connsiteX4" fmla="*/ 1633710 w 1633710"/>
              <a:gd name="connsiteY4" fmla="*/ 998321 h 1173296"/>
              <a:gd name="connsiteX0" fmla="*/ 63649 w 1500878"/>
              <a:gd name="connsiteY0" fmla="*/ 1172533 h 1172533"/>
              <a:gd name="connsiteX1" fmla="*/ 14949 w 1500878"/>
              <a:gd name="connsiteY1" fmla="*/ 462497 h 1172533"/>
              <a:gd name="connsiteX2" fmla="*/ 470195 w 1500878"/>
              <a:gd name="connsiteY2" fmla="*/ 52287 h 1172533"/>
              <a:gd name="connsiteX3" fmla="*/ 1205036 w 1500878"/>
              <a:gd name="connsiteY3" fmla="*/ 141285 h 1172533"/>
              <a:gd name="connsiteX4" fmla="*/ 1500878 w 1500878"/>
              <a:gd name="connsiteY4" fmla="*/ 1135430 h 1172533"/>
              <a:gd name="connsiteX0" fmla="*/ 63649 w 1514255"/>
              <a:gd name="connsiteY0" fmla="*/ 1172450 h 1172450"/>
              <a:gd name="connsiteX1" fmla="*/ 14949 w 1514255"/>
              <a:gd name="connsiteY1" fmla="*/ 462414 h 1172450"/>
              <a:gd name="connsiteX2" fmla="*/ 470195 w 1514255"/>
              <a:gd name="connsiteY2" fmla="*/ 52204 h 1172450"/>
              <a:gd name="connsiteX3" fmla="*/ 1205036 w 1514255"/>
              <a:gd name="connsiteY3" fmla="*/ 141202 h 1172450"/>
              <a:gd name="connsiteX4" fmla="*/ 1514255 w 1514255"/>
              <a:gd name="connsiteY4" fmla="*/ 1133757 h 1172450"/>
              <a:gd name="connsiteX0" fmla="*/ 0 w 1450606"/>
              <a:gd name="connsiteY0" fmla="*/ 1172286 h 1172286"/>
              <a:gd name="connsiteX1" fmla="*/ 93476 w 1450606"/>
              <a:gd name="connsiteY1" fmla="*/ 574223 h 1172286"/>
              <a:gd name="connsiteX2" fmla="*/ 406546 w 1450606"/>
              <a:gd name="connsiteY2" fmla="*/ 52040 h 1172286"/>
              <a:gd name="connsiteX3" fmla="*/ 1141387 w 1450606"/>
              <a:gd name="connsiteY3" fmla="*/ 141038 h 1172286"/>
              <a:gd name="connsiteX4" fmla="*/ 1450606 w 1450606"/>
              <a:gd name="connsiteY4" fmla="*/ 1133593 h 1172286"/>
              <a:gd name="connsiteX0" fmla="*/ 0 w 1450606"/>
              <a:gd name="connsiteY0" fmla="*/ 1106691 h 1106691"/>
              <a:gd name="connsiteX1" fmla="*/ 93476 w 1450606"/>
              <a:gd name="connsiteY1" fmla="*/ 508628 h 1106691"/>
              <a:gd name="connsiteX2" fmla="*/ 496806 w 1450606"/>
              <a:gd name="connsiteY2" fmla="*/ 118153 h 1106691"/>
              <a:gd name="connsiteX3" fmla="*/ 1141387 w 1450606"/>
              <a:gd name="connsiteY3" fmla="*/ 75443 h 1106691"/>
              <a:gd name="connsiteX4" fmla="*/ 1450606 w 1450606"/>
              <a:gd name="connsiteY4" fmla="*/ 1067998 h 1106691"/>
              <a:gd name="connsiteX0" fmla="*/ 0 w 1450606"/>
              <a:gd name="connsiteY0" fmla="*/ 998636 h 998636"/>
              <a:gd name="connsiteX1" fmla="*/ 93476 w 1450606"/>
              <a:gd name="connsiteY1" fmla="*/ 400573 h 998636"/>
              <a:gd name="connsiteX2" fmla="*/ 496806 w 1450606"/>
              <a:gd name="connsiteY2" fmla="*/ 10098 h 998636"/>
              <a:gd name="connsiteX3" fmla="*/ 1099940 w 1450606"/>
              <a:gd name="connsiteY3" fmla="*/ 189356 h 998636"/>
              <a:gd name="connsiteX4" fmla="*/ 1450606 w 1450606"/>
              <a:gd name="connsiteY4" fmla="*/ 959943 h 998636"/>
              <a:gd name="connsiteX0" fmla="*/ 0 w 1450606"/>
              <a:gd name="connsiteY0" fmla="*/ 893391 h 893391"/>
              <a:gd name="connsiteX1" fmla="*/ 93476 w 1450606"/>
              <a:gd name="connsiteY1" fmla="*/ 295328 h 893391"/>
              <a:gd name="connsiteX2" fmla="*/ 581173 w 1450606"/>
              <a:gd name="connsiteY2" fmla="*/ 44044 h 893391"/>
              <a:gd name="connsiteX3" fmla="*/ 1099940 w 1450606"/>
              <a:gd name="connsiteY3" fmla="*/ 84111 h 893391"/>
              <a:gd name="connsiteX4" fmla="*/ 1450606 w 1450606"/>
              <a:gd name="connsiteY4" fmla="*/ 854698 h 893391"/>
              <a:gd name="connsiteX0" fmla="*/ 0 w 1450606"/>
              <a:gd name="connsiteY0" fmla="*/ 861281 h 861281"/>
              <a:gd name="connsiteX1" fmla="*/ 93476 w 1450606"/>
              <a:gd name="connsiteY1" fmla="*/ 263218 h 861281"/>
              <a:gd name="connsiteX2" fmla="*/ 581173 w 1450606"/>
              <a:gd name="connsiteY2" fmla="*/ 11934 h 861281"/>
              <a:gd name="connsiteX3" fmla="*/ 1189734 w 1450606"/>
              <a:gd name="connsiteY3" fmla="*/ 122721 h 861281"/>
              <a:gd name="connsiteX4" fmla="*/ 1450606 w 1450606"/>
              <a:gd name="connsiteY4" fmla="*/ 822588 h 861281"/>
              <a:gd name="connsiteX0" fmla="*/ 0 w 1450606"/>
              <a:gd name="connsiteY0" fmla="*/ 864428 h 864428"/>
              <a:gd name="connsiteX1" fmla="*/ 132481 w 1450606"/>
              <a:gd name="connsiteY1" fmla="*/ 309208 h 864428"/>
              <a:gd name="connsiteX2" fmla="*/ 581173 w 1450606"/>
              <a:gd name="connsiteY2" fmla="*/ 15081 h 864428"/>
              <a:gd name="connsiteX3" fmla="*/ 1189734 w 1450606"/>
              <a:gd name="connsiteY3" fmla="*/ 125868 h 864428"/>
              <a:gd name="connsiteX4" fmla="*/ 1450606 w 1450606"/>
              <a:gd name="connsiteY4" fmla="*/ 825735 h 864428"/>
              <a:gd name="connsiteX0" fmla="*/ 0 w 1450606"/>
              <a:gd name="connsiteY0" fmla="*/ 864428 h 864428"/>
              <a:gd name="connsiteX1" fmla="*/ 132481 w 1450606"/>
              <a:gd name="connsiteY1" fmla="*/ 309208 h 864428"/>
              <a:gd name="connsiteX2" fmla="*/ 581173 w 1450606"/>
              <a:gd name="connsiteY2" fmla="*/ 15081 h 864428"/>
              <a:gd name="connsiteX3" fmla="*/ 1189734 w 1450606"/>
              <a:gd name="connsiteY3" fmla="*/ 125868 h 864428"/>
              <a:gd name="connsiteX4" fmla="*/ 1450606 w 1450606"/>
              <a:gd name="connsiteY4" fmla="*/ 825735 h 864428"/>
              <a:gd name="connsiteX0" fmla="*/ 0 w 1450606"/>
              <a:gd name="connsiteY0" fmla="*/ 852119 h 852119"/>
              <a:gd name="connsiteX1" fmla="*/ 132481 w 1450606"/>
              <a:gd name="connsiteY1" fmla="*/ 296899 h 852119"/>
              <a:gd name="connsiteX2" fmla="*/ 581173 w 1450606"/>
              <a:gd name="connsiteY2" fmla="*/ 2772 h 852119"/>
              <a:gd name="connsiteX3" fmla="*/ 1178412 w 1450606"/>
              <a:gd name="connsiteY3" fmla="*/ 189513 h 852119"/>
              <a:gd name="connsiteX4" fmla="*/ 1450606 w 1450606"/>
              <a:gd name="connsiteY4" fmla="*/ 813426 h 852119"/>
              <a:gd name="connsiteX0" fmla="*/ 0 w 1468286"/>
              <a:gd name="connsiteY0" fmla="*/ 852015 h 852015"/>
              <a:gd name="connsiteX1" fmla="*/ 132481 w 1468286"/>
              <a:gd name="connsiteY1" fmla="*/ 296795 h 852015"/>
              <a:gd name="connsiteX2" fmla="*/ 581173 w 1468286"/>
              <a:gd name="connsiteY2" fmla="*/ 2668 h 852015"/>
              <a:gd name="connsiteX3" fmla="*/ 1178412 w 1468286"/>
              <a:gd name="connsiteY3" fmla="*/ 189409 h 852015"/>
              <a:gd name="connsiteX4" fmla="*/ 1468286 w 1468286"/>
              <a:gd name="connsiteY4" fmla="*/ 790872 h 852015"/>
              <a:gd name="connsiteX0" fmla="*/ 0 w 1487556"/>
              <a:gd name="connsiteY0" fmla="*/ 861088 h 861088"/>
              <a:gd name="connsiteX1" fmla="*/ 151751 w 1487556"/>
              <a:gd name="connsiteY1" fmla="*/ 296795 h 861088"/>
              <a:gd name="connsiteX2" fmla="*/ 600443 w 1487556"/>
              <a:gd name="connsiteY2" fmla="*/ 2668 h 861088"/>
              <a:gd name="connsiteX3" fmla="*/ 1197682 w 1487556"/>
              <a:gd name="connsiteY3" fmla="*/ 189409 h 861088"/>
              <a:gd name="connsiteX4" fmla="*/ 1487556 w 1487556"/>
              <a:gd name="connsiteY4" fmla="*/ 790872 h 861088"/>
              <a:gd name="connsiteX0" fmla="*/ 0 w 1487556"/>
              <a:gd name="connsiteY0" fmla="*/ 863094 h 863094"/>
              <a:gd name="connsiteX1" fmla="*/ 151751 w 1487556"/>
              <a:gd name="connsiteY1" fmla="*/ 298801 h 863094"/>
              <a:gd name="connsiteX2" fmla="*/ 674808 w 1487556"/>
              <a:gd name="connsiteY2" fmla="*/ 2619 h 863094"/>
              <a:gd name="connsiteX3" fmla="*/ 1197682 w 1487556"/>
              <a:gd name="connsiteY3" fmla="*/ 191415 h 863094"/>
              <a:gd name="connsiteX4" fmla="*/ 1487556 w 1487556"/>
              <a:gd name="connsiteY4" fmla="*/ 792878 h 863094"/>
              <a:gd name="connsiteX0" fmla="*/ 0 w 1487556"/>
              <a:gd name="connsiteY0" fmla="*/ 863207 h 863207"/>
              <a:gd name="connsiteX1" fmla="*/ 151751 w 1487556"/>
              <a:gd name="connsiteY1" fmla="*/ 298914 h 863207"/>
              <a:gd name="connsiteX2" fmla="*/ 674808 w 1487556"/>
              <a:gd name="connsiteY2" fmla="*/ 2732 h 863207"/>
              <a:gd name="connsiteX3" fmla="*/ 1197682 w 1487556"/>
              <a:gd name="connsiteY3" fmla="*/ 191528 h 863207"/>
              <a:gd name="connsiteX4" fmla="*/ 1487556 w 1487556"/>
              <a:gd name="connsiteY4" fmla="*/ 792991 h 863207"/>
              <a:gd name="connsiteX0" fmla="*/ 0 w 1487556"/>
              <a:gd name="connsiteY0" fmla="*/ 860929 h 860929"/>
              <a:gd name="connsiteX1" fmla="*/ 151751 w 1487556"/>
              <a:gd name="connsiteY1" fmla="*/ 296636 h 860929"/>
              <a:gd name="connsiteX2" fmla="*/ 674808 w 1487556"/>
              <a:gd name="connsiteY2" fmla="*/ 454 h 860929"/>
              <a:gd name="connsiteX3" fmla="*/ 1251652 w 1487556"/>
              <a:gd name="connsiteY3" fmla="*/ 243879 h 860929"/>
              <a:gd name="connsiteX4" fmla="*/ 1487556 w 1487556"/>
              <a:gd name="connsiteY4" fmla="*/ 790713 h 860929"/>
              <a:gd name="connsiteX0" fmla="*/ 0 w 1487556"/>
              <a:gd name="connsiteY0" fmla="*/ 860929 h 860929"/>
              <a:gd name="connsiteX1" fmla="*/ 151751 w 1487556"/>
              <a:gd name="connsiteY1" fmla="*/ 296636 h 860929"/>
              <a:gd name="connsiteX2" fmla="*/ 674808 w 1487556"/>
              <a:gd name="connsiteY2" fmla="*/ 454 h 860929"/>
              <a:gd name="connsiteX3" fmla="*/ 1251652 w 1487556"/>
              <a:gd name="connsiteY3" fmla="*/ 243879 h 860929"/>
              <a:gd name="connsiteX4" fmla="*/ 1487556 w 1487556"/>
              <a:gd name="connsiteY4" fmla="*/ 790713 h 860929"/>
              <a:gd name="connsiteX0" fmla="*/ 0 w 1487556"/>
              <a:gd name="connsiteY0" fmla="*/ 862722 h 862722"/>
              <a:gd name="connsiteX1" fmla="*/ 151751 w 1487556"/>
              <a:gd name="connsiteY1" fmla="*/ 298429 h 862722"/>
              <a:gd name="connsiteX2" fmla="*/ 674808 w 1487556"/>
              <a:gd name="connsiteY2" fmla="*/ 2247 h 862722"/>
              <a:gd name="connsiteX3" fmla="*/ 1205165 w 1487556"/>
              <a:gd name="connsiteY3" fmla="*/ 196936 h 862722"/>
              <a:gd name="connsiteX4" fmla="*/ 1487556 w 1487556"/>
              <a:gd name="connsiteY4" fmla="*/ 792506 h 862722"/>
              <a:gd name="connsiteX0" fmla="*/ 0 w 1487556"/>
              <a:gd name="connsiteY0" fmla="*/ 862436 h 862436"/>
              <a:gd name="connsiteX1" fmla="*/ 151751 w 1487556"/>
              <a:gd name="connsiteY1" fmla="*/ 298143 h 862436"/>
              <a:gd name="connsiteX2" fmla="*/ 674808 w 1487556"/>
              <a:gd name="connsiteY2" fmla="*/ 1961 h 862436"/>
              <a:gd name="connsiteX3" fmla="*/ 1205165 w 1487556"/>
              <a:gd name="connsiteY3" fmla="*/ 196650 h 862436"/>
              <a:gd name="connsiteX4" fmla="*/ 1487556 w 1487556"/>
              <a:gd name="connsiteY4" fmla="*/ 792220 h 862436"/>
              <a:gd name="connsiteX0" fmla="*/ 0 w 1487556"/>
              <a:gd name="connsiteY0" fmla="*/ 862059 h 862059"/>
              <a:gd name="connsiteX1" fmla="*/ 136785 w 1487556"/>
              <a:gd name="connsiteY1" fmla="*/ 285979 h 862059"/>
              <a:gd name="connsiteX2" fmla="*/ 674808 w 1487556"/>
              <a:gd name="connsiteY2" fmla="*/ 1584 h 862059"/>
              <a:gd name="connsiteX3" fmla="*/ 1205165 w 1487556"/>
              <a:gd name="connsiteY3" fmla="*/ 196273 h 862059"/>
              <a:gd name="connsiteX4" fmla="*/ 1487556 w 1487556"/>
              <a:gd name="connsiteY4" fmla="*/ 791843 h 862059"/>
              <a:gd name="connsiteX0" fmla="*/ 0 w 1487556"/>
              <a:gd name="connsiteY0" fmla="*/ 863020 h 863020"/>
              <a:gd name="connsiteX1" fmla="*/ 136785 w 1487556"/>
              <a:gd name="connsiteY1" fmla="*/ 286940 h 863020"/>
              <a:gd name="connsiteX2" fmla="*/ 674808 w 1487556"/>
              <a:gd name="connsiteY2" fmla="*/ 2545 h 863020"/>
              <a:gd name="connsiteX3" fmla="*/ 1205165 w 1487556"/>
              <a:gd name="connsiteY3" fmla="*/ 197234 h 863020"/>
              <a:gd name="connsiteX4" fmla="*/ 1487556 w 1487556"/>
              <a:gd name="connsiteY4" fmla="*/ 792804 h 863020"/>
              <a:gd name="connsiteX0" fmla="*/ 0 w 1487556"/>
              <a:gd name="connsiteY0" fmla="*/ 863020 h 863020"/>
              <a:gd name="connsiteX1" fmla="*/ 136785 w 1487556"/>
              <a:gd name="connsiteY1" fmla="*/ 286940 h 863020"/>
              <a:gd name="connsiteX2" fmla="*/ 674808 w 1487556"/>
              <a:gd name="connsiteY2" fmla="*/ 2545 h 863020"/>
              <a:gd name="connsiteX3" fmla="*/ 1205165 w 1487556"/>
              <a:gd name="connsiteY3" fmla="*/ 197234 h 863020"/>
              <a:gd name="connsiteX4" fmla="*/ 1487556 w 1487556"/>
              <a:gd name="connsiteY4" fmla="*/ 792804 h 8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556" h="863020">
                <a:moveTo>
                  <a:pt x="0" y="863020"/>
                </a:moveTo>
                <a:cubicBezTo>
                  <a:pt x="11769" y="588118"/>
                  <a:pt x="24317" y="430352"/>
                  <a:pt x="136785" y="286940"/>
                </a:cubicBezTo>
                <a:cubicBezTo>
                  <a:pt x="249253" y="143528"/>
                  <a:pt x="456615" y="22264"/>
                  <a:pt x="674808" y="2545"/>
                </a:cubicBezTo>
                <a:cubicBezTo>
                  <a:pt x="893001" y="-17174"/>
                  <a:pt x="1057921" y="80490"/>
                  <a:pt x="1205165" y="197234"/>
                </a:cubicBezTo>
                <a:cubicBezTo>
                  <a:pt x="1352409" y="313978"/>
                  <a:pt x="1481303" y="486831"/>
                  <a:pt x="1487556" y="79280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任意多边形 217"/>
          <p:cNvSpPr/>
          <p:nvPr/>
        </p:nvSpPr>
        <p:spPr>
          <a:xfrm rot="8572604">
            <a:off x="8833567" y="4708150"/>
            <a:ext cx="1463253" cy="863293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  <a:gd name="connsiteX0" fmla="*/ 63649 w 1633710"/>
              <a:gd name="connsiteY0" fmla="*/ 1173296 h 1173296"/>
              <a:gd name="connsiteX1" fmla="*/ 14949 w 1633710"/>
              <a:gd name="connsiteY1" fmla="*/ 463260 h 1173296"/>
              <a:gd name="connsiteX2" fmla="*/ 470195 w 1633710"/>
              <a:gd name="connsiteY2" fmla="*/ 53050 h 1173296"/>
              <a:gd name="connsiteX3" fmla="*/ 1205036 w 1633710"/>
              <a:gd name="connsiteY3" fmla="*/ 142048 h 1173296"/>
              <a:gd name="connsiteX4" fmla="*/ 1633710 w 1633710"/>
              <a:gd name="connsiteY4" fmla="*/ 998321 h 1173296"/>
              <a:gd name="connsiteX0" fmla="*/ 63649 w 1500878"/>
              <a:gd name="connsiteY0" fmla="*/ 1172533 h 1172533"/>
              <a:gd name="connsiteX1" fmla="*/ 14949 w 1500878"/>
              <a:gd name="connsiteY1" fmla="*/ 462497 h 1172533"/>
              <a:gd name="connsiteX2" fmla="*/ 470195 w 1500878"/>
              <a:gd name="connsiteY2" fmla="*/ 52287 h 1172533"/>
              <a:gd name="connsiteX3" fmla="*/ 1205036 w 1500878"/>
              <a:gd name="connsiteY3" fmla="*/ 141285 h 1172533"/>
              <a:gd name="connsiteX4" fmla="*/ 1500878 w 1500878"/>
              <a:gd name="connsiteY4" fmla="*/ 1135430 h 1172533"/>
              <a:gd name="connsiteX0" fmla="*/ 63649 w 1514255"/>
              <a:gd name="connsiteY0" fmla="*/ 1172450 h 1172450"/>
              <a:gd name="connsiteX1" fmla="*/ 14949 w 1514255"/>
              <a:gd name="connsiteY1" fmla="*/ 462414 h 1172450"/>
              <a:gd name="connsiteX2" fmla="*/ 470195 w 1514255"/>
              <a:gd name="connsiteY2" fmla="*/ 52204 h 1172450"/>
              <a:gd name="connsiteX3" fmla="*/ 1205036 w 1514255"/>
              <a:gd name="connsiteY3" fmla="*/ 141202 h 1172450"/>
              <a:gd name="connsiteX4" fmla="*/ 1514255 w 1514255"/>
              <a:gd name="connsiteY4" fmla="*/ 1133757 h 1172450"/>
              <a:gd name="connsiteX0" fmla="*/ 0 w 1450606"/>
              <a:gd name="connsiteY0" fmla="*/ 1172286 h 1172286"/>
              <a:gd name="connsiteX1" fmla="*/ 93476 w 1450606"/>
              <a:gd name="connsiteY1" fmla="*/ 574223 h 1172286"/>
              <a:gd name="connsiteX2" fmla="*/ 406546 w 1450606"/>
              <a:gd name="connsiteY2" fmla="*/ 52040 h 1172286"/>
              <a:gd name="connsiteX3" fmla="*/ 1141387 w 1450606"/>
              <a:gd name="connsiteY3" fmla="*/ 141038 h 1172286"/>
              <a:gd name="connsiteX4" fmla="*/ 1450606 w 1450606"/>
              <a:gd name="connsiteY4" fmla="*/ 1133593 h 1172286"/>
              <a:gd name="connsiteX0" fmla="*/ 0 w 1450606"/>
              <a:gd name="connsiteY0" fmla="*/ 1106691 h 1106691"/>
              <a:gd name="connsiteX1" fmla="*/ 93476 w 1450606"/>
              <a:gd name="connsiteY1" fmla="*/ 508628 h 1106691"/>
              <a:gd name="connsiteX2" fmla="*/ 496806 w 1450606"/>
              <a:gd name="connsiteY2" fmla="*/ 118153 h 1106691"/>
              <a:gd name="connsiteX3" fmla="*/ 1141387 w 1450606"/>
              <a:gd name="connsiteY3" fmla="*/ 75443 h 1106691"/>
              <a:gd name="connsiteX4" fmla="*/ 1450606 w 1450606"/>
              <a:gd name="connsiteY4" fmla="*/ 1067998 h 1106691"/>
              <a:gd name="connsiteX0" fmla="*/ 0 w 1450606"/>
              <a:gd name="connsiteY0" fmla="*/ 998636 h 998636"/>
              <a:gd name="connsiteX1" fmla="*/ 93476 w 1450606"/>
              <a:gd name="connsiteY1" fmla="*/ 400573 h 998636"/>
              <a:gd name="connsiteX2" fmla="*/ 496806 w 1450606"/>
              <a:gd name="connsiteY2" fmla="*/ 10098 h 998636"/>
              <a:gd name="connsiteX3" fmla="*/ 1099940 w 1450606"/>
              <a:gd name="connsiteY3" fmla="*/ 189356 h 998636"/>
              <a:gd name="connsiteX4" fmla="*/ 1450606 w 1450606"/>
              <a:gd name="connsiteY4" fmla="*/ 959943 h 998636"/>
              <a:gd name="connsiteX0" fmla="*/ 0 w 1450606"/>
              <a:gd name="connsiteY0" fmla="*/ 893391 h 893391"/>
              <a:gd name="connsiteX1" fmla="*/ 93476 w 1450606"/>
              <a:gd name="connsiteY1" fmla="*/ 295328 h 893391"/>
              <a:gd name="connsiteX2" fmla="*/ 581173 w 1450606"/>
              <a:gd name="connsiteY2" fmla="*/ 44044 h 893391"/>
              <a:gd name="connsiteX3" fmla="*/ 1099940 w 1450606"/>
              <a:gd name="connsiteY3" fmla="*/ 84111 h 893391"/>
              <a:gd name="connsiteX4" fmla="*/ 1450606 w 1450606"/>
              <a:gd name="connsiteY4" fmla="*/ 854698 h 893391"/>
              <a:gd name="connsiteX0" fmla="*/ 0 w 1450606"/>
              <a:gd name="connsiteY0" fmla="*/ 861281 h 861281"/>
              <a:gd name="connsiteX1" fmla="*/ 93476 w 1450606"/>
              <a:gd name="connsiteY1" fmla="*/ 263218 h 861281"/>
              <a:gd name="connsiteX2" fmla="*/ 581173 w 1450606"/>
              <a:gd name="connsiteY2" fmla="*/ 11934 h 861281"/>
              <a:gd name="connsiteX3" fmla="*/ 1189734 w 1450606"/>
              <a:gd name="connsiteY3" fmla="*/ 122721 h 861281"/>
              <a:gd name="connsiteX4" fmla="*/ 1450606 w 1450606"/>
              <a:gd name="connsiteY4" fmla="*/ 822588 h 861281"/>
              <a:gd name="connsiteX0" fmla="*/ 0 w 1450606"/>
              <a:gd name="connsiteY0" fmla="*/ 864428 h 864428"/>
              <a:gd name="connsiteX1" fmla="*/ 132481 w 1450606"/>
              <a:gd name="connsiteY1" fmla="*/ 309208 h 864428"/>
              <a:gd name="connsiteX2" fmla="*/ 581173 w 1450606"/>
              <a:gd name="connsiteY2" fmla="*/ 15081 h 864428"/>
              <a:gd name="connsiteX3" fmla="*/ 1189734 w 1450606"/>
              <a:gd name="connsiteY3" fmla="*/ 125868 h 864428"/>
              <a:gd name="connsiteX4" fmla="*/ 1450606 w 1450606"/>
              <a:gd name="connsiteY4" fmla="*/ 825735 h 864428"/>
              <a:gd name="connsiteX0" fmla="*/ 0 w 1450606"/>
              <a:gd name="connsiteY0" fmla="*/ 864428 h 864428"/>
              <a:gd name="connsiteX1" fmla="*/ 132481 w 1450606"/>
              <a:gd name="connsiteY1" fmla="*/ 309208 h 864428"/>
              <a:gd name="connsiteX2" fmla="*/ 581173 w 1450606"/>
              <a:gd name="connsiteY2" fmla="*/ 15081 h 864428"/>
              <a:gd name="connsiteX3" fmla="*/ 1189734 w 1450606"/>
              <a:gd name="connsiteY3" fmla="*/ 125868 h 864428"/>
              <a:gd name="connsiteX4" fmla="*/ 1450606 w 1450606"/>
              <a:gd name="connsiteY4" fmla="*/ 825735 h 864428"/>
              <a:gd name="connsiteX0" fmla="*/ 0 w 1450606"/>
              <a:gd name="connsiteY0" fmla="*/ 852119 h 852119"/>
              <a:gd name="connsiteX1" fmla="*/ 132481 w 1450606"/>
              <a:gd name="connsiteY1" fmla="*/ 296899 h 852119"/>
              <a:gd name="connsiteX2" fmla="*/ 581173 w 1450606"/>
              <a:gd name="connsiteY2" fmla="*/ 2772 h 852119"/>
              <a:gd name="connsiteX3" fmla="*/ 1178412 w 1450606"/>
              <a:gd name="connsiteY3" fmla="*/ 189513 h 852119"/>
              <a:gd name="connsiteX4" fmla="*/ 1450606 w 1450606"/>
              <a:gd name="connsiteY4" fmla="*/ 813426 h 852119"/>
              <a:gd name="connsiteX0" fmla="*/ 0 w 1468286"/>
              <a:gd name="connsiteY0" fmla="*/ 852015 h 852015"/>
              <a:gd name="connsiteX1" fmla="*/ 132481 w 1468286"/>
              <a:gd name="connsiteY1" fmla="*/ 296795 h 852015"/>
              <a:gd name="connsiteX2" fmla="*/ 581173 w 1468286"/>
              <a:gd name="connsiteY2" fmla="*/ 2668 h 852015"/>
              <a:gd name="connsiteX3" fmla="*/ 1178412 w 1468286"/>
              <a:gd name="connsiteY3" fmla="*/ 189409 h 852015"/>
              <a:gd name="connsiteX4" fmla="*/ 1468286 w 1468286"/>
              <a:gd name="connsiteY4" fmla="*/ 790872 h 852015"/>
              <a:gd name="connsiteX0" fmla="*/ 0 w 1487556"/>
              <a:gd name="connsiteY0" fmla="*/ 861088 h 861088"/>
              <a:gd name="connsiteX1" fmla="*/ 151751 w 1487556"/>
              <a:gd name="connsiteY1" fmla="*/ 296795 h 861088"/>
              <a:gd name="connsiteX2" fmla="*/ 600443 w 1487556"/>
              <a:gd name="connsiteY2" fmla="*/ 2668 h 861088"/>
              <a:gd name="connsiteX3" fmla="*/ 1197682 w 1487556"/>
              <a:gd name="connsiteY3" fmla="*/ 189409 h 861088"/>
              <a:gd name="connsiteX4" fmla="*/ 1487556 w 1487556"/>
              <a:gd name="connsiteY4" fmla="*/ 790872 h 861088"/>
              <a:gd name="connsiteX0" fmla="*/ 0 w 1487556"/>
              <a:gd name="connsiteY0" fmla="*/ 863094 h 863094"/>
              <a:gd name="connsiteX1" fmla="*/ 151751 w 1487556"/>
              <a:gd name="connsiteY1" fmla="*/ 298801 h 863094"/>
              <a:gd name="connsiteX2" fmla="*/ 674808 w 1487556"/>
              <a:gd name="connsiteY2" fmla="*/ 2619 h 863094"/>
              <a:gd name="connsiteX3" fmla="*/ 1197682 w 1487556"/>
              <a:gd name="connsiteY3" fmla="*/ 191415 h 863094"/>
              <a:gd name="connsiteX4" fmla="*/ 1487556 w 1487556"/>
              <a:gd name="connsiteY4" fmla="*/ 792878 h 863094"/>
              <a:gd name="connsiteX0" fmla="*/ 0 w 1487556"/>
              <a:gd name="connsiteY0" fmla="*/ 863207 h 863207"/>
              <a:gd name="connsiteX1" fmla="*/ 151751 w 1487556"/>
              <a:gd name="connsiteY1" fmla="*/ 298914 h 863207"/>
              <a:gd name="connsiteX2" fmla="*/ 674808 w 1487556"/>
              <a:gd name="connsiteY2" fmla="*/ 2732 h 863207"/>
              <a:gd name="connsiteX3" fmla="*/ 1197682 w 1487556"/>
              <a:gd name="connsiteY3" fmla="*/ 191528 h 863207"/>
              <a:gd name="connsiteX4" fmla="*/ 1487556 w 1487556"/>
              <a:gd name="connsiteY4" fmla="*/ 792991 h 863207"/>
              <a:gd name="connsiteX0" fmla="*/ 0 w 1487556"/>
              <a:gd name="connsiteY0" fmla="*/ 860929 h 860929"/>
              <a:gd name="connsiteX1" fmla="*/ 151751 w 1487556"/>
              <a:gd name="connsiteY1" fmla="*/ 296636 h 860929"/>
              <a:gd name="connsiteX2" fmla="*/ 674808 w 1487556"/>
              <a:gd name="connsiteY2" fmla="*/ 454 h 860929"/>
              <a:gd name="connsiteX3" fmla="*/ 1251652 w 1487556"/>
              <a:gd name="connsiteY3" fmla="*/ 243879 h 860929"/>
              <a:gd name="connsiteX4" fmla="*/ 1487556 w 1487556"/>
              <a:gd name="connsiteY4" fmla="*/ 790713 h 860929"/>
              <a:gd name="connsiteX0" fmla="*/ 0 w 1487556"/>
              <a:gd name="connsiteY0" fmla="*/ 860929 h 860929"/>
              <a:gd name="connsiteX1" fmla="*/ 151751 w 1487556"/>
              <a:gd name="connsiteY1" fmla="*/ 296636 h 860929"/>
              <a:gd name="connsiteX2" fmla="*/ 674808 w 1487556"/>
              <a:gd name="connsiteY2" fmla="*/ 454 h 860929"/>
              <a:gd name="connsiteX3" fmla="*/ 1251652 w 1487556"/>
              <a:gd name="connsiteY3" fmla="*/ 243879 h 860929"/>
              <a:gd name="connsiteX4" fmla="*/ 1487556 w 1487556"/>
              <a:gd name="connsiteY4" fmla="*/ 790713 h 860929"/>
              <a:gd name="connsiteX0" fmla="*/ 0 w 1487556"/>
              <a:gd name="connsiteY0" fmla="*/ 862722 h 862722"/>
              <a:gd name="connsiteX1" fmla="*/ 151751 w 1487556"/>
              <a:gd name="connsiteY1" fmla="*/ 298429 h 862722"/>
              <a:gd name="connsiteX2" fmla="*/ 674808 w 1487556"/>
              <a:gd name="connsiteY2" fmla="*/ 2247 h 862722"/>
              <a:gd name="connsiteX3" fmla="*/ 1205165 w 1487556"/>
              <a:gd name="connsiteY3" fmla="*/ 196936 h 862722"/>
              <a:gd name="connsiteX4" fmla="*/ 1487556 w 1487556"/>
              <a:gd name="connsiteY4" fmla="*/ 792506 h 862722"/>
              <a:gd name="connsiteX0" fmla="*/ 0 w 1487556"/>
              <a:gd name="connsiteY0" fmla="*/ 862436 h 862436"/>
              <a:gd name="connsiteX1" fmla="*/ 151751 w 1487556"/>
              <a:gd name="connsiteY1" fmla="*/ 298143 h 862436"/>
              <a:gd name="connsiteX2" fmla="*/ 674808 w 1487556"/>
              <a:gd name="connsiteY2" fmla="*/ 1961 h 862436"/>
              <a:gd name="connsiteX3" fmla="*/ 1205165 w 1487556"/>
              <a:gd name="connsiteY3" fmla="*/ 196650 h 862436"/>
              <a:gd name="connsiteX4" fmla="*/ 1487556 w 1487556"/>
              <a:gd name="connsiteY4" fmla="*/ 792220 h 862436"/>
              <a:gd name="connsiteX0" fmla="*/ 0 w 1487556"/>
              <a:gd name="connsiteY0" fmla="*/ 862059 h 862059"/>
              <a:gd name="connsiteX1" fmla="*/ 136785 w 1487556"/>
              <a:gd name="connsiteY1" fmla="*/ 285979 h 862059"/>
              <a:gd name="connsiteX2" fmla="*/ 674808 w 1487556"/>
              <a:gd name="connsiteY2" fmla="*/ 1584 h 862059"/>
              <a:gd name="connsiteX3" fmla="*/ 1205165 w 1487556"/>
              <a:gd name="connsiteY3" fmla="*/ 196273 h 862059"/>
              <a:gd name="connsiteX4" fmla="*/ 1487556 w 1487556"/>
              <a:gd name="connsiteY4" fmla="*/ 791843 h 862059"/>
              <a:gd name="connsiteX0" fmla="*/ 0 w 1487556"/>
              <a:gd name="connsiteY0" fmla="*/ 863020 h 863020"/>
              <a:gd name="connsiteX1" fmla="*/ 136785 w 1487556"/>
              <a:gd name="connsiteY1" fmla="*/ 286940 h 863020"/>
              <a:gd name="connsiteX2" fmla="*/ 674808 w 1487556"/>
              <a:gd name="connsiteY2" fmla="*/ 2545 h 863020"/>
              <a:gd name="connsiteX3" fmla="*/ 1205165 w 1487556"/>
              <a:gd name="connsiteY3" fmla="*/ 197234 h 863020"/>
              <a:gd name="connsiteX4" fmla="*/ 1487556 w 1487556"/>
              <a:gd name="connsiteY4" fmla="*/ 792804 h 863020"/>
              <a:gd name="connsiteX0" fmla="*/ 0 w 1487556"/>
              <a:gd name="connsiteY0" fmla="*/ 863020 h 863020"/>
              <a:gd name="connsiteX1" fmla="*/ 136785 w 1487556"/>
              <a:gd name="connsiteY1" fmla="*/ 286940 h 863020"/>
              <a:gd name="connsiteX2" fmla="*/ 674808 w 1487556"/>
              <a:gd name="connsiteY2" fmla="*/ 2545 h 863020"/>
              <a:gd name="connsiteX3" fmla="*/ 1205165 w 1487556"/>
              <a:gd name="connsiteY3" fmla="*/ 197234 h 863020"/>
              <a:gd name="connsiteX4" fmla="*/ 1487556 w 1487556"/>
              <a:gd name="connsiteY4" fmla="*/ 792804 h 863020"/>
              <a:gd name="connsiteX0" fmla="*/ 0 w 1463253"/>
              <a:gd name="connsiteY0" fmla="*/ 863293 h 863293"/>
              <a:gd name="connsiteX1" fmla="*/ 136785 w 1463253"/>
              <a:gd name="connsiteY1" fmla="*/ 287213 h 863293"/>
              <a:gd name="connsiteX2" fmla="*/ 674808 w 1463253"/>
              <a:gd name="connsiteY2" fmla="*/ 2818 h 863293"/>
              <a:gd name="connsiteX3" fmla="*/ 1205165 w 1463253"/>
              <a:gd name="connsiteY3" fmla="*/ 197507 h 863293"/>
              <a:gd name="connsiteX4" fmla="*/ 1463253 w 1463253"/>
              <a:gd name="connsiteY4" fmla="*/ 774681 h 86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253" h="863293">
                <a:moveTo>
                  <a:pt x="0" y="863293"/>
                </a:moveTo>
                <a:cubicBezTo>
                  <a:pt x="11769" y="588391"/>
                  <a:pt x="24317" y="430625"/>
                  <a:pt x="136785" y="287213"/>
                </a:cubicBezTo>
                <a:cubicBezTo>
                  <a:pt x="249253" y="143801"/>
                  <a:pt x="456615" y="22537"/>
                  <a:pt x="674808" y="2818"/>
                </a:cubicBezTo>
                <a:cubicBezTo>
                  <a:pt x="893001" y="-16901"/>
                  <a:pt x="1073758" y="68863"/>
                  <a:pt x="1205165" y="197507"/>
                </a:cubicBezTo>
                <a:cubicBezTo>
                  <a:pt x="1336572" y="326151"/>
                  <a:pt x="1457000" y="468708"/>
                  <a:pt x="1463253" y="77468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任意多边形 218"/>
          <p:cNvSpPr/>
          <p:nvPr/>
        </p:nvSpPr>
        <p:spPr>
          <a:xfrm rot="5868581">
            <a:off x="9518949" y="3116700"/>
            <a:ext cx="1787978" cy="817205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  <a:gd name="connsiteX0" fmla="*/ 0 w 1802032"/>
              <a:gd name="connsiteY0" fmla="*/ 950778 h 958496"/>
              <a:gd name="connsiteX1" fmla="*/ 183271 w 1802032"/>
              <a:gd name="connsiteY1" fmla="*/ 423435 h 958496"/>
              <a:gd name="connsiteX2" fmla="*/ 651217 w 1802032"/>
              <a:gd name="connsiteY2" fmla="*/ 64025 h 958496"/>
              <a:gd name="connsiteX3" fmla="*/ 1373358 w 1802032"/>
              <a:gd name="connsiteY3" fmla="*/ 102223 h 958496"/>
              <a:gd name="connsiteX4" fmla="*/ 1802032 w 1802032"/>
              <a:gd name="connsiteY4" fmla="*/ 958496 h 958496"/>
              <a:gd name="connsiteX0" fmla="*/ 0 w 1802032"/>
              <a:gd name="connsiteY0" fmla="*/ 904572 h 912290"/>
              <a:gd name="connsiteX1" fmla="*/ 183271 w 1802032"/>
              <a:gd name="connsiteY1" fmla="*/ 377229 h 912290"/>
              <a:gd name="connsiteX2" fmla="*/ 651217 w 1802032"/>
              <a:gd name="connsiteY2" fmla="*/ 17819 h 912290"/>
              <a:gd name="connsiteX3" fmla="*/ 1436858 w 1802032"/>
              <a:gd name="connsiteY3" fmla="*/ 144917 h 912290"/>
              <a:gd name="connsiteX4" fmla="*/ 1802032 w 1802032"/>
              <a:gd name="connsiteY4" fmla="*/ 912290 h 912290"/>
              <a:gd name="connsiteX0" fmla="*/ 0 w 1802032"/>
              <a:gd name="connsiteY0" fmla="*/ 907360 h 915078"/>
              <a:gd name="connsiteX1" fmla="*/ 208671 w 1802032"/>
              <a:gd name="connsiteY1" fmla="*/ 418117 h 915078"/>
              <a:gd name="connsiteX2" fmla="*/ 651217 w 1802032"/>
              <a:gd name="connsiteY2" fmla="*/ 20607 h 915078"/>
              <a:gd name="connsiteX3" fmla="*/ 1436858 w 1802032"/>
              <a:gd name="connsiteY3" fmla="*/ 147705 h 915078"/>
              <a:gd name="connsiteX4" fmla="*/ 1802032 w 1802032"/>
              <a:gd name="connsiteY4" fmla="*/ 915078 h 915078"/>
              <a:gd name="connsiteX0" fmla="*/ 0 w 1802032"/>
              <a:gd name="connsiteY0" fmla="*/ 869145 h 876863"/>
              <a:gd name="connsiteX1" fmla="*/ 208671 w 1802032"/>
              <a:gd name="connsiteY1" fmla="*/ 379902 h 876863"/>
              <a:gd name="connsiteX2" fmla="*/ 702017 w 1802032"/>
              <a:gd name="connsiteY2" fmla="*/ 33192 h 876863"/>
              <a:gd name="connsiteX3" fmla="*/ 1436858 w 1802032"/>
              <a:gd name="connsiteY3" fmla="*/ 109490 h 876863"/>
              <a:gd name="connsiteX4" fmla="*/ 1802032 w 1802032"/>
              <a:gd name="connsiteY4" fmla="*/ 876863 h 876863"/>
              <a:gd name="connsiteX0" fmla="*/ 0 w 1802032"/>
              <a:gd name="connsiteY0" fmla="*/ 863756 h 871474"/>
              <a:gd name="connsiteX1" fmla="*/ 208671 w 1802032"/>
              <a:gd name="connsiteY1" fmla="*/ 374513 h 871474"/>
              <a:gd name="connsiteX2" fmla="*/ 702017 w 1802032"/>
              <a:gd name="connsiteY2" fmla="*/ 27803 h 871474"/>
              <a:gd name="connsiteX3" fmla="*/ 1474958 w 1802032"/>
              <a:gd name="connsiteY3" fmla="*/ 116801 h 871474"/>
              <a:gd name="connsiteX4" fmla="*/ 1802032 w 1802032"/>
              <a:gd name="connsiteY4" fmla="*/ 871474 h 871474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08230 h 815948"/>
              <a:gd name="connsiteX1" fmla="*/ 208671 w 1802032"/>
              <a:gd name="connsiteY1" fmla="*/ 318987 h 815948"/>
              <a:gd name="connsiteX2" fmla="*/ 727417 w 1802032"/>
              <a:gd name="connsiteY2" fmla="*/ 23077 h 815948"/>
              <a:gd name="connsiteX3" fmla="*/ 1465433 w 1802032"/>
              <a:gd name="connsiteY3" fmla="*/ 108900 h 815948"/>
              <a:gd name="connsiteX4" fmla="*/ 1802032 w 1802032"/>
              <a:gd name="connsiteY4" fmla="*/ 815948 h 815948"/>
              <a:gd name="connsiteX0" fmla="*/ 0 w 1802032"/>
              <a:gd name="connsiteY0" fmla="*/ 803599 h 811317"/>
              <a:gd name="connsiteX1" fmla="*/ 208671 w 1802032"/>
              <a:gd name="connsiteY1" fmla="*/ 314356 h 811317"/>
              <a:gd name="connsiteX2" fmla="*/ 727417 w 1802032"/>
              <a:gd name="connsiteY2" fmla="*/ 18446 h 811317"/>
              <a:gd name="connsiteX3" fmla="*/ 1465433 w 1802032"/>
              <a:gd name="connsiteY3" fmla="*/ 104269 h 811317"/>
              <a:gd name="connsiteX4" fmla="*/ 1802032 w 1802032"/>
              <a:gd name="connsiteY4" fmla="*/ 811317 h 811317"/>
              <a:gd name="connsiteX0" fmla="*/ 0 w 1802032"/>
              <a:gd name="connsiteY0" fmla="*/ 807831 h 815549"/>
              <a:gd name="connsiteX1" fmla="*/ 208671 w 1802032"/>
              <a:gd name="connsiteY1" fmla="*/ 318588 h 815549"/>
              <a:gd name="connsiteX2" fmla="*/ 727417 w 1802032"/>
              <a:gd name="connsiteY2" fmla="*/ 22678 h 815549"/>
              <a:gd name="connsiteX3" fmla="*/ 1465433 w 1802032"/>
              <a:gd name="connsiteY3" fmla="*/ 108501 h 815549"/>
              <a:gd name="connsiteX4" fmla="*/ 1802032 w 180203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8246"/>
              <a:gd name="connsiteY0" fmla="*/ 800211 h 815549"/>
              <a:gd name="connsiteX1" fmla="*/ 193431 w 1788246"/>
              <a:gd name="connsiteY1" fmla="*/ 318588 h 815549"/>
              <a:gd name="connsiteX2" fmla="*/ 712177 w 1788246"/>
              <a:gd name="connsiteY2" fmla="*/ 22678 h 815549"/>
              <a:gd name="connsiteX3" fmla="*/ 1450193 w 1788246"/>
              <a:gd name="connsiteY3" fmla="*/ 108501 h 815549"/>
              <a:gd name="connsiteX4" fmla="*/ 1786792 w 1788246"/>
              <a:gd name="connsiteY4" fmla="*/ 815549 h 815549"/>
              <a:gd name="connsiteX0" fmla="*/ 0 w 1787805"/>
              <a:gd name="connsiteY0" fmla="*/ 816296 h 831634"/>
              <a:gd name="connsiteX1" fmla="*/ 193431 w 1787805"/>
              <a:gd name="connsiteY1" fmla="*/ 334673 h 831634"/>
              <a:gd name="connsiteX2" fmla="*/ 811237 w 1787805"/>
              <a:gd name="connsiteY2" fmla="*/ 23523 h 831634"/>
              <a:gd name="connsiteX3" fmla="*/ 1450193 w 1787805"/>
              <a:gd name="connsiteY3" fmla="*/ 124586 h 831634"/>
              <a:gd name="connsiteX4" fmla="*/ 1786792 w 1787805"/>
              <a:gd name="connsiteY4" fmla="*/ 831634 h 831634"/>
              <a:gd name="connsiteX0" fmla="*/ 0 w 1787805"/>
              <a:gd name="connsiteY0" fmla="*/ 809524 h 824862"/>
              <a:gd name="connsiteX1" fmla="*/ 193431 w 1787805"/>
              <a:gd name="connsiteY1" fmla="*/ 327901 h 824862"/>
              <a:gd name="connsiteX2" fmla="*/ 811237 w 1787805"/>
              <a:gd name="connsiteY2" fmla="*/ 16751 h 824862"/>
              <a:gd name="connsiteX3" fmla="*/ 1450193 w 1787805"/>
              <a:gd name="connsiteY3" fmla="*/ 117814 h 824862"/>
              <a:gd name="connsiteX4" fmla="*/ 1786792 w 1787805"/>
              <a:gd name="connsiteY4" fmla="*/ 824862 h 824862"/>
              <a:gd name="connsiteX0" fmla="*/ 0 w 1787844"/>
              <a:gd name="connsiteY0" fmla="*/ 803817 h 819155"/>
              <a:gd name="connsiteX1" fmla="*/ 193431 w 1787844"/>
              <a:gd name="connsiteY1" fmla="*/ 322194 h 819155"/>
              <a:gd name="connsiteX2" fmla="*/ 811237 w 1787844"/>
              <a:gd name="connsiteY2" fmla="*/ 11044 h 819155"/>
              <a:gd name="connsiteX3" fmla="*/ 1457813 w 1787844"/>
              <a:gd name="connsiteY3" fmla="*/ 142587 h 819155"/>
              <a:gd name="connsiteX4" fmla="*/ 1786792 w 1787844"/>
              <a:gd name="connsiteY4" fmla="*/ 819155 h 819155"/>
              <a:gd name="connsiteX0" fmla="*/ 0 w 1787978"/>
              <a:gd name="connsiteY0" fmla="*/ 802886 h 818224"/>
              <a:gd name="connsiteX1" fmla="*/ 19343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2886 h 818224"/>
              <a:gd name="connsiteX1" fmla="*/ 20867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895 w 1788873"/>
              <a:gd name="connsiteY0" fmla="*/ 808096 h 823434"/>
              <a:gd name="connsiteX1" fmla="*/ 209566 w 1788873"/>
              <a:gd name="connsiteY1" fmla="*/ 311233 h 823434"/>
              <a:gd name="connsiteX2" fmla="*/ 812132 w 1788873"/>
              <a:gd name="connsiteY2" fmla="*/ 15323 h 823434"/>
              <a:gd name="connsiteX3" fmla="*/ 1458708 w 1788873"/>
              <a:gd name="connsiteY3" fmla="*/ 146866 h 823434"/>
              <a:gd name="connsiteX4" fmla="*/ 1787687 w 1788873"/>
              <a:gd name="connsiteY4" fmla="*/ 823434 h 823434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801867 h 817205"/>
              <a:gd name="connsiteX1" fmla="*/ 209566 w 1788873"/>
              <a:gd name="connsiteY1" fmla="*/ 305004 h 817205"/>
              <a:gd name="connsiteX2" fmla="*/ 812132 w 1788873"/>
              <a:gd name="connsiteY2" fmla="*/ 9094 h 817205"/>
              <a:gd name="connsiteX3" fmla="*/ 1458708 w 1788873"/>
              <a:gd name="connsiteY3" fmla="*/ 140637 h 817205"/>
              <a:gd name="connsiteX4" fmla="*/ 1787687 w 1788873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978" h="817205">
                <a:moveTo>
                  <a:pt x="0" y="801867"/>
                </a:moveTo>
                <a:cubicBezTo>
                  <a:pt x="43717" y="539807"/>
                  <a:pt x="81085" y="452373"/>
                  <a:pt x="208671" y="305004"/>
                </a:cubicBezTo>
                <a:cubicBezTo>
                  <a:pt x="336257" y="157635"/>
                  <a:pt x="557327" y="36488"/>
                  <a:pt x="811237" y="9094"/>
                </a:cubicBezTo>
                <a:cubicBezTo>
                  <a:pt x="1065147" y="-18300"/>
                  <a:pt x="1272361" y="13572"/>
                  <a:pt x="1457813" y="140637"/>
                </a:cubicBezTo>
                <a:cubicBezTo>
                  <a:pt x="1643265" y="267702"/>
                  <a:pt x="1803399" y="503612"/>
                  <a:pt x="1786792" y="8172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任意多边形 219"/>
          <p:cNvSpPr/>
          <p:nvPr/>
        </p:nvSpPr>
        <p:spPr>
          <a:xfrm rot="10800000">
            <a:off x="6986592" y="5292902"/>
            <a:ext cx="1787978" cy="817205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  <a:gd name="connsiteX0" fmla="*/ 0 w 1802032"/>
              <a:gd name="connsiteY0" fmla="*/ 950778 h 958496"/>
              <a:gd name="connsiteX1" fmla="*/ 183271 w 1802032"/>
              <a:gd name="connsiteY1" fmla="*/ 423435 h 958496"/>
              <a:gd name="connsiteX2" fmla="*/ 651217 w 1802032"/>
              <a:gd name="connsiteY2" fmla="*/ 64025 h 958496"/>
              <a:gd name="connsiteX3" fmla="*/ 1373358 w 1802032"/>
              <a:gd name="connsiteY3" fmla="*/ 102223 h 958496"/>
              <a:gd name="connsiteX4" fmla="*/ 1802032 w 1802032"/>
              <a:gd name="connsiteY4" fmla="*/ 958496 h 958496"/>
              <a:gd name="connsiteX0" fmla="*/ 0 w 1802032"/>
              <a:gd name="connsiteY0" fmla="*/ 904572 h 912290"/>
              <a:gd name="connsiteX1" fmla="*/ 183271 w 1802032"/>
              <a:gd name="connsiteY1" fmla="*/ 377229 h 912290"/>
              <a:gd name="connsiteX2" fmla="*/ 651217 w 1802032"/>
              <a:gd name="connsiteY2" fmla="*/ 17819 h 912290"/>
              <a:gd name="connsiteX3" fmla="*/ 1436858 w 1802032"/>
              <a:gd name="connsiteY3" fmla="*/ 144917 h 912290"/>
              <a:gd name="connsiteX4" fmla="*/ 1802032 w 1802032"/>
              <a:gd name="connsiteY4" fmla="*/ 912290 h 912290"/>
              <a:gd name="connsiteX0" fmla="*/ 0 w 1802032"/>
              <a:gd name="connsiteY0" fmla="*/ 907360 h 915078"/>
              <a:gd name="connsiteX1" fmla="*/ 208671 w 1802032"/>
              <a:gd name="connsiteY1" fmla="*/ 418117 h 915078"/>
              <a:gd name="connsiteX2" fmla="*/ 651217 w 1802032"/>
              <a:gd name="connsiteY2" fmla="*/ 20607 h 915078"/>
              <a:gd name="connsiteX3" fmla="*/ 1436858 w 1802032"/>
              <a:gd name="connsiteY3" fmla="*/ 147705 h 915078"/>
              <a:gd name="connsiteX4" fmla="*/ 1802032 w 1802032"/>
              <a:gd name="connsiteY4" fmla="*/ 915078 h 915078"/>
              <a:gd name="connsiteX0" fmla="*/ 0 w 1802032"/>
              <a:gd name="connsiteY0" fmla="*/ 869145 h 876863"/>
              <a:gd name="connsiteX1" fmla="*/ 208671 w 1802032"/>
              <a:gd name="connsiteY1" fmla="*/ 379902 h 876863"/>
              <a:gd name="connsiteX2" fmla="*/ 702017 w 1802032"/>
              <a:gd name="connsiteY2" fmla="*/ 33192 h 876863"/>
              <a:gd name="connsiteX3" fmla="*/ 1436858 w 1802032"/>
              <a:gd name="connsiteY3" fmla="*/ 109490 h 876863"/>
              <a:gd name="connsiteX4" fmla="*/ 1802032 w 1802032"/>
              <a:gd name="connsiteY4" fmla="*/ 876863 h 876863"/>
              <a:gd name="connsiteX0" fmla="*/ 0 w 1802032"/>
              <a:gd name="connsiteY0" fmla="*/ 863756 h 871474"/>
              <a:gd name="connsiteX1" fmla="*/ 208671 w 1802032"/>
              <a:gd name="connsiteY1" fmla="*/ 374513 h 871474"/>
              <a:gd name="connsiteX2" fmla="*/ 702017 w 1802032"/>
              <a:gd name="connsiteY2" fmla="*/ 27803 h 871474"/>
              <a:gd name="connsiteX3" fmla="*/ 1474958 w 1802032"/>
              <a:gd name="connsiteY3" fmla="*/ 116801 h 871474"/>
              <a:gd name="connsiteX4" fmla="*/ 1802032 w 1802032"/>
              <a:gd name="connsiteY4" fmla="*/ 871474 h 871474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08230 h 815948"/>
              <a:gd name="connsiteX1" fmla="*/ 208671 w 1802032"/>
              <a:gd name="connsiteY1" fmla="*/ 318987 h 815948"/>
              <a:gd name="connsiteX2" fmla="*/ 727417 w 1802032"/>
              <a:gd name="connsiteY2" fmla="*/ 23077 h 815948"/>
              <a:gd name="connsiteX3" fmla="*/ 1465433 w 1802032"/>
              <a:gd name="connsiteY3" fmla="*/ 108900 h 815948"/>
              <a:gd name="connsiteX4" fmla="*/ 1802032 w 1802032"/>
              <a:gd name="connsiteY4" fmla="*/ 815948 h 815948"/>
              <a:gd name="connsiteX0" fmla="*/ 0 w 1802032"/>
              <a:gd name="connsiteY0" fmla="*/ 803599 h 811317"/>
              <a:gd name="connsiteX1" fmla="*/ 208671 w 1802032"/>
              <a:gd name="connsiteY1" fmla="*/ 314356 h 811317"/>
              <a:gd name="connsiteX2" fmla="*/ 727417 w 1802032"/>
              <a:gd name="connsiteY2" fmla="*/ 18446 h 811317"/>
              <a:gd name="connsiteX3" fmla="*/ 1465433 w 1802032"/>
              <a:gd name="connsiteY3" fmla="*/ 104269 h 811317"/>
              <a:gd name="connsiteX4" fmla="*/ 1802032 w 1802032"/>
              <a:gd name="connsiteY4" fmla="*/ 811317 h 811317"/>
              <a:gd name="connsiteX0" fmla="*/ 0 w 1802032"/>
              <a:gd name="connsiteY0" fmla="*/ 807831 h 815549"/>
              <a:gd name="connsiteX1" fmla="*/ 208671 w 1802032"/>
              <a:gd name="connsiteY1" fmla="*/ 318588 h 815549"/>
              <a:gd name="connsiteX2" fmla="*/ 727417 w 1802032"/>
              <a:gd name="connsiteY2" fmla="*/ 22678 h 815549"/>
              <a:gd name="connsiteX3" fmla="*/ 1465433 w 1802032"/>
              <a:gd name="connsiteY3" fmla="*/ 108501 h 815549"/>
              <a:gd name="connsiteX4" fmla="*/ 1802032 w 180203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8246"/>
              <a:gd name="connsiteY0" fmla="*/ 800211 h 815549"/>
              <a:gd name="connsiteX1" fmla="*/ 193431 w 1788246"/>
              <a:gd name="connsiteY1" fmla="*/ 318588 h 815549"/>
              <a:gd name="connsiteX2" fmla="*/ 712177 w 1788246"/>
              <a:gd name="connsiteY2" fmla="*/ 22678 h 815549"/>
              <a:gd name="connsiteX3" fmla="*/ 1450193 w 1788246"/>
              <a:gd name="connsiteY3" fmla="*/ 108501 h 815549"/>
              <a:gd name="connsiteX4" fmla="*/ 1786792 w 1788246"/>
              <a:gd name="connsiteY4" fmla="*/ 815549 h 815549"/>
              <a:gd name="connsiteX0" fmla="*/ 0 w 1787805"/>
              <a:gd name="connsiteY0" fmla="*/ 816296 h 831634"/>
              <a:gd name="connsiteX1" fmla="*/ 193431 w 1787805"/>
              <a:gd name="connsiteY1" fmla="*/ 334673 h 831634"/>
              <a:gd name="connsiteX2" fmla="*/ 811237 w 1787805"/>
              <a:gd name="connsiteY2" fmla="*/ 23523 h 831634"/>
              <a:gd name="connsiteX3" fmla="*/ 1450193 w 1787805"/>
              <a:gd name="connsiteY3" fmla="*/ 124586 h 831634"/>
              <a:gd name="connsiteX4" fmla="*/ 1786792 w 1787805"/>
              <a:gd name="connsiteY4" fmla="*/ 831634 h 831634"/>
              <a:gd name="connsiteX0" fmla="*/ 0 w 1787805"/>
              <a:gd name="connsiteY0" fmla="*/ 809524 h 824862"/>
              <a:gd name="connsiteX1" fmla="*/ 193431 w 1787805"/>
              <a:gd name="connsiteY1" fmla="*/ 327901 h 824862"/>
              <a:gd name="connsiteX2" fmla="*/ 811237 w 1787805"/>
              <a:gd name="connsiteY2" fmla="*/ 16751 h 824862"/>
              <a:gd name="connsiteX3" fmla="*/ 1450193 w 1787805"/>
              <a:gd name="connsiteY3" fmla="*/ 117814 h 824862"/>
              <a:gd name="connsiteX4" fmla="*/ 1786792 w 1787805"/>
              <a:gd name="connsiteY4" fmla="*/ 824862 h 824862"/>
              <a:gd name="connsiteX0" fmla="*/ 0 w 1787844"/>
              <a:gd name="connsiteY0" fmla="*/ 803817 h 819155"/>
              <a:gd name="connsiteX1" fmla="*/ 193431 w 1787844"/>
              <a:gd name="connsiteY1" fmla="*/ 322194 h 819155"/>
              <a:gd name="connsiteX2" fmla="*/ 811237 w 1787844"/>
              <a:gd name="connsiteY2" fmla="*/ 11044 h 819155"/>
              <a:gd name="connsiteX3" fmla="*/ 1457813 w 1787844"/>
              <a:gd name="connsiteY3" fmla="*/ 142587 h 819155"/>
              <a:gd name="connsiteX4" fmla="*/ 1786792 w 1787844"/>
              <a:gd name="connsiteY4" fmla="*/ 819155 h 819155"/>
              <a:gd name="connsiteX0" fmla="*/ 0 w 1787978"/>
              <a:gd name="connsiteY0" fmla="*/ 802886 h 818224"/>
              <a:gd name="connsiteX1" fmla="*/ 19343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2886 h 818224"/>
              <a:gd name="connsiteX1" fmla="*/ 20867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895 w 1788873"/>
              <a:gd name="connsiteY0" fmla="*/ 808096 h 823434"/>
              <a:gd name="connsiteX1" fmla="*/ 209566 w 1788873"/>
              <a:gd name="connsiteY1" fmla="*/ 311233 h 823434"/>
              <a:gd name="connsiteX2" fmla="*/ 812132 w 1788873"/>
              <a:gd name="connsiteY2" fmla="*/ 15323 h 823434"/>
              <a:gd name="connsiteX3" fmla="*/ 1458708 w 1788873"/>
              <a:gd name="connsiteY3" fmla="*/ 146866 h 823434"/>
              <a:gd name="connsiteX4" fmla="*/ 1787687 w 1788873"/>
              <a:gd name="connsiteY4" fmla="*/ 823434 h 823434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801867 h 817205"/>
              <a:gd name="connsiteX1" fmla="*/ 209566 w 1788873"/>
              <a:gd name="connsiteY1" fmla="*/ 305004 h 817205"/>
              <a:gd name="connsiteX2" fmla="*/ 812132 w 1788873"/>
              <a:gd name="connsiteY2" fmla="*/ 9094 h 817205"/>
              <a:gd name="connsiteX3" fmla="*/ 1458708 w 1788873"/>
              <a:gd name="connsiteY3" fmla="*/ 140637 h 817205"/>
              <a:gd name="connsiteX4" fmla="*/ 1787687 w 1788873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978" h="817205">
                <a:moveTo>
                  <a:pt x="0" y="801867"/>
                </a:moveTo>
                <a:cubicBezTo>
                  <a:pt x="43717" y="539807"/>
                  <a:pt x="81085" y="452373"/>
                  <a:pt x="208671" y="305004"/>
                </a:cubicBezTo>
                <a:cubicBezTo>
                  <a:pt x="336257" y="157635"/>
                  <a:pt x="557327" y="36488"/>
                  <a:pt x="811237" y="9094"/>
                </a:cubicBezTo>
                <a:cubicBezTo>
                  <a:pt x="1065147" y="-18300"/>
                  <a:pt x="1272361" y="13572"/>
                  <a:pt x="1457813" y="140637"/>
                </a:cubicBezTo>
                <a:cubicBezTo>
                  <a:pt x="1643265" y="267702"/>
                  <a:pt x="1803399" y="503612"/>
                  <a:pt x="1786792" y="8172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任意多边形 220"/>
          <p:cNvSpPr/>
          <p:nvPr/>
        </p:nvSpPr>
        <p:spPr>
          <a:xfrm rot="16603722">
            <a:off x="5835823" y="3963974"/>
            <a:ext cx="1787978" cy="817205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  <a:gd name="connsiteX0" fmla="*/ 0 w 1802032"/>
              <a:gd name="connsiteY0" fmla="*/ 950778 h 958496"/>
              <a:gd name="connsiteX1" fmla="*/ 183271 w 1802032"/>
              <a:gd name="connsiteY1" fmla="*/ 423435 h 958496"/>
              <a:gd name="connsiteX2" fmla="*/ 651217 w 1802032"/>
              <a:gd name="connsiteY2" fmla="*/ 64025 h 958496"/>
              <a:gd name="connsiteX3" fmla="*/ 1373358 w 1802032"/>
              <a:gd name="connsiteY3" fmla="*/ 102223 h 958496"/>
              <a:gd name="connsiteX4" fmla="*/ 1802032 w 1802032"/>
              <a:gd name="connsiteY4" fmla="*/ 958496 h 958496"/>
              <a:gd name="connsiteX0" fmla="*/ 0 w 1802032"/>
              <a:gd name="connsiteY0" fmla="*/ 904572 h 912290"/>
              <a:gd name="connsiteX1" fmla="*/ 183271 w 1802032"/>
              <a:gd name="connsiteY1" fmla="*/ 377229 h 912290"/>
              <a:gd name="connsiteX2" fmla="*/ 651217 w 1802032"/>
              <a:gd name="connsiteY2" fmla="*/ 17819 h 912290"/>
              <a:gd name="connsiteX3" fmla="*/ 1436858 w 1802032"/>
              <a:gd name="connsiteY3" fmla="*/ 144917 h 912290"/>
              <a:gd name="connsiteX4" fmla="*/ 1802032 w 1802032"/>
              <a:gd name="connsiteY4" fmla="*/ 912290 h 912290"/>
              <a:gd name="connsiteX0" fmla="*/ 0 w 1802032"/>
              <a:gd name="connsiteY0" fmla="*/ 907360 h 915078"/>
              <a:gd name="connsiteX1" fmla="*/ 208671 w 1802032"/>
              <a:gd name="connsiteY1" fmla="*/ 418117 h 915078"/>
              <a:gd name="connsiteX2" fmla="*/ 651217 w 1802032"/>
              <a:gd name="connsiteY2" fmla="*/ 20607 h 915078"/>
              <a:gd name="connsiteX3" fmla="*/ 1436858 w 1802032"/>
              <a:gd name="connsiteY3" fmla="*/ 147705 h 915078"/>
              <a:gd name="connsiteX4" fmla="*/ 1802032 w 1802032"/>
              <a:gd name="connsiteY4" fmla="*/ 915078 h 915078"/>
              <a:gd name="connsiteX0" fmla="*/ 0 w 1802032"/>
              <a:gd name="connsiteY0" fmla="*/ 869145 h 876863"/>
              <a:gd name="connsiteX1" fmla="*/ 208671 w 1802032"/>
              <a:gd name="connsiteY1" fmla="*/ 379902 h 876863"/>
              <a:gd name="connsiteX2" fmla="*/ 702017 w 1802032"/>
              <a:gd name="connsiteY2" fmla="*/ 33192 h 876863"/>
              <a:gd name="connsiteX3" fmla="*/ 1436858 w 1802032"/>
              <a:gd name="connsiteY3" fmla="*/ 109490 h 876863"/>
              <a:gd name="connsiteX4" fmla="*/ 1802032 w 1802032"/>
              <a:gd name="connsiteY4" fmla="*/ 876863 h 876863"/>
              <a:gd name="connsiteX0" fmla="*/ 0 w 1802032"/>
              <a:gd name="connsiteY0" fmla="*/ 863756 h 871474"/>
              <a:gd name="connsiteX1" fmla="*/ 208671 w 1802032"/>
              <a:gd name="connsiteY1" fmla="*/ 374513 h 871474"/>
              <a:gd name="connsiteX2" fmla="*/ 702017 w 1802032"/>
              <a:gd name="connsiteY2" fmla="*/ 27803 h 871474"/>
              <a:gd name="connsiteX3" fmla="*/ 1474958 w 1802032"/>
              <a:gd name="connsiteY3" fmla="*/ 116801 h 871474"/>
              <a:gd name="connsiteX4" fmla="*/ 1802032 w 1802032"/>
              <a:gd name="connsiteY4" fmla="*/ 871474 h 871474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08230 h 815948"/>
              <a:gd name="connsiteX1" fmla="*/ 208671 w 1802032"/>
              <a:gd name="connsiteY1" fmla="*/ 318987 h 815948"/>
              <a:gd name="connsiteX2" fmla="*/ 727417 w 1802032"/>
              <a:gd name="connsiteY2" fmla="*/ 23077 h 815948"/>
              <a:gd name="connsiteX3" fmla="*/ 1465433 w 1802032"/>
              <a:gd name="connsiteY3" fmla="*/ 108900 h 815948"/>
              <a:gd name="connsiteX4" fmla="*/ 1802032 w 1802032"/>
              <a:gd name="connsiteY4" fmla="*/ 815948 h 815948"/>
              <a:gd name="connsiteX0" fmla="*/ 0 w 1802032"/>
              <a:gd name="connsiteY0" fmla="*/ 803599 h 811317"/>
              <a:gd name="connsiteX1" fmla="*/ 208671 w 1802032"/>
              <a:gd name="connsiteY1" fmla="*/ 314356 h 811317"/>
              <a:gd name="connsiteX2" fmla="*/ 727417 w 1802032"/>
              <a:gd name="connsiteY2" fmla="*/ 18446 h 811317"/>
              <a:gd name="connsiteX3" fmla="*/ 1465433 w 1802032"/>
              <a:gd name="connsiteY3" fmla="*/ 104269 h 811317"/>
              <a:gd name="connsiteX4" fmla="*/ 1802032 w 1802032"/>
              <a:gd name="connsiteY4" fmla="*/ 811317 h 811317"/>
              <a:gd name="connsiteX0" fmla="*/ 0 w 1802032"/>
              <a:gd name="connsiteY0" fmla="*/ 807831 h 815549"/>
              <a:gd name="connsiteX1" fmla="*/ 208671 w 1802032"/>
              <a:gd name="connsiteY1" fmla="*/ 318588 h 815549"/>
              <a:gd name="connsiteX2" fmla="*/ 727417 w 1802032"/>
              <a:gd name="connsiteY2" fmla="*/ 22678 h 815549"/>
              <a:gd name="connsiteX3" fmla="*/ 1465433 w 1802032"/>
              <a:gd name="connsiteY3" fmla="*/ 108501 h 815549"/>
              <a:gd name="connsiteX4" fmla="*/ 1802032 w 180203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8246"/>
              <a:gd name="connsiteY0" fmla="*/ 800211 h 815549"/>
              <a:gd name="connsiteX1" fmla="*/ 193431 w 1788246"/>
              <a:gd name="connsiteY1" fmla="*/ 318588 h 815549"/>
              <a:gd name="connsiteX2" fmla="*/ 712177 w 1788246"/>
              <a:gd name="connsiteY2" fmla="*/ 22678 h 815549"/>
              <a:gd name="connsiteX3" fmla="*/ 1450193 w 1788246"/>
              <a:gd name="connsiteY3" fmla="*/ 108501 h 815549"/>
              <a:gd name="connsiteX4" fmla="*/ 1786792 w 1788246"/>
              <a:gd name="connsiteY4" fmla="*/ 815549 h 815549"/>
              <a:gd name="connsiteX0" fmla="*/ 0 w 1787805"/>
              <a:gd name="connsiteY0" fmla="*/ 816296 h 831634"/>
              <a:gd name="connsiteX1" fmla="*/ 193431 w 1787805"/>
              <a:gd name="connsiteY1" fmla="*/ 334673 h 831634"/>
              <a:gd name="connsiteX2" fmla="*/ 811237 w 1787805"/>
              <a:gd name="connsiteY2" fmla="*/ 23523 h 831634"/>
              <a:gd name="connsiteX3" fmla="*/ 1450193 w 1787805"/>
              <a:gd name="connsiteY3" fmla="*/ 124586 h 831634"/>
              <a:gd name="connsiteX4" fmla="*/ 1786792 w 1787805"/>
              <a:gd name="connsiteY4" fmla="*/ 831634 h 831634"/>
              <a:gd name="connsiteX0" fmla="*/ 0 w 1787805"/>
              <a:gd name="connsiteY0" fmla="*/ 809524 h 824862"/>
              <a:gd name="connsiteX1" fmla="*/ 193431 w 1787805"/>
              <a:gd name="connsiteY1" fmla="*/ 327901 h 824862"/>
              <a:gd name="connsiteX2" fmla="*/ 811237 w 1787805"/>
              <a:gd name="connsiteY2" fmla="*/ 16751 h 824862"/>
              <a:gd name="connsiteX3" fmla="*/ 1450193 w 1787805"/>
              <a:gd name="connsiteY3" fmla="*/ 117814 h 824862"/>
              <a:gd name="connsiteX4" fmla="*/ 1786792 w 1787805"/>
              <a:gd name="connsiteY4" fmla="*/ 824862 h 824862"/>
              <a:gd name="connsiteX0" fmla="*/ 0 w 1787844"/>
              <a:gd name="connsiteY0" fmla="*/ 803817 h 819155"/>
              <a:gd name="connsiteX1" fmla="*/ 193431 w 1787844"/>
              <a:gd name="connsiteY1" fmla="*/ 322194 h 819155"/>
              <a:gd name="connsiteX2" fmla="*/ 811237 w 1787844"/>
              <a:gd name="connsiteY2" fmla="*/ 11044 h 819155"/>
              <a:gd name="connsiteX3" fmla="*/ 1457813 w 1787844"/>
              <a:gd name="connsiteY3" fmla="*/ 142587 h 819155"/>
              <a:gd name="connsiteX4" fmla="*/ 1786792 w 1787844"/>
              <a:gd name="connsiteY4" fmla="*/ 819155 h 819155"/>
              <a:gd name="connsiteX0" fmla="*/ 0 w 1787978"/>
              <a:gd name="connsiteY0" fmla="*/ 802886 h 818224"/>
              <a:gd name="connsiteX1" fmla="*/ 19343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2886 h 818224"/>
              <a:gd name="connsiteX1" fmla="*/ 20867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895 w 1788873"/>
              <a:gd name="connsiteY0" fmla="*/ 808096 h 823434"/>
              <a:gd name="connsiteX1" fmla="*/ 209566 w 1788873"/>
              <a:gd name="connsiteY1" fmla="*/ 311233 h 823434"/>
              <a:gd name="connsiteX2" fmla="*/ 812132 w 1788873"/>
              <a:gd name="connsiteY2" fmla="*/ 15323 h 823434"/>
              <a:gd name="connsiteX3" fmla="*/ 1458708 w 1788873"/>
              <a:gd name="connsiteY3" fmla="*/ 146866 h 823434"/>
              <a:gd name="connsiteX4" fmla="*/ 1787687 w 1788873"/>
              <a:gd name="connsiteY4" fmla="*/ 823434 h 823434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801867 h 817205"/>
              <a:gd name="connsiteX1" fmla="*/ 209566 w 1788873"/>
              <a:gd name="connsiteY1" fmla="*/ 305004 h 817205"/>
              <a:gd name="connsiteX2" fmla="*/ 812132 w 1788873"/>
              <a:gd name="connsiteY2" fmla="*/ 9094 h 817205"/>
              <a:gd name="connsiteX3" fmla="*/ 1458708 w 1788873"/>
              <a:gd name="connsiteY3" fmla="*/ 140637 h 817205"/>
              <a:gd name="connsiteX4" fmla="*/ 1787687 w 1788873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978" h="817205">
                <a:moveTo>
                  <a:pt x="0" y="801867"/>
                </a:moveTo>
                <a:cubicBezTo>
                  <a:pt x="43717" y="539807"/>
                  <a:pt x="81085" y="452373"/>
                  <a:pt x="208671" y="305004"/>
                </a:cubicBezTo>
                <a:cubicBezTo>
                  <a:pt x="336257" y="157635"/>
                  <a:pt x="557327" y="36488"/>
                  <a:pt x="811237" y="9094"/>
                </a:cubicBezTo>
                <a:cubicBezTo>
                  <a:pt x="1065147" y="-18300"/>
                  <a:pt x="1272361" y="13572"/>
                  <a:pt x="1457813" y="140637"/>
                </a:cubicBezTo>
                <a:cubicBezTo>
                  <a:pt x="1643265" y="267702"/>
                  <a:pt x="1803399" y="503612"/>
                  <a:pt x="1786792" y="8172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7492192" y="564333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(13)</a:t>
            </a:r>
            <a:endParaRPr lang="zh-CN" altLang="en-US" dirty="0"/>
          </a:p>
        </p:txBody>
      </p:sp>
      <p:sp>
        <p:nvSpPr>
          <p:cNvPr id="223" name="文本框 222"/>
          <p:cNvSpPr txBox="1"/>
          <p:nvPr/>
        </p:nvSpPr>
        <p:spPr>
          <a:xfrm>
            <a:off x="9283705" y="496813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(14)</a:t>
            </a:r>
            <a:endParaRPr lang="zh-CN" altLang="en-US" dirty="0"/>
          </a:p>
        </p:txBody>
      </p:sp>
      <p:sp>
        <p:nvSpPr>
          <p:cNvPr id="224" name="文本框 223"/>
          <p:cNvSpPr txBox="1"/>
          <p:nvPr/>
        </p:nvSpPr>
        <p:spPr>
          <a:xfrm>
            <a:off x="10263987" y="340872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(15)</a:t>
            </a:r>
            <a:endParaRPr lang="zh-CN" altLang="en-US" dirty="0"/>
          </a:p>
        </p:txBody>
      </p:sp>
      <p:sp>
        <p:nvSpPr>
          <p:cNvPr id="225" name="文本框 224"/>
          <p:cNvSpPr txBox="1"/>
          <p:nvPr/>
        </p:nvSpPr>
        <p:spPr>
          <a:xfrm>
            <a:off x="8986352" y="185418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(16)</a:t>
            </a:r>
            <a:endParaRPr lang="zh-CN" altLang="en-US" dirty="0"/>
          </a:p>
        </p:txBody>
      </p:sp>
      <p:sp>
        <p:nvSpPr>
          <p:cNvPr id="226" name="文本框 225"/>
          <p:cNvSpPr txBox="1"/>
          <p:nvPr/>
        </p:nvSpPr>
        <p:spPr>
          <a:xfrm>
            <a:off x="7268888" y="258408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(17)</a:t>
            </a:r>
            <a:endParaRPr lang="zh-CN" altLang="en-US" dirty="0"/>
          </a:p>
        </p:txBody>
      </p:sp>
      <p:sp>
        <p:nvSpPr>
          <p:cNvPr id="227" name="文本框 226"/>
          <p:cNvSpPr txBox="1"/>
          <p:nvPr/>
        </p:nvSpPr>
        <p:spPr>
          <a:xfrm>
            <a:off x="6322498" y="409719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(18)</a:t>
            </a:r>
            <a:endParaRPr lang="zh-CN" altLang="en-US" dirty="0"/>
          </a:p>
        </p:txBody>
      </p:sp>
      <p:sp>
        <p:nvSpPr>
          <p:cNvPr id="229" name="任意多边形 228"/>
          <p:cNvSpPr/>
          <p:nvPr/>
        </p:nvSpPr>
        <p:spPr>
          <a:xfrm>
            <a:off x="8341624" y="3494021"/>
            <a:ext cx="649885" cy="287474"/>
          </a:xfrm>
          <a:custGeom>
            <a:avLst/>
            <a:gdLst>
              <a:gd name="connsiteX0" fmla="*/ 76824 w 678804"/>
              <a:gd name="connsiteY0" fmla="*/ 161766 h 271623"/>
              <a:gd name="connsiteX1" fmla="*/ 8244 w 678804"/>
              <a:gd name="connsiteY1" fmla="*/ 100806 h 271623"/>
              <a:gd name="connsiteX2" fmla="*/ 31104 w 678804"/>
              <a:gd name="connsiteY2" fmla="*/ 16986 h 271623"/>
              <a:gd name="connsiteX3" fmla="*/ 274944 w 678804"/>
              <a:gd name="connsiteY3" fmla="*/ 24606 h 271623"/>
              <a:gd name="connsiteX4" fmla="*/ 617844 w 678804"/>
              <a:gd name="connsiteY4" fmla="*/ 268446 h 271623"/>
              <a:gd name="connsiteX5" fmla="*/ 678804 w 678804"/>
              <a:gd name="connsiteY5" fmla="*/ 154146 h 271623"/>
              <a:gd name="connsiteX0" fmla="*/ 68644 w 670624"/>
              <a:gd name="connsiteY0" fmla="*/ 161766 h 271623"/>
              <a:gd name="connsiteX1" fmla="*/ 64 w 670624"/>
              <a:gd name="connsiteY1" fmla="*/ 100806 h 271623"/>
              <a:gd name="connsiteX2" fmla="*/ 61024 w 670624"/>
              <a:gd name="connsiteY2" fmla="*/ 16986 h 271623"/>
              <a:gd name="connsiteX3" fmla="*/ 266764 w 670624"/>
              <a:gd name="connsiteY3" fmla="*/ 24606 h 271623"/>
              <a:gd name="connsiteX4" fmla="*/ 609664 w 670624"/>
              <a:gd name="connsiteY4" fmla="*/ 268446 h 271623"/>
              <a:gd name="connsiteX5" fmla="*/ 670624 w 670624"/>
              <a:gd name="connsiteY5" fmla="*/ 154146 h 271623"/>
              <a:gd name="connsiteX0" fmla="*/ 78149 w 680129"/>
              <a:gd name="connsiteY0" fmla="*/ 160879 h 270736"/>
              <a:gd name="connsiteX1" fmla="*/ 44 w 680129"/>
              <a:gd name="connsiteY1" fmla="*/ 83250 h 270736"/>
              <a:gd name="connsiteX2" fmla="*/ 70529 w 680129"/>
              <a:gd name="connsiteY2" fmla="*/ 16099 h 270736"/>
              <a:gd name="connsiteX3" fmla="*/ 276269 w 680129"/>
              <a:gd name="connsiteY3" fmla="*/ 23719 h 270736"/>
              <a:gd name="connsiteX4" fmla="*/ 619169 w 680129"/>
              <a:gd name="connsiteY4" fmla="*/ 267559 h 270736"/>
              <a:gd name="connsiteX5" fmla="*/ 680129 w 680129"/>
              <a:gd name="connsiteY5" fmla="*/ 153259 h 270736"/>
              <a:gd name="connsiteX0" fmla="*/ 75772 w 677752"/>
              <a:gd name="connsiteY0" fmla="*/ 160386 h 270243"/>
              <a:gd name="connsiteX1" fmla="*/ 49 w 677752"/>
              <a:gd name="connsiteY1" fmla="*/ 73232 h 270243"/>
              <a:gd name="connsiteX2" fmla="*/ 68152 w 677752"/>
              <a:gd name="connsiteY2" fmla="*/ 15606 h 270243"/>
              <a:gd name="connsiteX3" fmla="*/ 273892 w 677752"/>
              <a:gd name="connsiteY3" fmla="*/ 23226 h 270243"/>
              <a:gd name="connsiteX4" fmla="*/ 616792 w 677752"/>
              <a:gd name="connsiteY4" fmla="*/ 267066 h 270243"/>
              <a:gd name="connsiteX5" fmla="*/ 677752 w 677752"/>
              <a:gd name="connsiteY5" fmla="*/ 152766 h 270243"/>
              <a:gd name="connsiteX0" fmla="*/ 75900 w 677880"/>
              <a:gd name="connsiteY0" fmla="*/ 172689 h 282546"/>
              <a:gd name="connsiteX1" fmla="*/ 177 w 677880"/>
              <a:gd name="connsiteY1" fmla="*/ 85535 h 282546"/>
              <a:gd name="connsiteX2" fmla="*/ 96855 w 677880"/>
              <a:gd name="connsiteY2" fmla="*/ 6478 h 282546"/>
              <a:gd name="connsiteX3" fmla="*/ 274020 w 677880"/>
              <a:gd name="connsiteY3" fmla="*/ 35529 h 282546"/>
              <a:gd name="connsiteX4" fmla="*/ 616920 w 677880"/>
              <a:gd name="connsiteY4" fmla="*/ 279369 h 282546"/>
              <a:gd name="connsiteX5" fmla="*/ 677880 w 677880"/>
              <a:gd name="connsiteY5" fmla="*/ 165069 h 282546"/>
              <a:gd name="connsiteX0" fmla="*/ 64048 w 666028"/>
              <a:gd name="connsiteY0" fmla="*/ 172517 h 282374"/>
              <a:gd name="connsiteX1" fmla="*/ 231 w 666028"/>
              <a:gd name="connsiteY1" fmla="*/ 82982 h 282374"/>
              <a:gd name="connsiteX2" fmla="*/ 85003 w 666028"/>
              <a:gd name="connsiteY2" fmla="*/ 6306 h 282374"/>
              <a:gd name="connsiteX3" fmla="*/ 262168 w 666028"/>
              <a:gd name="connsiteY3" fmla="*/ 35357 h 282374"/>
              <a:gd name="connsiteX4" fmla="*/ 605068 w 666028"/>
              <a:gd name="connsiteY4" fmla="*/ 279197 h 282374"/>
              <a:gd name="connsiteX5" fmla="*/ 666028 w 666028"/>
              <a:gd name="connsiteY5" fmla="*/ 164897 h 282374"/>
              <a:gd name="connsiteX0" fmla="*/ 64288 w 666268"/>
              <a:gd name="connsiteY0" fmla="*/ 172517 h 282374"/>
              <a:gd name="connsiteX1" fmla="*/ 471 w 666268"/>
              <a:gd name="connsiteY1" fmla="*/ 82982 h 282374"/>
              <a:gd name="connsiteX2" fmla="*/ 85243 w 666268"/>
              <a:gd name="connsiteY2" fmla="*/ 6306 h 282374"/>
              <a:gd name="connsiteX3" fmla="*/ 262408 w 666268"/>
              <a:gd name="connsiteY3" fmla="*/ 35357 h 282374"/>
              <a:gd name="connsiteX4" fmla="*/ 605308 w 666268"/>
              <a:gd name="connsiteY4" fmla="*/ 279197 h 282374"/>
              <a:gd name="connsiteX5" fmla="*/ 666268 w 666268"/>
              <a:gd name="connsiteY5" fmla="*/ 164897 h 282374"/>
              <a:gd name="connsiteX0" fmla="*/ 46546 w 648526"/>
              <a:gd name="connsiteY0" fmla="*/ 170629 h 280486"/>
              <a:gd name="connsiteX1" fmla="*/ 1779 w 648526"/>
              <a:gd name="connsiteY1" fmla="*/ 54900 h 280486"/>
              <a:gd name="connsiteX2" fmla="*/ 67501 w 648526"/>
              <a:gd name="connsiteY2" fmla="*/ 4418 h 280486"/>
              <a:gd name="connsiteX3" fmla="*/ 244666 w 648526"/>
              <a:gd name="connsiteY3" fmla="*/ 33469 h 280486"/>
              <a:gd name="connsiteX4" fmla="*/ 587566 w 648526"/>
              <a:gd name="connsiteY4" fmla="*/ 277309 h 280486"/>
              <a:gd name="connsiteX5" fmla="*/ 648526 w 648526"/>
              <a:gd name="connsiteY5" fmla="*/ 163009 h 280486"/>
              <a:gd name="connsiteX0" fmla="*/ 49452 w 651432"/>
              <a:gd name="connsiteY0" fmla="*/ 174086 h 283943"/>
              <a:gd name="connsiteX1" fmla="*/ 4685 w 651432"/>
              <a:gd name="connsiteY1" fmla="*/ 58357 h 283943"/>
              <a:gd name="connsiteX2" fmla="*/ 110888 w 651432"/>
              <a:gd name="connsiteY2" fmla="*/ 3112 h 283943"/>
              <a:gd name="connsiteX3" fmla="*/ 247572 w 651432"/>
              <a:gd name="connsiteY3" fmla="*/ 36926 h 283943"/>
              <a:gd name="connsiteX4" fmla="*/ 590472 w 651432"/>
              <a:gd name="connsiteY4" fmla="*/ 280766 h 283943"/>
              <a:gd name="connsiteX5" fmla="*/ 651432 w 651432"/>
              <a:gd name="connsiteY5" fmla="*/ 166466 h 283943"/>
              <a:gd name="connsiteX0" fmla="*/ 47905 w 649885"/>
              <a:gd name="connsiteY0" fmla="*/ 174086 h 283943"/>
              <a:gd name="connsiteX1" fmla="*/ 3138 w 649885"/>
              <a:gd name="connsiteY1" fmla="*/ 58357 h 283943"/>
              <a:gd name="connsiteX2" fmla="*/ 87910 w 649885"/>
              <a:gd name="connsiteY2" fmla="*/ 3112 h 283943"/>
              <a:gd name="connsiteX3" fmla="*/ 246025 w 649885"/>
              <a:gd name="connsiteY3" fmla="*/ 36926 h 283943"/>
              <a:gd name="connsiteX4" fmla="*/ 588925 w 649885"/>
              <a:gd name="connsiteY4" fmla="*/ 280766 h 283943"/>
              <a:gd name="connsiteX5" fmla="*/ 649885 w 649885"/>
              <a:gd name="connsiteY5" fmla="*/ 166466 h 283943"/>
              <a:gd name="connsiteX0" fmla="*/ 47905 w 649885"/>
              <a:gd name="connsiteY0" fmla="*/ 171167 h 280460"/>
              <a:gd name="connsiteX1" fmla="*/ 3138 w 649885"/>
              <a:gd name="connsiteY1" fmla="*/ 55438 h 280460"/>
              <a:gd name="connsiteX2" fmla="*/ 87910 w 649885"/>
              <a:gd name="connsiteY2" fmla="*/ 193 h 280460"/>
              <a:gd name="connsiteX3" fmla="*/ 272219 w 649885"/>
              <a:gd name="connsiteY3" fmla="*/ 48294 h 280460"/>
              <a:gd name="connsiteX4" fmla="*/ 588925 w 649885"/>
              <a:gd name="connsiteY4" fmla="*/ 277847 h 280460"/>
              <a:gd name="connsiteX5" fmla="*/ 649885 w 649885"/>
              <a:gd name="connsiteY5" fmla="*/ 163547 h 280460"/>
              <a:gd name="connsiteX0" fmla="*/ 47905 w 649885"/>
              <a:gd name="connsiteY0" fmla="*/ 171200 h 287474"/>
              <a:gd name="connsiteX1" fmla="*/ 3138 w 649885"/>
              <a:gd name="connsiteY1" fmla="*/ 55471 h 287474"/>
              <a:gd name="connsiteX2" fmla="*/ 87910 w 649885"/>
              <a:gd name="connsiteY2" fmla="*/ 226 h 287474"/>
              <a:gd name="connsiteX3" fmla="*/ 272219 w 649885"/>
              <a:gd name="connsiteY3" fmla="*/ 48327 h 287474"/>
              <a:gd name="connsiteX4" fmla="*/ 598450 w 649885"/>
              <a:gd name="connsiteY4" fmla="*/ 285024 h 287474"/>
              <a:gd name="connsiteX5" fmla="*/ 649885 w 649885"/>
              <a:gd name="connsiteY5" fmla="*/ 163580 h 28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885" h="287474">
                <a:moveTo>
                  <a:pt x="47905" y="171200"/>
                </a:moveTo>
                <a:cubicBezTo>
                  <a:pt x="-4006" y="126591"/>
                  <a:pt x="-3529" y="83967"/>
                  <a:pt x="3138" y="55471"/>
                </a:cubicBezTo>
                <a:cubicBezTo>
                  <a:pt x="9805" y="26975"/>
                  <a:pt x="43063" y="1417"/>
                  <a:pt x="87910" y="226"/>
                </a:cubicBezTo>
                <a:cubicBezTo>
                  <a:pt x="132757" y="-965"/>
                  <a:pt x="187129" y="861"/>
                  <a:pt x="272219" y="48327"/>
                </a:cubicBezTo>
                <a:cubicBezTo>
                  <a:pt x="357309" y="95793"/>
                  <a:pt x="535506" y="265815"/>
                  <a:pt x="598450" y="285024"/>
                </a:cubicBezTo>
                <a:cubicBezTo>
                  <a:pt x="661394" y="304233"/>
                  <a:pt x="640995" y="205490"/>
                  <a:pt x="649885" y="16358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任意多边形 229"/>
          <p:cNvSpPr/>
          <p:nvPr/>
        </p:nvSpPr>
        <p:spPr>
          <a:xfrm>
            <a:off x="8738144" y="3642279"/>
            <a:ext cx="1121265" cy="386795"/>
          </a:xfrm>
          <a:custGeom>
            <a:avLst/>
            <a:gdLst>
              <a:gd name="connsiteX0" fmla="*/ 923925 w 1112233"/>
              <a:gd name="connsiteY0" fmla="*/ 10081 h 381556"/>
              <a:gd name="connsiteX1" fmla="*/ 1047750 w 1112233"/>
              <a:gd name="connsiteY1" fmla="*/ 10081 h 381556"/>
              <a:gd name="connsiteX2" fmla="*/ 1104900 w 1112233"/>
              <a:gd name="connsiteY2" fmla="*/ 114856 h 381556"/>
              <a:gd name="connsiteX3" fmla="*/ 885825 w 1112233"/>
              <a:gd name="connsiteY3" fmla="*/ 257731 h 381556"/>
              <a:gd name="connsiteX4" fmla="*/ 238125 w 1112233"/>
              <a:gd name="connsiteY4" fmla="*/ 267256 h 381556"/>
              <a:gd name="connsiteX5" fmla="*/ 0 w 1112233"/>
              <a:gd name="connsiteY5" fmla="*/ 381556 h 381556"/>
              <a:gd name="connsiteX0" fmla="*/ 952500 w 1111834"/>
              <a:gd name="connsiteY0" fmla="*/ 5918 h 386918"/>
              <a:gd name="connsiteX1" fmla="*/ 1047750 w 1111834"/>
              <a:gd name="connsiteY1" fmla="*/ 15443 h 386918"/>
              <a:gd name="connsiteX2" fmla="*/ 1104900 w 1111834"/>
              <a:gd name="connsiteY2" fmla="*/ 120218 h 386918"/>
              <a:gd name="connsiteX3" fmla="*/ 885825 w 1111834"/>
              <a:gd name="connsiteY3" fmla="*/ 263093 h 386918"/>
              <a:gd name="connsiteX4" fmla="*/ 238125 w 1111834"/>
              <a:gd name="connsiteY4" fmla="*/ 272618 h 386918"/>
              <a:gd name="connsiteX5" fmla="*/ 0 w 1111834"/>
              <a:gd name="connsiteY5" fmla="*/ 386918 h 386918"/>
              <a:gd name="connsiteX0" fmla="*/ 952500 w 1117563"/>
              <a:gd name="connsiteY0" fmla="*/ 3851 h 384851"/>
              <a:gd name="connsiteX1" fmla="*/ 1076325 w 1117563"/>
              <a:gd name="connsiteY1" fmla="*/ 20520 h 384851"/>
              <a:gd name="connsiteX2" fmla="*/ 1104900 w 1117563"/>
              <a:gd name="connsiteY2" fmla="*/ 118151 h 384851"/>
              <a:gd name="connsiteX3" fmla="*/ 885825 w 1117563"/>
              <a:gd name="connsiteY3" fmla="*/ 261026 h 384851"/>
              <a:gd name="connsiteX4" fmla="*/ 238125 w 1117563"/>
              <a:gd name="connsiteY4" fmla="*/ 270551 h 384851"/>
              <a:gd name="connsiteX5" fmla="*/ 0 w 1117563"/>
              <a:gd name="connsiteY5" fmla="*/ 384851 h 384851"/>
              <a:gd name="connsiteX0" fmla="*/ 952500 w 1123607"/>
              <a:gd name="connsiteY0" fmla="*/ 4586 h 385586"/>
              <a:gd name="connsiteX1" fmla="*/ 1076325 w 1123607"/>
              <a:gd name="connsiteY1" fmla="*/ 21255 h 385586"/>
              <a:gd name="connsiteX2" fmla="*/ 1112044 w 1123607"/>
              <a:gd name="connsiteY2" fmla="*/ 140317 h 385586"/>
              <a:gd name="connsiteX3" fmla="*/ 885825 w 1123607"/>
              <a:gd name="connsiteY3" fmla="*/ 261761 h 385586"/>
              <a:gd name="connsiteX4" fmla="*/ 238125 w 1123607"/>
              <a:gd name="connsiteY4" fmla="*/ 271286 h 385586"/>
              <a:gd name="connsiteX5" fmla="*/ 0 w 1123607"/>
              <a:gd name="connsiteY5" fmla="*/ 385586 h 385586"/>
              <a:gd name="connsiteX0" fmla="*/ 952500 w 1118611"/>
              <a:gd name="connsiteY0" fmla="*/ 4586 h 385586"/>
              <a:gd name="connsiteX1" fmla="*/ 1076325 w 1118611"/>
              <a:gd name="connsiteY1" fmla="*/ 21255 h 385586"/>
              <a:gd name="connsiteX2" fmla="*/ 1112044 w 1118611"/>
              <a:gd name="connsiteY2" fmla="*/ 140317 h 385586"/>
              <a:gd name="connsiteX3" fmla="*/ 885825 w 1118611"/>
              <a:gd name="connsiteY3" fmla="*/ 261761 h 385586"/>
              <a:gd name="connsiteX4" fmla="*/ 238125 w 1118611"/>
              <a:gd name="connsiteY4" fmla="*/ 271286 h 385586"/>
              <a:gd name="connsiteX5" fmla="*/ 0 w 1118611"/>
              <a:gd name="connsiteY5" fmla="*/ 385586 h 385586"/>
              <a:gd name="connsiteX0" fmla="*/ 952500 w 1121265"/>
              <a:gd name="connsiteY0" fmla="*/ 5795 h 386795"/>
              <a:gd name="connsiteX1" fmla="*/ 1076325 w 1121265"/>
              <a:gd name="connsiteY1" fmla="*/ 22464 h 386795"/>
              <a:gd name="connsiteX2" fmla="*/ 1112044 w 1121265"/>
              <a:gd name="connsiteY2" fmla="*/ 141526 h 386795"/>
              <a:gd name="connsiteX3" fmla="*/ 885825 w 1121265"/>
              <a:gd name="connsiteY3" fmla="*/ 262970 h 386795"/>
              <a:gd name="connsiteX4" fmla="*/ 238125 w 1121265"/>
              <a:gd name="connsiteY4" fmla="*/ 272495 h 386795"/>
              <a:gd name="connsiteX5" fmla="*/ 0 w 1121265"/>
              <a:gd name="connsiteY5" fmla="*/ 386795 h 386795"/>
              <a:gd name="connsiteX0" fmla="*/ 952500 w 1121265"/>
              <a:gd name="connsiteY0" fmla="*/ 5795 h 386795"/>
              <a:gd name="connsiteX1" fmla="*/ 1076325 w 1121265"/>
              <a:gd name="connsiteY1" fmla="*/ 22464 h 386795"/>
              <a:gd name="connsiteX2" fmla="*/ 1112044 w 1121265"/>
              <a:gd name="connsiteY2" fmla="*/ 141526 h 386795"/>
              <a:gd name="connsiteX3" fmla="*/ 885825 w 1121265"/>
              <a:gd name="connsiteY3" fmla="*/ 262970 h 386795"/>
              <a:gd name="connsiteX4" fmla="*/ 238125 w 1121265"/>
              <a:gd name="connsiteY4" fmla="*/ 272495 h 386795"/>
              <a:gd name="connsiteX5" fmla="*/ 0 w 1121265"/>
              <a:gd name="connsiteY5" fmla="*/ 386795 h 386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1265" h="386795">
                <a:moveTo>
                  <a:pt x="952500" y="5795"/>
                </a:moveTo>
                <a:cubicBezTo>
                  <a:pt x="1011237" y="-2936"/>
                  <a:pt x="1033066" y="-4921"/>
                  <a:pt x="1076325" y="22464"/>
                </a:cubicBezTo>
                <a:cubicBezTo>
                  <a:pt x="1119584" y="49849"/>
                  <a:pt x="1131887" y="106204"/>
                  <a:pt x="1112044" y="141526"/>
                </a:cubicBezTo>
                <a:cubicBezTo>
                  <a:pt x="1092201" y="176848"/>
                  <a:pt x="1031478" y="241142"/>
                  <a:pt x="885825" y="262970"/>
                </a:cubicBezTo>
                <a:cubicBezTo>
                  <a:pt x="740172" y="284798"/>
                  <a:pt x="385762" y="251858"/>
                  <a:pt x="238125" y="272495"/>
                </a:cubicBezTo>
                <a:cubicBezTo>
                  <a:pt x="90487" y="293133"/>
                  <a:pt x="57150" y="350283"/>
                  <a:pt x="0" y="38679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任意多边形 230"/>
          <p:cNvSpPr/>
          <p:nvPr/>
        </p:nvSpPr>
        <p:spPr>
          <a:xfrm>
            <a:off x="7903120" y="2867818"/>
            <a:ext cx="2220216" cy="2066132"/>
          </a:xfrm>
          <a:custGeom>
            <a:avLst/>
            <a:gdLst>
              <a:gd name="connsiteX0" fmla="*/ 1971675 w 2268792"/>
              <a:gd name="connsiteY0" fmla="*/ 178670 h 2074145"/>
              <a:gd name="connsiteX1" fmla="*/ 2047875 w 2268792"/>
              <a:gd name="connsiteY1" fmla="*/ 26270 h 2074145"/>
              <a:gd name="connsiteX2" fmla="*/ 2200275 w 2268792"/>
              <a:gd name="connsiteY2" fmla="*/ 54845 h 2074145"/>
              <a:gd name="connsiteX3" fmla="*/ 2266950 w 2268792"/>
              <a:gd name="connsiteY3" fmla="*/ 550145 h 2074145"/>
              <a:gd name="connsiteX4" fmla="*/ 2133600 w 2268792"/>
              <a:gd name="connsiteY4" fmla="*/ 1131170 h 2074145"/>
              <a:gd name="connsiteX5" fmla="*/ 1390650 w 2268792"/>
              <a:gd name="connsiteY5" fmla="*/ 1607420 h 2074145"/>
              <a:gd name="connsiteX6" fmla="*/ 0 w 2268792"/>
              <a:gd name="connsiteY6" fmla="*/ 2074145 h 2074145"/>
              <a:gd name="connsiteX0" fmla="*/ 1971675 w 2281177"/>
              <a:gd name="connsiteY0" fmla="*/ 177848 h 2073323"/>
              <a:gd name="connsiteX1" fmla="*/ 2047875 w 2281177"/>
              <a:gd name="connsiteY1" fmla="*/ 25448 h 2073323"/>
              <a:gd name="connsiteX2" fmla="*/ 2200275 w 2281177"/>
              <a:gd name="connsiteY2" fmla="*/ 54023 h 2073323"/>
              <a:gd name="connsiteX3" fmla="*/ 2279650 w 2281177"/>
              <a:gd name="connsiteY3" fmla="*/ 536623 h 2073323"/>
              <a:gd name="connsiteX4" fmla="*/ 2133600 w 2281177"/>
              <a:gd name="connsiteY4" fmla="*/ 1130348 h 2073323"/>
              <a:gd name="connsiteX5" fmla="*/ 1390650 w 2281177"/>
              <a:gd name="connsiteY5" fmla="*/ 1606598 h 2073323"/>
              <a:gd name="connsiteX6" fmla="*/ 0 w 2281177"/>
              <a:gd name="connsiteY6" fmla="*/ 2073323 h 2073323"/>
              <a:gd name="connsiteX0" fmla="*/ 1971675 w 2284718"/>
              <a:gd name="connsiteY0" fmla="*/ 167813 h 2063288"/>
              <a:gd name="connsiteX1" fmla="*/ 2047875 w 2284718"/>
              <a:gd name="connsiteY1" fmla="*/ 15413 h 2063288"/>
              <a:gd name="connsiteX2" fmla="*/ 2232025 w 2284718"/>
              <a:gd name="connsiteY2" fmla="*/ 63038 h 2063288"/>
              <a:gd name="connsiteX3" fmla="*/ 2279650 w 2284718"/>
              <a:gd name="connsiteY3" fmla="*/ 526588 h 2063288"/>
              <a:gd name="connsiteX4" fmla="*/ 2133600 w 2284718"/>
              <a:gd name="connsiteY4" fmla="*/ 1120313 h 2063288"/>
              <a:gd name="connsiteX5" fmla="*/ 1390650 w 2284718"/>
              <a:gd name="connsiteY5" fmla="*/ 1596563 h 2063288"/>
              <a:gd name="connsiteX6" fmla="*/ 0 w 2284718"/>
              <a:gd name="connsiteY6" fmla="*/ 2063288 h 2063288"/>
              <a:gd name="connsiteX0" fmla="*/ 1971675 w 2281623"/>
              <a:gd name="connsiteY0" fmla="*/ 181678 h 2077153"/>
              <a:gd name="connsiteX1" fmla="*/ 2047875 w 2281623"/>
              <a:gd name="connsiteY1" fmla="*/ 29278 h 2077153"/>
              <a:gd name="connsiteX2" fmla="*/ 2206625 w 2281623"/>
              <a:gd name="connsiteY2" fmla="*/ 51503 h 2077153"/>
              <a:gd name="connsiteX3" fmla="*/ 2279650 w 2281623"/>
              <a:gd name="connsiteY3" fmla="*/ 540453 h 2077153"/>
              <a:gd name="connsiteX4" fmla="*/ 2133600 w 2281623"/>
              <a:gd name="connsiteY4" fmla="*/ 1134178 h 2077153"/>
              <a:gd name="connsiteX5" fmla="*/ 1390650 w 2281623"/>
              <a:gd name="connsiteY5" fmla="*/ 1610428 h 2077153"/>
              <a:gd name="connsiteX6" fmla="*/ 0 w 2281623"/>
              <a:gd name="connsiteY6" fmla="*/ 2077153 h 2077153"/>
              <a:gd name="connsiteX0" fmla="*/ 1971675 w 2281658"/>
              <a:gd name="connsiteY0" fmla="*/ 188531 h 2084006"/>
              <a:gd name="connsiteX1" fmla="*/ 2041525 w 2281658"/>
              <a:gd name="connsiteY1" fmla="*/ 23431 h 2084006"/>
              <a:gd name="connsiteX2" fmla="*/ 2206625 w 2281658"/>
              <a:gd name="connsiteY2" fmla="*/ 58356 h 2084006"/>
              <a:gd name="connsiteX3" fmla="*/ 2279650 w 2281658"/>
              <a:gd name="connsiteY3" fmla="*/ 547306 h 2084006"/>
              <a:gd name="connsiteX4" fmla="*/ 2133600 w 2281658"/>
              <a:gd name="connsiteY4" fmla="*/ 1141031 h 2084006"/>
              <a:gd name="connsiteX5" fmla="*/ 1390650 w 2281658"/>
              <a:gd name="connsiteY5" fmla="*/ 1617281 h 2084006"/>
              <a:gd name="connsiteX6" fmla="*/ 0 w 2281658"/>
              <a:gd name="connsiteY6" fmla="*/ 2084006 h 2084006"/>
              <a:gd name="connsiteX0" fmla="*/ 1971675 w 2281519"/>
              <a:gd name="connsiteY0" fmla="*/ 188531 h 2084006"/>
              <a:gd name="connsiteX1" fmla="*/ 2041525 w 2281519"/>
              <a:gd name="connsiteY1" fmla="*/ 23431 h 2084006"/>
              <a:gd name="connsiteX2" fmla="*/ 2206625 w 2281519"/>
              <a:gd name="connsiteY2" fmla="*/ 58356 h 2084006"/>
              <a:gd name="connsiteX3" fmla="*/ 2279650 w 2281519"/>
              <a:gd name="connsiteY3" fmla="*/ 547306 h 2084006"/>
              <a:gd name="connsiteX4" fmla="*/ 2133600 w 2281519"/>
              <a:gd name="connsiteY4" fmla="*/ 1141031 h 2084006"/>
              <a:gd name="connsiteX5" fmla="*/ 1390650 w 2281519"/>
              <a:gd name="connsiteY5" fmla="*/ 1617281 h 2084006"/>
              <a:gd name="connsiteX6" fmla="*/ 0 w 2281519"/>
              <a:gd name="connsiteY6" fmla="*/ 2084006 h 2084006"/>
              <a:gd name="connsiteX0" fmla="*/ 1971675 w 2280227"/>
              <a:gd name="connsiteY0" fmla="*/ 188531 h 2084006"/>
              <a:gd name="connsiteX1" fmla="*/ 2041525 w 2280227"/>
              <a:gd name="connsiteY1" fmla="*/ 23431 h 2084006"/>
              <a:gd name="connsiteX2" fmla="*/ 2206625 w 2280227"/>
              <a:gd name="connsiteY2" fmla="*/ 58356 h 2084006"/>
              <a:gd name="connsiteX3" fmla="*/ 2279650 w 2280227"/>
              <a:gd name="connsiteY3" fmla="*/ 547306 h 2084006"/>
              <a:gd name="connsiteX4" fmla="*/ 2133600 w 2280227"/>
              <a:gd name="connsiteY4" fmla="*/ 1141031 h 2084006"/>
              <a:gd name="connsiteX5" fmla="*/ 1390650 w 2280227"/>
              <a:gd name="connsiteY5" fmla="*/ 1617281 h 2084006"/>
              <a:gd name="connsiteX6" fmla="*/ 0 w 2280227"/>
              <a:gd name="connsiteY6" fmla="*/ 2084006 h 2084006"/>
              <a:gd name="connsiteX0" fmla="*/ 1971675 w 2282549"/>
              <a:gd name="connsiteY0" fmla="*/ 188531 h 2084006"/>
              <a:gd name="connsiteX1" fmla="*/ 2041525 w 2282549"/>
              <a:gd name="connsiteY1" fmla="*/ 23431 h 2084006"/>
              <a:gd name="connsiteX2" fmla="*/ 2206625 w 2282549"/>
              <a:gd name="connsiteY2" fmla="*/ 58356 h 2084006"/>
              <a:gd name="connsiteX3" fmla="*/ 2279650 w 2282549"/>
              <a:gd name="connsiteY3" fmla="*/ 547306 h 2084006"/>
              <a:gd name="connsiteX4" fmla="*/ 2114550 w 2282549"/>
              <a:gd name="connsiteY4" fmla="*/ 1147381 h 2084006"/>
              <a:gd name="connsiteX5" fmla="*/ 1390650 w 2282549"/>
              <a:gd name="connsiteY5" fmla="*/ 1617281 h 2084006"/>
              <a:gd name="connsiteX6" fmla="*/ 0 w 2282549"/>
              <a:gd name="connsiteY6" fmla="*/ 2084006 h 2084006"/>
              <a:gd name="connsiteX0" fmla="*/ 1971675 w 2282549"/>
              <a:gd name="connsiteY0" fmla="*/ 188531 h 2084006"/>
              <a:gd name="connsiteX1" fmla="*/ 2041525 w 2282549"/>
              <a:gd name="connsiteY1" fmla="*/ 23431 h 2084006"/>
              <a:gd name="connsiteX2" fmla="*/ 2206625 w 2282549"/>
              <a:gd name="connsiteY2" fmla="*/ 58356 h 2084006"/>
              <a:gd name="connsiteX3" fmla="*/ 2279650 w 2282549"/>
              <a:gd name="connsiteY3" fmla="*/ 547306 h 2084006"/>
              <a:gd name="connsiteX4" fmla="*/ 2114550 w 2282549"/>
              <a:gd name="connsiteY4" fmla="*/ 1147381 h 2084006"/>
              <a:gd name="connsiteX5" fmla="*/ 1390650 w 2282549"/>
              <a:gd name="connsiteY5" fmla="*/ 1617281 h 2084006"/>
              <a:gd name="connsiteX6" fmla="*/ 0 w 2282549"/>
              <a:gd name="connsiteY6" fmla="*/ 2084006 h 2084006"/>
              <a:gd name="connsiteX0" fmla="*/ 1971675 w 2282549"/>
              <a:gd name="connsiteY0" fmla="*/ 188531 h 2084006"/>
              <a:gd name="connsiteX1" fmla="*/ 2041525 w 2282549"/>
              <a:gd name="connsiteY1" fmla="*/ 23431 h 2084006"/>
              <a:gd name="connsiteX2" fmla="*/ 2206625 w 2282549"/>
              <a:gd name="connsiteY2" fmla="*/ 58356 h 2084006"/>
              <a:gd name="connsiteX3" fmla="*/ 2279650 w 2282549"/>
              <a:gd name="connsiteY3" fmla="*/ 547306 h 2084006"/>
              <a:gd name="connsiteX4" fmla="*/ 2114550 w 2282549"/>
              <a:gd name="connsiteY4" fmla="*/ 1147381 h 2084006"/>
              <a:gd name="connsiteX5" fmla="*/ 1390650 w 2282549"/>
              <a:gd name="connsiteY5" fmla="*/ 1617281 h 2084006"/>
              <a:gd name="connsiteX6" fmla="*/ 0 w 2282549"/>
              <a:gd name="connsiteY6" fmla="*/ 2084006 h 2084006"/>
              <a:gd name="connsiteX0" fmla="*/ 1971675 w 2285267"/>
              <a:gd name="connsiteY0" fmla="*/ 188531 h 2084006"/>
              <a:gd name="connsiteX1" fmla="*/ 2041525 w 2285267"/>
              <a:gd name="connsiteY1" fmla="*/ 23431 h 2084006"/>
              <a:gd name="connsiteX2" fmla="*/ 2206625 w 2285267"/>
              <a:gd name="connsiteY2" fmla="*/ 58356 h 2084006"/>
              <a:gd name="connsiteX3" fmla="*/ 2279650 w 2285267"/>
              <a:gd name="connsiteY3" fmla="*/ 547306 h 2084006"/>
              <a:gd name="connsiteX4" fmla="*/ 2063750 w 2285267"/>
              <a:gd name="connsiteY4" fmla="*/ 1141031 h 2084006"/>
              <a:gd name="connsiteX5" fmla="*/ 1390650 w 2285267"/>
              <a:gd name="connsiteY5" fmla="*/ 1617281 h 2084006"/>
              <a:gd name="connsiteX6" fmla="*/ 0 w 2285267"/>
              <a:gd name="connsiteY6" fmla="*/ 2084006 h 2084006"/>
              <a:gd name="connsiteX0" fmla="*/ 1971675 w 2287134"/>
              <a:gd name="connsiteY0" fmla="*/ 188531 h 2084006"/>
              <a:gd name="connsiteX1" fmla="*/ 2041525 w 2287134"/>
              <a:gd name="connsiteY1" fmla="*/ 23431 h 2084006"/>
              <a:gd name="connsiteX2" fmla="*/ 2206625 w 2287134"/>
              <a:gd name="connsiteY2" fmla="*/ 58356 h 2084006"/>
              <a:gd name="connsiteX3" fmla="*/ 2279650 w 2287134"/>
              <a:gd name="connsiteY3" fmla="*/ 547306 h 2084006"/>
              <a:gd name="connsiteX4" fmla="*/ 2032000 w 2287134"/>
              <a:gd name="connsiteY4" fmla="*/ 1141031 h 2084006"/>
              <a:gd name="connsiteX5" fmla="*/ 1390650 w 2287134"/>
              <a:gd name="connsiteY5" fmla="*/ 1617281 h 2084006"/>
              <a:gd name="connsiteX6" fmla="*/ 0 w 2287134"/>
              <a:gd name="connsiteY6" fmla="*/ 2084006 h 2084006"/>
              <a:gd name="connsiteX0" fmla="*/ 1971675 w 2284906"/>
              <a:gd name="connsiteY0" fmla="*/ 188531 h 2084006"/>
              <a:gd name="connsiteX1" fmla="*/ 2041525 w 2284906"/>
              <a:gd name="connsiteY1" fmla="*/ 23431 h 2084006"/>
              <a:gd name="connsiteX2" fmla="*/ 2206625 w 2284906"/>
              <a:gd name="connsiteY2" fmla="*/ 58356 h 2084006"/>
              <a:gd name="connsiteX3" fmla="*/ 2279650 w 2284906"/>
              <a:gd name="connsiteY3" fmla="*/ 547306 h 2084006"/>
              <a:gd name="connsiteX4" fmla="*/ 2032000 w 2284906"/>
              <a:gd name="connsiteY4" fmla="*/ 1141031 h 2084006"/>
              <a:gd name="connsiteX5" fmla="*/ 1390650 w 2284906"/>
              <a:gd name="connsiteY5" fmla="*/ 1617281 h 2084006"/>
              <a:gd name="connsiteX6" fmla="*/ 0 w 2284906"/>
              <a:gd name="connsiteY6" fmla="*/ 2084006 h 2084006"/>
              <a:gd name="connsiteX0" fmla="*/ 1971675 w 2267230"/>
              <a:gd name="connsiteY0" fmla="*/ 189707 h 2085182"/>
              <a:gd name="connsiteX1" fmla="*/ 2041525 w 2267230"/>
              <a:gd name="connsiteY1" fmla="*/ 24607 h 2085182"/>
              <a:gd name="connsiteX2" fmla="*/ 2206625 w 2267230"/>
              <a:gd name="connsiteY2" fmla="*/ 59532 h 2085182"/>
              <a:gd name="connsiteX3" fmla="*/ 2260600 w 2267230"/>
              <a:gd name="connsiteY3" fmla="*/ 567532 h 2085182"/>
              <a:gd name="connsiteX4" fmla="*/ 2032000 w 2267230"/>
              <a:gd name="connsiteY4" fmla="*/ 1142207 h 2085182"/>
              <a:gd name="connsiteX5" fmla="*/ 1390650 w 2267230"/>
              <a:gd name="connsiteY5" fmla="*/ 1618457 h 2085182"/>
              <a:gd name="connsiteX6" fmla="*/ 0 w 2267230"/>
              <a:gd name="connsiteY6" fmla="*/ 2085182 h 2085182"/>
              <a:gd name="connsiteX0" fmla="*/ 1920875 w 2216430"/>
              <a:gd name="connsiteY0" fmla="*/ 189707 h 2066132"/>
              <a:gd name="connsiteX1" fmla="*/ 1990725 w 2216430"/>
              <a:gd name="connsiteY1" fmla="*/ 24607 h 2066132"/>
              <a:gd name="connsiteX2" fmla="*/ 2155825 w 2216430"/>
              <a:gd name="connsiteY2" fmla="*/ 59532 h 2066132"/>
              <a:gd name="connsiteX3" fmla="*/ 2209800 w 2216430"/>
              <a:gd name="connsiteY3" fmla="*/ 567532 h 2066132"/>
              <a:gd name="connsiteX4" fmla="*/ 1981200 w 2216430"/>
              <a:gd name="connsiteY4" fmla="*/ 1142207 h 2066132"/>
              <a:gd name="connsiteX5" fmla="*/ 1339850 w 2216430"/>
              <a:gd name="connsiteY5" fmla="*/ 1618457 h 2066132"/>
              <a:gd name="connsiteX6" fmla="*/ 0 w 2216430"/>
              <a:gd name="connsiteY6" fmla="*/ 2066132 h 2066132"/>
              <a:gd name="connsiteX0" fmla="*/ 1920875 w 2216430"/>
              <a:gd name="connsiteY0" fmla="*/ 189707 h 2066132"/>
              <a:gd name="connsiteX1" fmla="*/ 1990725 w 2216430"/>
              <a:gd name="connsiteY1" fmla="*/ 24607 h 2066132"/>
              <a:gd name="connsiteX2" fmla="*/ 2155825 w 2216430"/>
              <a:gd name="connsiteY2" fmla="*/ 59532 h 2066132"/>
              <a:gd name="connsiteX3" fmla="*/ 2209800 w 2216430"/>
              <a:gd name="connsiteY3" fmla="*/ 567532 h 2066132"/>
              <a:gd name="connsiteX4" fmla="*/ 1981200 w 2216430"/>
              <a:gd name="connsiteY4" fmla="*/ 1142207 h 2066132"/>
              <a:gd name="connsiteX5" fmla="*/ 1308100 w 2216430"/>
              <a:gd name="connsiteY5" fmla="*/ 1586707 h 2066132"/>
              <a:gd name="connsiteX6" fmla="*/ 0 w 2216430"/>
              <a:gd name="connsiteY6" fmla="*/ 2066132 h 2066132"/>
              <a:gd name="connsiteX0" fmla="*/ 1920875 w 2220216"/>
              <a:gd name="connsiteY0" fmla="*/ 189707 h 2066132"/>
              <a:gd name="connsiteX1" fmla="*/ 1990725 w 2220216"/>
              <a:gd name="connsiteY1" fmla="*/ 24607 h 2066132"/>
              <a:gd name="connsiteX2" fmla="*/ 2155825 w 2220216"/>
              <a:gd name="connsiteY2" fmla="*/ 59532 h 2066132"/>
              <a:gd name="connsiteX3" fmla="*/ 2209800 w 2220216"/>
              <a:gd name="connsiteY3" fmla="*/ 567532 h 2066132"/>
              <a:gd name="connsiteX4" fmla="*/ 1962150 w 2220216"/>
              <a:gd name="connsiteY4" fmla="*/ 1142207 h 2066132"/>
              <a:gd name="connsiteX5" fmla="*/ 1308100 w 2220216"/>
              <a:gd name="connsiteY5" fmla="*/ 1586707 h 2066132"/>
              <a:gd name="connsiteX6" fmla="*/ 0 w 2220216"/>
              <a:gd name="connsiteY6" fmla="*/ 2066132 h 2066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0216" h="2066132">
                <a:moveTo>
                  <a:pt x="1920875" y="189707"/>
                </a:moveTo>
                <a:cubicBezTo>
                  <a:pt x="1939925" y="123825"/>
                  <a:pt x="1951567" y="46303"/>
                  <a:pt x="1990725" y="24607"/>
                </a:cubicBezTo>
                <a:cubicBezTo>
                  <a:pt x="2029883" y="2911"/>
                  <a:pt x="2119313" y="-30955"/>
                  <a:pt x="2155825" y="59532"/>
                </a:cubicBezTo>
                <a:cubicBezTo>
                  <a:pt x="2192337" y="150019"/>
                  <a:pt x="2242079" y="387086"/>
                  <a:pt x="2209800" y="567532"/>
                </a:cubicBezTo>
                <a:cubicBezTo>
                  <a:pt x="2177521" y="747978"/>
                  <a:pt x="2112433" y="972345"/>
                  <a:pt x="1962150" y="1142207"/>
                </a:cubicBezTo>
                <a:cubicBezTo>
                  <a:pt x="1811867" y="1312070"/>
                  <a:pt x="1635125" y="1432720"/>
                  <a:pt x="1308100" y="1586707"/>
                </a:cubicBezTo>
                <a:cubicBezTo>
                  <a:pt x="981075" y="1740694"/>
                  <a:pt x="277812" y="1981995"/>
                  <a:pt x="0" y="2066132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弧形 231"/>
          <p:cNvSpPr/>
          <p:nvPr/>
        </p:nvSpPr>
        <p:spPr>
          <a:xfrm flipH="1" flipV="1">
            <a:off x="8028094" y="3658046"/>
            <a:ext cx="665783" cy="725273"/>
          </a:xfrm>
          <a:prstGeom prst="arc">
            <a:avLst>
              <a:gd name="adj1" fmla="val 15975366"/>
              <a:gd name="adj2" fmla="val 21514922"/>
            </a:avLst>
          </a:prstGeom>
          <a:ln w="1905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任意多边形 232"/>
          <p:cNvSpPr/>
          <p:nvPr/>
        </p:nvSpPr>
        <p:spPr>
          <a:xfrm>
            <a:off x="8836569" y="3015874"/>
            <a:ext cx="501650" cy="216276"/>
          </a:xfrm>
          <a:custGeom>
            <a:avLst/>
            <a:gdLst>
              <a:gd name="connsiteX0" fmla="*/ 0 w 501650"/>
              <a:gd name="connsiteY0" fmla="*/ 32126 h 216276"/>
              <a:gd name="connsiteX1" fmla="*/ 266700 w 501650"/>
              <a:gd name="connsiteY1" fmla="*/ 376 h 216276"/>
              <a:gd name="connsiteX2" fmla="*/ 361950 w 501650"/>
              <a:gd name="connsiteY2" fmla="*/ 51176 h 216276"/>
              <a:gd name="connsiteX3" fmla="*/ 501650 w 501650"/>
              <a:gd name="connsiteY3" fmla="*/ 216276 h 21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1650" h="216276">
                <a:moveTo>
                  <a:pt x="0" y="32126"/>
                </a:moveTo>
                <a:cubicBezTo>
                  <a:pt x="103187" y="14663"/>
                  <a:pt x="206375" y="-2799"/>
                  <a:pt x="266700" y="376"/>
                </a:cubicBezTo>
                <a:cubicBezTo>
                  <a:pt x="327025" y="3551"/>
                  <a:pt x="322792" y="15193"/>
                  <a:pt x="361950" y="51176"/>
                </a:cubicBezTo>
                <a:cubicBezTo>
                  <a:pt x="401108" y="87159"/>
                  <a:pt x="451379" y="151717"/>
                  <a:pt x="501650" y="216276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任意多边形 233"/>
          <p:cNvSpPr/>
          <p:nvPr/>
        </p:nvSpPr>
        <p:spPr>
          <a:xfrm>
            <a:off x="8995319" y="3238500"/>
            <a:ext cx="336550" cy="412750"/>
          </a:xfrm>
          <a:custGeom>
            <a:avLst/>
            <a:gdLst>
              <a:gd name="connsiteX0" fmla="*/ 0 w 336550"/>
              <a:gd name="connsiteY0" fmla="*/ 412750 h 412750"/>
              <a:gd name="connsiteX1" fmla="*/ 25400 w 336550"/>
              <a:gd name="connsiteY1" fmla="*/ 241300 h 412750"/>
              <a:gd name="connsiteX2" fmla="*/ 114300 w 336550"/>
              <a:gd name="connsiteY2" fmla="*/ 107950 h 412750"/>
              <a:gd name="connsiteX3" fmla="*/ 336550 w 336550"/>
              <a:gd name="connsiteY3" fmla="*/ 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550" h="412750">
                <a:moveTo>
                  <a:pt x="0" y="412750"/>
                </a:moveTo>
                <a:cubicBezTo>
                  <a:pt x="3175" y="352425"/>
                  <a:pt x="6350" y="292100"/>
                  <a:pt x="25400" y="241300"/>
                </a:cubicBezTo>
                <a:cubicBezTo>
                  <a:pt x="44450" y="190500"/>
                  <a:pt x="62442" y="148167"/>
                  <a:pt x="114300" y="107950"/>
                </a:cubicBezTo>
                <a:cubicBezTo>
                  <a:pt x="166158" y="67733"/>
                  <a:pt x="294217" y="17992"/>
                  <a:pt x="336550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任意多边形 234"/>
          <p:cNvSpPr/>
          <p:nvPr/>
        </p:nvSpPr>
        <p:spPr>
          <a:xfrm>
            <a:off x="9338219" y="3035300"/>
            <a:ext cx="488950" cy="247890"/>
          </a:xfrm>
          <a:custGeom>
            <a:avLst/>
            <a:gdLst>
              <a:gd name="connsiteX0" fmla="*/ 0 w 488950"/>
              <a:gd name="connsiteY0" fmla="*/ 184150 h 247890"/>
              <a:gd name="connsiteX1" fmla="*/ 127000 w 488950"/>
              <a:gd name="connsiteY1" fmla="*/ 234950 h 247890"/>
              <a:gd name="connsiteX2" fmla="*/ 292100 w 488950"/>
              <a:gd name="connsiteY2" fmla="*/ 241300 h 247890"/>
              <a:gd name="connsiteX3" fmla="*/ 393700 w 488950"/>
              <a:gd name="connsiteY3" fmla="*/ 152400 h 247890"/>
              <a:gd name="connsiteX4" fmla="*/ 488950 w 488950"/>
              <a:gd name="connsiteY4" fmla="*/ 0 h 24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950" h="247890">
                <a:moveTo>
                  <a:pt x="0" y="184150"/>
                </a:moveTo>
                <a:cubicBezTo>
                  <a:pt x="39158" y="204787"/>
                  <a:pt x="78317" y="225425"/>
                  <a:pt x="127000" y="234950"/>
                </a:cubicBezTo>
                <a:cubicBezTo>
                  <a:pt x="175683" y="244475"/>
                  <a:pt x="247650" y="255058"/>
                  <a:pt x="292100" y="241300"/>
                </a:cubicBezTo>
                <a:cubicBezTo>
                  <a:pt x="336550" y="227542"/>
                  <a:pt x="360892" y="192617"/>
                  <a:pt x="393700" y="152400"/>
                </a:cubicBezTo>
                <a:cubicBezTo>
                  <a:pt x="426508" y="112183"/>
                  <a:pt x="457729" y="56091"/>
                  <a:pt x="488950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任意多边形 235"/>
          <p:cNvSpPr/>
          <p:nvPr/>
        </p:nvSpPr>
        <p:spPr>
          <a:xfrm>
            <a:off x="9338219" y="3244850"/>
            <a:ext cx="330200" cy="412750"/>
          </a:xfrm>
          <a:custGeom>
            <a:avLst/>
            <a:gdLst>
              <a:gd name="connsiteX0" fmla="*/ 0 w 330200"/>
              <a:gd name="connsiteY0" fmla="*/ 0 h 412750"/>
              <a:gd name="connsiteX1" fmla="*/ 25400 w 330200"/>
              <a:gd name="connsiteY1" fmla="*/ 177800 h 412750"/>
              <a:gd name="connsiteX2" fmla="*/ 133350 w 330200"/>
              <a:gd name="connsiteY2" fmla="*/ 317500 h 412750"/>
              <a:gd name="connsiteX3" fmla="*/ 330200 w 330200"/>
              <a:gd name="connsiteY3" fmla="*/ 41275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200" h="412750">
                <a:moveTo>
                  <a:pt x="0" y="0"/>
                </a:moveTo>
                <a:cubicBezTo>
                  <a:pt x="1587" y="62441"/>
                  <a:pt x="3175" y="124883"/>
                  <a:pt x="25400" y="177800"/>
                </a:cubicBezTo>
                <a:cubicBezTo>
                  <a:pt x="47625" y="230717"/>
                  <a:pt x="82550" y="278342"/>
                  <a:pt x="133350" y="317500"/>
                </a:cubicBezTo>
                <a:cubicBezTo>
                  <a:pt x="184150" y="356658"/>
                  <a:pt x="257175" y="384704"/>
                  <a:pt x="330200" y="41275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任意多边形 236"/>
          <p:cNvSpPr/>
          <p:nvPr/>
        </p:nvSpPr>
        <p:spPr>
          <a:xfrm>
            <a:off x="8023769" y="3932385"/>
            <a:ext cx="374650" cy="99865"/>
          </a:xfrm>
          <a:custGeom>
            <a:avLst/>
            <a:gdLst>
              <a:gd name="connsiteX0" fmla="*/ 0 w 374650"/>
              <a:gd name="connsiteY0" fmla="*/ 99865 h 99865"/>
              <a:gd name="connsiteX1" fmla="*/ 127000 w 374650"/>
              <a:gd name="connsiteY1" fmla="*/ 23665 h 99865"/>
              <a:gd name="connsiteX2" fmla="*/ 215900 w 374650"/>
              <a:gd name="connsiteY2" fmla="*/ 4615 h 99865"/>
              <a:gd name="connsiteX3" fmla="*/ 374650 w 374650"/>
              <a:gd name="connsiteY3" fmla="*/ 99865 h 9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" h="99865">
                <a:moveTo>
                  <a:pt x="0" y="99865"/>
                </a:moveTo>
                <a:cubicBezTo>
                  <a:pt x="45508" y="69702"/>
                  <a:pt x="91017" y="39540"/>
                  <a:pt x="127000" y="23665"/>
                </a:cubicBezTo>
                <a:cubicBezTo>
                  <a:pt x="162983" y="7790"/>
                  <a:pt x="174625" y="-8085"/>
                  <a:pt x="215900" y="4615"/>
                </a:cubicBezTo>
                <a:cubicBezTo>
                  <a:pt x="257175" y="17315"/>
                  <a:pt x="315912" y="58590"/>
                  <a:pt x="374650" y="9986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任意多边形 237"/>
          <p:cNvSpPr/>
          <p:nvPr/>
        </p:nvSpPr>
        <p:spPr>
          <a:xfrm>
            <a:off x="8373019" y="3657600"/>
            <a:ext cx="124113" cy="368300"/>
          </a:xfrm>
          <a:custGeom>
            <a:avLst/>
            <a:gdLst>
              <a:gd name="connsiteX0" fmla="*/ 0 w 124113"/>
              <a:gd name="connsiteY0" fmla="*/ 0 h 368300"/>
              <a:gd name="connsiteX1" fmla="*/ 114300 w 124113"/>
              <a:gd name="connsiteY1" fmla="*/ 114300 h 368300"/>
              <a:gd name="connsiteX2" fmla="*/ 107950 w 124113"/>
              <a:gd name="connsiteY2" fmla="*/ 222250 h 368300"/>
              <a:gd name="connsiteX3" fmla="*/ 25400 w 124113"/>
              <a:gd name="connsiteY3" fmla="*/ 3683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13" h="368300">
                <a:moveTo>
                  <a:pt x="0" y="0"/>
                </a:moveTo>
                <a:cubicBezTo>
                  <a:pt x="48154" y="38629"/>
                  <a:pt x="96308" y="77258"/>
                  <a:pt x="114300" y="114300"/>
                </a:cubicBezTo>
                <a:cubicBezTo>
                  <a:pt x="132292" y="151342"/>
                  <a:pt x="122767" y="179917"/>
                  <a:pt x="107950" y="222250"/>
                </a:cubicBezTo>
                <a:cubicBezTo>
                  <a:pt x="93133" y="264583"/>
                  <a:pt x="59266" y="316441"/>
                  <a:pt x="25400" y="36830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任意多边形 238"/>
          <p:cNvSpPr/>
          <p:nvPr/>
        </p:nvSpPr>
        <p:spPr>
          <a:xfrm>
            <a:off x="8303056" y="4032250"/>
            <a:ext cx="95363" cy="355600"/>
          </a:xfrm>
          <a:custGeom>
            <a:avLst/>
            <a:gdLst>
              <a:gd name="connsiteX0" fmla="*/ 95363 w 95363"/>
              <a:gd name="connsiteY0" fmla="*/ 355600 h 355600"/>
              <a:gd name="connsiteX1" fmla="*/ 25513 w 95363"/>
              <a:gd name="connsiteY1" fmla="*/ 279400 h 355600"/>
              <a:gd name="connsiteX2" fmla="*/ 113 w 95363"/>
              <a:gd name="connsiteY2" fmla="*/ 190500 h 355600"/>
              <a:gd name="connsiteX3" fmla="*/ 19163 w 95363"/>
              <a:gd name="connsiteY3" fmla="*/ 95250 h 355600"/>
              <a:gd name="connsiteX4" fmla="*/ 82663 w 95363"/>
              <a:gd name="connsiteY4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63" h="355600">
                <a:moveTo>
                  <a:pt x="95363" y="355600"/>
                </a:moveTo>
                <a:cubicBezTo>
                  <a:pt x="68375" y="331258"/>
                  <a:pt x="41388" y="306917"/>
                  <a:pt x="25513" y="279400"/>
                </a:cubicBezTo>
                <a:cubicBezTo>
                  <a:pt x="9638" y="251883"/>
                  <a:pt x="1171" y="221192"/>
                  <a:pt x="113" y="190500"/>
                </a:cubicBezTo>
                <a:cubicBezTo>
                  <a:pt x="-945" y="159808"/>
                  <a:pt x="5405" y="127000"/>
                  <a:pt x="19163" y="95250"/>
                </a:cubicBezTo>
                <a:cubicBezTo>
                  <a:pt x="32921" y="63500"/>
                  <a:pt x="57792" y="31750"/>
                  <a:pt x="82663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任意多边形 239"/>
          <p:cNvSpPr/>
          <p:nvPr/>
        </p:nvSpPr>
        <p:spPr>
          <a:xfrm>
            <a:off x="8404769" y="4019550"/>
            <a:ext cx="342900" cy="109764"/>
          </a:xfrm>
          <a:custGeom>
            <a:avLst/>
            <a:gdLst>
              <a:gd name="connsiteX0" fmla="*/ 342900 w 342900"/>
              <a:gd name="connsiteY0" fmla="*/ 0 h 109764"/>
              <a:gd name="connsiteX1" fmla="*/ 234950 w 342900"/>
              <a:gd name="connsiteY1" fmla="*/ 95250 h 109764"/>
              <a:gd name="connsiteX2" fmla="*/ 120650 w 342900"/>
              <a:gd name="connsiteY2" fmla="*/ 101600 h 109764"/>
              <a:gd name="connsiteX3" fmla="*/ 0 w 342900"/>
              <a:gd name="connsiteY3" fmla="*/ 19050 h 10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109764">
                <a:moveTo>
                  <a:pt x="342900" y="0"/>
                </a:moveTo>
                <a:cubicBezTo>
                  <a:pt x="307446" y="39158"/>
                  <a:pt x="271992" y="78317"/>
                  <a:pt x="234950" y="95250"/>
                </a:cubicBezTo>
                <a:cubicBezTo>
                  <a:pt x="197908" y="112183"/>
                  <a:pt x="159808" y="114300"/>
                  <a:pt x="120650" y="101600"/>
                </a:cubicBezTo>
                <a:cubicBezTo>
                  <a:pt x="81492" y="88900"/>
                  <a:pt x="40746" y="53975"/>
                  <a:pt x="0" y="1905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任意多边形 240"/>
          <p:cNvSpPr/>
          <p:nvPr/>
        </p:nvSpPr>
        <p:spPr>
          <a:xfrm>
            <a:off x="7552282" y="4452938"/>
            <a:ext cx="77665" cy="352425"/>
          </a:xfrm>
          <a:custGeom>
            <a:avLst/>
            <a:gdLst>
              <a:gd name="connsiteX0" fmla="*/ 0 w 77665"/>
              <a:gd name="connsiteY0" fmla="*/ 0 h 352425"/>
              <a:gd name="connsiteX1" fmla="*/ 76200 w 77665"/>
              <a:gd name="connsiteY1" fmla="*/ 228600 h 352425"/>
              <a:gd name="connsiteX2" fmla="*/ 42862 w 77665"/>
              <a:gd name="connsiteY2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665" h="352425">
                <a:moveTo>
                  <a:pt x="0" y="0"/>
                </a:moveTo>
                <a:cubicBezTo>
                  <a:pt x="34528" y="84931"/>
                  <a:pt x="69056" y="169863"/>
                  <a:pt x="76200" y="228600"/>
                </a:cubicBezTo>
                <a:cubicBezTo>
                  <a:pt x="83344" y="287338"/>
                  <a:pt x="63103" y="319881"/>
                  <a:pt x="42862" y="35242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任意多边形 241"/>
          <p:cNvSpPr/>
          <p:nvPr/>
        </p:nvSpPr>
        <p:spPr>
          <a:xfrm>
            <a:off x="7590382" y="4800600"/>
            <a:ext cx="323850" cy="166688"/>
          </a:xfrm>
          <a:custGeom>
            <a:avLst/>
            <a:gdLst>
              <a:gd name="connsiteX0" fmla="*/ 323850 w 323850"/>
              <a:gd name="connsiteY0" fmla="*/ 128588 h 166688"/>
              <a:gd name="connsiteX1" fmla="*/ 195262 w 323850"/>
              <a:gd name="connsiteY1" fmla="*/ 166688 h 166688"/>
              <a:gd name="connsiteX2" fmla="*/ 85725 w 323850"/>
              <a:gd name="connsiteY2" fmla="*/ 128588 h 166688"/>
              <a:gd name="connsiteX3" fmla="*/ 0 w 323850"/>
              <a:gd name="connsiteY3" fmla="*/ 0 h 16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" h="166688">
                <a:moveTo>
                  <a:pt x="323850" y="128588"/>
                </a:moveTo>
                <a:cubicBezTo>
                  <a:pt x="279399" y="147638"/>
                  <a:pt x="234949" y="166688"/>
                  <a:pt x="195262" y="166688"/>
                </a:cubicBezTo>
                <a:cubicBezTo>
                  <a:pt x="155575" y="166688"/>
                  <a:pt x="118269" y="156369"/>
                  <a:pt x="85725" y="128588"/>
                </a:cubicBezTo>
                <a:cubicBezTo>
                  <a:pt x="53181" y="100807"/>
                  <a:pt x="26590" y="50403"/>
                  <a:pt x="0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8375650" y="2563494"/>
            <a:ext cx="440690" cy="491490"/>
          </a:xfrm>
          <a:custGeom>
            <a:avLst/>
            <a:gdLst>
              <a:gd name="connsiteX0" fmla="*/ 0 w 434340"/>
              <a:gd name="connsiteY0" fmla="*/ 0 h 510540"/>
              <a:gd name="connsiteX1" fmla="*/ 129540 w 434340"/>
              <a:gd name="connsiteY1" fmla="*/ 129540 h 510540"/>
              <a:gd name="connsiteX2" fmla="*/ 175260 w 434340"/>
              <a:gd name="connsiteY2" fmla="*/ 381000 h 510540"/>
              <a:gd name="connsiteX3" fmla="*/ 251460 w 434340"/>
              <a:gd name="connsiteY3" fmla="*/ 464820 h 510540"/>
              <a:gd name="connsiteX4" fmla="*/ 434340 w 434340"/>
              <a:gd name="connsiteY4" fmla="*/ 510540 h 510540"/>
              <a:gd name="connsiteX0" fmla="*/ 0 w 434340"/>
              <a:gd name="connsiteY0" fmla="*/ 0 h 494665"/>
              <a:gd name="connsiteX1" fmla="*/ 129540 w 434340"/>
              <a:gd name="connsiteY1" fmla="*/ 129540 h 494665"/>
              <a:gd name="connsiteX2" fmla="*/ 175260 w 434340"/>
              <a:gd name="connsiteY2" fmla="*/ 381000 h 494665"/>
              <a:gd name="connsiteX3" fmla="*/ 251460 w 434340"/>
              <a:gd name="connsiteY3" fmla="*/ 464820 h 494665"/>
              <a:gd name="connsiteX4" fmla="*/ 434340 w 434340"/>
              <a:gd name="connsiteY4" fmla="*/ 494665 h 494665"/>
              <a:gd name="connsiteX0" fmla="*/ 0 w 434340"/>
              <a:gd name="connsiteY0" fmla="*/ 0 h 494665"/>
              <a:gd name="connsiteX1" fmla="*/ 129540 w 434340"/>
              <a:gd name="connsiteY1" fmla="*/ 129540 h 494665"/>
              <a:gd name="connsiteX2" fmla="*/ 172085 w 434340"/>
              <a:gd name="connsiteY2" fmla="*/ 330200 h 494665"/>
              <a:gd name="connsiteX3" fmla="*/ 251460 w 434340"/>
              <a:gd name="connsiteY3" fmla="*/ 464820 h 494665"/>
              <a:gd name="connsiteX4" fmla="*/ 434340 w 434340"/>
              <a:gd name="connsiteY4" fmla="*/ 494665 h 494665"/>
              <a:gd name="connsiteX0" fmla="*/ 0 w 434340"/>
              <a:gd name="connsiteY0" fmla="*/ 0 h 494665"/>
              <a:gd name="connsiteX1" fmla="*/ 129540 w 434340"/>
              <a:gd name="connsiteY1" fmla="*/ 129540 h 494665"/>
              <a:gd name="connsiteX2" fmla="*/ 172085 w 434340"/>
              <a:gd name="connsiteY2" fmla="*/ 330200 h 494665"/>
              <a:gd name="connsiteX3" fmla="*/ 264160 w 434340"/>
              <a:gd name="connsiteY3" fmla="*/ 461645 h 494665"/>
              <a:gd name="connsiteX4" fmla="*/ 434340 w 434340"/>
              <a:gd name="connsiteY4" fmla="*/ 494665 h 494665"/>
              <a:gd name="connsiteX0" fmla="*/ 0 w 440690"/>
              <a:gd name="connsiteY0" fmla="*/ 0 h 488315"/>
              <a:gd name="connsiteX1" fmla="*/ 135890 w 440690"/>
              <a:gd name="connsiteY1" fmla="*/ 123190 h 488315"/>
              <a:gd name="connsiteX2" fmla="*/ 178435 w 440690"/>
              <a:gd name="connsiteY2" fmla="*/ 323850 h 488315"/>
              <a:gd name="connsiteX3" fmla="*/ 270510 w 440690"/>
              <a:gd name="connsiteY3" fmla="*/ 455295 h 488315"/>
              <a:gd name="connsiteX4" fmla="*/ 440690 w 440690"/>
              <a:gd name="connsiteY4" fmla="*/ 488315 h 488315"/>
              <a:gd name="connsiteX0" fmla="*/ 0 w 440690"/>
              <a:gd name="connsiteY0" fmla="*/ 0 h 488315"/>
              <a:gd name="connsiteX1" fmla="*/ 129540 w 440690"/>
              <a:gd name="connsiteY1" fmla="*/ 142240 h 488315"/>
              <a:gd name="connsiteX2" fmla="*/ 178435 w 440690"/>
              <a:gd name="connsiteY2" fmla="*/ 323850 h 488315"/>
              <a:gd name="connsiteX3" fmla="*/ 270510 w 440690"/>
              <a:gd name="connsiteY3" fmla="*/ 455295 h 488315"/>
              <a:gd name="connsiteX4" fmla="*/ 440690 w 440690"/>
              <a:gd name="connsiteY4" fmla="*/ 488315 h 488315"/>
              <a:gd name="connsiteX0" fmla="*/ 0 w 440690"/>
              <a:gd name="connsiteY0" fmla="*/ 0 h 491490"/>
              <a:gd name="connsiteX1" fmla="*/ 129540 w 440690"/>
              <a:gd name="connsiteY1" fmla="*/ 145415 h 491490"/>
              <a:gd name="connsiteX2" fmla="*/ 178435 w 440690"/>
              <a:gd name="connsiteY2" fmla="*/ 327025 h 491490"/>
              <a:gd name="connsiteX3" fmla="*/ 270510 w 440690"/>
              <a:gd name="connsiteY3" fmla="*/ 458470 h 491490"/>
              <a:gd name="connsiteX4" fmla="*/ 440690 w 440690"/>
              <a:gd name="connsiteY4" fmla="*/ 491490 h 491490"/>
              <a:gd name="connsiteX0" fmla="*/ 0 w 440690"/>
              <a:gd name="connsiteY0" fmla="*/ 0 h 491490"/>
              <a:gd name="connsiteX1" fmla="*/ 120015 w 440690"/>
              <a:gd name="connsiteY1" fmla="*/ 151765 h 491490"/>
              <a:gd name="connsiteX2" fmla="*/ 178435 w 440690"/>
              <a:gd name="connsiteY2" fmla="*/ 327025 h 491490"/>
              <a:gd name="connsiteX3" fmla="*/ 270510 w 440690"/>
              <a:gd name="connsiteY3" fmla="*/ 458470 h 491490"/>
              <a:gd name="connsiteX4" fmla="*/ 440690 w 440690"/>
              <a:gd name="connsiteY4" fmla="*/ 491490 h 491490"/>
              <a:gd name="connsiteX0" fmla="*/ 0 w 440690"/>
              <a:gd name="connsiteY0" fmla="*/ 0 h 491490"/>
              <a:gd name="connsiteX1" fmla="*/ 107315 w 440690"/>
              <a:gd name="connsiteY1" fmla="*/ 173990 h 491490"/>
              <a:gd name="connsiteX2" fmla="*/ 178435 w 440690"/>
              <a:gd name="connsiteY2" fmla="*/ 327025 h 491490"/>
              <a:gd name="connsiteX3" fmla="*/ 270510 w 440690"/>
              <a:gd name="connsiteY3" fmla="*/ 458470 h 491490"/>
              <a:gd name="connsiteX4" fmla="*/ 440690 w 440690"/>
              <a:gd name="connsiteY4" fmla="*/ 491490 h 491490"/>
              <a:gd name="connsiteX0" fmla="*/ 0 w 440690"/>
              <a:gd name="connsiteY0" fmla="*/ 0 h 491490"/>
              <a:gd name="connsiteX1" fmla="*/ 107315 w 440690"/>
              <a:gd name="connsiteY1" fmla="*/ 173990 h 491490"/>
              <a:gd name="connsiteX2" fmla="*/ 178435 w 440690"/>
              <a:gd name="connsiteY2" fmla="*/ 327025 h 491490"/>
              <a:gd name="connsiteX3" fmla="*/ 270510 w 440690"/>
              <a:gd name="connsiteY3" fmla="*/ 458470 h 491490"/>
              <a:gd name="connsiteX4" fmla="*/ 440690 w 440690"/>
              <a:gd name="connsiteY4" fmla="*/ 491490 h 491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690" h="491490">
                <a:moveTo>
                  <a:pt x="0" y="0"/>
                </a:moveTo>
                <a:cubicBezTo>
                  <a:pt x="46990" y="58420"/>
                  <a:pt x="77576" y="119486"/>
                  <a:pt x="107315" y="173990"/>
                </a:cubicBezTo>
                <a:cubicBezTo>
                  <a:pt x="137054" y="228494"/>
                  <a:pt x="151236" y="279612"/>
                  <a:pt x="178435" y="327025"/>
                </a:cubicBezTo>
                <a:cubicBezTo>
                  <a:pt x="205634" y="374438"/>
                  <a:pt x="226801" y="431059"/>
                  <a:pt x="270510" y="458470"/>
                </a:cubicBezTo>
                <a:cubicBezTo>
                  <a:pt x="314219" y="485881"/>
                  <a:pt x="379730" y="491490"/>
                  <a:pt x="440690" y="49149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7232172" y="3527743"/>
            <a:ext cx="317819" cy="921386"/>
          </a:xfrm>
          <a:custGeom>
            <a:avLst/>
            <a:gdLst>
              <a:gd name="connsiteX0" fmla="*/ 0 w 335280"/>
              <a:gd name="connsiteY0" fmla="*/ 0 h 937260"/>
              <a:gd name="connsiteX1" fmla="*/ 68580 w 335280"/>
              <a:gd name="connsiteY1" fmla="*/ 144780 h 937260"/>
              <a:gd name="connsiteX2" fmla="*/ 198120 w 335280"/>
              <a:gd name="connsiteY2" fmla="*/ 624840 h 937260"/>
              <a:gd name="connsiteX3" fmla="*/ 335280 w 335280"/>
              <a:gd name="connsiteY3" fmla="*/ 937260 h 937260"/>
              <a:gd name="connsiteX0" fmla="*/ 0 w 335280"/>
              <a:gd name="connsiteY0" fmla="*/ 0 h 937260"/>
              <a:gd name="connsiteX1" fmla="*/ 68580 w 335280"/>
              <a:gd name="connsiteY1" fmla="*/ 144780 h 937260"/>
              <a:gd name="connsiteX2" fmla="*/ 198120 w 335280"/>
              <a:gd name="connsiteY2" fmla="*/ 624840 h 937260"/>
              <a:gd name="connsiteX3" fmla="*/ 335280 w 335280"/>
              <a:gd name="connsiteY3" fmla="*/ 937260 h 937260"/>
              <a:gd name="connsiteX0" fmla="*/ 0 w 332105"/>
              <a:gd name="connsiteY0" fmla="*/ 0 h 949960"/>
              <a:gd name="connsiteX1" fmla="*/ 65405 w 332105"/>
              <a:gd name="connsiteY1" fmla="*/ 157480 h 949960"/>
              <a:gd name="connsiteX2" fmla="*/ 194945 w 332105"/>
              <a:gd name="connsiteY2" fmla="*/ 637540 h 949960"/>
              <a:gd name="connsiteX3" fmla="*/ 332105 w 332105"/>
              <a:gd name="connsiteY3" fmla="*/ 949960 h 949960"/>
              <a:gd name="connsiteX0" fmla="*/ 0 w 332105"/>
              <a:gd name="connsiteY0" fmla="*/ 0 h 949960"/>
              <a:gd name="connsiteX1" fmla="*/ 60643 w 332105"/>
              <a:gd name="connsiteY1" fmla="*/ 183673 h 949960"/>
              <a:gd name="connsiteX2" fmla="*/ 194945 w 332105"/>
              <a:gd name="connsiteY2" fmla="*/ 637540 h 949960"/>
              <a:gd name="connsiteX3" fmla="*/ 332105 w 332105"/>
              <a:gd name="connsiteY3" fmla="*/ 949960 h 949960"/>
              <a:gd name="connsiteX0" fmla="*/ 0 w 332105"/>
              <a:gd name="connsiteY0" fmla="*/ 0 h 949960"/>
              <a:gd name="connsiteX1" fmla="*/ 84456 w 332105"/>
              <a:gd name="connsiteY1" fmla="*/ 228917 h 949960"/>
              <a:gd name="connsiteX2" fmla="*/ 194945 w 332105"/>
              <a:gd name="connsiteY2" fmla="*/ 637540 h 949960"/>
              <a:gd name="connsiteX3" fmla="*/ 332105 w 332105"/>
              <a:gd name="connsiteY3" fmla="*/ 949960 h 949960"/>
              <a:gd name="connsiteX0" fmla="*/ 0 w 332105"/>
              <a:gd name="connsiteY0" fmla="*/ 0 h 949960"/>
              <a:gd name="connsiteX1" fmla="*/ 84456 w 332105"/>
              <a:gd name="connsiteY1" fmla="*/ 228917 h 949960"/>
              <a:gd name="connsiteX2" fmla="*/ 194945 w 332105"/>
              <a:gd name="connsiteY2" fmla="*/ 637540 h 949960"/>
              <a:gd name="connsiteX3" fmla="*/ 332105 w 332105"/>
              <a:gd name="connsiteY3" fmla="*/ 949960 h 949960"/>
              <a:gd name="connsiteX0" fmla="*/ 0 w 334487"/>
              <a:gd name="connsiteY0" fmla="*/ 0 h 945197"/>
              <a:gd name="connsiteX1" fmla="*/ 86838 w 334487"/>
              <a:gd name="connsiteY1" fmla="*/ 224154 h 945197"/>
              <a:gd name="connsiteX2" fmla="*/ 197327 w 334487"/>
              <a:gd name="connsiteY2" fmla="*/ 632777 h 945197"/>
              <a:gd name="connsiteX3" fmla="*/ 334487 w 334487"/>
              <a:gd name="connsiteY3" fmla="*/ 945197 h 945197"/>
              <a:gd name="connsiteX0" fmla="*/ 0 w 324962"/>
              <a:gd name="connsiteY0" fmla="*/ 0 h 919004"/>
              <a:gd name="connsiteX1" fmla="*/ 86838 w 324962"/>
              <a:gd name="connsiteY1" fmla="*/ 224154 h 919004"/>
              <a:gd name="connsiteX2" fmla="*/ 197327 w 324962"/>
              <a:gd name="connsiteY2" fmla="*/ 632777 h 919004"/>
              <a:gd name="connsiteX3" fmla="*/ 324962 w 324962"/>
              <a:gd name="connsiteY3" fmla="*/ 919004 h 919004"/>
              <a:gd name="connsiteX0" fmla="*/ 0 w 317819"/>
              <a:gd name="connsiteY0" fmla="*/ 0 h 921386"/>
              <a:gd name="connsiteX1" fmla="*/ 86838 w 317819"/>
              <a:gd name="connsiteY1" fmla="*/ 224154 h 921386"/>
              <a:gd name="connsiteX2" fmla="*/ 197327 w 317819"/>
              <a:gd name="connsiteY2" fmla="*/ 632777 h 921386"/>
              <a:gd name="connsiteX3" fmla="*/ 317819 w 317819"/>
              <a:gd name="connsiteY3" fmla="*/ 921386 h 921386"/>
              <a:gd name="connsiteX0" fmla="*/ 0 w 317819"/>
              <a:gd name="connsiteY0" fmla="*/ 0 h 921386"/>
              <a:gd name="connsiteX1" fmla="*/ 86838 w 317819"/>
              <a:gd name="connsiteY1" fmla="*/ 224154 h 921386"/>
              <a:gd name="connsiteX2" fmla="*/ 197327 w 317819"/>
              <a:gd name="connsiteY2" fmla="*/ 632777 h 921386"/>
              <a:gd name="connsiteX3" fmla="*/ 317819 w 317819"/>
              <a:gd name="connsiteY3" fmla="*/ 921386 h 92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819" h="921386">
                <a:moveTo>
                  <a:pt x="0" y="0"/>
                </a:moveTo>
                <a:cubicBezTo>
                  <a:pt x="40799" y="75882"/>
                  <a:pt x="53950" y="118691"/>
                  <a:pt x="86838" y="224154"/>
                </a:cubicBezTo>
                <a:cubicBezTo>
                  <a:pt x="119726" y="329617"/>
                  <a:pt x="161211" y="540385"/>
                  <a:pt x="197327" y="632777"/>
                </a:cubicBezTo>
                <a:cubicBezTo>
                  <a:pt x="233443" y="725169"/>
                  <a:pt x="282259" y="837566"/>
                  <a:pt x="317819" y="921386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28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矩形 99">
            <a:extLst>
              <a:ext uri="{FF2B5EF4-FFF2-40B4-BE49-F238E27FC236}">
                <a16:creationId xmlns:a16="http://schemas.microsoft.com/office/drawing/2014/main" id="{D13D5B64-ABCB-414F-992E-8299D32283AD}"/>
              </a:ext>
            </a:extLst>
          </p:cNvPr>
          <p:cNvSpPr/>
          <p:nvPr/>
        </p:nvSpPr>
        <p:spPr>
          <a:xfrm>
            <a:off x="-2084528" y="-4114800"/>
            <a:ext cx="16962578" cy="14797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AF4845-9CF9-4357-8ACD-7DD90EF5E8A5}"/>
              </a:ext>
            </a:extLst>
          </p:cNvPr>
          <p:cNvSpPr txBox="1"/>
          <p:nvPr/>
        </p:nvSpPr>
        <p:spPr>
          <a:xfrm>
            <a:off x="2034653" y="-3661381"/>
            <a:ext cx="3012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connecting 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1 and cell 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CB506BB-D964-4D77-8070-69DB65D67201}"/>
              </a:ext>
            </a:extLst>
          </p:cNvPr>
          <p:cNvGrpSpPr/>
          <p:nvPr/>
        </p:nvGrpSpPr>
        <p:grpSpPr>
          <a:xfrm>
            <a:off x="532385" y="1330110"/>
            <a:ext cx="2323364" cy="2306994"/>
            <a:chOff x="3621951" y="914820"/>
            <a:chExt cx="2323364" cy="2306994"/>
          </a:xfrm>
        </p:grpSpPr>
        <p:sp>
          <p:nvSpPr>
            <p:cNvPr id="168" name="椭圆 167"/>
            <p:cNvSpPr/>
            <p:nvPr/>
          </p:nvSpPr>
          <p:spPr>
            <a:xfrm rot="10800000">
              <a:off x="4430136" y="1721009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9" name="弧形 168"/>
            <p:cNvSpPr/>
            <p:nvPr/>
          </p:nvSpPr>
          <p:spPr>
            <a:xfrm rot="15509728">
              <a:off x="4199770" y="1222564"/>
              <a:ext cx="1483746" cy="1395607"/>
            </a:xfrm>
            <a:prstGeom prst="arc">
              <a:avLst>
                <a:gd name="adj1" fmla="val 6773246"/>
                <a:gd name="adj2" fmla="val 21490184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B2F8FAB5-9C30-4823-8E2F-D9509F742EFC}"/>
                </a:ext>
              </a:extLst>
            </p:cNvPr>
            <p:cNvSpPr/>
            <p:nvPr/>
          </p:nvSpPr>
          <p:spPr>
            <a:xfrm>
              <a:off x="4670958" y="91482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660D5BBD-5AF8-40BD-BC21-F6F0D8087484}"/>
                </a:ext>
              </a:extLst>
            </p:cNvPr>
            <p:cNvSpPr/>
            <p:nvPr/>
          </p:nvSpPr>
          <p:spPr>
            <a:xfrm>
              <a:off x="3621951" y="916159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DB2E1F85-8D3B-49E5-A084-DCD97CC976D0}"/>
                </a:ext>
              </a:extLst>
            </p:cNvPr>
            <p:cNvSpPr/>
            <p:nvPr/>
          </p:nvSpPr>
          <p:spPr>
            <a:xfrm>
              <a:off x="3915877" y="1194040"/>
              <a:ext cx="1725034" cy="1725034"/>
            </a:xfrm>
            <a:prstGeom prst="arc">
              <a:avLst>
                <a:gd name="adj1" fmla="val 5310675"/>
                <a:gd name="adj2" fmla="val 10774186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5EF4A891-852F-4C01-95A7-25CADC02909B}"/>
                </a:ext>
              </a:extLst>
            </p:cNvPr>
            <p:cNvSpPr/>
            <p:nvPr/>
          </p:nvSpPr>
          <p:spPr>
            <a:xfrm>
              <a:off x="3632836" y="1985338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2C0303CD-BFD1-4F71-9AAD-5D0B01CCDC91}"/>
                </a:ext>
              </a:extLst>
            </p:cNvPr>
            <p:cNvSpPr/>
            <p:nvPr/>
          </p:nvSpPr>
          <p:spPr>
            <a:xfrm>
              <a:off x="4703808" y="19696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37ECE6F1-A9BF-46FC-A478-66F51F488586}"/>
              </a:ext>
            </a:extLst>
          </p:cNvPr>
          <p:cNvGrpSpPr/>
          <p:nvPr/>
        </p:nvGrpSpPr>
        <p:grpSpPr>
          <a:xfrm rot="10800000">
            <a:off x="579321" y="8005237"/>
            <a:ext cx="2323364" cy="2306994"/>
            <a:chOff x="3621951" y="914820"/>
            <a:chExt cx="2323364" cy="2306994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CD6FBC08-589B-4358-8741-68B7764A792D}"/>
                </a:ext>
              </a:extLst>
            </p:cNvPr>
            <p:cNvSpPr/>
            <p:nvPr/>
          </p:nvSpPr>
          <p:spPr>
            <a:xfrm rot="10800000">
              <a:off x="4430136" y="1721009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7" name="弧形 146">
              <a:extLst>
                <a:ext uri="{FF2B5EF4-FFF2-40B4-BE49-F238E27FC236}">
                  <a16:creationId xmlns:a16="http://schemas.microsoft.com/office/drawing/2014/main" id="{F13C06F8-D610-468C-8804-ECF1D41AB261}"/>
                </a:ext>
              </a:extLst>
            </p:cNvPr>
            <p:cNvSpPr/>
            <p:nvPr/>
          </p:nvSpPr>
          <p:spPr>
            <a:xfrm rot="15509728">
              <a:off x="4199770" y="1222564"/>
              <a:ext cx="1483746" cy="1395607"/>
            </a:xfrm>
            <a:prstGeom prst="arc">
              <a:avLst>
                <a:gd name="adj1" fmla="val 6773246"/>
                <a:gd name="adj2" fmla="val 21490184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弧形 147">
              <a:extLst>
                <a:ext uri="{FF2B5EF4-FFF2-40B4-BE49-F238E27FC236}">
                  <a16:creationId xmlns:a16="http://schemas.microsoft.com/office/drawing/2014/main" id="{73C96E4E-99F6-4A8E-9FFC-C9EEFA386F4F}"/>
                </a:ext>
              </a:extLst>
            </p:cNvPr>
            <p:cNvSpPr/>
            <p:nvPr/>
          </p:nvSpPr>
          <p:spPr>
            <a:xfrm>
              <a:off x="4670958" y="91482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弧形 148">
              <a:extLst>
                <a:ext uri="{FF2B5EF4-FFF2-40B4-BE49-F238E27FC236}">
                  <a16:creationId xmlns:a16="http://schemas.microsoft.com/office/drawing/2014/main" id="{4F908085-EA90-4E27-8ED8-3ECFB34CD0C2}"/>
                </a:ext>
              </a:extLst>
            </p:cNvPr>
            <p:cNvSpPr/>
            <p:nvPr/>
          </p:nvSpPr>
          <p:spPr>
            <a:xfrm>
              <a:off x="3621951" y="916159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弧形 149">
              <a:extLst>
                <a:ext uri="{FF2B5EF4-FFF2-40B4-BE49-F238E27FC236}">
                  <a16:creationId xmlns:a16="http://schemas.microsoft.com/office/drawing/2014/main" id="{21A52FE8-5BAF-4272-983A-9D6B5A052BA6}"/>
                </a:ext>
              </a:extLst>
            </p:cNvPr>
            <p:cNvSpPr/>
            <p:nvPr/>
          </p:nvSpPr>
          <p:spPr>
            <a:xfrm>
              <a:off x="3915877" y="1194040"/>
              <a:ext cx="1725034" cy="1725034"/>
            </a:xfrm>
            <a:prstGeom prst="arc">
              <a:avLst>
                <a:gd name="adj1" fmla="val 5310675"/>
                <a:gd name="adj2" fmla="val 10774186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1" name="弧形 150">
              <a:extLst>
                <a:ext uri="{FF2B5EF4-FFF2-40B4-BE49-F238E27FC236}">
                  <a16:creationId xmlns:a16="http://schemas.microsoft.com/office/drawing/2014/main" id="{81EA95BE-0BBE-452E-AE61-30C80FDC153D}"/>
                </a:ext>
              </a:extLst>
            </p:cNvPr>
            <p:cNvSpPr/>
            <p:nvPr/>
          </p:nvSpPr>
          <p:spPr>
            <a:xfrm>
              <a:off x="3632836" y="1985338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弧形 151">
              <a:extLst>
                <a:ext uri="{FF2B5EF4-FFF2-40B4-BE49-F238E27FC236}">
                  <a16:creationId xmlns:a16="http://schemas.microsoft.com/office/drawing/2014/main" id="{F5CC04CE-9FB8-4172-AC89-1445805EBA41}"/>
                </a:ext>
              </a:extLst>
            </p:cNvPr>
            <p:cNvSpPr/>
            <p:nvPr/>
          </p:nvSpPr>
          <p:spPr>
            <a:xfrm>
              <a:off x="4703808" y="19696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F2E5835-5772-4C8B-8017-324934E4D713}"/>
              </a:ext>
            </a:extLst>
          </p:cNvPr>
          <p:cNvGrpSpPr/>
          <p:nvPr/>
        </p:nvGrpSpPr>
        <p:grpSpPr>
          <a:xfrm>
            <a:off x="543004" y="4639966"/>
            <a:ext cx="2319291" cy="2307105"/>
            <a:chOff x="1045606" y="921355"/>
            <a:chExt cx="2319291" cy="2307105"/>
          </a:xfrm>
        </p:grpSpPr>
        <p:sp>
          <p:nvSpPr>
            <p:cNvPr id="129" name="椭圆 128"/>
            <p:cNvSpPr/>
            <p:nvPr/>
          </p:nvSpPr>
          <p:spPr>
            <a:xfrm>
              <a:off x="1853760" y="1706541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弧形 152">
              <a:extLst>
                <a:ext uri="{FF2B5EF4-FFF2-40B4-BE49-F238E27FC236}">
                  <a16:creationId xmlns:a16="http://schemas.microsoft.com/office/drawing/2014/main" id="{5FB76295-2B31-4766-B6AF-70B3F7C9EF59}"/>
                </a:ext>
              </a:extLst>
            </p:cNvPr>
            <p:cNvSpPr/>
            <p:nvPr/>
          </p:nvSpPr>
          <p:spPr>
            <a:xfrm>
              <a:off x="2115873" y="921355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弧形 153">
              <a:extLst>
                <a:ext uri="{FF2B5EF4-FFF2-40B4-BE49-F238E27FC236}">
                  <a16:creationId xmlns:a16="http://schemas.microsoft.com/office/drawing/2014/main" id="{3E09B1A9-7ADF-47C2-BB6A-F235BC1CE6D0}"/>
                </a:ext>
              </a:extLst>
            </p:cNvPr>
            <p:cNvSpPr/>
            <p:nvPr/>
          </p:nvSpPr>
          <p:spPr>
            <a:xfrm>
              <a:off x="1062165" y="922302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弧形 154">
              <a:extLst>
                <a:ext uri="{FF2B5EF4-FFF2-40B4-BE49-F238E27FC236}">
                  <a16:creationId xmlns:a16="http://schemas.microsoft.com/office/drawing/2014/main" id="{479E0DF8-8C55-4E79-BB1D-84A1B85677D6}"/>
                </a:ext>
              </a:extLst>
            </p:cNvPr>
            <p:cNvSpPr/>
            <p:nvPr/>
          </p:nvSpPr>
          <p:spPr>
            <a:xfrm>
              <a:off x="1045606" y="1991984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弧形 155">
              <a:extLst>
                <a:ext uri="{FF2B5EF4-FFF2-40B4-BE49-F238E27FC236}">
                  <a16:creationId xmlns:a16="http://schemas.microsoft.com/office/drawing/2014/main" id="{4DB465CC-5F11-455C-9BAE-5F7710FC3229}"/>
                </a:ext>
              </a:extLst>
            </p:cNvPr>
            <p:cNvSpPr/>
            <p:nvPr/>
          </p:nvSpPr>
          <p:spPr>
            <a:xfrm>
              <a:off x="2123390" y="1985696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弧形 156">
              <a:extLst>
                <a:ext uri="{FF2B5EF4-FFF2-40B4-BE49-F238E27FC236}">
                  <a16:creationId xmlns:a16="http://schemas.microsoft.com/office/drawing/2014/main" id="{628C89CF-9D43-44F9-B1F7-78AE0A2DAFCA}"/>
                </a:ext>
              </a:extLst>
            </p:cNvPr>
            <p:cNvSpPr/>
            <p:nvPr/>
          </p:nvSpPr>
          <p:spPr>
            <a:xfrm>
              <a:off x="1340648" y="1206287"/>
              <a:ext cx="1725034" cy="1725034"/>
            </a:xfrm>
            <a:prstGeom prst="arc">
              <a:avLst>
                <a:gd name="adj1" fmla="val 5310675"/>
                <a:gd name="adj2" fmla="val 10774186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弧形 157">
              <a:extLst>
                <a:ext uri="{FF2B5EF4-FFF2-40B4-BE49-F238E27FC236}">
                  <a16:creationId xmlns:a16="http://schemas.microsoft.com/office/drawing/2014/main" id="{5F6EAFDC-0CA0-4B36-B710-A478696A3024}"/>
                </a:ext>
              </a:extLst>
            </p:cNvPr>
            <p:cNvSpPr/>
            <p:nvPr/>
          </p:nvSpPr>
          <p:spPr>
            <a:xfrm>
              <a:off x="1340648" y="1199937"/>
              <a:ext cx="1725034" cy="1725034"/>
            </a:xfrm>
            <a:prstGeom prst="arc">
              <a:avLst>
                <a:gd name="adj1" fmla="val 16264289"/>
                <a:gd name="adj2" fmla="val 21575260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A932A06-2C9B-49F6-B294-7A79A70FB70A}"/>
              </a:ext>
            </a:extLst>
          </p:cNvPr>
          <p:cNvGrpSpPr/>
          <p:nvPr/>
        </p:nvGrpSpPr>
        <p:grpSpPr>
          <a:xfrm>
            <a:off x="3512208" y="2840806"/>
            <a:ext cx="2323364" cy="2298314"/>
            <a:chOff x="4879484" y="3717018"/>
            <a:chExt cx="2323364" cy="2298314"/>
          </a:xfrm>
        </p:grpSpPr>
        <p:sp>
          <p:nvSpPr>
            <p:cNvPr id="229" name="椭圆 228"/>
            <p:cNvSpPr/>
            <p:nvPr/>
          </p:nvSpPr>
          <p:spPr>
            <a:xfrm rot="10800000">
              <a:off x="5667804" y="4511596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弧形 160">
              <a:extLst>
                <a:ext uri="{FF2B5EF4-FFF2-40B4-BE49-F238E27FC236}">
                  <a16:creationId xmlns:a16="http://schemas.microsoft.com/office/drawing/2014/main" id="{172C65D5-EB69-405E-9488-459B0FE17360}"/>
                </a:ext>
              </a:extLst>
            </p:cNvPr>
            <p:cNvSpPr/>
            <p:nvPr/>
          </p:nvSpPr>
          <p:spPr>
            <a:xfrm>
              <a:off x="5928491" y="3718980"/>
              <a:ext cx="1236475" cy="1236475"/>
            </a:xfrm>
            <a:prstGeom prst="arc">
              <a:avLst>
                <a:gd name="adj1" fmla="val 12755518"/>
                <a:gd name="adj2" fmla="val 349447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弧形 161">
              <a:extLst>
                <a:ext uri="{FF2B5EF4-FFF2-40B4-BE49-F238E27FC236}">
                  <a16:creationId xmlns:a16="http://schemas.microsoft.com/office/drawing/2014/main" id="{9E6F6F85-5EC9-4040-8C06-A32BE4C76A0C}"/>
                </a:ext>
              </a:extLst>
            </p:cNvPr>
            <p:cNvSpPr/>
            <p:nvPr/>
          </p:nvSpPr>
          <p:spPr>
            <a:xfrm>
              <a:off x="4879484" y="3726669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弧形 162">
              <a:extLst>
                <a:ext uri="{FF2B5EF4-FFF2-40B4-BE49-F238E27FC236}">
                  <a16:creationId xmlns:a16="http://schemas.microsoft.com/office/drawing/2014/main" id="{EE053F3C-3D3A-41DD-A6B3-CE2DCD77FB82}"/>
                </a:ext>
              </a:extLst>
            </p:cNvPr>
            <p:cNvSpPr/>
            <p:nvPr/>
          </p:nvSpPr>
          <p:spPr>
            <a:xfrm>
              <a:off x="4896719" y="4776798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弧形 163">
              <a:extLst>
                <a:ext uri="{FF2B5EF4-FFF2-40B4-BE49-F238E27FC236}">
                  <a16:creationId xmlns:a16="http://schemas.microsoft.com/office/drawing/2014/main" id="{51E836B7-822C-42AF-AD3C-5BD75A0F1DE7}"/>
                </a:ext>
              </a:extLst>
            </p:cNvPr>
            <p:cNvSpPr/>
            <p:nvPr/>
          </p:nvSpPr>
          <p:spPr>
            <a:xfrm>
              <a:off x="5961341" y="4773825"/>
              <a:ext cx="1241507" cy="1241507"/>
            </a:xfrm>
            <a:prstGeom prst="arc">
              <a:avLst>
                <a:gd name="adj1" fmla="val 17941722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5" name="弧形 164">
              <a:extLst>
                <a:ext uri="{FF2B5EF4-FFF2-40B4-BE49-F238E27FC236}">
                  <a16:creationId xmlns:a16="http://schemas.microsoft.com/office/drawing/2014/main" id="{0FD8523B-B214-4784-B135-F7C87FDCD327}"/>
                </a:ext>
              </a:extLst>
            </p:cNvPr>
            <p:cNvSpPr/>
            <p:nvPr/>
          </p:nvSpPr>
          <p:spPr>
            <a:xfrm>
              <a:off x="5168871" y="4001457"/>
              <a:ext cx="1725034" cy="1725034"/>
            </a:xfrm>
            <a:prstGeom prst="arc">
              <a:avLst>
                <a:gd name="adj1" fmla="val 5310675"/>
                <a:gd name="adj2" fmla="val 10774186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弧形 165">
              <a:extLst>
                <a:ext uri="{FF2B5EF4-FFF2-40B4-BE49-F238E27FC236}">
                  <a16:creationId xmlns:a16="http://schemas.microsoft.com/office/drawing/2014/main" id="{77EC976C-1C49-41A5-ABA0-6D2C96DDD9C9}"/>
                </a:ext>
              </a:extLst>
            </p:cNvPr>
            <p:cNvSpPr/>
            <p:nvPr/>
          </p:nvSpPr>
          <p:spPr>
            <a:xfrm>
              <a:off x="5928382" y="3718980"/>
              <a:ext cx="1236475" cy="1236475"/>
            </a:xfrm>
            <a:prstGeom prst="arc">
              <a:avLst>
                <a:gd name="adj1" fmla="val 3438431"/>
                <a:gd name="adj2" fmla="val 6398464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弧形 171">
              <a:extLst>
                <a:ext uri="{FF2B5EF4-FFF2-40B4-BE49-F238E27FC236}">
                  <a16:creationId xmlns:a16="http://schemas.microsoft.com/office/drawing/2014/main" id="{8D2FA355-955D-4F56-A8F5-E72468746DDF}"/>
                </a:ext>
              </a:extLst>
            </p:cNvPr>
            <p:cNvSpPr/>
            <p:nvPr/>
          </p:nvSpPr>
          <p:spPr>
            <a:xfrm>
              <a:off x="5929733" y="3717018"/>
              <a:ext cx="1236475" cy="1236475"/>
            </a:xfrm>
            <a:prstGeom prst="arc">
              <a:avLst>
                <a:gd name="adj1" fmla="val 9756812"/>
                <a:gd name="adj2" fmla="val 12758121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D700E05F-95BF-4FC0-81D6-D39B0E653178}"/>
              </a:ext>
            </a:extLst>
          </p:cNvPr>
          <p:cNvGrpSpPr/>
          <p:nvPr/>
        </p:nvGrpSpPr>
        <p:grpSpPr>
          <a:xfrm rot="10800000">
            <a:off x="3529443" y="6287181"/>
            <a:ext cx="2323364" cy="2298314"/>
            <a:chOff x="4879484" y="3717018"/>
            <a:chExt cx="2323364" cy="2298314"/>
          </a:xfrm>
        </p:grpSpPr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BDA88D62-CD23-4F0C-8553-9C217639DA77}"/>
                </a:ext>
              </a:extLst>
            </p:cNvPr>
            <p:cNvSpPr/>
            <p:nvPr/>
          </p:nvSpPr>
          <p:spPr>
            <a:xfrm rot="10800000">
              <a:off x="5667804" y="4511596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弧形 176">
              <a:extLst>
                <a:ext uri="{FF2B5EF4-FFF2-40B4-BE49-F238E27FC236}">
                  <a16:creationId xmlns:a16="http://schemas.microsoft.com/office/drawing/2014/main" id="{CD89BB30-3EC9-4637-AA87-6B30F1D9B0FE}"/>
                </a:ext>
              </a:extLst>
            </p:cNvPr>
            <p:cNvSpPr/>
            <p:nvPr/>
          </p:nvSpPr>
          <p:spPr>
            <a:xfrm>
              <a:off x="5928491" y="3718980"/>
              <a:ext cx="1236475" cy="1236475"/>
            </a:xfrm>
            <a:prstGeom prst="arc">
              <a:avLst>
                <a:gd name="adj1" fmla="val 12755518"/>
                <a:gd name="adj2" fmla="val 349447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弧形 177">
              <a:extLst>
                <a:ext uri="{FF2B5EF4-FFF2-40B4-BE49-F238E27FC236}">
                  <a16:creationId xmlns:a16="http://schemas.microsoft.com/office/drawing/2014/main" id="{6F6BBFFF-28EC-4AAD-864E-673F6698EACF}"/>
                </a:ext>
              </a:extLst>
            </p:cNvPr>
            <p:cNvSpPr/>
            <p:nvPr/>
          </p:nvSpPr>
          <p:spPr>
            <a:xfrm>
              <a:off x="4879484" y="3726669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弧形 182">
              <a:extLst>
                <a:ext uri="{FF2B5EF4-FFF2-40B4-BE49-F238E27FC236}">
                  <a16:creationId xmlns:a16="http://schemas.microsoft.com/office/drawing/2014/main" id="{38E9A692-7F9A-49CD-BB3A-0D4F70927DE8}"/>
                </a:ext>
              </a:extLst>
            </p:cNvPr>
            <p:cNvSpPr/>
            <p:nvPr/>
          </p:nvSpPr>
          <p:spPr>
            <a:xfrm>
              <a:off x="4896719" y="4776798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弧形 183">
              <a:extLst>
                <a:ext uri="{FF2B5EF4-FFF2-40B4-BE49-F238E27FC236}">
                  <a16:creationId xmlns:a16="http://schemas.microsoft.com/office/drawing/2014/main" id="{E6D6D380-8F35-48CC-9286-B418A9863828}"/>
                </a:ext>
              </a:extLst>
            </p:cNvPr>
            <p:cNvSpPr/>
            <p:nvPr/>
          </p:nvSpPr>
          <p:spPr>
            <a:xfrm>
              <a:off x="5961341" y="4773825"/>
              <a:ext cx="1241507" cy="1241507"/>
            </a:xfrm>
            <a:prstGeom prst="arc">
              <a:avLst>
                <a:gd name="adj1" fmla="val 17941722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5" name="弧形 184">
              <a:extLst>
                <a:ext uri="{FF2B5EF4-FFF2-40B4-BE49-F238E27FC236}">
                  <a16:creationId xmlns:a16="http://schemas.microsoft.com/office/drawing/2014/main" id="{1C328184-FB2B-4B0C-9112-F4C8B59C70F0}"/>
                </a:ext>
              </a:extLst>
            </p:cNvPr>
            <p:cNvSpPr/>
            <p:nvPr/>
          </p:nvSpPr>
          <p:spPr>
            <a:xfrm>
              <a:off x="5168871" y="4001457"/>
              <a:ext cx="1725034" cy="1725034"/>
            </a:xfrm>
            <a:prstGeom prst="arc">
              <a:avLst>
                <a:gd name="adj1" fmla="val 5310675"/>
                <a:gd name="adj2" fmla="val 10774186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6" name="弧形 185">
              <a:extLst>
                <a:ext uri="{FF2B5EF4-FFF2-40B4-BE49-F238E27FC236}">
                  <a16:creationId xmlns:a16="http://schemas.microsoft.com/office/drawing/2014/main" id="{15BA152C-F43C-4802-A856-843B2F700789}"/>
                </a:ext>
              </a:extLst>
            </p:cNvPr>
            <p:cNvSpPr/>
            <p:nvPr/>
          </p:nvSpPr>
          <p:spPr>
            <a:xfrm>
              <a:off x="5928382" y="3718980"/>
              <a:ext cx="1236475" cy="1236475"/>
            </a:xfrm>
            <a:prstGeom prst="arc">
              <a:avLst>
                <a:gd name="adj1" fmla="val 3438431"/>
                <a:gd name="adj2" fmla="val 6398464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弧形 186">
              <a:extLst>
                <a:ext uri="{FF2B5EF4-FFF2-40B4-BE49-F238E27FC236}">
                  <a16:creationId xmlns:a16="http://schemas.microsoft.com/office/drawing/2014/main" id="{30E58AB8-8F02-4F99-872E-93B5EEB0CDB3}"/>
                </a:ext>
              </a:extLst>
            </p:cNvPr>
            <p:cNvSpPr/>
            <p:nvPr/>
          </p:nvSpPr>
          <p:spPr>
            <a:xfrm>
              <a:off x="5929733" y="3717018"/>
              <a:ext cx="1236475" cy="1236475"/>
            </a:xfrm>
            <a:prstGeom prst="arc">
              <a:avLst>
                <a:gd name="adj1" fmla="val 9756812"/>
                <a:gd name="adj2" fmla="val 12758121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42B5056-E9AE-4F7C-95B2-2470CDC34FE0}"/>
              </a:ext>
            </a:extLst>
          </p:cNvPr>
          <p:cNvSpPr txBox="1"/>
          <p:nvPr/>
        </p:nvSpPr>
        <p:spPr>
          <a:xfrm rot="900000">
            <a:off x="2980932" y="2946546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99206291-ABFC-4559-BCDF-4044B7DAC101}"/>
              </a:ext>
            </a:extLst>
          </p:cNvPr>
          <p:cNvSpPr txBox="1"/>
          <p:nvPr/>
        </p:nvSpPr>
        <p:spPr>
          <a:xfrm rot="900000">
            <a:off x="2970309" y="627710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B96417F6-CA61-452D-B3F5-DD2FAAB8C450}"/>
              </a:ext>
            </a:extLst>
          </p:cNvPr>
          <p:cNvSpPr txBox="1"/>
          <p:nvPr/>
        </p:nvSpPr>
        <p:spPr>
          <a:xfrm rot="20700000">
            <a:off x="2955743" y="8051674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4EDBF8F1-981D-4B90-8BC0-9F9E692786BA}"/>
              </a:ext>
            </a:extLst>
          </p:cNvPr>
          <p:cNvSpPr txBox="1"/>
          <p:nvPr/>
        </p:nvSpPr>
        <p:spPr>
          <a:xfrm rot="20700000">
            <a:off x="2973061" y="4572740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428EC9F-4EF5-47A5-AD81-54CAFC72522E}"/>
              </a:ext>
            </a:extLst>
          </p:cNvPr>
          <p:cNvSpPr/>
          <p:nvPr/>
        </p:nvSpPr>
        <p:spPr>
          <a:xfrm rot="6300000">
            <a:off x="2966761" y="351644"/>
            <a:ext cx="565285" cy="28000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F68EBFF-E20A-4D74-8ADD-6B3F496A3A56}"/>
              </a:ext>
            </a:extLst>
          </p:cNvPr>
          <p:cNvGrpSpPr/>
          <p:nvPr/>
        </p:nvGrpSpPr>
        <p:grpSpPr>
          <a:xfrm>
            <a:off x="2404401" y="-2434113"/>
            <a:ext cx="2323364" cy="2306994"/>
            <a:chOff x="-1579371" y="-2792310"/>
            <a:chExt cx="2323364" cy="2306994"/>
          </a:xfrm>
        </p:grpSpPr>
        <p:sp>
          <p:nvSpPr>
            <p:cNvPr id="53" name="椭圆 52"/>
            <p:cNvSpPr/>
            <p:nvPr/>
          </p:nvSpPr>
          <p:spPr>
            <a:xfrm>
              <a:off x="-1280166" y="-2502898"/>
              <a:ext cx="1708728" cy="1708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>
              <a:off x="-776784" y="-1999516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E5DFF01-B4AA-43BD-8B51-1239968B1E13}"/>
                </a:ext>
              </a:extLst>
            </p:cNvPr>
            <p:cNvSpPr txBox="1"/>
            <p:nvPr/>
          </p:nvSpPr>
          <p:spPr>
            <a:xfrm>
              <a:off x="-1412036" y="-269616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①</a:t>
              </a: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E012F3BB-6E2A-4905-989D-CEA26B92155C}"/>
                </a:ext>
              </a:extLst>
            </p:cNvPr>
            <p:cNvSpPr txBox="1"/>
            <p:nvPr/>
          </p:nvSpPr>
          <p:spPr>
            <a:xfrm>
              <a:off x="115126" y="-112175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②</a:t>
              </a:r>
            </a:p>
          </p:txBody>
        </p:sp>
        <p:sp>
          <p:nvSpPr>
            <p:cNvPr id="191" name="弧形 190">
              <a:extLst>
                <a:ext uri="{FF2B5EF4-FFF2-40B4-BE49-F238E27FC236}">
                  <a16:creationId xmlns:a16="http://schemas.microsoft.com/office/drawing/2014/main" id="{77DDD44A-2732-4881-9FE4-864B8198426A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弧形 191">
              <a:extLst>
                <a:ext uri="{FF2B5EF4-FFF2-40B4-BE49-F238E27FC236}">
                  <a16:creationId xmlns:a16="http://schemas.microsoft.com/office/drawing/2014/main" id="{5F83B6BE-E92D-4D3A-94E7-4DA498C418B3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弧形 192">
              <a:extLst>
                <a:ext uri="{FF2B5EF4-FFF2-40B4-BE49-F238E27FC236}">
                  <a16:creationId xmlns:a16="http://schemas.microsoft.com/office/drawing/2014/main" id="{969F700A-B1E6-4E58-9F19-37181AA22AA2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弧形 193">
              <a:extLst>
                <a:ext uri="{FF2B5EF4-FFF2-40B4-BE49-F238E27FC236}">
                  <a16:creationId xmlns:a16="http://schemas.microsoft.com/office/drawing/2014/main" id="{989F1C2A-FC1A-42F6-8666-09DA3E0D45C8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5" name="文本框 194">
            <a:extLst>
              <a:ext uri="{FF2B5EF4-FFF2-40B4-BE49-F238E27FC236}">
                <a16:creationId xmlns:a16="http://schemas.microsoft.com/office/drawing/2014/main" id="{65C0262E-D5CC-4B90-8D87-B225A6DB8485}"/>
              </a:ext>
            </a:extLst>
          </p:cNvPr>
          <p:cNvSpPr txBox="1"/>
          <p:nvPr/>
        </p:nvSpPr>
        <p:spPr>
          <a:xfrm>
            <a:off x="3519988" y="230838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solving</a:t>
            </a: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F2462502-7D7F-4546-93FC-AB2BE8A9CB62}"/>
              </a:ext>
            </a:extLst>
          </p:cNvPr>
          <p:cNvSpPr/>
          <p:nvPr/>
        </p:nvSpPr>
        <p:spPr>
          <a:xfrm rot="16200000">
            <a:off x="2958422" y="-1481025"/>
            <a:ext cx="413123" cy="526519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EEB3FF16-46BD-49AD-B497-22DF58AE1940}"/>
              </a:ext>
            </a:extLst>
          </p:cNvPr>
          <p:cNvSpPr/>
          <p:nvPr/>
        </p:nvSpPr>
        <p:spPr>
          <a:xfrm>
            <a:off x="9029194" y="-2155738"/>
            <a:ext cx="1708728" cy="17087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6E014AD9-99E3-474C-BC8E-7F8C79E8F5F6}"/>
              </a:ext>
            </a:extLst>
          </p:cNvPr>
          <p:cNvSpPr txBox="1"/>
          <p:nvPr/>
        </p:nvSpPr>
        <p:spPr>
          <a:xfrm>
            <a:off x="8897324" y="-2349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3A946BB3-9FCA-4CE3-A980-2FDCA4D5954E}"/>
              </a:ext>
            </a:extLst>
          </p:cNvPr>
          <p:cNvSpPr txBox="1"/>
          <p:nvPr/>
        </p:nvSpPr>
        <p:spPr>
          <a:xfrm>
            <a:off x="10424486" y="-77459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sp>
        <p:nvSpPr>
          <p:cNvPr id="200" name="弧形 199">
            <a:extLst>
              <a:ext uri="{FF2B5EF4-FFF2-40B4-BE49-F238E27FC236}">
                <a16:creationId xmlns:a16="http://schemas.microsoft.com/office/drawing/2014/main" id="{4B4CCBF6-FE9E-47BF-A425-F99E9F6ACD94}"/>
              </a:ext>
            </a:extLst>
          </p:cNvPr>
          <p:cNvSpPr/>
          <p:nvPr/>
        </p:nvSpPr>
        <p:spPr>
          <a:xfrm>
            <a:off x="9778996" y="-2445150"/>
            <a:ext cx="1236475" cy="1236475"/>
          </a:xfrm>
          <a:prstGeom prst="arc">
            <a:avLst>
              <a:gd name="adj1" fmla="val 12701858"/>
              <a:gd name="adj2" fmla="val 345587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弧形 200">
            <a:extLst>
              <a:ext uri="{FF2B5EF4-FFF2-40B4-BE49-F238E27FC236}">
                <a16:creationId xmlns:a16="http://schemas.microsoft.com/office/drawing/2014/main" id="{5E3BDEAF-30DD-49AB-98B1-FA1BDCDF1C11}"/>
              </a:ext>
            </a:extLst>
          </p:cNvPr>
          <p:cNvSpPr/>
          <p:nvPr/>
        </p:nvSpPr>
        <p:spPr>
          <a:xfrm>
            <a:off x="8729989" y="-2443811"/>
            <a:ext cx="1236475" cy="1236475"/>
          </a:xfrm>
          <a:prstGeom prst="arc">
            <a:avLst>
              <a:gd name="adj1" fmla="val 7277682"/>
              <a:gd name="adj2" fmla="val 1960914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弧形 201">
            <a:extLst>
              <a:ext uri="{FF2B5EF4-FFF2-40B4-BE49-F238E27FC236}">
                <a16:creationId xmlns:a16="http://schemas.microsoft.com/office/drawing/2014/main" id="{78E977FC-1033-4988-9DDE-04006D457A2B}"/>
              </a:ext>
            </a:extLst>
          </p:cNvPr>
          <p:cNvSpPr/>
          <p:nvPr/>
        </p:nvSpPr>
        <p:spPr>
          <a:xfrm>
            <a:off x="8740874" y="-1374632"/>
            <a:ext cx="1236476" cy="1236476"/>
          </a:xfrm>
          <a:prstGeom prst="arc">
            <a:avLst>
              <a:gd name="adj1" fmla="val 1879998"/>
              <a:gd name="adj2" fmla="val 1419893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弧形 206">
            <a:extLst>
              <a:ext uri="{FF2B5EF4-FFF2-40B4-BE49-F238E27FC236}">
                <a16:creationId xmlns:a16="http://schemas.microsoft.com/office/drawing/2014/main" id="{411D1E19-A700-4C26-B6C0-57F7E185B5C8}"/>
              </a:ext>
            </a:extLst>
          </p:cNvPr>
          <p:cNvSpPr/>
          <p:nvPr/>
        </p:nvSpPr>
        <p:spPr>
          <a:xfrm>
            <a:off x="9811846" y="-1390305"/>
            <a:ext cx="1241507" cy="1241507"/>
          </a:xfrm>
          <a:prstGeom prst="arc">
            <a:avLst>
              <a:gd name="adj1" fmla="val 18056206"/>
              <a:gd name="adj2" fmla="val 89675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8" name="箭头: 右 207">
            <a:extLst>
              <a:ext uri="{FF2B5EF4-FFF2-40B4-BE49-F238E27FC236}">
                <a16:creationId xmlns:a16="http://schemas.microsoft.com/office/drawing/2014/main" id="{B10A9FEE-84F2-4040-A211-3C7F0998A799}"/>
              </a:ext>
            </a:extLst>
          </p:cNvPr>
          <p:cNvSpPr/>
          <p:nvPr/>
        </p:nvSpPr>
        <p:spPr>
          <a:xfrm rot="5400000" flipV="1">
            <a:off x="7977272" y="2116783"/>
            <a:ext cx="3874478" cy="33098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弧形 211">
            <a:extLst>
              <a:ext uri="{FF2B5EF4-FFF2-40B4-BE49-F238E27FC236}">
                <a16:creationId xmlns:a16="http://schemas.microsoft.com/office/drawing/2014/main" id="{F208E1E5-85AE-43F8-A61A-CDFCB4843CB7}"/>
              </a:ext>
            </a:extLst>
          </p:cNvPr>
          <p:cNvSpPr/>
          <p:nvPr/>
        </p:nvSpPr>
        <p:spPr>
          <a:xfrm>
            <a:off x="9816878" y="4639966"/>
            <a:ext cx="1236475" cy="1236475"/>
          </a:xfrm>
          <a:prstGeom prst="arc">
            <a:avLst>
              <a:gd name="adj1" fmla="val 12701858"/>
              <a:gd name="adj2" fmla="val 345587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弧形 212">
            <a:extLst>
              <a:ext uri="{FF2B5EF4-FFF2-40B4-BE49-F238E27FC236}">
                <a16:creationId xmlns:a16="http://schemas.microsoft.com/office/drawing/2014/main" id="{A28F3048-962C-46EA-AE78-7294F37E2390}"/>
              </a:ext>
            </a:extLst>
          </p:cNvPr>
          <p:cNvSpPr/>
          <p:nvPr/>
        </p:nvSpPr>
        <p:spPr>
          <a:xfrm>
            <a:off x="8763170" y="4640913"/>
            <a:ext cx="1236475" cy="1236475"/>
          </a:xfrm>
          <a:prstGeom prst="arc">
            <a:avLst>
              <a:gd name="adj1" fmla="val 7277682"/>
              <a:gd name="adj2" fmla="val 1960914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弧形 213">
            <a:extLst>
              <a:ext uri="{FF2B5EF4-FFF2-40B4-BE49-F238E27FC236}">
                <a16:creationId xmlns:a16="http://schemas.microsoft.com/office/drawing/2014/main" id="{C2BEC48E-49DB-4E4D-9E0C-DC7905BBA93C}"/>
              </a:ext>
            </a:extLst>
          </p:cNvPr>
          <p:cNvSpPr/>
          <p:nvPr/>
        </p:nvSpPr>
        <p:spPr>
          <a:xfrm>
            <a:off x="8746611" y="5710595"/>
            <a:ext cx="1236476" cy="1236476"/>
          </a:xfrm>
          <a:prstGeom prst="arc">
            <a:avLst>
              <a:gd name="adj1" fmla="val 1879998"/>
              <a:gd name="adj2" fmla="val 1419893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弧形 214">
            <a:extLst>
              <a:ext uri="{FF2B5EF4-FFF2-40B4-BE49-F238E27FC236}">
                <a16:creationId xmlns:a16="http://schemas.microsoft.com/office/drawing/2014/main" id="{37DA7974-510A-49B9-8B1B-71D1C9ECD572}"/>
              </a:ext>
            </a:extLst>
          </p:cNvPr>
          <p:cNvSpPr/>
          <p:nvPr/>
        </p:nvSpPr>
        <p:spPr>
          <a:xfrm>
            <a:off x="9824395" y="5704307"/>
            <a:ext cx="1241507" cy="1241507"/>
          </a:xfrm>
          <a:prstGeom prst="arc">
            <a:avLst>
              <a:gd name="adj1" fmla="val 18056206"/>
              <a:gd name="adj2" fmla="val 89675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6" name="弧形 215">
            <a:extLst>
              <a:ext uri="{FF2B5EF4-FFF2-40B4-BE49-F238E27FC236}">
                <a16:creationId xmlns:a16="http://schemas.microsoft.com/office/drawing/2014/main" id="{3EA74D14-B864-47A8-996F-E05D178D29F7}"/>
              </a:ext>
            </a:extLst>
          </p:cNvPr>
          <p:cNvSpPr/>
          <p:nvPr/>
        </p:nvSpPr>
        <p:spPr>
          <a:xfrm>
            <a:off x="9041653" y="4924898"/>
            <a:ext cx="1725034" cy="1725034"/>
          </a:xfrm>
          <a:prstGeom prst="arc">
            <a:avLst>
              <a:gd name="adj1" fmla="val 5310675"/>
              <a:gd name="adj2" fmla="val 10774186"/>
            </a:avLst>
          </a:prstGeom>
          <a:ln w="19050">
            <a:solidFill>
              <a:srgbClr val="3F6D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7" name="弧形 216">
            <a:extLst>
              <a:ext uri="{FF2B5EF4-FFF2-40B4-BE49-F238E27FC236}">
                <a16:creationId xmlns:a16="http://schemas.microsoft.com/office/drawing/2014/main" id="{F23845F4-2C99-4EBF-95EE-0434786D95C9}"/>
              </a:ext>
            </a:extLst>
          </p:cNvPr>
          <p:cNvSpPr/>
          <p:nvPr/>
        </p:nvSpPr>
        <p:spPr>
          <a:xfrm>
            <a:off x="9041653" y="4918548"/>
            <a:ext cx="1725034" cy="1725034"/>
          </a:xfrm>
          <a:prstGeom prst="arc">
            <a:avLst>
              <a:gd name="adj1" fmla="val 16264289"/>
              <a:gd name="adj2" fmla="val 21575260"/>
            </a:avLst>
          </a:prstGeom>
          <a:ln w="19050">
            <a:solidFill>
              <a:srgbClr val="3F6D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1A8FDA4-B7E3-46B4-BC77-633AE57FFB70}"/>
              </a:ext>
            </a:extLst>
          </p:cNvPr>
          <p:cNvSpPr/>
          <p:nvPr/>
        </p:nvSpPr>
        <p:spPr>
          <a:xfrm>
            <a:off x="10759795" y="5120209"/>
            <a:ext cx="841829" cy="435428"/>
          </a:xfrm>
          <a:custGeom>
            <a:avLst/>
            <a:gdLst>
              <a:gd name="connsiteX0" fmla="*/ 841829 w 841829"/>
              <a:gd name="connsiteY0" fmla="*/ 435428 h 435428"/>
              <a:gd name="connsiteX1" fmla="*/ 464458 w 841829"/>
              <a:gd name="connsiteY1" fmla="*/ 130628 h 435428"/>
              <a:gd name="connsiteX2" fmla="*/ 0 w 841829"/>
              <a:gd name="connsiteY2" fmla="*/ 0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829" h="435428">
                <a:moveTo>
                  <a:pt x="841829" y="435428"/>
                </a:moveTo>
                <a:cubicBezTo>
                  <a:pt x="723296" y="319313"/>
                  <a:pt x="604763" y="203199"/>
                  <a:pt x="464458" y="130628"/>
                </a:cubicBezTo>
                <a:cubicBezTo>
                  <a:pt x="324153" y="58057"/>
                  <a:pt x="162076" y="29028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26F9EC3B-22D9-43C7-BEF5-9ABB3CCE3B1C}"/>
              </a:ext>
            </a:extLst>
          </p:cNvPr>
          <p:cNvSpPr/>
          <p:nvPr/>
        </p:nvSpPr>
        <p:spPr>
          <a:xfrm>
            <a:off x="9938829" y="5779248"/>
            <a:ext cx="1647825" cy="100182"/>
          </a:xfrm>
          <a:custGeom>
            <a:avLst/>
            <a:gdLst>
              <a:gd name="connsiteX0" fmla="*/ 1647825 w 1647825"/>
              <a:gd name="connsiteY0" fmla="*/ 19050 h 100182"/>
              <a:gd name="connsiteX1" fmla="*/ 723900 w 1647825"/>
              <a:gd name="connsiteY1" fmla="*/ 100013 h 100182"/>
              <a:gd name="connsiteX2" fmla="*/ 0 w 1647825"/>
              <a:gd name="connsiteY2" fmla="*/ 0 h 10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7825" h="100182">
                <a:moveTo>
                  <a:pt x="1647825" y="19050"/>
                </a:moveTo>
                <a:cubicBezTo>
                  <a:pt x="1323181" y="61119"/>
                  <a:pt x="998537" y="103188"/>
                  <a:pt x="723900" y="100013"/>
                </a:cubicBezTo>
                <a:cubicBezTo>
                  <a:pt x="449263" y="96838"/>
                  <a:pt x="224631" y="48419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75888FB-088B-4050-8445-FA4833DF20FA}"/>
              </a:ext>
            </a:extLst>
          </p:cNvPr>
          <p:cNvSpPr/>
          <p:nvPr/>
        </p:nvSpPr>
        <p:spPr>
          <a:xfrm>
            <a:off x="9233979" y="6074523"/>
            <a:ext cx="2409825" cy="764263"/>
          </a:xfrm>
          <a:custGeom>
            <a:avLst/>
            <a:gdLst>
              <a:gd name="connsiteX0" fmla="*/ 2409825 w 2409825"/>
              <a:gd name="connsiteY0" fmla="*/ 0 h 764263"/>
              <a:gd name="connsiteX1" fmla="*/ 1162050 w 2409825"/>
              <a:gd name="connsiteY1" fmla="*/ 719138 h 764263"/>
              <a:gd name="connsiteX2" fmla="*/ 0 w 2409825"/>
              <a:gd name="connsiteY2" fmla="*/ 628650 h 76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9825" h="764263">
                <a:moveTo>
                  <a:pt x="2409825" y="0"/>
                </a:moveTo>
                <a:cubicBezTo>
                  <a:pt x="1986756" y="307181"/>
                  <a:pt x="1563687" y="614363"/>
                  <a:pt x="1162050" y="719138"/>
                </a:cubicBezTo>
                <a:cubicBezTo>
                  <a:pt x="760413" y="823913"/>
                  <a:pt x="380206" y="726281"/>
                  <a:pt x="0" y="62865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FAAF6F24-6A33-4645-99FF-FB7E384E84C4}"/>
              </a:ext>
            </a:extLst>
          </p:cNvPr>
          <p:cNvSpPr/>
          <p:nvPr/>
        </p:nvSpPr>
        <p:spPr>
          <a:xfrm>
            <a:off x="9373679" y="5941173"/>
            <a:ext cx="2222500" cy="523236"/>
          </a:xfrm>
          <a:custGeom>
            <a:avLst/>
            <a:gdLst>
              <a:gd name="connsiteX0" fmla="*/ 2222500 w 2222500"/>
              <a:gd name="connsiteY0" fmla="*/ 0 h 523236"/>
              <a:gd name="connsiteX1" fmla="*/ 806450 w 2222500"/>
              <a:gd name="connsiteY1" fmla="*/ 444500 h 523236"/>
              <a:gd name="connsiteX2" fmla="*/ 0 w 2222500"/>
              <a:gd name="connsiteY2" fmla="*/ 520700 h 52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500" h="523236">
                <a:moveTo>
                  <a:pt x="2222500" y="0"/>
                </a:moveTo>
                <a:cubicBezTo>
                  <a:pt x="1699683" y="178858"/>
                  <a:pt x="1176867" y="357717"/>
                  <a:pt x="806450" y="444500"/>
                </a:cubicBezTo>
                <a:cubicBezTo>
                  <a:pt x="436033" y="531283"/>
                  <a:pt x="218016" y="525991"/>
                  <a:pt x="0" y="5207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8397A1B-7B25-42A6-A8F5-7AC54C4AB7EB}"/>
              </a:ext>
            </a:extLst>
          </p:cNvPr>
          <p:cNvSpPr/>
          <p:nvPr/>
        </p:nvSpPr>
        <p:spPr>
          <a:xfrm>
            <a:off x="10643679" y="5325223"/>
            <a:ext cx="946150" cy="349250"/>
          </a:xfrm>
          <a:custGeom>
            <a:avLst/>
            <a:gdLst>
              <a:gd name="connsiteX0" fmla="*/ 946150 w 946150"/>
              <a:gd name="connsiteY0" fmla="*/ 349250 h 349250"/>
              <a:gd name="connsiteX1" fmla="*/ 444500 w 946150"/>
              <a:gd name="connsiteY1" fmla="*/ 76200 h 349250"/>
              <a:gd name="connsiteX2" fmla="*/ 0 w 9461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6150" h="349250">
                <a:moveTo>
                  <a:pt x="946150" y="349250"/>
                </a:moveTo>
                <a:cubicBezTo>
                  <a:pt x="774171" y="241829"/>
                  <a:pt x="602192" y="134408"/>
                  <a:pt x="444500" y="76200"/>
                </a:cubicBezTo>
                <a:cubicBezTo>
                  <a:pt x="286808" y="17992"/>
                  <a:pt x="143404" y="8996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10B5474A-5341-4D75-9AFD-66FA42A0C732}"/>
              </a:ext>
            </a:extLst>
          </p:cNvPr>
          <p:cNvSpPr txBox="1"/>
          <p:nvPr/>
        </p:nvSpPr>
        <p:spPr>
          <a:xfrm>
            <a:off x="8147842" y="7241754"/>
            <a:ext cx="37642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inner part arbitrarily afterwards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AC37FA4-D716-4055-B2D5-73BB756311DB}"/>
              </a:ext>
            </a:extLst>
          </p:cNvPr>
          <p:cNvSpPr txBox="1"/>
          <p:nvPr/>
        </p:nvSpPr>
        <p:spPr>
          <a:xfrm>
            <a:off x="11428" y="-1467384"/>
            <a:ext cx="22541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unconnectable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part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802DD6B-C4C6-44E5-ACF8-9C4A83972069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2265571" y="-1254500"/>
            <a:ext cx="1283305" cy="26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912B4B4-E4FC-4E81-8F86-0A8EA32AAF57}"/>
                  </a:ext>
                </a:extLst>
              </p:cNvPr>
              <p:cNvSpPr txBox="1"/>
              <p:nvPr/>
            </p:nvSpPr>
            <p:spPr>
              <a:xfrm>
                <a:off x="6581470" y="-2102638"/>
                <a:ext cx="48145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912B4B4-E4FC-4E81-8F86-0A8EA32AA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470" y="-2102638"/>
                <a:ext cx="481452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D01298FA-B55D-4F59-8542-A69C8DCCF394}"/>
              </a:ext>
            </a:extLst>
          </p:cNvPr>
          <p:cNvSpPr/>
          <p:nvPr/>
        </p:nvSpPr>
        <p:spPr>
          <a:xfrm>
            <a:off x="9808246" y="-1381716"/>
            <a:ext cx="151037" cy="151037"/>
          </a:xfrm>
          <a:prstGeom prst="ellipse">
            <a:avLst/>
          </a:prstGeom>
          <a:solidFill>
            <a:srgbClr val="C8C8C8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9189C5-710C-48A8-846E-EF927D081362}"/>
              </a:ext>
            </a:extLst>
          </p:cNvPr>
          <p:cNvSpPr txBox="1"/>
          <p:nvPr/>
        </p:nvSpPr>
        <p:spPr>
          <a:xfrm>
            <a:off x="5146871" y="-1200873"/>
            <a:ext cx="3324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(shrink the inner part)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5A4DC1A6-69A0-4AF7-AAA2-38FB288D01BB}"/>
              </a:ext>
            </a:extLst>
          </p:cNvPr>
          <p:cNvSpPr/>
          <p:nvPr/>
        </p:nvSpPr>
        <p:spPr>
          <a:xfrm>
            <a:off x="11826286" y="5731061"/>
            <a:ext cx="151037" cy="151037"/>
          </a:xfrm>
          <a:prstGeom prst="ellipse">
            <a:avLst/>
          </a:prstGeom>
          <a:solidFill>
            <a:srgbClr val="C8C8C8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496519A-0FD8-41A2-AD65-A77CA6B97BD6}"/>
                  </a:ext>
                </a:extLst>
              </p:cNvPr>
              <p:cNvSpPr txBox="1"/>
              <p:nvPr/>
            </p:nvSpPr>
            <p:spPr>
              <a:xfrm>
                <a:off x="6552027" y="4918548"/>
                <a:ext cx="1047210" cy="629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p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496519A-0FD8-41A2-AD65-A77CA6B97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027" y="4918548"/>
                <a:ext cx="1047210" cy="6294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2A942CD-99F3-47C4-8C24-3E35C59A6686}"/>
              </a:ext>
            </a:extLst>
          </p:cNvPr>
          <p:cNvCxnSpPr/>
          <p:nvPr/>
        </p:nvCxnSpPr>
        <p:spPr>
          <a:xfrm>
            <a:off x="5979930" y="-1290337"/>
            <a:ext cx="16843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DDE23A6-A95B-424C-AB1F-B3F2B67D0988}"/>
              </a:ext>
            </a:extLst>
          </p:cNvPr>
          <p:cNvCxnSpPr>
            <a:cxnSpLocks/>
          </p:cNvCxnSpPr>
          <p:nvPr/>
        </p:nvCxnSpPr>
        <p:spPr>
          <a:xfrm flipH="1">
            <a:off x="6129370" y="5776134"/>
            <a:ext cx="16843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1D92EC19-5167-43AB-999C-47F62C80AA90}"/>
              </a:ext>
            </a:extLst>
          </p:cNvPr>
          <p:cNvSpPr/>
          <p:nvPr/>
        </p:nvSpPr>
        <p:spPr>
          <a:xfrm>
            <a:off x="6417110" y="1708396"/>
            <a:ext cx="34039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outer part without the inner part</a:t>
            </a:r>
          </a:p>
        </p:txBody>
      </p:sp>
    </p:spTree>
    <p:extLst>
      <p:ext uri="{BB962C8B-B14F-4D97-AF65-F5344CB8AC3E}">
        <p14:creationId xmlns:p14="http://schemas.microsoft.com/office/powerpoint/2010/main" val="3873135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矩形 399">
            <a:extLst>
              <a:ext uri="{FF2B5EF4-FFF2-40B4-BE49-F238E27FC236}">
                <a16:creationId xmlns:a16="http://schemas.microsoft.com/office/drawing/2014/main" id="{ABDCCA4B-5CD9-4C38-843B-4FD13DD4194B}"/>
              </a:ext>
            </a:extLst>
          </p:cNvPr>
          <p:cNvSpPr/>
          <p:nvPr/>
        </p:nvSpPr>
        <p:spPr>
          <a:xfrm>
            <a:off x="116052" y="-4046826"/>
            <a:ext cx="12075948" cy="1729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CDC1AC2-C24E-44EF-B59B-2DFA1AD4716F}"/>
              </a:ext>
            </a:extLst>
          </p:cNvPr>
          <p:cNvSpPr/>
          <p:nvPr/>
        </p:nvSpPr>
        <p:spPr>
          <a:xfrm>
            <a:off x="1045210" y="4105480"/>
            <a:ext cx="2243009" cy="22430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00DF376-C377-4A05-8EC5-C5C178785481}"/>
                  </a:ext>
                </a:extLst>
              </p:cNvPr>
              <p:cNvSpPr txBox="1"/>
              <p:nvPr/>
            </p:nvSpPr>
            <p:spPr>
              <a:xfrm>
                <a:off x="1833916" y="5328394"/>
                <a:ext cx="4780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00DF376-C377-4A05-8EC5-C5C178785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916" y="5328394"/>
                <a:ext cx="478015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组合 98">
            <a:extLst>
              <a:ext uri="{FF2B5EF4-FFF2-40B4-BE49-F238E27FC236}">
                <a16:creationId xmlns:a16="http://schemas.microsoft.com/office/drawing/2014/main" id="{9E253CC3-65D9-4C89-B908-C1A34544EA9A}"/>
              </a:ext>
            </a:extLst>
          </p:cNvPr>
          <p:cNvGrpSpPr/>
          <p:nvPr/>
        </p:nvGrpSpPr>
        <p:grpSpPr>
          <a:xfrm>
            <a:off x="1621312" y="4683733"/>
            <a:ext cx="1090806" cy="1090806"/>
            <a:chOff x="9945494" y="3152448"/>
            <a:chExt cx="1090806" cy="1090806"/>
          </a:xfrm>
        </p:grpSpPr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E04ECD6C-A1A5-4582-8A8D-5C14E68F1C25}"/>
                </a:ext>
              </a:extLst>
            </p:cNvPr>
            <p:cNvSpPr/>
            <p:nvPr/>
          </p:nvSpPr>
          <p:spPr>
            <a:xfrm>
              <a:off x="9945494" y="3152448"/>
              <a:ext cx="1090806" cy="10908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任意多边形: 形状 149">
              <a:extLst>
                <a:ext uri="{FF2B5EF4-FFF2-40B4-BE49-F238E27FC236}">
                  <a16:creationId xmlns:a16="http://schemas.microsoft.com/office/drawing/2014/main" id="{4614B79B-C5F2-4A3B-B54D-8FAF58682AA1}"/>
                </a:ext>
              </a:extLst>
            </p:cNvPr>
            <p:cNvSpPr/>
            <p:nvPr/>
          </p:nvSpPr>
          <p:spPr>
            <a:xfrm>
              <a:off x="10461525" y="3161386"/>
              <a:ext cx="95304" cy="535804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任意多边形: 形状 10">
              <a:extLst>
                <a:ext uri="{FF2B5EF4-FFF2-40B4-BE49-F238E27FC236}">
                  <a16:creationId xmlns:a16="http://schemas.microsoft.com/office/drawing/2014/main" id="{5C9DD521-1CEF-4EAE-B57F-C7683B8E0B7A}"/>
                </a:ext>
              </a:extLst>
            </p:cNvPr>
            <p:cNvSpPr/>
            <p:nvPr/>
          </p:nvSpPr>
          <p:spPr>
            <a:xfrm>
              <a:off x="9967119" y="3502404"/>
              <a:ext cx="526256" cy="180597"/>
            </a:xfrm>
            <a:custGeom>
              <a:avLst/>
              <a:gdLst>
                <a:gd name="connsiteX0" fmla="*/ 498475 w 498475"/>
                <a:gd name="connsiteY0" fmla="*/ 227835 h 227835"/>
                <a:gd name="connsiteX1" fmla="*/ 317500 w 498475"/>
                <a:gd name="connsiteY1" fmla="*/ 15110 h 227835"/>
                <a:gd name="connsiteX2" fmla="*/ 0 w 498475"/>
                <a:gd name="connsiteY2" fmla="*/ 34160 h 227835"/>
                <a:gd name="connsiteX0" fmla="*/ 510381 w 510381"/>
                <a:gd name="connsiteY0" fmla="*/ 220403 h 220403"/>
                <a:gd name="connsiteX1" fmla="*/ 329406 w 510381"/>
                <a:gd name="connsiteY1" fmla="*/ 7678 h 220403"/>
                <a:gd name="connsiteX2" fmla="*/ 0 w 510381"/>
                <a:gd name="connsiteY2" fmla="*/ 57684 h 220403"/>
                <a:gd name="connsiteX0" fmla="*/ 510381 w 510381"/>
                <a:gd name="connsiteY0" fmla="*/ 221691 h 221691"/>
                <a:gd name="connsiteX1" fmla="*/ 329406 w 510381"/>
                <a:gd name="connsiteY1" fmla="*/ 8966 h 221691"/>
                <a:gd name="connsiteX2" fmla="*/ 0 w 510381"/>
                <a:gd name="connsiteY2" fmla="*/ 58972 h 221691"/>
                <a:gd name="connsiteX0" fmla="*/ 510381 w 510381"/>
                <a:gd name="connsiteY0" fmla="*/ 209792 h 209792"/>
                <a:gd name="connsiteX1" fmla="*/ 322263 w 510381"/>
                <a:gd name="connsiteY1" fmla="*/ 11355 h 209792"/>
                <a:gd name="connsiteX2" fmla="*/ 0 w 510381"/>
                <a:gd name="connsiteY2" fmla="*/ 47073 h 209792"/>
                <a:gd name="connsiteX0" fmla="*/ 510381 w 510381"/>
                <a:gd name="connsiteY0" fmla="*/ 202540 h 202540"/>
                <a:gd name="connsiteX1" fmla="*/ 312738 w 510381"/>
                <a:gd name="connsiteY1" fmla="*/ 13628 h 202540"/>
                <a:gd name="connsiteX2" fmla="*/ 0 w 510381"/>
                <a:gd name="connsiteY2" fmla="*/ 39821 h 202540"/>
                <a:gd name="connsiteX0" fmla="*/ 526256 w 526256"/>
                <a:gd name="connsiteY0" fmla="*/ 196913 h 196913"/>
                <a:gd name="connsiteX1" fmla="*/ 328613 w 526256"/>
                <a:gd name="connsiteY1" fmla="*/ 8001 h 196913"/>
                <a:gd name="connsiteX2" fmla="*/ 0 w 526256"/>
                <a:gd name="connsiteY2" fmla="*/ 65944 h 196913"/>
                <a:gd name="connsiteX0" fmla="*/ 526256 w 526256"/>
                <a:gd name="connsiteY0" fmla="*/ 180597 h 180597"/>
                <a:gd name="connsiteX1" fmla="*/ 315913 w 526256"/>
                <a:gd name="connsiteY1" fmla="*/ 10735 h 180597"/>
                <a:gd name="connsiteX2" fmla="*/ 0 w 526256"/>
                <a:gd name="connsiteY2" fmla="*/ 49628 h 18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6256" h="180597">
                  <a:moveTo>
                    <a:pt x="526256" y="180597"/>
                  </a:moveTo>
                  <a:cubicBezTo>
                    <a:pt x="477308" y="90374"/>
                    <a:pt x="400976" y="37855"/>
                    <a:pt x="315913" y="10735"/>
                  </a:cubicBezTo>
                  <a:cubicBezTo>
                    <a:pt x="230850" y="-16385"/>
                    <a:pt x="110066" y="12057"/>
                    <a:pt x="0" y="4962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任意多边形: 形状 14">
              <a:extLst>
                <a:ext uri="{FF2B5EF4-FFF2-40B4-BE49-F238E27FC236}">
                  <a16:creationId xmlns:a16="http://schemas.microsoft.com/office/drawing/2014/main" id="{6AB5B080-56B7-4FB9-BFA9-F0FE444320D7}"/>
                </a:ext>
              </a:extLst>
            </p:cNvPr>
            <p:cNvSpPr/>
            <p:nvPr/>
          </p:nvSpPr>
          <p:spPr>
            <a:xfrm>
              <a:off x="10142537" y="3695700"/>
              <a:ext cx="357188" cy="418306"/>
            </a:xfrm>
            <a:custGeom>
              <a:avLst/>
              <a:gdLst>
                <a:gd name="connsiteX0" fmla="*/ 302805 w 302805"/>
                <a:gd name="connsiteY0" fmla="*/ 0 h 473075"/>
                <a:gd name="connsiteX1" fmla="*/ 26580 w 302805"/>
                <a:gd name="connsiteY1" fmla="*/ 149225 h 473075"/>
                <a:gd name="connsiteX2" fmla="*/ 26580 w 302805"/>
                <a:gd name="connsiteY2" fmla="*/ 473075 h 473075"/>
                <a:gd name="connsiteX0" fmla="*/ 363368 w 363368"/>
                <a:gd name="connsiteY0" fmla="*/ 0 h 418306"/>
                <a:gd name="connsiteX1" fmla="*/ 87143 w 363368"/>
                <a:gd name="connsiteY1" fmla="*/ 149225 h 418306"/>
                <a:gd name="connsiteX2" fmla="*/ 6180 w 363368"/>
                <a:gd name="connsiteY2" fmla="*/ 418306 h 418306"/>
                <a:gd name="connsiteX0" fmla="*/ 357188 w 357188"/>
                <a:gd name="connsiteY0" fmla="*/ 0 h 418306"/>
                <a:gd name="connsiteX1" fmla="*/ 80963 w 357188"/>
                <a:gd name="connsiteY1" fmla="*/ 149225 h 418306"/>
                <a:gd name="connsiteX2" fmla="*/ 0 w 357188"/>
                <a:gd name="connsiteY2" fmla="*/ 418306 h 418306"/>
                <a:gd name="connsiteX0" fmla="*/ 357188 w 357188"/>
                <a:gd name="connsiteY0" fmla="*/ 0 h 418306"/>
                <a:gd name="connsiteX1" fmla="*/ 95250 w 357188"/>
                <a:gd name="connsiteY1" fmla="*/ 137319 h 418306"/>
                <a:gd name="connsiteX2" fmla="*/ 0 w 357188"/>
                <a:gd name="connsiteY2" fmla="*/ 418306 h 41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8" h="418306">
                  <a:moveTo>
                    <a:pt x="357188" y="0"/>
                  </a:moveTo>
                  <a:cubicBezTo>
                    <a:pt x="242094" y="35189"/>
                    <a:pt x="154781" y="67601"/>
                    <a:pt x="95250" y="137319"/>
                  </a:cubicBezTo>
                  <a:cubicBezTo>
                    <a:pt x="35719" y="207037"/>
                    <a:pt x="5556" y="293423"/>
                    <a:pt x="0" y="4183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任意多边形: 形状 15">
              <a:extLst>
                <a:ext uri="{FF2B5EF4-FFF2-40B4-BE49-F238E27FC236}">
                  <a16:creationId xmlns:a16="http://schemas.microsoft.com/office/drawing/2014/main" id="{80CD557B-83B8-4D42-BB67-0562B63B77B0}"/>
                </a:ext>
              </a:extLst>
            </p:cNvPr>
            <p:cNvSpPr/>
            <p:nvPr/>
          </p:nvSpPr>
          <p:spPr>
            <a:xfrm>
              <a:off x="10494167" y="3695700"/>
              <a:ext cx="330995" cy="413544"/>
            </a:xfrm>
            <a:custGeom>
              <a:avLst/>
              <a:gdLst>
                <a:gd name="connsiteX0" fmla="*/ 0 w 419100"/>
                <a:gd name="connsiteY0" fmla="*/ 0 h 292100"/>
                <a:gd name="connsiteX1" fmla="*/ 158750 w 419100"/>
                <a:gd name="connsiteY1" fmla="*/ 228600 h 292100"/>
                <a:gd name="connsiteX2" fmla="*/ 419100 w 419100"/>
                <a:gd name="connsiteY2" fmla="*/ 292100 h 292100"/>
                <a:gd name="connsiteX0" fmla="*/ 0 w 309563"/>
                <a:gd name="connsiteY0" fmla="*/ 0 h 404019"/>
                <a:gd name="connsiteX1" fmla="*/ 158750 w 309563"/>
                <a:gd name="connsiteY1" fmla="*/ 228600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80169 w 309563"/>
                <a:gd name="connsiteY1" fmla="*/ 254794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30995"/>
                <a:gd name="connsiteY0" fmla="*/ 0 h 413544"/>
                <a:gd name="connsiteX1" fmla="*/ 80170 w 330995"/>
                <a:gd name="connsiteY1" fmla="*/ 288131 h 413544"/>
                <a:gd name="connsiteX2" fmla="*/ 330995 w 330995"/>
                <a:gd name="connsiteY2" fmla="*/ 413544 h 41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5" h="413544">
                  <a:moveTo>
                    <a:pt x="0" y="0"/>
                  </a:moveTo>
                  <a:cubicBezTo>
                    <a:pt x="1588" y="132820"/>
                    <a:pt x="25004" y="219207"/>
                    <a:pt x="80170" y="288131"/>
                  </a:cubicBezTo>
                  <a:cubicBezTo>
                    <a:pt x="135336" y="357055"/>
                    <a:pt x="235745" y="406135"/>
                    <a:pt x="330995" y="4135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任意多边形: 形状 16">
              <a:extLst>
                <a:ext uri="{FF2B5EF4-FFF2-40B4-BE49-F238E27FC236}">
                  <a16:creationId xmlns:a16="http://schemas.microsoft.com/office/drawing/2014/main" id="{DAE9EC8A-79BB-40B6-9501-AF2319CA380C}"/>
                </a:ext>
              </a:extLst>
            </p:cNvPr>
            <p:cNvSpPr/>
            <p:nvPr/>
          </p:nvSpPr>
          <p:spPr>
            <a:xfrm>
              <a:off x="10502900" y="3502025"/>
              <a:ext cx="488950" cy="243234"/>
            </a:xfrm>
            <a:custGeom>
              <a:avLst/>
              <a:gdLst>
                <a:gd name="connsiteX0" fmla="*/ 0 w 488950"/>
                <a:gd name="connsiteY0" fmla="*/ 196850 h 250798"/>
                <a:gd name="connsiteX1" fmla="*/ 314325 w 488950"/>
                <a:gd name="connsiteY1" fmla="*/ 238125 h 250798"/>
                <a:gd name="connsiteX2" fmla="*/ 488950 w 488950"/>
                <a:gd name="connsiteY2" fmla="*/ 0 h 250798"/>
                <a:gd name="connsiteX0" fmla="*/ 0 w 488950"/>
                <a:gd name="connsiteY0" fmla="*/ 196850 h 243234"/>
                <a:gd name="connsiteX1" fmla="*/ 295275 w 488950"/>
                <a:gd name="connsiteY1" fmla="*/ 228600 h 243234"/>
                <a:gd name="connsiteX2" fmla="*/ 488950 w 488950"/>
                <a:gd name="connsiteY2" fmla="*/ 0 h 24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950" h="243234">
                  <a:moveTo>
                    <a:pt x="0" y="196850"/>
                  </a:moveTo>
                  <a:cubicBezTo>
                    <a:pt x="116416" y="233891"/>
                    <a:pt x="213783" y="261408"/>
                    <a:pt x="295275" y="228600"/>
                  </a:cubicBezTo>
                  <a:cubicBezTo>
                    <a:pt x="376767" y="195792"/>
                    <a:pt x="442383" y="102658"/>
                    <a:pt x="48895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43897D88-5157-4EF9-8D90-8CEB4FB5D5AB}"/>
              </a:ext>
            </a:extLst>
          </p:cNvPr>
          <p:cNvSpPr txBox="1"/>
          <p:nvPr/>
        </p:nvSpPr>
        <p:spPr>
          <a:xfrm>
            <a:off x="1591923" y="505548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5A4747F-C45B-4567-A3C6-0CB27C8ED8FB}"/>
              </a:ext>
            </a:extLst>
          </p:cNvPr>
          <p:cNvSpPr txBox="1"/>
          <p:nvPr/>
        </p:nvSpPr>
        <p:spPr>
          <a:xfrm>
            <a:off x="2249414" y="524389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20A5781-C851-427B-98FD-070F219A3820}"/>
              </a:ext>
            </a:extLst>
          </p:cNvPr>
          <p:cNvSpPr txBox="1"/>
          <p:nvPr/>
        </p:nvSpPr>
        <p:spPr>
          <a:xfrm>
            <a:off x="1808405" y="4715013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F862311-4CB3-4970-BB8D-81AE5B3BE4C6}"/>
              </a:ext>
            </a:extLst>
          </p:cNvPr>
          <p:cNvSpPr txBox="1"/>
          <p:nvPr/>
        </p:nvSpPr>
        <p:spPr>
          <a:xfrm>
            <a:off x="2201179" y="4830352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77ABC54-82C8-41C8-B6F4-0B6B06E2AF8B}"/>
              </a:ext>
            </a:extLst>
          </p:cNvPr>
          <p:cNvSpPr/>
          <p:nvPr/>
        </p:nvSpPr>
        <p:spPr>
          <a:xfrm>
            <a:off x="2077423" y="3990530"/>
            <a:ext cx="1262547" cy="803752"/>
          </a:xfrm>
          <a:custGeom>
            <a:avLst/>
            <a:gdLst>
              <a:gd name="connsiteX0" fmla="*/ 0 w 1022858"/>
              <a:gd name="connsiteY0" fmla="*/ 389858 h 955008"/>
              <a:gd name="connsiteX1" fmla="*/ 889000 w 1022858"/>
              <a:gd name="connsiteY1" fmla="*/ 21558 h 955008"/>
              <a:gd name="connsiteX2" fmla="*/ 1003300 w 1022858"/>
              <a:gd name="connsiteY2" fmla="*/ 955008 h 955008"/>
              <a:gd name="connsiteX0" fmla="*/ 0 w 1064214"/>
              <a:gd name="connsiteY0" fmla="*/ 396415 h 1075865"/>
              <a:gd name="connsiteX1" fmla="*/ 889000 w 1064214"/>
              <a:gd name="connsiteY1" fmla="*/ 28115 h 1075865"/>
              <a:gd name="connsiteX2" fmla="*/ 1054100 w 1064214"/>
              <a:gd name="connsiteY2" fmla="*/ 1075865 h 1075865"/>
              <a:gd name="connsiteX0" fmla="*/ 0 w 1132430"/>
              <a:gd name="connsiteY0" fmla="*/ 396415 h 1075865"/>
              <a:gd name="connsiteX1" fmla="*/ 955675 w 1132430"/>
              <a:gd name="connsiteY1" fmla="*/ 28115 h 1075865"/>
              <a:gd name="connsiteX2" fmla="*/ 1120775 w 1132430"/>
              <a:gd name="connsiteY2" fmla="*/ 1075865 h 1075865"/>
              <a:gd name="connsiteX0" fmla="*/ 0 w 1192646"/>
              <a:gd name="connsiteY0" fmla="*/ 191719 h 871169"/>
              <a:gd name="connsiteX1" fmla="*/ 1095375 w 1192646"/>
              <a:gd name="connsiteY1" fmla="*/ 74244 h 871169"/>
              <a:gd name="connsiteX2" fmla="*/ 1120775 w 1192646"/>
              <a:gd name="connsiteY2" fmla="*/ 871169 h 871169"/>
              <a:gd name="connsiteX0" fmla="*/ 0 w 1192646"/>
              <a:gd name="connsiteY0" fmla="*/ 171805 h 851255"/>
              <a:gd name="connsiteX1" fmla="*/ 1095375 w 1192646"/>
              <a:gd name="connsiteY1" fmla="*/ 54330 h 851255"/>
              <a:gd name="connsiteX2" fmla="*/ 1120775 w 1192646"/>
              <a:gd name="connsiteY2" fmla="*/ 851255 h 851255"/>
              <a:gd name="connsiteX0" fmla="*/ 0 w 1233298"/>
              <a:gd name="connsiteY0" fmla="*/ 121829 h 801279"/>
              <a:gd name="connsiteX1" fmla="*/ 1152525 w 1233298"/>
              <a:gd name="connsiteY1" fmla="*/ 80554 h 801279"/>
              <a:gd name="connsiteX2" fmla="*/ 1120775 w 1233298"/>
              <a:gd name="connsiteY2" fmla="*/ 801279 h 801279"/>
              <a:gd name="connsiteX0" fmla="*/ 0 w 1224843"/>
              <a:gd name="connsiteY0" fmla="*/ 151416 h 830866"/>
              <a:gd name="connsiteX1" fmla="*/ 1152525 w 1224843"/>
              <a:gd name="connsiteY1" fmla="*/ 110141 h 830866"/>
              <a:gd name="connsiteX2" fmla="*/ 1120775 w 1224843"/>
              <a:gd name="connsiteY2" fmla="*/ 830866 h 830866"/>
              <a:gd name="connsiteX0" fmla="*/ 0 w 1262547"/>
              <a:gd name="connsiteY0" fmla="*/ 124302 h 803752"/>
              <a:gd name="connsiteX1" fmla="*/ 1200150 w 1262547"/>
              <a:gd name="connsiteY1" fmla="*/ 130652 h 803752"/>
              <a:gd name="connsiteX2" fmla="*/ 1120775 w 1262547"/>
              <a:gd name="connsiteY2" fmla="*/ 803752 h 8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547" h="803752">
                <a:moveTo>
                  <a:pt x="0" y="124302"/>
                </a:moveTo>
                <a:cubicBezTo>
                  <a:pt x="337078" y="-30744"/>
                  <a:pt x="1032404" y="-54028"/>
                  <a:pt x="1200150" y="130652"/>
                </a:cubicBezTo>
                <a:cubicBezTo>
                  <a:pt x="1367896" y="315332"/>
                  <a:pt x="1147233" y="384123"/>
                  <a:pt x="1120775" y="80375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3E5C1008-FE05-4115-9B51-4F4656BEB29A}"/>
              </a:ext>
            </a:extLst>
          </p:cNvPr>
          <p:cNvSpPr/>
          <p:nvPr/>
        </p:nvSpPr>
        <p:spPr>
          <a:xfrm>
            <a:off x="2956899" y="4791108"/>
            <a:ext cx="637919" cy="1228725"/>
          </a:xfrm>
          <a:custGeom>
            <a:avLst/>
            <a:gdLst>
              <a:gd name="connsiteX0" fmla="*/ 69850 w 895587"/>
              <a:gd name="connsiteY0" fmla="*/ 0 h 1238250"/>
              <a:gd name="connsiteX1" fmla="*/ 895350 w 895587"/>
              <a:gd name="connsiteY1" fmla="*/ 692150 h 1238250"/>
              <a:gd name="connsiteX2" fmla="*/ 0 w 895587"/>
              <a:gd name="connsiteY2" fmla="*/ 1238250 h 1238250"/>
              <a:gd name="connsiteX0" fmla="*/ 136525 w 896365"/>
              <a:gd name="connsiteY0" fmla="*/ 0 h 1127125"/>
              <a:gd name="connsiteX1" fmla="*/ 895350 w 896365"/>
              <a:gd name="connsiteY1" fmla="*/ 581025 h 1127125"/>
              <a:gd name="connsiteX2" fmla="*/ 0 w 896365"/>
              <a:gd name="connsiteY2" fmla="*/ 1127125 h 1127125"/>
              <a:gd name="connsiteX0" fmla="*/ 250825 w 1012790"/>
              <a:gd name="connsiteY0" fmla="*/ 0 h 1228725"/>
              <a:gd name="connsiteX1" fmla="*/ 1009650 w 1012790"/>
              <a:gd name="connsiteY1" fmla="*/ 581025 h 1228725"/>
              <a:gd name="connsiteX2" fmla="*/ 0 w 1012790"/>
              <a:gd name="connsiteY2" fmla="*/ 1228725 h 1228725"/>
              <a:gd name="connsiteX0" fmla="*/ 250825 w 775392"/>
              <a:gd name="connsiteY0" fmla="*/ 0 h 1228725"/>
              <a:gd name="connsiteX1" fmla="*/ 768350 w 775392"/>
              <a:gd name="connsiteY1" fmla="*/ 885825 h 1228725"/>
              <a:gd name="connsiteX2" fmla="*/ 0 w 775392"/>
              <a:gd name="connsiteY2" fmla="*/ 1228725 h 1228725"/>
              <a:gd name="connsiteX0" fmla="*/ 250825 w 604833"/>
              <a:gd name="connsiteY0" fmla="*/ 0 h 1228725"/>
              <a:gd name="connsiteX1" fmla="*/ 577850 w 604833"/>
              <a:gd name="connsiteY1" fmla="*/ 1033462 h 1228725"/>
              <a:gd name="connsiteX2" fmla="*/ 0 w 604833"/>
              <a:gd name="connsiteY2" fmla="*/ 1228725 h 1228725"/>
              <a:gd name="connsiteX0" fmla="*/ 250825 w 651327"/>
              <a:gd name="connsiteY0" fmla="*/ 0 h 1228725"/>
              <a:gd name="connsiteX1" fmla="*/ 577850 w 651327"/>
              <a:gd name="connsiteY1" fmla="*/ 1033462 h 1228725"/>
              <a:gd name="connsiteX2" fmla="*/ 0 w 651327"/>
              <a:gd name="connsiteY2" fmla="*/ 1228725 h 1228725"/>
              <a:gd name="connsiteX0" fmla="*/ 250825 w 637919"/>
              <a:gd name="connsiteY0" fmla="*/ 0 h 1228725"/>
              <a:gd name="connsiteX1" fmla="*/ 577850 w 637919"/>
              <a:gd name="connsiteY1" fmla="*/ 1033462 h 1228725"/>
              <a:gd name="connsiteX2" fmla="*/ 0 w 637919"/>
              <a:gd name="connsiteY2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919" h="1228725">
                <a:moveTo>
                  <a:pt x="250825" y="0"/>
                </a:moveTo>
                <a:cubicBezTo>
                  <a:pt x="597958" y="157162"/>
                  <a:pt x="724429" y="800100"/>
                  <a:pt x="577850" y="1033462"/>
                </a:cubicBezTo>
                <a:cubicBezTo>
                  <a:pt x="431271" y="1266824"/>
                  <a:pt x="441854" y="1058862"/>
                  <a:pt x="0" y="122872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D90EE67-F60C-49FD-9755-ADD22CD9B4B7}"/>
              </a:ext>
            </a:extLst>
          </p:cNvPr>
          <p:cNvSpPr/>
          <p:nvPr/>
        </p:nvSpPr>
        <p:spPr>
          <a:xfrm>
            <a:off x="1578949" y="6016657"/>
            <a:ext cx="1384300" cy="722680"/>
          </a:xfrm>
          <a:custGeom>
            <a:avLst/>
            <a:gdLst>
              <a:gd name="connsiteX0" fmla="*/ 952500 w 978423"/>
              <a:gd name="connsiteY0" fmla="*/ 0 h 1202502"/>
              <a:gd name="connsiteX1" fmla="*/ 857250 w 978423"/>
              <a:gd name="connsiteY1" fmla="*/ 1193800 h 1202502"/>
              <a:gd name="connsiteX2" fmla="*/ 0 w 978423"/>
              <a:gd name="connsiteY2" fmla="*/ 444500 h 1202502"/>
              <a:gd name="connsiteX0" fmla="*/ 876300 w 936213"/>
              <a:gd name="connsiteY0" fmla="*/ 0 h 1094470"/>
              <a:gd name="connsiteX1" fmla="*/ 857250 w 936213"/>
              <a:gd name="connsiteY1" fmla="*/ 1089025 h 1094470"/>
              <a:gd name="connsiteX2" fmla="*/ 0 w 936213"/>
              <a:gd name="connsiteY2" fmla="*/ 339725 h 1094470"/>
              <a:gd name="connsiteX0" fmla="*/ 1384300 w 1481044"/>
              <a:gd name="connsiteY0" fmla="*/ 0 h 1090079"/>
              <a:gd name="connsiteX1" fmla="*/ 1365250 w 1481044"/>
              <a:gd name="connsiteY1" fmla="*/ 1089025 h 1090079"/>
              <a:gd name="connsiteX2" fmla="*/ 0 w 1481044"/>
              <a:gd name="connsiteY2" fmla="*/ 168275 h 1090079"/>
              <a:gd name="connsiteX0" fmla="*/ 1384300 w 1386299"/>
              <a:gd name="connsiteY0" fmla="*/ 0 h 792800"/>
              <a:gd name="connsiteX1" fmla="*/ 831850 w 1386299"/>
              <a:gd name="connsiteY1" fmla="*/ 790575 h 792800"/>
              <a:gd name="connsiteX2" fmla="*/ 0 w 1386299"/>
              <a:gd name="connsiteY2" fmla="*/ 168275 h 792800"/>
              <a:gd name="connsiteX0" fmla="*/ 1384300 w 1384300"/>
              <a:gd name="connsiteY0" fmla="*/ 0 h 792800"/>
              <a:gd name="connsiteX1" fmla="*/ 831850 w 1384300"/>
              <a:gd name="connsiteY1" fmla="*/ 790575 h 792800"/>
              <a:gd name="connsiteX2" fmla="*/ 0 w 1384300"/>
              <a:gd name="connsiteY2" fmla="*/ 168275 h 792800"/>
              <a:gd name="connsiteX0" fmla="*/ 1384300 w 1384300"/>
              <a:gd name="connsiteY0" fmla="*/ 0 h 736234"/>
              <a:gd name="connsiteX1" fmla="*/ 717550 w 1384300"/>
              <a:gd name="connsiteY1" fmla="*/ 733425 h 736234"/>
              <a:gd name="connsiteX2" fmla="*/ 0 w 1384300"/>
              <a:gd name="connsiteY2" fmla="*/ 168275 h 736234"/>
              <a:gd name="connsiteX0" fmla="*/ 1384300 w 1384300"/>
              <a:gd name="connsiteY0" fmla="*/ 0 h 752223"/>
              <a:gd name="connsiteX1" fmla="*/ 717550 w 1384300"/>
              <a:gd name="connsiteY1" fmla="*/ 733425 h 752223"/>
              <a:gd name="connsiteX2" fmla="*/ 0 w 1384300"/>
              <a:gd name="connsiteY2" fmla="*/ 168275 h 752223"/>
              <a:gd name="connsiteX0" fmla="*/ 1384300 w 1384300"/>
              <a:gd name="connsiteY0" fmla="*/ 0 h 729603"/>
              <a:gd name="connsiteX1" fmla="*/ 536575 w 1384300"/>
              <a:gd name="connsiteY1" fmla="*/ 709612 h 729603"/>
              <a:gd name="connsiteX2" fmla="*/ 0 w 1384300"/>
              <a:gd name="connsiteY2" fmla="*/ 168275 h 729603"/>
              <a:gd name="connsiteX0" fmla="*/ 1384300 w 1384300"/>
              <a:gd name="connsiteY0" fmla="*/ 0 h 722680"/>
              <a:gd name="connsiteX1" fmla="*/ 536575 w 1384300"/>
              <a:gd name="connsiteY1" fmla="*/ 709612 h 722680"/>
              <a:gd name="connsiteX2" fmla="*/ 0 w 1384300"/>
              <a:gd name="connsiteY2" fmla="*/ 168275 h 72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722680">
                <a:moveTo>
                  <a:pt x="1384300" y="0"/>
                </a:moveTo>
                <a:cubicBezTo>
                  <a:pt x="1330325" y="355071"/>
                  <a:pt x="772054" y="805391"/>
                  <a:pt x="536575" y="709612"/>
                </a:cubicBezTo>
                <a:cubicBezTo>
                  <a:pt x="301096" y="613833"/>
                  <a:pt x="349250" y="579966"/>
                  <a:pt x="0" y="1682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D80E6F50-C33D-43C0-91FB-5B46CB1346AD}"/>
              </a:ext>
            </a:extLst>
          </p:cNvPr>
          <p:cNvSpPr/>
          <p:nvPr/>
        </p:nvSpPr>
        <p:spPr>
          <a:xfrm>
            <a:off x="740189" y="4991132"/>
            <a:ext cx="860985" cy="1200150"/>
          </a:xfrm>
          <a:custGeom>
            <a:avLst/>
            <a:gdLst>
              <a:gd name="connsiteX0" fmla="*/ 1526029 w 1526029"/>
              <a:gd name="connsiteY0" fmla="*/ 971550 h 1153499"/>
              <a:gd name="connsiteX1" fmla="*/ 46479 w 1526029"/>
              <a:gd name="connsiteY1" fmla="*/ 1079500 h 1153499"/>
              <a:gd name="connsiteX2" fmla="*/ 516379 w 1526029"/>
              <a:gd name="connsiteY2" fmla="*/ 0 h 1153499"/>
              <a:gd name="connsiteX0" fmla="*/ 1025350 w 1025350"/>
              <a:gd name="connsiteY0" fmla="*/ 800100 h 1114801"/>
              <a:gd name="connsiteX1" fmla="*/ 18875 w 1025350"/>
              <a:gd name="connsiteY1" fmla="*/ 1079500 h 1114801"/>
              <a:gd name="connsiteX2" fmla="*/ 488775 w 1025350"/>
              <a:gd name="connsiteY2" fmla="*/ 0 h 1114801"/>
              <a:gd name="connsiteX0" fmla="*/ 1024341 w 1024341"/>
              <a:gd name="connsiteY0" fmla="*/ 1200150 h 1540551"/>
              <a:gd name="connsiteX1" fmla="*/ 17866 w 1024341"/>
              <a:gd name="connsiteY1" fmla="*/ 1479550 h 1540551"/>
              <a:gd name="connsiteX2" fmla="*/ 497291 w 1024341"/>
              <a:gd name="connsiteY2" fmla="*/ 0 h 1540551"/>
              <a:gd name="connsiteX0" fmla="*/ 850434 w 850434"/>
              <a:gd name="connsiteY0" fmla="*/ 1200150 h 1229266"/>
              <a:gd name="connsiteX1" fmla="*/ 37634 w 850434"/>
              <a:gd name="connsiteY1" fmla="*/ 768350 h 1229266"/>
              <a:gd name="connsiteX2" fmla="*/ 323384 w 850434"/>
              <a:gd name="connsiteY2" fmla="*/ 0 h 1229266"/>
              <a:gd name="connsiteX0" fmla="*/ 814302 w 814302"/>
              <a:gd name="connsiteY0" fmla="*/ 1200150 h 1229448"/>
              <a:gd name="connsiteX1" fmla="*/ 1502 w 814302"/>
              <a:gd name="connsiteY1" fmla="*/ 768350 h 1229448"/>
              <a:gd name="connsiteX2" fmla="*/ 287252 w 814302"/>
              <a:gd name="connsiteY2" fmla="*/ 0 h 1229448"/>
              <a:gd name="connsiteX0" fmla="*/ 842697 w 842697"/>
              <a:gd name="connsiteY0" fmla="*/ 1200150 h 1219669"/>
              <a:gd name="connsiteX1" fmla="*/ 1322 w 842697"/>
              <a:gd name="connsiteY1" fmla="*/ 530225 h 1219669"/>
              <a:gd name="connsiteX2" fmla="*/ 315647 w 842697"/>
              <a:gd name="connsiteY2" fmla="*/ 0 h 1219669"/>
              <a:gd name="connsiteX0" fmla="*/ 841957 w 841957"/>
              <a:gd name="connsiteY0" fmla="*/ 1200150 h 1200150"/>
              <a:gd name="connsiteX1" fmla="*/ 582 w 841957"/>
              <a:gd name="connsiteY1" fmla="*/ 530225 h 1200150"/>
              <a:gd name="connsiteX2" fmla="*/ 314907 w 841957"/>
              <a:gd name="connsiteY2" fmla="*/ 0 h 1200150"/>
              <a:gd name="connsiteX0" fmla="*/ 860985 w 860985"/>
              <a:gd name="connsiteY0" fmla="*/ 1200150 h 1200150"/>
              <a:gd name="connsiteX1" fmla="*/ 560 w 860985"/>
              <a:gd name="connsiteY1" fmla="*/ 649287 h 1200150"/>
              <a:gd name="connsiteX2" fmla="*/ 333935 w 860985"/>
              <a:gd name="connsiteY2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985" h="1200150">
                <a:moveTo>
                  <a:pt x="860985" y="1200150"/>
                </a:moveTo>
                <a:cubicBezTo>
                  <a:pt x="505384" y="1192212"/>
                  <a:pt x="-19548" y="852487"/>
                  <a:pt x="560" y="649287"/>
                </a:cubicBezTo>
                <a:cubicBezTo>
                  <a:pt x="20668" y="446087"/>
                  <a:pt x="14847" y="458787"/>
                  <a:pt x="333935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5CC54C78-BA98-414D-8C12-193924883087}"/>
              </a:ext>
            </a:extLst>
          </p:cNvPr>
          <p:cNvSpPr/>
          <p:nvPr/>
        </p:nvSpPr>
        <p:spPr>
          <a:xfrm>
            <a:off x="1013118" y="3890630"/>
            <a:ext cx="1070657" cy="1081452"/>
          </a:xfrm>
          <a:custGeom>
            <a:avLst/>
            <a:gdLst>
              <a:gd name="connsiteX0" fmla="*/ 546296 w 1365446"/>
              <a:gd name="connsiteY0" fmla="*/ 1322096 h 1322096"/>
              <a:gd name="connsiteX1" fmla="*/ 31946 w 1365446"/>
              <a:gd name="connsiteY1" fmla="*/ 134646 h 1322096"/>
              <a:gd name="connsiteX2" fmla="*/ 1365446 w 1365446"/>
              <a:gd name="connsiteY2" fmla="*/ 77496 h 1322096"/>
              <a:gd name="connsiteX0" fmla="*/ 558741 w 1590616"/>
              <a:gd name="connsiteY0" fmla="*/ 1352444 h 1352444"/>
              <a:gd name="connsiteX1" fmla="*/ 44391 w 1590616"/>
              <a:gd name="connsiteY1" fmla="*/ 164994 h 1352444"/>
              <a:gd name="connsiteX2" fmla="*/ 1590616 w 1590616"/>
              <a:gd name="connsiteY2" fmla="*/ 57044 h 1352444"/>
              <a:gd name="connsiteX0" fmla="*/ 588889 w 1585839"/>
              <a:gd name="connsiteY0" fmla="*/ 937239 h 937239"/>
              <a:gd name="connsiteX1" fmla="*/ 39614 w 1585839"/>
              <a:gd name="connsiteY1" fmla="*/ 146664 h 937239"/>
              <a:gd name="connsiteX2" fmla="*/ 1585839 w 1585839"/>
              <a:gd name="connsiteY2" fmla="*/ 38714 h 937239"/>
              <a:gd name="connsiteX0" fmla="*/ 197896 w 1194846"/>
              <a:gd name="connsiteY0" fmla="*/ 1068964 h 1068964"/>
              <a:gd name="connsiteX1" fmla="*/ 175671 w 1194846"/>
              <a:gd name="connsiteY1" fmla="*/ 56139 h 1068964"/>
              <a:gd name="connsiteX2" fmla="*/ 1194846 w 1194846"/>
              <a:gd name="connsiteY2" fmla="*/ 170439 h 1068964"/>
              <a:gd name="connsiteX0" fmla="*/ 124040 w 1120990"/>
              <a:gd name="connsiteY0" fmla="*/ 1138305 h 1138305"/>
              <a:gd name="connsiteX1" fmla="*/ 363752 w 1120990"/>
              <a:gd name="connsiteY1" fmla="*/ 44518 h 1138305"/>
              <a:gd name="connsiteX2" fmla="*/ 1120990 w 1120990"/>
              <a:gd name="connsiteY2" fmla="*/ 239780 h 1138305"/>
              <a:gd name="connsiteX0" fmla="*/ 152230 w 1149180"/>
              <a:gd name="connsiteY0" fmla="*/ 1093854 h 1093854"/>
              <a:gd name="connsiteX1" fmla="*/ 391942 w 1149180"/>
              <a:gd name="connsiteY1" fmla="*/ 67 h 1093854"/>
              <a:gd name="connsiteX2" fmla="*/ 1149180 w 1149180"/>
              <a:gd name="connsiteY2" fmla="*/ 195329 h 1093854"/>
              <a:gd name="connsiteX0" fmla="*/ 144082 w 1141032"/>
              <a:gd name="connsiteY0" fmla="*/ 1093854 h 1093854"/>
              <a:gd name="connsiteX1" fmla="*/ 417131 w 1141032"/>
              <a:gd name="connsiteY1" fmla="*/ 67 h 1093854"/>
              <a:gd name="connsiteX2" fmla="*/ 1141032 w 1141032"/>
              <a:gd name="connsiteY2" fmla="*/ 195329 h 1093854"/>
              <a:gd name="connsiteX0" fmla="*/ 151046 w 1147996"/>
              <a:gd name="connsiteY0" fmla="*/ 1096832 h 1096832"/>
              <a:gd name="connsiteX1" fmla="*/ 424095 w 1147996"/>
              <a:gd name="connsiteY1" fmla="*/ 3045 h 1096832"/>
              <a:gd name="connsiteX2" fmla="*/ 1147996 w 1147996"/>
              <a:gd name="connsiteY2" fmla="*/ 198307 h 1096832"/>
              <a:gd name="connsiteX0" fmla="*/ 128925 w 1125875"/>
              <a:gd name="connsiteY0" fmla="*/ 1096832 h 1096832"/>
              <a:gd name="connsiteX1" fmla="*/ 401974 w 1125875"/>
              <a:gd name="connsiteY1" fmla="*/ 3045 h 1096832"/>
              <a:gd name="connsiteX2" fmla="*/ 1125875 w 1125875"/>
              <a:gd name="connsiteY2" fmla="*/ 198307 h 1096832"/>
              <a:gd name="connsiteX0" fmla="*/ 117796 w 1114746"/>
              <a:gd name="connsiteY0" fmla="*/ 1087491 h 1087491"/>
              <a:gd name="connsiteX1" fmla="*/ 452758 w 1114746"/>
              <a:gd name="connsiteY1" fmla="*/ 3229 h 1087491"/>
              <a:gd name="connsiteX2" fmla="*/ 1114746 w 1114746"/>
              <a:gd name="connsiteY2" fmla="*/ 188966 h 1087491"/>
              <a:gd name="connsiteX0" fmla="*/ 107971 w 1109683"/>
              <a:gd name="connsiteY0" fmla="*/ 1099431 h 1099431"/>
              <a:gd name="connsiteX1" fmla="*/ 447695 w 1109683"/>
              <a:gd name="connsiteY1" fmla="*/ 43744 h 1099431"/>
              <a:gd name="connsiteX2" fmla="*/ 1109683 w 1109683"/>
              <a:gd name="connsiteY2" fmla="*/ 229481 h 1099431"/>
              <a:gd name="connsiteX0" fmla="*/ 52637 w 1054349"/>
              <a:gd name="connsiteY0" fmla="*/ 1099431 h 1099431"/>
              <a:gd name="connsiteX1" fmla="*/ 392361 w 1054349"/>
              <a:gd name="connsiteY1" fmla="*/ 43744 h 1099431"/>
              <a:gd name="connsiteX2" fmla="*/ 1054349 w 1054349"/>
              <a:gd name="connsiteY2" fmla="*/ 229481 h 1099431"/>
              <a:gd name="connsiteX0" fmla="*/ 53124 w 1054836"/>
              <a:gd name="connsiteY0" fmla="*/ 1116338 h 1116338"/>
              <a:gd name="connsiteX1" fmla="*/ 388085 w 1054836"/>
              <a:gd name="connsiteY1" fmla="*/ 41601 h 1116338"/>
              <a:gd name="connsiteX2" fmla="*/ 1054836 w 1054836"/>
              <a:gd name="connsiteY2" fmla="*/ 246388 h 1116338"/>
              <a:gd name="connsiteX0" fmla="*/ 68945 w 1070657"/>
              <a:gd name="connsiteY0" fmla="*/ 1082035 h 1082035"/>
              <a:gd name="connsiteX1" fmla="*/ 403906 w 1070657"/>
              <a:gd name="connsiteY1" fmla="*/ 7298 h 1082035"/>
              <a:gd name="connsiteX2" fmla="*/ 1070657 w 1070657"/>
              <a:gd name="connsiteY2" fmla="*/ 212085 h 1082035"/>
              <a:gd name="connsiteX0" fmla="*/ 68945 w 1070657"/>
              <a:gd name="connsiteY0" fmla="*/ 1081452 h 1081452"/>
              <a:gd name="connsiteX1" fmla="*/ 403906 w 1070657"/>
              <a:gd name="connsiteY1" fmla="*/ 6715 h 1081452"/>
              <a:gd name="connsiteX2" fmla="*/ 1070657 w 1070657"/>
              <a:gd name="connsiteY2" fmla="*/ 211502 h 10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657" h="1081452">
                <a:moveTo>
                  <a:pt x="68945" y="1081452"/>
                </a:moveTo>
                <a:cubicBezTo>
                  <a:pt x="-118380" y="739081"/>
                  <a:pt x="103604" y="51694"/>
                  <a:pt x="403906" y="6715"/>
                </a:cubicBezTo>
                <a:cubicBezTo>
                  <a:pt x="704208" y="-38264"/>
                  <a:pt x="710294" y="155410"/>
                  <a:pt x="1070657" y="21150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FED6D5DF-1126-41A5-97B1-4265FB5D9224}"/>
              </a:ext>
            </a:extLst>
          </p:cNvPr>
          <p:cNvSpPr txBox="1"/>
          <p:nvPr/>
        </p:nvSpPr>
        <p:spPr>
          <a:xfrm>
            <a:off x="1231804" y="3960871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EE59757-49D6-4104-BB65-6704695BE1AC}"/>
              </a:ext>
            </a:extLst>
          </p:cNvPr>
          <p:cNvSpPr txBox="1"/>
          <p:nvPr/>
        </p:nvSpPr>
        <p:spPr>
          <a:xfrm>
            <a:off x="726597" y="5448743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5A56227C-2B12-467B-B422-0AD5F22DCD19}"/>
              </a:ext>
            </a:extLst>
          </p:cNvPr>
          <p:cNvSpPr txBox="1"/>
          <p:nvPr/>
        </p:nvSpPr>
        <p:spPr>
          <a:xfrm>
            <a:off x="3210392" y="5403127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FF109D5-3CC0-44FD-8904-69689D862F3C}"/>
              </a:ext>
            </a:extLst>
          </p:cNvPr>
          <p:cNvSpPr txBox="1"/>
          <p:nvPr/>
        </p:nvSpPr>
        <p:spPr>
          <a:xfrm>
            <a:off x="2833567" y="4030928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BC5CFEE0-1C60-4F28-A437-0C85C29BD86C}"/>
              </a:ext>
            </a:extLst>
          </p:cNvPr>
          <p:cNvSpPr txBox="1"/>
          <p:nvPr/>
        </p:nvSpPr>
        <p:spPr>
          <a:xfrm>
            <a:off x="2002038" y="6332165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C4B10AC-0F5C-4805-B300-2BAE644090D2}"/>
                  </a:ext>
                </a:extLst>
              </p:cNvPr>
              <p:cNvSpPr txBox="1"/>
              <p:nvPr/>
            </p:nvSpPr>
            <p:spPr>
              <a:xfrm>
                <a:off x="431408" y="2769370"/>
                <a:ext cx="3573094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nforce connecting cells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1, 3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{7, 10})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C4B10AC-0F5C-4805-B300-2BAE64409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08" y="2769370"/>
                <a:ext cx="3573094" cy="861774"/>
              </a:xfrm>
              <a:prstGeom prst="rect">
                <a:avLst/>
              </a:prstGeom>
              <a:blipFill>
                <a:blip r:embed="rId3"/>
                <a:stretch>
                  <a:fillRect l="-6143" t="-12676" r="-4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椭圆 135">
            <a:extLst>
              <a:ext uri="{FF2B5EF4-FFF2-40B4-BE49-F238E27FC236}">
                <a16:creationId xmlns:a16="http://schemas.microsoft.com/office/drawing/2014/main" id="{E0B68526-0928-4DD4-8848-F2824E02B7D1}"/>
              </a:ext>
            </a:extLst>
          </p:cNvPr>
          <p:cNvSpPr/>
          <p:nvPr/>
        </p:nvSpPr>
        <p:spPr>
          <a:xfrm>
            <a:off x="4934757" y="-770748"/>
            <a:ext cx="2243009" cy="22430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F9E366F0-967B-49A1-85C8-0EC3653B48AF}"/>
                  </a:ext>
                </a:extLst>
              </p:cNvPr>
              <p:cNvSpPr txBox="1"/>
              <p:nvPr/>
            </p:nvSpPr>
            <p:spPr>
              <a:xfrm>
                <a:off x="5723463" y="452166"/>
                <a:ext cx="4780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F9E366F0-967B-49A1-85C8-0EC3653B4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463" y="452166"/>
                <a:ext cx="47801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D5EC059E-32F1-4E81-B7D3-C960959D10E1}"/>
              </a:ext>
            </a:extLst>
          </p:cNvPr>
          <p:cNvGrpSpPr/>
          <p:nvPr/>
        </p:nvGrpSpPr>
        <p:grpSpPr>
          <a:xfrm>
            <a:off x="5510859" y="-192495"/>
            <a:ext cx="1090806" cy="1090806"/>
            <a:chOff x="9945494" y="3152448"/>
            <a:chExt cx="1090806" cy="1090806"/>
          </a:xfrm>
        </p:grpSpPr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B2536471-4472-458C-A5D2-1717C0736CCC}"/>
                </a:ext>
              </a:extLst>
            </p:cNvPr>
            <p:cNvSpPr/>
            <p:nvPr/>
          </p:nvSpPr>
          <p:spPr>
            <a:xfrm>
              <a:off x="9945494" y="3152448"/>
              <a:ext cx="1090806" cy="10908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0" name="任意多边形: 形状 149">
              <a:extLst>
                <a:ext uri="{FF2B5EF4-FFF2-40B4-BE49-F238E27FC236}">
                  <a16:creationId xmlns:a16="http://schemas.microsoft.com/office/drawing/2014/main" id="{6FB3488B-90CC-4C18-952D-4F535DED95BE}"/>
                </a:ext>
              </a:extLst>
            </p:cNvPr>
            <p:cNvSpPr/>
            <p:nvPr/>
          </p:nvSpPr>
          <p:spPr>
            <a:xfrm>
              <a:off x="10461525" y="3161386"/>
              <a:ext cx="95304" cy="535804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任意多边形: 形状 10">
              <a:extLst>
                <a:ext uri="{FF2B5EF4-FFF2-40B4-BE49-F238E27FC236}">
                  <a16:creationId xmlns:a16="http://schemas.microsoft.com/office/drawing/2014/main" id="{97D6B064-E49D-4416-A0AA-6ABFEE9586C6}"/>
                </a:ext>
              </a:extLst>
            </p:cNvPr>
            <p:cNvSpPr/>
            <p:nvPr/>
          </p:nvSpPr>
          <p:spPr>
            <a:xfrm>
              <a:off x="9967119" y="3502404"/>
              <a:ext cx="526256" cy="180597"/>
            </a:xfrm>
            <a:custGeom>
              <a:avLst/>
              <a:gdLst>
                <a:gd name="connsiteX0" fmla="*/ 498475 w 498475"/>
                <a:gd name="connsiteY0" fmla="*/ 227835 h 227835"/>
                <a:gd name="connsiteX1" fmla="*/ 317500 w 498475"/>
                <a:gd name="connsiteY1" fmla="*/ 15110 h 227835"/>
                <a:gd name="connsiteX2" fmla="*/ 0 w 498475"/>
                <a:gd name="connsiteY2" fmla="*/ 34160 h 227835"/>
                <a:gd name="connsiteX0" fmla="*/ 510381 w 510381"/>
                <a:gd name="connsiteY0" fmla="*/ 220403 h 220403"/>
                <a:gd name="connsiteX1" fmla="*/ 329406 w 510381"/>
                <a:gd name="connsiteY1" fmla="*/ 7678 h 220403"/>
                <a:gd name="connsiteX2" fmla="*/ 0 w 510381"/>
                <a:gd name="connsiteY2" fmla="*/ 57684 h 220403"/>
                <a:gd name="connsiteX0" fmla="*/ 510381 w 510381"/>
                <a:gd name="connsiteY0" fmla="*/ 221691 h 221691"/>
                <a:gd name="connsiteX1" fmla="*/ 329406 w 510381"/>
                <a:gd name="connsiteY1" fmla="*/ 8966 h 221691"/>
                <a:gd name="connsiteX2" fmla="*/ 0 w 510381"/>
                <a:gd name="connsiteY2" fmla="*/ 58972 h 221691"/>
                <a:gd name="connsiteX0" fmla="*/ 510381 w 510381"/>
                <a:gd name="connsiteY0" fmla="*/ 209792 h 209792"/>
                <a:gd name="connsiteX1" fmla="*/ 322263 w 510381"/>
                <a:gd name="connsiteY1" fmla="*/ 11355 h 209792"/>
                <a:gd name="connsiteX2" fmla="*/ 0 w 510381"/>
                <a:gd name="connsiteY2" fmla="*/ 47073 h 209792"/>
                <a:gd name="connsiteX0" fmla="*/ 510381 w 510381"/>
                <a:gd name="connsiteY0" fmla="*/ 202540 h 202540"/>
                <a:gd name="connsiteX1" fmla="*/ 312738 w 510381"/>
                <a:gd name="connsiteY1" fmla="*/ 13628 h 202540"/>
                <a:gd name="connsiteX2" fmla="*/ 0 w 510381"/>
                <a:gd name="connsiteY2" fmla="*/ 39821 h 202540"/>
                <a:gd name="connsiteX0" fmla="*/ 526256 w 526256"/>
                <a:gd name="connsiteY0" fmla="*/ 196913 h 196913"/>
                <a:gd name="connsiteX1" fmla="*/ 328613 w 526256"/>
                <a:gd name="connsiteY1" fmla="*/ 8001 h 196913"/>
                <a:gd name="connsiteX2" fmla="*/ 0 w 526256"/>
                <a:gd name="connsiteY2" fmla="*/ 65944 h 196913"/>
                <a:gd name="connsiteX0" fmla="*/ 526256 w 526256"/>
                <a:gd name="connsiteY0" fmla="*/ 180597 h 180597"/>
                <a:gd name="connsiteX1" fmla="*/ 315913 w 526256"/>
                <a:gd name="connsiteY1" fmla="*/ 10735 h 180597"/>
                <a:gd name="connsiteX2" fmla="*/ 0 w 526256"/>
                <a:gd name="connsiteY2" fmla="*/ 49628 h 18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6256" h="180597">
                  <a:moveTo>
                    <a:pt x="526256" y="180597"/>
                  </a:moveTo>
                  <a:cubicBezTo>
                    <a:pt x="477308" y="90374"/>
                    <a:pt x="400976" y="37855"/>
                    <a:pt x="315913" y="10735"/>
                  </a:cubicBezTo>
                  <a:cubicBezTo>
                    <a:pt x="230850" y="-16385"/>
                    <a:pt x="110066" y="12057"/>
                    <a:pt x="0" y="4962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任意多边形: 形状 14">
              <a:extLst>
                <a:ext uri="{FF2B5EF4-FFF2-40B4-BE49-F238E27FC236}">
                  <a16:creationId xmlns:a16="http://schemas.microsoft.com/office/drawing/2014/main" id="{D28C97B0-1028-42BD-8000-483C6A9BCFCB}"/>
                </a:ext>
              </a:extLst>
            </p:cNvPr>
            <p:cNvSpPr/>
            <p:nvPr/>
          </p:nvSpPr>
          <p:spPr>
            <a:xfrm>
              <a:off x="10142537" y="3695700"/>
              <a:ext cx="357188" cy="418306"/>
            </a:xfrm>
            <a:custGeom>
              <a:avLst/>
              <a:gdLst>
                <a:gd name="connsiteX0" fmla="*/ 302805 w 302805"/>
                <a:gd name="connsiteY0" fmla="*/ 0 h 473075"/>
                <a:gd name="connsiteX1" fmla="*/ 26580 w 302805"/>
                <a:gd name="connsiteY1" fmla="*/ 149225 h 473075"/>
                <a:gd name="connsiteX2" fmla="*/ 26580 w 302805"/>
                <a:gd name="connsiteY2" fmla="*/ 473075 h 473075"/>
                <a:gd name="connsiteX0" fmla="*/ 363368 w 363368"/>
                <a:gd name="connsiteY0" fmla="*/ 0 h 418306"/>
                <a:gd name="connsiteX1" fmla="*/ 87143 w 363368"/>
                <a:gd name="connsiteY1" fmla="*/ 149225 h 418306"/>
                <a:gd name="connsiteX2" fmla="*/ 6180 w 363368"/>
                <a:gd name="connsiteY2" fmla="*/ 418306 h 418306"/>
                <a:gd name="connsiteX0" fmla="*/ 357188 w 357188"/>
                <a:gd name="connsiteY0" fmla="*/ 0 h 418306"/>
                <a:gd name="connsiteX1" fmla="*/ 80963 w 357188"/>
                <a:gd name="connsiteY1" fmla="*/ 149225 h 418306"/>
                <a:gd name="connsiteX2" fmla="*/ 0 w 357188"/>
                <a:gd name="connsiteY2" fmla="*/ 418306 h 418306"/>
                <a:gd name="connsiteX0" fmla="*/ 357188 w 357188"/>
                <a:gd name="connsiteY0" fmla="*/ 0 h 418306"/>
                <a:gd name="connsiteX1" fmla="*/ 95250 w 357188"/>
                <a:gd name="connsiteY1" fmla="*/ 137319 h 418306"/>
                <a:gd name="connsiteX2" fmla="*/ 0 w 357188"/>
                <a:gd name="connsiteY2" fmla="*/ 418306 h 41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8" h="418306">
                  <a:moveTo>
                    <a:pt x="357188" y="0"/>
                  </a:moveTo>
                  <a:cubicBezTo>
                    <a:pt x="242094" y="35189"/>
                    <a:pt x="154781" y="67601"/>
                    <a:pt x="95250" y="137319"/>
                  </a:cubicBezTo>
                  <a:cubicBezTo>
                    <a:pt x="35719" y="207037"/>
                    <a:pt x="5556" y="293423"/>
                    <a:pt x="0" y="4183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3" name="任意多边形: 形状 15">
              <a:extLst>
                <a:ext uri="{FF2B5EF4-FFF2-40B4-BE49-F238E27FC236}">
                  <a16:creationId xmlns:a16="http://schemas.microsoft.com/office/drawing/2014/main" id="{65ABF746-242B-4BFA-96FB-1713FBFB99AC}"/>
                </a:ext>
              </a:extLst>
            </p:cNvPr>
            <p:cNvSpPr/>
            <p:nvPr/>
          </p:nvSpPr>
          <p:spPr>
            <a:xfrm>
              <a:off x="10494167" y="3695700"/>
              <a:ext cx="330995" cy="413544"/>
            </a:xfrm>
            <a:custGeom>
              <a:avLst/>
              <a:gdLst>
                <a:gd name="connsiteX0" fmla="*/ 0 w 419100"/>
                <a:gd name="connsiteY0" fmla="*/ 0 h 292100"/>
                <a:gd name="connsiteX1" fmla="*/ 158750 w 419100"/>
                <a:gd name="connsiteY1" fmla="*/ 228600 h 292100"/>
                <a:gd name="connsiteX2" fmla="*/ 419100 w 419100"/>
                <a:gd name="connsiteY2" fmla="*/ 292100 h 292100"/>
                <a:gd name="connsiteX0" fmla="*/ 0 w 309563"/>
                <a:gd name="connsiteY0" fmla="*/ 0 h 404019"/>
                <a:gd name="connsiteX1" fmla="*/ 158750 w 309563"/>
                <a:gd name="connsiteY1" fmla="*/ 228600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80169 w 309563"/>
                <a:gd name="connsiteY1" fmla="*/ 254794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30995"/>
                <a:gd name="connsiteY0" fmla="*/ 0 h 413544"/>
                <a:gd name="connsiteX1" fmla="*/ 80170 w 330995"/>
                <a:gd name="connsiteY1" fmla="*/ 288131 h 413544"/>
                <a:gd name="connsiteX2" fmla="*/ 330995 w 330995"/>
                <a:gd name="connsiteY2" fmla="*/ 413544 h 41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5" h="413544">
                  <a:moveTo>
                    <a:pt x="0" y="0"/>
                  </a:moveTo>
                  <a:cubicBezTo>
                    <a:pt x="1588" y="132820"/>
                    <a:pt x="25004" y="219207"/>
                    <a:pt x="80170" y="288131"/>
                  </a:cubicBezTo>
                  <a:cubicBezTo>
                    <a:pt x="135336" y="357055"/>
                    <a:pt x="235745" y="406135"/>
                    <a:pt x="330995" y="4135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任意多边形: 形状 16">
              <a:extLst>
                <a:ext uri="{FF2B5EF4-FFF2-40B4-BE49-F238E27FC236}">
                  <a16:creationId xmlns:a16="http://schemas.microsoft.com/office/drawing/2014/main" id="{B5352D38-09F4-46FE-A665-53ED73160BF6}"/>
                </a:ext>
              </a:extLst>
            </p:cNvPr>
            <p:cNvSpPr/>
            <p:nvPr/>
          </p:nvSpPr>
          <p:spPr>
            <a:xfrm>
              <a:off x="10502900" y="3502025"/>
              <a:ext cx="488950" cy="243234"/>
            </a:xfrm>
            <a:custGeom>
              <a:avLst/>
              <a:gdLst>
                <a:gd name="connsiteX0" fmla="*/ 0 w 488950"/>
                <a:gd name="connsiteY0" fmla="*/ 196850 h 250798"/>
                <a:gd name="connsiteX1" fmla="*/ 314325 w 488950"/>
                <a:gd name="connsiteY1" fmla="*/ 238125 h 250798"/>
                <a:gd name="connsiteX2" fmla="*/ 488950 w 488950"/>
                <a:gd name="connsiteY2" fmla="*/ 0 h 250798"/>
                <a:gd name="connsiteX0" fmla="*/ 0 w 488950"/>
                <a:gd name="connsiteY0" fmla="*/ 196850 h 243234"/>
                <a:gd name="connsiteX1" fmla="*/ 295275 w 488950"/>
                <a:gd name="connsiteY1" fmla="*/ 228600 h 243234"/>
                <a:gd name="connsiteX2" fmla="*/ 488950 w 488950"/>
                <a:gd name="connsiteY2" fmla="*/ 0 h 24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950" h="243234">
                  <a:moveTo>
                    <a:pt x="0" y="196850"/>
                  </a:moveTo>
                  <a:cubicBezTo>
                    <a:pt x="116416" y="233891"/>
                    <a:pt x="213783" y="261408"/>
                    <a:pt x="295275" y="228600"/>
                  </a:cubicBezTo>
                  <a:cubicBezTo>
                    <a:pt x="376767" y="195792"/>
                    <a:pt x="442383" y="102658"/>
                    <a:pt x="48895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5" name="文本框 144">
            <a:extLst>
              <a:ext uri="{FF2B5EF4-FFF2-40B4-BE49-F238E27FC236}">
                <a16:creationId xmlns:a16="http://schemas.microsoft.com/office/drawing/2014/main" id="{B2827D28-EC97-4C29-BDB4-F1A8B069FD42}"/>
              </a:ext>
            </a:extLst>
          </p:cNvPr>
          <p:cNvSpPr txBox="1"/>
          <p:nvPr/>
        </p:nvSpPr>
        <p:spPr>
          <a:xfrm>
            <a:off x="5481470" y="17926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52D833B3-77C4-4D6F-8D0A-0F2466079813}"/>
              </a:ext>
            </a:extLst>
          </p:cNvPr>
          <p:cNvSpPr txBox="1"/>
          <p:nvPr/>
        </p:nvSpPr>
        <p:spPr>
          <a:xfrm>
            <a:off x="6138961" y="36766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D60BDB42-5087-4A55-8E01-62FACDBE36C0}"/>
              </a:ext>
            </a:extLst>
          </p:cNvPr>
          <p:cNvSpPr txBox="1"/>
          <p:nvPr/>
        </p:nvSpPr>
        <p:spPr>
          <a:xfrm>
            <a:off x="5697952" y="-16121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149E016-BF54-42AA-B23F-468555502B39}"/>
              </a:ext>
            </a:extLst>
          </p:cNvPr>
          <p:cNvSpPr txBox="1"/>
          <p:nvPr/>
        </p:nvSpPr>
        <p:spPr>
          <a:xfrm>
            <a:off x="6090726" y="-4587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390B4BA4-D8F1-4442-B9E4-52878E6F5CD0}"/>
              </a:ext>
            </a:extLst>
          </p:cNvPr>
          <p:cNvSpPr/>
          <p:nvPr/>
        </p:nvSpPr>
        <p:spPr>
          <a:xfrm>
            <a:off x="5966970" y="-885698"/>
            <a:ext cx="1262547" cy="803752"/>
          </a:xfrm>
          <a:custGeom>
            <a:avLst/>
            <a:gdLst>
              <a:gd name="connsiteX0" fmla="*/ 0 w 1022858"/>
              <a:gd name="connsiteY0" fmla="*/ 389858 h 955008"/>
              <a:gd name="connsiteX1" fmla="*/ 889000 w 1022858"/>
              <a:gd name="connsiteY1" fmla="*/ 21558 h 955008"/>
              <a:gd name="connsiteX2" fmla="*/ 1003300 w 1022858"/>
              <a:gd name="connsiteY2" fmla="*/ 955008 h 955008"/>
              <a:gd name="connsiteX0" fmla="*/ 0 w 1064214"/>
              <a:gd name="connsiteY0" fmla="*/ 396415 h 1075865"/>
              <a:gd name="connsiteX1" fmla="*/ 889000 w 1064214"/>
              <a:gd name="connsiteY1" fmla="*/ 28115 h 1075865"/>
              <a:gd name="connsiteX2" fmla="*/ 1054100 w 1064214"/>
              <a:gd name="connsiteY2" fmla="*/ 1075865 h 1075865"/>
              <a:gd name="connsiteX0" fmla="*/ 0 w 1132430"/>
              <a:gd name="connsiteY0" fmla="*/ 396415 h 1075865"/>
              <a:gd name="connsiteX1" fmla="*/ 955675 w 1132430"/>
              <a:gd name="connsiteY1" fmla="*/ 28115 h 1075865"/>
              <a:gd name="connsiteX2" fmla="*/ 1120775 w 1132430"/>
              <a:gd name="connsiteY2" fmla="*/ 1075865 h 1075865"/>
              <a:gd name="connsiteX0" fmla="*/ 0 w 1192646"/>
              <a:gd name="connsiteY0" fmla="*/ 191719 h 871169"/>
              <a:gd name="connsiteX1" fmla="*/ 1095375 w 1192646"/>
              <a:gd name="connsiteY1" fmla="*/ 74244 h 871169"/>
              <a:gd name="connsiteX2" fmla="*/ 1120775 w 1192646"/>
              <a:gd name="connsiteY2" fmla="*/ 871169 h 871169"/>
              <a:gd name="connsiteX0" fmla="*/ 0 w 1192646"/>
              <a:gd name="connsiteY0" fmla="*/ 171805 h 851255"/>
              <a:gd name="connsiteX1" fmla="*/ 1095375 w 1192646"/>
              <a:gd name="connsiteY1" fmla="*/ 54330 h 851255"/>
              <a:gd name="connsiteX2" fmla="*/ 1120775 w 1192646"/>
              <a:gd name="connsiteY2" fmla="*/ 851255 h 851255"/>
              <a:gd name="connsiteX0" fmla="*/ 0 w 1233298"/>
              <a:gd name="connsiteY0" fmla="*/ 121829 h 801279"/>
              <a:gd name="connsiteX1" fmla="*/ 1152525 w 1233298"/>
              <a:gd name="connsiteY1" fmla="*/ 80554 h 801279"/>
              <a:gd name="connsiteX2" fmla="*/ 1120775 w 1233298"/>
              <a:gd name="connsiteY2" fmla="*/ 801279 h 801279"/>
              <a:gd name="connsiteX0" fmla="*/ 0 w 1224843"/>
              <a:gd name="connsiteY0" fmla="*/ 151416 h 830866"/>
              <a:gd name="connsiteX1" fmla="*/ 1152525 w 1224843"/>
              <a:gd name="connsiteY1" fmla="*/ 110141 h 830866"/>
              <a:gd name="connsiteX2" fmla="*/ 1120775 w 1224843"/>
              <a:gd name="connsiteY2" fmla="*/ 830866 h 830866"/>
              <a:gd name="connsiteX0" fmla="*/ 0 w 1262547"/>
              <a:gd name="connsiteY0" fmla="*/ 124302 h 803752"/>
              <a:gd name="connsiteX1" fmla="*/ 1200150 w 1262547"/>
              <a:gd name="connsiteY1" fmla="*/ 130652 h 803752"/>
              <a:gd name="connsiteX2" fmla="*/ 1120775 w 1262547"/>
              <a:gd name="connsiteY2" fmla="*/ 803752 h 8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547" h="803752">
                <a:moveTo>
                  <a:pt x="0" y="124302"/>
                </a:moveTo>
                <a:cubicBezTo>
                  <a:pt x="337078" y="-30744"/>
                  <a:pt x="1032404" y="-54028"/>
                  <a:pt x="1200150" y="130652"/>
                </a:cubicBezTo>
                <a:cubicBezTo>
                  <a:pt x="1367896" y="315332"/>
                  <a:pt x="1147233" y="384123"/>
                  <a:pt x="1120775" y="80375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985BE973-0F32-461B-8361-FDCD1AE88D86}"/>
              </a:ext>
            </a:extLst>
          </p:cNvPr>
          <p:cNvSpPr/>
          <p:nvPr/>
        </p:nvSpPr>
        <p:spPr>
          <a:xfrm>
            <a:off x="6846446" y="-85120"/>
            <a:ext cx="637919" cy="1228725"/>
          </a:xfrm>
          <a:custGeom>
            <a:avLst/>
            <a:gdLst>
              <a:gd name="connsiteX0" fmla="*/ 69850 w 895587"/>
              <a:gd name="connsiteY0" fmla="*/ 0 h 1238250"/>
              <a:gd name="connsiteX1" fmla="*/ 895350 w 895587"/>
              <a:gd name="connsiteY1" fmla="*/ 692150 h 1238250"/>
              <a:gd name="connsiteX2" fmla="*/ 0 w 895587"/>
              <a:gd name="connsiteY2" fmla="*/ 1238250 h 1238250"/>
              <a:gd name="connsiteX0" fmla="*/ 136525 w 896365"/>
              <a:gd name="connsiteY0" fmla="*/ 0 h 1127125"/>
              <a:gd name="connsiteX1" fmla="*/ 895350 w 896365"/>
              <a:gd name="connsiteY1" fmla="*/ 581025 h 1127125"/>
              <a:gd name="connsiteX2" fmla="*/ 0 w 896365"/>
              <a:gd name="connsiteY2" fmla="*/ 1127125 h 1127125"/>
              <a:gd name="connsiteX0" fmla="*/ 250825 w 1012790"/>
              <a:gd name="connsiteY0" fmla="*/ 0 h 1228725"/>
              <a:gd name="connsiteX1" fmla="*/ 1009650 w 1012790"/>
              <a:gd name="connsiteY1" fmla="*/ 581025 h 1228725"/>
              <a:gd name="connsiteX2" fmla="*/ 0 w 1012790"/>
              <a:gd name="connsiteY2" fmla="*/ 1228725 h 1228725"/>
              <a:gd name="connsiteX0" fmla="*/ 250825 w 775392"/>
              <a:gd name="connsiteY0" fmla="*/ 0 h 1228725"/>
              <a:gd name="connsiteX1" fmla="*/ 768350 w 775392"/>
              <a:gd name="connsiteY1" fmla="*/ 885825 h 1228725"/>
              <a:gd name="connsiteX2" fmla="*/ 0 w 775392"/>
              <a:gd name="connsiteY2" fmla="*/ 1228725 h 1228725"/>
              <a:gd name="connsiteX0" fmla="*/ 250825 w 604833"/>
              <a:gd name="connsiteY0" fmla="*/ 0 h 1228725"/>
              <a:gd name="connsiteX1" fmla="*/ 577850 w 604833"/>
              <a:gd name="connsiteY1" fmla="*/ 1033462 h 1228725"/>
              <a:gd name="connsiteX2" fmla="*/ 0 w 604833"/>
              <a:gd name="connsiteY2" fmla="*/ 1228725 h 1228725"/>
              <a:gd name="connsiteX0" fmla="*/ 250825 w 651327"/>
              <a:gd name="connsiteY0" fmla="*/ 0 h 1228725"/>
              <a:gd name="connsiteX1" fmla="*/ 577850 w 651327"/>
              <a:gd name="connsiteY1" fmla="*/ 1033462 h 1228725"/>
              <a:gd name="connsiteX2" fmla="*/ 0 w 651327"/>
              <a:gd name="connsiteY2" fmla="*/ 1228725 h 1228725"/>
              <a:gd name="connsiteX0" fmla="*/ 250825 w 637919"/>
              <a:gd name="connsiteY0" fmla="*/ 0 h 1228725"/>
              <a:gd name="connsiteX1" fmla="*/ 577850 w 637919"/>
              <a:gd name="connsiteY1" fmla="*/ 1033462 h 1228725"/>
              <a:gd name="connsiteX2" fmla="*/ 0 w 637919"/>
              <a:gd name="connsiteY2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919" h="1228725">
                <a:moveTo>
                  <a:pt x="250825" y="0"/>
                </a:moveTo>
                <a:cubicBezTo>
                  <a:pt x="597958" y="157162"/>
                  <a:pt x="724429" y="800100"/>
                  <a:pt x="577850" y="1033462"/>
                </a:cubicBezTo>
                <a:cubicBezTo>
                  <a:pt x="431271" y="1266824"/>
                  <a:pt x="441854" y="1058862"/>
                  <a:pt x="0" y="122872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D23226BD-52FB-4A49-91F7-0B47E75CA219}"/>
              </a:ext>
            </a:extLst>
          </p:cNvPr>
          <p:cNvSpPr/>
          <p:nvPr/>
        </p:nvSpPr>
        <p:spPr>
          <a:xfrm>
            <a:off x="5468496" y="1140429"/>
            <a:ext cx="1384300" cy="722680"/>
          </a:xfrm>
          <a:custGeom>
            <a:avLst/>
            <a:gdLst>
              <a:gd name="connsiteX0" fmla="*/ 952500 w 978423"/>
              <a:gd name="connsiteY0" fmla="*/ 0 h 1202502"/>
              <a:gd name="connsiteX1" fmla="*/ 857250 w 978423"/>
              <a:gd name="connsiteY1" fmla="*/ 1193800 h 1202502"/>
              <a:gd name="connsiteX2" fmla="*/ 0 w 978423"/>
              <a:gd name="connsiteY2" fmla="*/ 444500 h 1202502"/>
              <a:gd name="connsiteX0" fmla="*/ 876300 w 936213"/>
              <a:gd name="connsiteY0" fmla="*/ 0 h 1094470"/>
              <a:gd name="connsiteX1" fmla="*/ 857250 w 936213"/>
              <a:gd name="connsiteY1" fmla="*/ 1089025 h 1094470"/>
              <a:gd name="connsiteX2" fmla="*/ 0 w 936213"/>
              <a:gd name="connsiteY2" fmla="*/ 339725 h 1094470"/>
              <a:gd name="connsiteX0" fmla="*/ 1384300 w 1481044"/>
              <a:gd name="connsiteY0" fmla="*/ 0 h 1090079"/>
              <a:gd name="connsiteX1" fmla="*/ 1365250 w 1481044"/>
              <a:gd name="connsiteY1" fmla="*/ 1089025 h 1090079"/>
              <a:gd name="connsiteX2" fmla="*/ 0 w 1481044"/>
              <a:gd name="connsiteY2" fmla="*/ 168275 h 1090079"/>
              <a:gd name="connsiteX0" fmla="*/ 1384300 w 1386299"/>
              <a:gd name="connsiteY0" fmla="*/ 0 h 792800"/>
              <a:gd name="connsiteX1" fmla="*/ 831850 w 1386299"/>
              <a:gd name="connsiteY1" fmla="*/ 790575 h 792800"/>
              <a:gd name="connsiteX2" fmla="*/ 0 w 1386299"/>
              <a:gd name="connsiteY2" fmla="*/ 168275 h 792800"/>
              <a:gd name="connsiteX0" fmla="*/ 1384300 w 1384300"/>
              <a:gd name="connsiteY0" fmla="*/ 0 h 792800"/>
              <a:gd name="connsiteX1" fmla="*/ 831850 w 1384300"/>
              <a:gd name="connsiteY1" fmla="*/ 790575 h 792800"/>
              <a:gd name="connsiteX2" fmla="*/ 0 w 1384300"/>
              <a:gd name="connsiteY2" fmla="*/ 168275 h 792800"/>
              <a:gd name="connsiteX0" fmla="*/ 1384300 w 1384300"/>
              <a:gd name="connsiteY0" fmla="*/ 0 h 736234"/>
              <a:gd name="connsiteX1" fmla="*/ 717550 w 1384300"/>
              <a:gd name="connsiteY1" fmla="*/ 733425 h 736234"/>
              <a:gd name="connsiteX2" fmla="*/ 0 w 1384300"/>
              <a:gd name="connsiteY2" fmla="*/ 168275 h 736234"/>
              <a:gd name="connsiteX0" fmla="*/ 1384300 w 1384300"/>
              <a:gd name="connsiteY0" fmla="*/ 0 h 752223"/>
              <a:gd name="connsiteX1" fmla="*/ 717550 w 1384300"/>
              <a:gd name="connsiteY1" fmla="*/ 733425 h 752223"/>
              <a:gd name="connsiteX2" fmla="*/ 0 w 1384300"/>
              <a:gd name="connsiteY2" fmla="*/ 168275 h 752223"/>
              <a:gd name="connsiteX0" fmla="*/ 1384300 w 1384300"/>
              <a:gd name="connsiteY0" fmla="*/ 0 h 729603"/>
              <a:gd name="connsiteX1" fmla="*/ 536575 w 1384300"/>
              <a:gd name="connsiteY1" fmla="*/ 709612 h 729603"/>
              <a:gd name="connsiteX2" fmla="*/ 0 w 1384300"/>
              <a:gd name="connsiteY2" fmla="*/ 168275 h 729603"/>
              <a:gd name="connsiteX0" fmla="*/ 1384300 w 1384300"/>
              <a:gd name="connsiteY0" fmla="*/ 0 h 722680"/>
              <a:gd name="connsiteX1" fmla="*/ 536575 w 1384300"/>
              <a:gd name="connsiteY1" fmla="*/ 709612 h 722680"/>
              <a:gd name="connsiteX2" fmla="*/ 0 w 1384300"/>
              <a:gd name="connsiteY2" fmla="*/ 168275 h 72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722680">
                <a:moveTo>
                  <a:pt x="1384300" y="0"/>
                </a:moveTo>
                <a:cubicBezTo>
                  <a:pt x="1330325" y="355071"/>
                  <a:pt x="772054" y="805391"/>
                  <a:pt x="536575" y="709612"/>
                </a:cubicBezTo>
                <a:cubicBezTo>
                  <a:pt x="301096" y="613833"/>
                  <a:pt x="349250" y="579966"/>
                  <a:pt x="0" y="1682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任意多边形: 形状 153">
            <a:extLst>
              <a:ext uri="{FF2B5EF4-FFF2-40B4-BE49-F238E27FC236}">
                <a16:creationId xmlns:a16="http://schemas.microsoft.com/office/drawing/2014/main" id="{490242E1-202E-4106-ACB6-770AA958D34A}"/>
              </a:ext>
            </a:extLst>
          </p:cNvPr>
          <p:cNvSpPr/>
          <p:nvPr/>
        </p:nvSpPr>
        <p:spPr>
          <a:xfrm>
            <a:off x="4629736" y="114904"/>
            <a:ext cx="860985" cy="1200150"/>
          </a:xfrm>
          <a:custGeom>
            <a:avLst/>
            <a:gdLst>
              <a:gd name="connsiteX0" fmla="*/ 1526029 w 1526029"/>
              <a:gd name="connsiteY0" fmla="*/ 971550 h 1153499"/>
              <a:gd name="connsiteX1" fmla="*/ 46479 w 1526029"/>
              <a:gd name="connsiteY1" fmla="*/ 1079500 h 1153499"/>
              <a:gd name="connsiteX2" fmla="*/ 516379 w 1526029"/>
              <a:gd name="connsiteY2" fmla="*/ 0 h 1153499"/>
              <a:gd name="connsiteX0" fmla="*/ 1025350 w 1025350"/>
              <a:gd name="connsiteY0" fmla="*/ 800100 h 1114801"/>
              <a:gd name="connsiteX1" fmla="*/ 18875 w 1025350"/>
              <a:gd name="connsiteY1" fmla="*/ 1079500 h 1114801"/>
              <a:gd name="connsiteX2" fmla="*/ 488775 w 1025350"/>
              <a:gd name="connsiteY2" fmla="*/ 0 h 1114801"/>
              <a:gd name="connsiteX0" fmla="*/ 1024341 w 1024341"/>
              <a:gd name="connsiteY0" fmla="*/ 1200150 h 1540551"/>
              <a:gd name="connsiteX1" fmla="*/ 17866 w 1024341"/>
              <a:gd name="connsiteY1" fmla="*/ 1479550 h 1540551"/>
              <a:gd name="connsiteX2" fmla="*/ 497291 w 1024341"/>
              <a:gd name="connsiteY2" fmla="*/ 0 h 1540551"/>
              <a:gd name="connsiteX0" fmla="*/ 850434 w 850434"/>
              <a:gd name="connsiteY0" fmla="*/ 1200150 h 1229266"/>
              <a:gd name="connsiteX1" fmla="*/ 37634 w 850434"/>
              <a:gd name="connsiteY1" fmla="*/ 768350 h 1229266"/>
              <a:gd name="connsiteX2" fmla="*/ 323384 w 850434"/>
              <a:gd name="connsiteY2" fmla="*/ 0 h 1229266"/>
              <a:gd name="connsiteX0" fmla="*/ 814302 w 814302"/>
              <a:gd name="connsiteY0" fmla="*/ 1200150 h 1229448"/>
              <a:gd name="connsiteX1" fmla="*/ 1502 w 814302"/>
              <a:gd name="connsiteY1" fmla="*/ 768350 h 1229448"/>
              <a:gd name="connsiteX2" fmla="*/ 287252 w 814302"/>
              <a:gd name="connsiteY2" fmla="*/ 0 h 1229448"/>
              <a:gd name="connsiteX0" fmla="*/ 842697 w 842697"/>
              <a:gd name="connsiteY0" fmla="*/ 1200150 h 1219669"/>
              <a:gd name="connsiteX1" fmla="*/ 1322 w 842697"/>
              <a:gd name="connsiteY1" fmla="*/ 530225 h 1219669"/>
              <a:gd name="connsiteX2" fmla="*/ 315647 w 842697"/>
              <a:gd name="connsiteY2" fmla="*/ 0 h 1219669"/>
              <a:gd name="connsiteX0" fmla="*/ 841957 w 841957"/>
              <a:gd name="connsiteY0" fmla="*/ 1200150 h 1200150"/>
              <a:gd name="connsiteX1" fmla="*/ 582 w 841957"/>
              <a:gd name="connsiteY1" fmla="*/ 530225 h 1200150"/>
              <a:gd name="connsiteX2" fmla="*/ 314907 w 841957"/>
              <a:gd name="connsiteY2" fmla="*/ 0 h 1200150"/>
              <a:gd name="connsiteX0" fmla="*/ 860985 w 860985"/>
              <a:gd name="connsiteY0" fmla="*/ 1200150 h 1200150"/>
              <a:gd name="connsiteX1" fmla="*/ 560 w 860985"/>
              <a:gd name="connsiteY1" fmla="*/ 649287 h 1200150"/>
              <a:gd name="connsiteX2" fmla="*/ 333935 w 860985"/>
              <a:gd name="connsiteY2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985" h="1200150">
                <a:moveTo>
                  <a:pt x="860985" y="1200150"/>
                </a:moveTo>
                <a:cubicBezTo>
                  <a:pt x="505384" y="1192212"/>
                  <a:pt x="-19548" y="852487"/>
                  <a:pt x="560" y="649287"/>
                </a:cubicBezTo>
                <a:cubicBezTo>
                  <a:pt x="20668" y="446087"/>
                  <a:pt x="14847" y="458787"/>
                  <a:pt x="333935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: 形状 154">
            <a:extLst>
              <a:ext uri="{FF2B5EF4-FFF2-40B4-BE49-F238E27FC236}">
                <a16:creationId xmlns:a16="http://schemas.microsoft.com/office/drawing/2014/main" id="{18D426BE-0641-4B36-B854-C6B4E8908C40}"/>
              </a:ext>
            </a:extLst>
          </p:cNvPr>
          <p:cNvSpPr/>
          <p:nvPr/>
        </p:nvSpPr>
        <p:spPr>
          <a:xfrm>
            <a:off x="4902665" y="-985598"/>
            <a:ext cx="1070657" cy="1081452"/>
          </a:xfrm>
          <a:custGeom>
            <a:avLst/>
            <a:gdLst>
              <a:gd name="connsiteX0" fmla="*/ 546296 w 1365446"/>
              <a:gd name="connsiteY0" fmla="*/ 1322096 h 1322096"/>
              <a:gd name="connsiteX1" fmla="*/ 31946 w 1365446"/>
              <a:gd name="connsiteY1" fmla="*/ 134646 h 1322096"/>
              <a:gd name="connsiteX2" fmla="*/ 1365446 w 1365446"/>
              <a:gd name="connsiteY2" fmla="*/ 77496 h 1322096"/>
              <a:gd name="connsiteX0" fmla="*/ 558741 w 1590616"/>
              <a:gd name="connsiteY0" fmla="*/ 1352444 h 1352444"/>
              <a:gd name="connsiteX1" fmla="*/ 44391 w 1590616"/>
              <a:gd name="connsiteY1" fmla="*/ 164994 h 1352444"/>
              <a:gd name="connsiteX2" fmla="*/ 1590616 w 1590616"/>
              <a:gd name="connsiteY2" fmla="*/ 57044 h 1352444"/>
              <a:gd name="connsiteX0" fmla="*/ 588889 w 1585839"/>
              <a:gd name="connsiteY0" fmla="*/ 937239 h 937239"/>
              <a:gd name="connsiteX1" fmla="*/ 39614 w 1585839"/>
              <a:gd name="connsiteY1" fmla="*/ 146664 h 937239"/>
              <a:gd name="connsiteX2" fmla="*/ 1585839 w 1585839"/>
              <a:gd name="connsiteY2" fmla="*/ 38714 h 937239"/>
              <a:gd name="connsiteX0" fmla="*/ 197896 w 1194846"/>
              <a:gd name="connsiteY0" fmla="*/ 1068964 h 1068964"/>
              <a:gd name="connsiteX1" fmla="*/ 175671 w 1194846"/>
              <a:gd name="connsiteY1" fmla="*/ 56139 h 1068964"/>
              <a:gd name="connsiteX2" fmla="*/ 1194846 w 1194846"/>
              <a:gd name="connsiteY2" fmla="*/ 170439 h 1068964"/>
              <a:gd name="connsiteX0" fmla="*/ 124040 w 1120990"/>
              <a:gd name="connsiteY0" fmla="*/ 1138305 h 1138305"/>
              <a:gd name="connsiteX1" fmla="*/ 363752 w 1120990"/>
              <a:gd name="connsiteY1" fmla="*/ 44518 h 1138305"/>
              <a:gd name="connsiteX2" fmla="*/ 1120990 w 1120990"/>
              <a:gd name="connsiteY2" fmla="*/ 239780 h 1138305"/>
              <a:gd name="connsiteX0" fmla="*/ 152230 w 1149180"/>
              <a:gd name="connsiteY0" fmla="*/ 1093854 h 1093854"/>
              <a:gd name="connsiteX1" fmla="*/ 391942 w 1149180"/>
              <a:gd name="connsiteY1" fmla="*/ 67 h 1093854"/>
              <a:gd name="connsiteX2" fmla="*/ 1149180 w 1149180"/>
              <a:gd name="connsiteY2" fmla="*/ 195329 h 1093854"/>
              <a:gd name="connsiteX0" fmla="*/ 144082 w 1141032"/>
              <a:gd name="connsiteY0" fmla="*/ 1093854 h 1093854"/>
              <a:gd name="connsiteX1" fmla="*/ 417131 w 1141032"/>
              <a:gd name="connsiteY1" fmla="*/ 67 h 1093854"/>
              <a:gd name="connsiteX2" fmla="*/ 1141032 w 1141032"/>
              <a:gd name="connsiteY2" fmla="*/ 195329 h 1093854"/>
              <a:gd name="connsiteX0" fmla="*/ 151046 w 1147996"/>
              <a:gd name="connsiteY0" fmla="*/ 1096832 h 1096832"/>
              <a:gd name="connsiteX1" fmla="*/ 424095 w 1147996"/>
              <a:gd name="connsiteY1" fmla="*/ 3045 h 1096832"/>
              <a:gd name="connsiteX2" fmla="*/ 1147996 w 1147996"/>
              <a:gd name="connsiteY2" fmla="*/ 198307 h 1096832"/>
              <a:gd name="connsiteX0" fmla="*/ 128925 w 1125875"/>
              <a:gd name="connsiteY0" fmla="*/ 1096832 h 1096832"/>
              <a:gd name="connsiteX1" fmla="*/ 401974 w 1125875"/>
              <a:gd name="connsiteY1" fmla="*/ 3045 h 1096832"/>
              <a:gd name="connsiteX2" fmla="*/ 1125875 w 1125875"/>
              <a:gd name="connsiteY2" fmla="*/ 198307 h 1096832"/>
              <a:gd name="connsiteX0" fmla="*/ 117796 w 1114746"/>
              <a:gd name="connsiteY0" fmla="*/ 1087491 h 1087491"/>
              <a:gd name="connsiteX1" fmla="*/ 452758 w 1114746"/>
              <a:gd name="connsiteY1" fmla="*/ 3229 h 1087491"/>
              <a:gd name="connsiteX2" fmla="*/ 1114746 w 1114746"/>
              <a:gd name="connsiteY2" fmla="*/ 188966 h 1087491"/>
              <a:gd name="connsiteX0" fmla="*/ 107971 w 1109683"/>
              <a:gd name="connsiteY0" fmla="*/ 1099431 h 1099431"/>
              <a:gd name="connsiteX1" fmla="*/ 447695 w 1109683"/>
              <a:gd name="connsiteY1" fmla="*/ 43744 h 1099431"/>
              <a:gd name="connsiteX2" fmla="*/ 1109683 w 1109683"/>
              <a:gd name="connsiteY2" fmla="*/ 229481 h 1099431"/>
              <a:gd name="connsiteX0" fmla="*/ 52637 w 1054349"/>
              <a:gd name="connsiteY0" fmla="*/ 1099431 h 1099431"/>
              <a:gd name="connsiteX1" fmla="*/ 392361 w 1054349"/>
              <a:gd name="connsiteY1" fmla="*/ 43744 h 1099431"/>
              <a:gd name="connsiteX2" fmla="*/ 1054349 w 1054349"/>
              <a:gd name="connsiteY2" fmla="*/ 229481 h 1099431"/>
              <a:gd name="connsiteX0" fmla="*/ 53124 w 1054836"/>
              <a:gd name="connsiteY0" fmla="*/ 1116338 h 1116338"/>
              <a:gd name="connsiteX1" fmla="*/ 388085 w 1054836"/>
              <a:gd name="connsiteY1" fmla="*/ 41601 h 1116338"/>
              <a:gd name="connsiteX2" fmla="*/ 1054836 w 1054836"/>
              <a:gd name="connsiteY2" fmla="*/ 246388 h 1116338"/>
              <a:gd name="connsiteX0" fmla="*/ 68945 w 1070657"/>
              <a:gd name="connsiteY0" fmla="*/ 1082035 h 1082035"/>
              <a:gd name="connsiteX1" fmla="*/ 403906 w 1070657"/>
              <a:gd name="connsiteY1" fmla="*/ 7298 h 1082035"/>
              <a:gd name="connsiteX2" fmla="*/ 1070657 w 1070657"/>
              <a:gd name="connsiteY2" fmla="*/ 212085 h 1082035"/>
              <a:gd name="connsiteX0" fmla="*/ 68945 w 1070657"/>
              <a:gd name="connsiteY0" fmla="*/ 1081452 h 1081452"/>
              <a:gd name="connsiteX1" fmla="*/ 403906 w 1070657"/>
              <a:gd name="connsiteY1" fmla="*/ 6715 h 1081452"/>
              <a:gd name="connsiteX2" fmla="*/ 1070657 w 1070657"/>
              <a:gd name="connsiteY2" fmla="*/ 211502 h 10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657" h="1081452">
                <a:moveTo>
                  <a:pt x="68945" y="1081452"/>
                </a:moveTo>
                <a:cubicBezTo>
                  <a:pt x="-118380" y="739081"/>
                  <a:pt x="103604" y="51694"/>
                  <a:pt x="403906" y="6715"/>
                </a:cubicBezTo>
                <a:cubicBezTo>
                  <a:pt x="704208" y="-38264"/>
                  <a:pt x="710294" y="155410"/>
                  <a:pt x="1070657" y="21150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028FE836-EC1B-4206-946E-F5AB495D1258}"/>
              </a:ext>
            </a:extLst>
          </p:cNvPr>
          <p:cNvSpPr txBox="1"/>
          <p:nvPr/>
        </p:nvSpPr>
        <p:spPr>
          <a:xfrm>
            <a:off x="5121351" y="-915357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415EE6BC-A144-4CE7-AB45-E5DA4100E41B}"/>
              </a:ext>
            </a:extLst>
          </p:cNvPr>
          <p:cNvSpPr txBox="1"/>
          <p:nvPr/>
        </p:nvSpPr>
        <p:spPr>
          <a:xfrm>
            <a:off x="4616144" y="572515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B8503C6F-D091-41C0-A777-48D4C4FB6AEE}"/>
              </a:ext>
            </a:extLst>
          </p:cNvPr>
          <p:cNvSpPr txBox="1"/>
          <p:nvPr/>
        </p:nvSpPr>
        <p:spPr>
          <a:xfrm>
            <a:off x="7099939" y="526899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0D26625C-5F1A-46DC-A22F-DFA6F8208AC3}"/>
              </a:ext>
            </a:extLst>
          </p:cNvPr>
          <p:cNvSpPr txBox="1"/>
          <p:nvPr/>
        </p:nvSpPr>
        <p:spPr>
          <a:xfrm>
            <a:off x="6723114" y="-845300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585EC78A-F601-4E74-A42D-5A5734ED7C57}"/>
              </a:ext>
            </a:extLst>
          </p:cNvPr>
          <p:cNvSpPr txBox="1"/>
          <p:nvPr/>
        </p:nvSpPr>
        <p:spPr>
          <a:xfrm>
            <a:off x="5891585" y="1455937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AC23121F-F6C3-40D0-87D7-3DB65839BC47}"/>
                  </a:ext>
                </a:extLst>
              </p:cNvPr>
              <p:cNvSpPr txBox="1"/>
              <p:nvPr/>
            </p:nvSpPr>
            <p:spPr>
              <a:xfrm>
                <a:off x="9512600" y="452166"/>
                <a:ext cx="4780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AC23121F-F6C3-40D0-87D7-3DB65839B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600" y="452166"/>
                <a:ext cx="478015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任意多边形: 形状 149">
            <a:extLst>
              <a:ext uri="{FF2B5EF4-FFF2-40B4-BE49-F238E27FC236}">
                <a16:creationId xmlns:a16="http://schemas.microsoft.com/office/drawing/2014/main" id="{E52FE72B-2F5E-4FAC-9327-205133A0E3BA}"/>
              </a:ext>
            </a:extLst>
          </p:cNvPr>
          <p:cNvSpPr/>
          <p:nvPr/>
        </p:nvSpPr>
        <p:spPr>
          <a:xfrm>
            <a:off x="9816027" y="-183557"/>
            <a:ext cx="95304" cy="535804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任意多边形: 形状 10">
            <a:extLst>
              <a:ext uri="{FF2B5EF4-FFF2-40B4-BE49-F238E27FC236}">
                <a16:creationId xmlns:a16="http://schemas.microsoft.com/office/drawing/2014/main" id="{E64F7A31-DC55-4ACB-AE35-8DE2A714CCF4}"/>
              </a:ext>
            </a:extLst>
          </p:cNvPr>
          <p:cNvSpPr/>
          <p:nvPr/>
        </p:nvSpPr>
        <p:spPr>
          <a:xfrm>
            <a:off x="9321621" y="157461"/>
            <a:ext cx="526256" cy="180597"/>
          </a:xfrm>
          <a:custGeom>
            <a:avLst/>
            <a:gdLst>
              <a:gd name="connsiteX0" fmla="*/ 498475 w 498475"/>
              <a:gd name="connsiteY0" fmla="*/ 227835 h 227835"/>
              <a:gd name="connsiteX1" fmla="*/ 317500 w 498475"/>
              <a:gd name="connsiteY1" fmla="*/ 15110 h 227835"/>
              <a:gd name="connsiteX2" fmla="*/ 0 w 498475"/>
              <a:gd name="connsiteY2" fmla="*/ 34160 h 227835"/>
              <a:gd name="connsiteX0" fmla="*/ 510381 w 510381"/>
              <a:gd name="connsiteY0" fmla="*/ 220403 h 220403"/>
              <a:gd name="connsiteX1" fmla="*/ 329406 w 510381"/>
              <a:gd name="connsiteY1" fmla="*/ 7678 h 220403"/>
              <a:gd name="connsiteX2" fmla="*/ 0 w 510381"/>
              <a:gd name="connsiteY2" fmla="*/ 57684 h 220403"/>
              <a:gd name="connsiteX0" fmla="*/ 510381 w 510381"/>
              <a:gd name="connsiteY0" fmla="*/ 221691 h 221691"/>
              <a:gd name="connsiteX1" fmla="*/ 329406 w 510381"/>
              <a:gd name="connsiteY1" fmla="*/ 8966 h 221691"/>
              <a:gd name="connsiteX2" fmla="*/ 0 w 510381"/>
              <a:gd name="connsiteY2" fmla="*/ 58972 h 221691"/>
              <a:gd name="connsiteX0" fmla="*/ 510381 w 510381"/>
              <a:gd name="connsiteY0" fmla="*/ 209792 h 209792"/>
              <a:gd name="connsiteX1" fmla="*/ 322263 w 510381"/>
              <a:gd name="connsiteY1" fmla="*/ 11355 h 209792"/>
              <a:gd name="connsiteX2" fmla="*/ 0 w 510381"/>
              <a:gd name="connsiteY2" fmla="*/ 47073 h 209792"/>
              <a:gd name="connsiteX0" fmla="*/ 510381 w 510381"/>
              <a:gd name="connsiteY0" fmla="*/ 202540 h 202540"/>
              <a:gd name="connsiteX1" fmla="*/ 312738 w 510381"/>
              <a:gd name="connsiteY1" fmla="*/ 13628 h 202540"/>
              <a:gd name="connsiteX2" fmla="*/ 0 w 510381"/>
              <a:gd name="connsiteY2" fmla="*/ 39821 h 202540"/>
              <a:gd name="connsiteX0" fmla="*/ 526256 w 526256"/>
              <a:gd name="connsiteY0" fmla="*/ 196913 h 196913"/>
              <a:gd name="connsiteX1" fmla="*/ 328613 w 526256"/>
              <a:gd name="connsiteY1" fmla="*/ 8001 h 196913"/>
              <a:gd name="connsiteX2" fmla="*/ 0 w 526256"/>
              <a:gd name="connsiteY2" fmla="*/ 65944 h 196913"/>
              <a:gd name="connsiteX0" fmla="*/ 526256 w 526256"/>
              <a:gd name="connsiteY0" fmla="*/ 180597 h 180597"/>
              <a:gd name="connsiteX1" fmla="*/ 315913 w 526256"/>
              <a:gd name="connsiteY1" fmla="*/ 10735 h 180597"/>
              <a:gd name="connsiteX2" fmla="*/ 0 w 526256"/>
              <a:gd name="connsiteY2" fmla="*/ 49628 h 18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256" h="180597">
                <a:moveTo>
                  <a:pt x="526256" y="180597"/>
                </a:moveTo>
                <a:cubicBezTo>
                  <a:pt x="477308" y="90374"/>
                  <a:pt x="400976" y="37855"/>
                  <a:pt x="315913" y="10735"/>
                </a:cubicBezTo>
                <a:cubicBezTo>
                  <a:pt x="230850" y="-16385"/>
                  <a:pt x="110066" y="12057"/>
                  <a:pt x="0" y="4962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任意多边形: 形状 14">
            <a:extLst>
              <a:ext uri="{FF2B5EF4-FFF2-40B4-BE49-F238E27FC236}">
                <a16:creationId xmlns:a16="http://schemas.microsoft.com/office/drawing/2014/main" id="{41625B3D-B9F0-4F3F-B966-0171E9057E58}"/>
              </a:ext>
            </a:extLst>
          </p:cNvPr>
          <p:cNvSpPr/>
          <p:nvPr/>
        </p:nvSpPr>
        <p:spPr>
          <a:xfrm>
            <a:off x="9497039" y="350757"/>
            <a:ext cx="357188" cy="418306"/>
          </a:xfrm>
          <a:custGeom>
            <a:avLst/>
            <a:gdLst>
              <a:gd name="connsiteX0" fmla="*/ 302805 w 302805"/>
              <a:gd name="connsiteY0" fmla="*/ 0 h 473075"/>
              <a:gd name="connsiteX1" fmla="*/ 26580 w 302805"/>
              <a:gd name="connsiteY1" fmla="*/ 149225 h 473075"/>
              <a:gd name="connsiteX2" fmla="*/ 26580 w 302805"/>
              <a:gd name="connsiteY2" fmla="*/ 473075 h 473075"/>
              <a:gd name="connsiteX0" fmla="*/ 363368 w 363368"/>
              <a:gd name="connsiteY0" fmla="*/ 0 h 418306"/>
              <a:gd name="connsiteX1" fmla="*/ 87143 w 363368"/>
              <a:gd name="connsiteY1" fmla="*/ 149225 h 418306"/>
              <a:gd name="connsiteX2" fmla="*/ 6180 w 363368"/>
              <a:gd name="connsiteY2" fmla="*/ 418306 h 418306"/>
              <a:gd name="connsiteX0" fmla="*/ 357188 w 357188"/>
              <a:gd name="connsiteY0" fmla="*/ 0 h 418306"/>
              <a:gd name="connsiteX1" fmla="*/ 80963 w 357188"/>
              <a:gd name="connsiteY1" fmla="*/ 149225 h 418306"/>
              <a:gd name="connsiteX2" fmla="*/ 0 w 357188"/>
              <a:gd name="connsiteY2" fmla="*/ 418306 h 418306"/>
              <a:gd name="connsiteX0" fmla="*/ 357188 w 357188"/>
              <a:gd name="connsiteY0" fmla="*/ 0 h 418306"/>
              <a:gd name="connsiteX1" fmla="*/ 95250 w 357188"/>
              <a:gd name="connsiteY1" fmla="*/ 137319 h 418306"/>
              <a:gd name="connsiteX2" fmla="*/ 0 w 357188"/>
              <a:gd name="connsiteY2" fmla="*/ 418306 h 4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188" h="418306">
                <a:moveTo>
                  <a:pt x="357188" y="0"/>
                </a:moveTo>
                <a:cubicBezTo>
                  <a:pt x="242094" y="35189"/>
                  <a:pt x="154781" y="67601"/>
                  <a:pt x="95250" y="137319"/>
                </a:cubicBezTo>
                <a:cubicBezTo>
                  <a:pt x="35719" y="207037"/>
                  <a:pt x="5556" y="293423"/>
                  <a:pt x="0" y="41830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2" name="任意多边形: 形状 15">
            <a:extLst>
              <a:ext uri="{FF2B5EF4-FFF2-40B4-BE49-F238E27FC236}">
                <a16:creationId xmlns:a16="http://schemas.microsoft.com/office/drawing/2014/main" id="{682829A0-A861-4507-BF48-F5CD78E000F2}"/>
              </a:ext>
            </a:extLst>
          </p:cNvPr>
          <p:cNvSpPr/>
          <p:nvPr/>
        </p:nvSpPr>
        <p:spPr>
          <a:xfrm>
            <a:off x="9848669" y="350757"/>
            <a:ext cx="330995" cy="413544"/>
          </a:xfrm>
          <a:custGeom>
            <a:avLst/>
            <a:gdLst>
              <a:gd name="connsiteX0" fmla="*/ 0 w 419100"/>
              <a:gd name="connsiteY0" fmla="*/ 0 h 292100"/>
              <a:gd name="connsiteX1" fmla="*/ 158750 w 419100"/>
              <a:gd name="connsiteY1" fmla="*/ 228600 h 292100"/>
              <a:gd name="connsiteX2" fmla="*/ 419100 w 419100"/>
              <a:gd name="connsiteY2" fmla="*/ 292100 h 292100"/>
              <a:gd name="connsiteX0" fmla="*/ 0 w 309563"/>
              <a:gd name="connsiteY0" fmla="*/ 0 h 404019"/>
              <a:gd name="connsiteX1" fmla="*/ 158750 w 309563"/>
              <a:gd name="connsiteY1" fmla="*/ 228600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80169 w 309563"/>
              <a:gd name="connsiteY1" fmla="*/ 254794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30995"/>
              <a:gd name="connsiteY0" fmla="*/ 0 h 413544"/>
              <a:gd name="connsiteX1" fmla="*/ 80170 w 330995"/>
              <a:gd name="connsiteY1" fmla="*/ 288131 h 413544"/>
              <a:gd name="connsiteX2" fmla="*/ 330995 w 330995"/>
              <a:gd name="connsiteY2" fmla="*/ 413544 h 41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995" h="413544">
                <a:moveTo>
                  <a:pt x="0" y="0"/>
                </a:moveTo>
                <a:cubicBezTo>
                  <a:pt x="1588" y="132820"/>
                  <a:pt x="25004" y="219207"/>
                  <a:pt x="80170" y="288131"/>
                </a:cubicBezTo>
                <a:cubicBezTo>
                  <a:pt x="135336" y="357055"/>
                  <a:pt x="235745" y="406135"/>
                  <a:pt x="330995" y="41354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任意多边形: 形状 16">
            <a:extLst>
              <a:ext uri="{FF2B5EF4-FFF2-40B4-BE49-F238E27FC236}">
                <a16:creationId xmlns:a16="http://schemas.microsoft.com/office/drawing/2014/main" id="{E8C27D80-9E80-4759-A230-445CD185BE2F}"/>
              </a:ext>
            </a:extLst>
          </p:cNvPr>
          <p:cNvSpPr/>
          <p:nvPr/>
        </p:nvSpPr>
        <p:spPr>
          <a:xfrm>
            <a:off x="9857402" y="157082"/>
            <a:ext cx="488950" cy="243234"/>
          </a:xfrm>
          <a:custGeom>
            <a:avLst/>
            <a:gdLst>
              <a:gd name="connsiteX0" fmla="*/ 0 w 488950"/>
              <a:gd name="connsiteY0" fmla="*/ 196850 h 250798"/>
              <a:gd name="connsiteX1" fmla="*/ 314325 w 488950"/>
              <a:gd name="connsiteY1" fmla="*/ 238125 h 250798"/>
              <a:gd name="connsiteX2" fmla="*/ 488950 w 488950"/>
              <a:gd name="connsiteY2" fmla="*/ 0 h 250798"/>
              <a:gd name="connsiteX0" fmla="*/ 0 w 488950"/>
              <a:gd name="connsiteY0" fmla="*/ 196850 h 243234"/>
              <a:gd name="connsiteX1" fmla="*/ 295275 w 488950"/>
              <a:gd name="connsiteY1" fmla="*/ 228600 h 243234"/>
              <a:gd name="connsiteX2" fmla="*/ 488950 w 488950"/>
              <a:gd name="connsiteY2" fmla="*/ 0 h 24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950" h="243234">
                <a:moveTo>
                  <a:pt x="0" y="196850"/>
                </a:moveTo>
                <a:cubicBezTo>
                  <a:pt x="116416" y="233891"/>
                  <a:pt x="213783" y="261408"/>
                  <a:pt x="295275" y="228600"/>
                </a:cubicBezTo>
                <a:cubicBezTo>
                  <a:pt x="376767" y="195792"/>
                  <a:pt x="442383" y="102658"/>
                  <a:pt x="48895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494ECD46-3EB4-4885-B724-F86FE76FAC4E}"/>
              </a:ext>
            </a:extLst>
          </p:cNvPr>
          <p:cNvSpPr txBox="1"/>
          <p:nvPr/>
        </p:nvSpPr>
        <p:spPr>
          <a:xfrm>
            <a:off x="9270607" y="17926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4A63A533-162B-48B6-B0C4-28D940DC57AD}"/>
              </a:ext>
            </a:extLst>
          </p:cNvPr>
          <p:cNvSpPr txBox="1"/>
          <p:nvPr/>
        </p:nvSpPr>
        <p:spPr>
          <a:xfrm>
            <a:off x="9928098" y="36766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96F761F9-1238-49C1-BEC5-7743C0689076}"/>
              </a:ext>
            </a:extLst>
          </p:cNvPr>
          <p:cNvSpPr txBox="1"/>
          <p:nvPr/>
        </p:nvSpPr>
        <p:spPr>
          <a:xfrm>
            <a:off x="9492239" y="-15205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7E53DA92-1B4E-441A-8B03-FD69EE6ED81E}"/>
              </a:ext>
            </a:extLst>
          </p:cNvPr>
          <p:cNvSpPr txBox="1"/>
          <p:nvPr/>
        </p:nvSpPr>
        <p:spPr>
          <a:xfrm>
            <a:off x="9879863" y="-4587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61355355-4CC8-4AF2-B3A3-6E307EAA658C}"/>
              </a:ext>
            </a:extLst>
          </p:cNvPr>
          <p:cNvSpPr/>
          <p:nvPr/>
        </p:nvSpPr>
        <p:spPr>
          <a:xfrm>
            <a:off x="9756107" y="-885698"/>
            <a:ext cx="1262547" cy="803752"/>
          </a:xfrm>
          <a:custGeom>
            <a:avLst/>
            <a:gdLst>
              <a:gd name="connsiteX0" fmla="*/ 0 w 1022858"/>
              <a:gd name="connsiteY0" fmla="*/ 389858 h 955008"/>
              <a:gd name="connsiteX1" fmla="*/ 889000 w 1022858"/>
              <a:gd name="connsiteY1" fmla="*/ 21558 h 955008"/>
              <a:gd name="connsiteX2" fmla="*/ 1003300 w 1022858"/>
              <a:gd name="connsiteY2" fmla="*/ 955008 h 955008"/>
              <a:gd name="connsiteX0" fmla="*/ 0 w 1064214"/>
              <a:gd name="connsiteY0" fmla="*/ 396415 h 1075865"/>
              <a:gd name="connsiteX1" fmla="*/ 889000 w 1064214"/>
              <a:gd name="connsiteY1" fmla="*/ 28115 h 1075865"/>
              <a:gd name="connsiteX2" fmla="*/ 1054100 w 1064214"/>
              <a:gd name="connsiteY2" fmla="*/ 1075865 h 1075865"/>
              <a:gd name="connsiteX0" fmla="*/ 0 w 1132430"/>
              <a:gd name="connsiteY0" fmla="*/ 396415 h 1075865"/>
              <a:gd name="connsiteX1" fmla="*/ 955675 w 1132430"/>
              <a:gd name="connsiteY1" fmla="*/ 28115 h 1075865"/>
              <a:gd name="connsiteX2" fmla="*/ 1120775 w 1132430"/>
              <a:gd name="connsiteY2" fmla="*/ 1075865 h 1075865"/>
              <a:gd name="connsiteX0" fmla="*/ 0 w 1192646"/>
              <a:gd name="connsiteY0" fmla="*/ 191719 h 871169"/>
              <a:gd name="connsiteX1" fmla="*/ 1095375 w 1192646"/>
              <a:gd name="connsiteY1" fmla="*/ 74244 h 871169"/>
              <a:gd name="connsiteX2" fmla="*/ 1120775 w 1192646"/>
              <a:gd name="connsiteY2" fmla="*/ 871169 h 871169"/>
              <a:gd name="connsiteX0" fmla="*/ 0 w 1192646"/>
              <a:gd name="connsiteY0" fmla="*/ 171805 h 851255"/>
              <a:gd name="connsiteX1" fmla="*/ 1095375 w 1192646"/>
              <a:gd name="connsiteY1" fmla="*/ 54330 h 851255"/>
              <a:gd name="connsiteX2" fmla="*/ 1120775 w 1192646"/>
              <a:gd name="connsiteY2" fmla="*/ 851255 h 851255"/>
              <a:gd name="connsiteX0" fmla="*/ 0 w 1233298"/>
              <a:gd name="connsiteY0" fmla="*/ 121829 h 801279"/>
              <a:gd name="connsiteX1" fmla="*/ 1152525 w 1233298"/>
              <a:gd name="connsiteY1" fmla="*/ 80554 h 801279"/>
              <a:gd name="connsiteX2" fmla="*/ 1120775 w 1233298"/>
              <a:gd name="connsiteY2" fmla="*/ 801279 h 801279"/>
              <a:gd name="connsiteX0" fmla="*/ 0 w 1224843"/>
              <a:gd name="connsiteY0" fmla="*/ 151416 h 830866"/>
              <a:gd name="connsiteX1" fmla="*/ 1152525 w 1224843"/>
              <a:gd name="connsiteY1" fmla="*/ 110141 h 830866"/>
              <a:gd name="connsiteX2" fmla="*/ 1120775 w 1224843"/>
              <a:gd name="connsiteY2" fmla="*/ 830866 h 830866"/>
              <a:gd name="connsiteX0" fmla="*/ 0 w 1262547"/>
              <a:gd name="connsiteY0" fmla="*/ 124302 h 803752"/>
              <a:gd name="connsiteX1" fmla="*/ 1200150 w 1262547"/>
              <a:gd name="connsiteY1" fmla="*/ 130652 h 803752"/>
              <a:gd name="connsiteX2" fmla="*/ 1120775 w 1262547"/>
              <a:gd name="connsiteY2" fmla="*/ 803752 h 8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547" h="803752">
                <a:moveTo>
                  <a:pt x="0" y="124302"/>
                </a:moveTo>
                <a:cubicBezTo>
                  <a:pt x="337078" y="-30744"/>
                  <a:pt x="1032404" y="-54028"/>
                  <a:pt x="1200150" y="130652"/>
                </a:cubicBezTo>
                <a:cubicBezTo>
                  <a:pt x="1367896" y="315332"/>
                  <a:pt x="1147233" y="384123"/>
                  <a:pt x="1120775" y="80375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B91ECE76-7CD1-4C21-B5AE-215A0C7E1368}"/>
              </a:ext>
            </a:extLst>
          </p:cNvPr>
          <p:cNvSpPr/>
          <p:nvPr/>
        </p:nvSpPr>
        <p:spPr>
          <a:xfrm>
            <a:off x="10635583" y="-85120"/>
            <a:ext cx="637919" cy="1228725"/>
          </a:xfrm>
          <a:custGeom>
            <a:avLst/>
            <a:gdLst>
              <a:gd name="connsiteX0" fmla="*/ 69850 w 895587"/>
              <a:gd name="connsiteY0" fmla="*/ 0 h 1238250"/>
              <a:gd name="connsiteX1" fmla="*/ 895350 w 895587"/>
              <a:gd name="connsiteY1" fmla="*/ 692150 h 1238250"/>
              <a:gd name="connsiteX2" fmla="*/ 0 w 895587"/>
              <a:gd name="connsiteY2" fmla="*/ 1238250 h 1238250"/>
              <a:gd name="connsiteX0" fmla="*/ 136525 w 896365"/>
              <a:gd name="connsiteY0" fmla="*/ 0 h 1127125"/>
              <a:gd name="connsiteX1" fmla="*/ 895350 w 896365"/>
              <a:gd name="connsiteY1" fmla="*/ 581025 h 1127125"/>
              <a:gd name="connsiteX2" fmla="*/ 0 w 896365"/>
              <a:gd name="connsiteY2" fmla="*/ 1127125 h 1127125"/>
              <a:gd name="connsiteX0" fmla="*/ 250825 w 1012790"/>
              <a:gd name="connsiteY0" fmla="*/ 0 h 1228725"/>
              <a:gd name="connsiteX1" fmla="*/ 1009650 w 1012790"/>
              <a:gd name="connsiteY1" fmla="*/ 581025 h 1228725"/>
              <a:gd name="connsiteX2" fmla="*/ 0 w 1012790"/>
              <a:gd name="connsiteY2" fmla="*/ 1228725 h 1228725"/>
              <a:gd name="connsiteX0" fmla="*/ 250825 w 775392"/>
              <a:gd name="connsiteY0" fmla="*/ 0 h 1228725"/>
              <a:gd name="connsiteX1" fmla="*/ 768350 w 775392"/>
              <a:gd name="connsiteY1" fmla="*/ 885825 h 1228725"/>
              <a:gd name="connsiteX2" fmla="*/ 0 w 775392"/>
              <a:gd name="connsiteY2" fmla="*/ 1228725 h 1228725"/>
              <a:gd name="connsiteX0" fmla="*/ 250825 w 604833"/>
              <a:gd name="connsiteY0" fmla="*/ 0 h 1228725"/>
              <a:gd name="connsiteX1" fmla="*/ 577850 w 604833"/>
              <a:gd name="connsiteY1" fmla="*/ 1033462 h 1228725"/>
              <a:gd name="connsiteX2" fmla="*/ 0 w 604833"/>
              <a:gd name="connsiteY2" fmla="*/ 1228725 h 1228725"/>
              <a:gd name="connsiteX0" fmla="*/ 250825 w 651327"/>
              <a:gd name="connsiteY0" fmla="*/ 0 h 1228725"/>
              <a:gd name="connsiteX1" fmla="*/ 577850 w 651327"/>
              <a:gd name="connsiteY1" fmla="*/ 1033462 h 1228725"/>
              <a:gd name="connsiteX2" fmla="*/ 0 w 651327"/>
              <a:gd name="connsiteY2" fmla="*/ 1228725 h 1228725"/>
              <a:gd name="connsiteX0" fmla="*/ 250825 w 637919"/>
              <a:gd name="connsiteY0" fmla="*/ 0 h 1228725"/>
              <a:gd name="connsiteX1" fmla="*/ 577850 w 637919"/>
              <a:gd name="connsiteY1" fmla="*/ 1033462 h 1228725"/>
              <a:gd name="connsiteX2" fmla="*/ 0 w 637919"/>
              <a:gd name="connsiteY2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919" h="1228725">
                <a:moveTo>
                  <a:pt x="250825" y="0"/>
                </a:moveTo>
                <a:cubicBezTo>
                  <a:pt x="597958" y="157162"/>
                  <a:pt x="724429" y="800100"/>
                  <a:pt x="577850" y="1033462"/>
                </a:cubicBezTo>
                <a:cubicBezTo>
                  <a:pt x="431271" y="1266824"/>
                  <a:pt x="441854" y="1058862"/>
                  <a:pt x="0" y="122872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任意多边形: 形状 219">
            <a:extLst>
              <a:ext uri="{FF2B5EF4-FFF2-40B4-BE49-F238E27FC236}">
                <a16:creationId xmlns:a16="http://schemas.microsoft.com/office/drawing/2014/main" id="{5573B1C7-D828-443F-A968-6E60CDCB72BE}"/>
              </a:ext>
            </a:extLst>
          </p:cNvPr>
          <p:cNvSpPr/>
          <p:nvPr/>
        </p:nvSpPr>
        <p:spPr>
          <a:xfrm>
            <a:off x="9257633" y="1140429"/>
            <a:ext cx="1384300" cy="722680"/>
          </a:xfrm>
          <a:custGeom>
            <a:avLst/>
            <a:gdLst>
              <a:gd name="connsiteX0" fmla="*/ 952500 w 978423"/>
              <a:gd name="connsiteY0" fmla="*/ 0 h 1202502"/>
              <a:gd name="connsiteX1" fmla="*/ 857250 w 978423"/>
              <a:gd name="connsiteY1" fmla="*/ 1193800 h 1202502"/>
              <a:gd name="connsiteX2" fmla="*/ 0 w 978423"/>
              <a:gd name="connsiteY2" fmla="*/ 444500 h 1202502"/>
              <a:gd name="connsiteX0" fmla="*/ 876300 w 936213"/>
              <a:gd name="connsiteY0" fmla="*/ 0 h 1094470"/>
              <a:gd name="connsiteX1" fmla="*/ 857250 w 936213"/>
              <a:gd name="connsiteY1" fmla="*/ 1089025 h 1094470"/>
              <a:gd name="connsiteX2" fmla="*/ 0 w 936213"/>
              <a:gd name="connsiteY2" fmla="*/ 339725 h 1094470"/>
              <a:gd name="connsiteX0" fmla="*/ 1384300 w 1481044"/>
              <a:gd name="connsiteY0" fmla="*/ 0 h 1090079"/>
              <a:gd name="connsiteX1" fmla="*/ 1365250 w 1481044"/>
              <a:gd name="connsiteY1" fmla="*/ 1089025 h 1090079"/>
              <a:gd name="connsiteX2" fmla="*/ 0 w 1481044"/>
              <a:gd name="connsiteY2" fmla="*/ 168275 h 1090079"/>
              <a:gd name="connsiteX0" fmla="*/ 1384300 w 1386299"/>
              <a:gd name="connsiteY0" fmla="*/ 0 h 792800"/>
              <a:gd name="connsiteX1" fmla="*/ 831850 w 1386299"/>
              <a:gd name="connsiteY1" fmla="*/ 790575 h 792800"/>
              <a:gd name="connsiteX2" fmla="*/ 0 w 1386299"/>
              <a:gd name="connsiteY2" fmla="*/ 168275 h 792800"/>
              <a:gd name="connsiteX0" fmla="*/ 1384300 w 1384300"/>
              <a:gd name="connsiteY0" fmla="*/ 0 h 792800"/>
              <a:gd name="connsiteX1" fmla="*/ 831850 w 1384300"/>
              <a:gd name="connsiteY1" fmla="*/ 790575 h 792800"/>
              <a:gd name="connsiteX2" fmla="*/ 0 w 1384300"/>
              <a:gd name="connsiteY2" fmla="*/ 168275 h 792800"/>
              <a:gd name="connsiteX0" fmla="*/ 1384300 w 1384300"/>
              <a:gd name="connsiteY0" fmla="*/ 0 h 736234"/>
              <a:gd name="connsiteX1" fmla="*/ 717550 w 1384300"/>
              <a:gd name="connsiteY1" fmla="*/ 733425 h 736234"/>
              <a:gd name="connsiteX2" fmla="*/ 0 w 1384300"/>
              <a:gd name="connsiteY2" fmla="*/ 168275 h 736234"/>
              <a:gd name="connsiteX0" fmla="*/ 1384300 w 1384300"/>
              <a:gd name="connsiteY0" fmla="*/ 0 h 752223"/>
              <a:gd name="connsiteX1" fmla="*/ 717550 w 1384300"/>
              <a:gd name="connsiteY1" fmla="*/ 733425 h 752223"/>
              <a:gd name="connsiteX2" fmla="*/ 0 w 1384300"/>
              <a:gd name="connsiteY2" fmla="*/ 168275 h 752223"/>
              <a:gd name="connsiteX0" fmla="*/ 1384300 w 1384300"/>
              <a:gd name="connsiteY0" fmla="*/ 0 h 729603"/>
              <a:gd name="connsiteX1" fmla="*/ 536575 w 1384300"/>
              <a:gd name="connsiteY1" fmla="*/ 709612 h 729603"/>
              <a:gd name="connsiteX2" fmla="*/ 0 w 1384300"/>
              <a:gd name="connsiteY2" fmla="*/ 168275 h 729603"/>
              <a:gd name="connsiteX0" fmla="*/ 1384300 w 1384300"/>
              <a:gd name="connsiteY0" fmla="*/ 0 h 722680"/>
              <a:gd name="connsiteX1" fmla="*/ 536575 w 1384300"/>
              <a:gd name="connsiteY1" fmla="*/ 709612 h 722680"/>
              <a:gd name="connsiteX2" fmla="*/ 0 w 1384300"/>
              <a:gd name="connsiteY2" fmla="*/ 168275 h 72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722680">
                <a:moveTo>
                  <a:pt x="1384300" y="0"/>
                </a:moveTo>
                <a:cubicBezTo>
                  <a:pt x="1330325" y="355071"/>
                  <a:pt x="772054" y="805391"/>
                  <a:pt x="536575" y="709612"/>
                </a:cubicBezTo>
                <a:cubicBezTo>
                  <a:pt x="301096" y="613833"/>
                  <a:pt x="349250" y="579966"/>
                  <a:pt x="0" y="1682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BDCE1C24-FBB9-4150-A4B4-61AABE997656}"/>
              </a:ext>
            </a:extLst>
          </p:cNvPr>
          <p:cNvSpPr/>
          <p:nvPr/>
        </p:nvSpPr>
        <p:spPr>
          <a:xfrm>
            <a:off x="8418873" y="114904"/>
            <a:ext cx="860985" cy="1200150"/>
          </a:xfrm>
          <a:custGeom>
            <a:avLst/>
            <a:gdLst>
              <a:gd name="connsiteX0" fmla="*/ 1526029 w 1526029"/>
              <a:gd name="connsiteY0" fmla="*/ 971550 h 1153499"/>
              <a:gd name="connsiteX1" fmla="*/ 46479 w 1526029"/>
              <a:gd name="connsiteY1" fmla="*/ 1079500 h 1153499"/>
              <a:gd name="connsiteX2" fmla="*/ 516379 w 1526029"/>
              <a:gd name="connsiteY2" fmla="*/ 0 h 1153499"/>
              <a:gd name="connsiteX0" fmla="*/ 1025350 w 1025350"/>
              <a:gd name="connsiteY0" fmla="*/ 800100 h 1114801"/>
              <a:gd name="connsiteX1" fmla="*/ 18875 w 1025350"/>
              <a:gd name="connsiteY1" fmla="*/ 1079500 h 1114801"/>
              <a:gd name="connsiteX2" fmla="*/ 488775 w 1025350"/>
              <a:gd name="connsiteY2" fmla="*/ 0 h 1114801"/>
              <a:gd name="connsiteX0" fmla="*/ 1024341 w 1024341"/>
              <a:gd name="connsiteY0" fmla="*/ 1200150 h 1540551"/>
              <a:gd name="connsiteX1" fmla="*/ 17866 w 1024341"/>
              <a:gd name="connsiteY1" fmla="*/ 1479550 h 1540551"/>
              <a:gd name="connsiteX2" fmla="*/ 497291 w 1024341"/>
              <a:gd name="connsiteY2" fmla="*/ 0 h 1540551"/>
              <a:gd name="connsiteX0" fmla="*/ 850434 w 850434"/>
              <a:gd name="connsiteY0" fmla="*/ 1200150 h 1229266"/>
              <a:gd name="connsiteX1" fmla="*/ 37634 w 850434"/>
              <a:gd name="connsiteY1" fmla="*/ 768350 h 1229266"/>
              <a:gd name="connsiteX2" fmla="*/ 323384 w 850434"/>
              <a:gd name="connsiteY2" fmla="*/ 0 h 1229266"/>
              <a:gd name="connsiteX0" fmla="*/ 814302 w 814302"/>
              <a:gd name="connsiteY0" fmla="*/ 1200150 h 1229448"/>
              <a:gd name="connsiteX1" fmla="*/ 1502 w 814302"/>
              <a:gd name="connsiteY1" fmla="*/ 768350 h 1229448"/>
              <a:gd name="connsiteX2" fmla="*/ 287252 w 814302"/>
              <a:gd name="connsiteY2" fmla="*/ 0 h 1229448"/>
              <a:gd name="connsiteX0" fmla="*/ 842697 w 842697"/>
              <a:gd name="connsiteY0" fmla="*/ 1200150 h 1219669"/>
              <a:gd name="connsiteX1" fmla="*/ 1322 w 842697"/>
              <a:gd name="connsiteY1" fmla="*/ 530225 h 1219669"/>
              <a:gd name="connsiteX2" fmla="*/ 315647 w 842697"/>
              <a:gd name="connsiteY2" fmla="*/ 0 h 1219669"/>
              <a:gd name="connsiteX0" fmla="*/ 841957 w 841957"/>
              <a:gd name="connsiteY0" fmla="*/ 1200150 h 1200150"/>
              <a:gd name="connsiteX1" fmla="*/ 582 w 841957"/>
              <a:gd name="connsiteY1" fmla="*/ 530225 h 1200150"/>
              <a:gd name="connsiteX2" fmla="*/ 314907 w 841957"/>
              <a:gd name="connsiteY2" fmla="*/ 0 h 1200150"/>
              <a:gd name="connsiteX0" fmla="*/ 860985 w 860985"/>
              <a:gd name="connsiteY0" fmla="*/ 1200150 h 1200150"/>
              <a:gd name="connsiteX1" fmla="*/ 560 w 860985"/>
              <a:gd name="connsiteY1" fmla="*/ 649287 h 1200150"/>
              <a:gd name="connsiteX2" fmla="*/ 333935 w 860985"/>
              <a:gd name="connsiteY2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985" h="1200150">
                <a:moveTo>
                  <a:pt x="860985" y="1200150"/>
                </a:moveTo>
                <a:cubicBezTo>
                  <a:pt x="505384" y="1192212"/>
                  <a:pt x="-19548" y="852487"/>
                  <a:pt x="560" y="649287"/>
                </a:cubicBezTo>
                <a:cubicBezTo>
                  <a:pt x="20668" y="446087"/>
                  <a:pt x="14847" y="458787"/>
                  <a:pt x="333935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466CAB67-984C-4EAE-AD85-ED4D2CE7AC42}"/>
              </a:ext>
            </a:extLst>
          </p:cNvPr>
          <p:cNvSpPr/>
          <p:nvPr/>
        </p:nvSpPr>
        <p:spPr>
          <a:xfrm>
            <a:off x="8691802" y="-985598"/>
            <a:ext cx="1070657" cy="1081452"/>
          </a:xfrm>
          <a:custGeom>
            <a:avLst/>
            <a:gdLst>
              <a:gd name="connsiteX0" fmla="*/ 546296 w 1365446"/>
              <a:gd name="connsiteY0" fmla="*/ 1322096 h 1322096"/>
              <a:gd name="connsiteX1" fmla="*/ 31946 w 1365446"/>
              <a:gd name="connsiteY1" fmla="*/ 134646 h 1322096"/>
              <a:gd name="connsiteX2" fmla="*/ 1365446 w 1365446"/>
              <a:gd name="connsiteY2" fmla="*/ 77496 h 1322096"/>
              <a:gd name="connsiteX0" fmla="*/ 558741 w 1590616"/>
              <a:gd name="connsiteY0" fmla="*/ 1352444 h 1352444"/>
              <a:gd name="connsiteX1" fmla="*/ 44391 w 1590616"/>
              <a:gd name="connsiteY1" fmla="*/ 164994 h 1352444"/>
              <a:gd name="connsiteX2" fmla="*/ 1590616 w 1590616"/>
              <a:gd name="connsiteY2" fmla="*/ 57044 h 1352444"/>
              <a:gd name="connsiteX0" fmla="*/ 588889 w 1585839"/>
              <a:gd name="connsiteY0" fmla="*/ 937239 h 937239"/>
              <a:gd name="connsiteX1" fmla="*/ 39614 w 1585839"/>
              <a:gd name="connsiteY1" fmla="*/ 146664 h 937239"/>
              <a:gd name="connsiteX2" fmla="*/ 1585839 w 1585839"/>
              <a:gd name="connsiteY2" fmla="*/ 38714 h 937239"/>
              <a:gd name="connsiteX0" fmla="*/ 197896 w 1194846"/>
              <a:gd name="connsiteY0" fmla="*/ 1068964 h 1068964"/>
              <a:gd name="connsiteX1" fmla="*/ 175671 w 1194846"/>
              <a:gd name="connsiteY1" fmla="*/ 56139 h 1068964"/>
              <a:gd name="connsiteX2" fmla="*/ 1194846 w 1194846"/>
              <a:gd name="connsiteY2" fmla="*/ 170439 h 1068964"/>
              <a:gd name="connsiteX0" fmla="*/ 124040 w 1120990"/>
              <a:gd name="connsiteY0" fmla="*/ 1138305 h 1138305"/>
              <a:gd name="connsiteX1" fmla="*/ 363752 w 1120990"/>
              <a:gd name="connsiteY1" fmla="*/ 44518 h 1138305"/>
              <a:gd name="connsiteX2" fmla="*/ 1120990 w 1120990"/>
              <a:gd name="connsiteY2" fmla="*/ 239780 h 1138305"/>
              <a:gd name="connsiteX0" fmla="*/ 152230 w 1149180"/>
              <a:gd name="connsiteY0" fmla="*/ 1093854 h 1093854"/>
              <a:gd name="connsiteX1" fmla="*/ 391942 w 1149180"/>
              <a:gd name="connsiteY1" fmla="*/ 67 h 1093854"/>
              <a:gd name="connsiteX2" fmla="*/ 1149180 w 1149180"/>
              <a:gd name="connsiteY2" fmla="*/ 195329 h 1093854"/>
              <a:gd name="connsiteX0" fmla="*/ 144082 w 1141032"/>
              <a:gd name="connsiteY0" fmla="*/ 1093854 h 1093854"/>
              <a:gd name="connsiteX1" fmla="*/ 417131 w 1141032"/>
              <a:gd name="connsiteY1" fmla="*/ 67 h 1093854"/>
              <a:gd name="connsiteX2" fmla="*/ 1141032 w 1141032"/>
              <a:gd name="connsiteY2" fmla="*/ 195329 h 1093854"/>
              <a:gd name="connsiteX0" fmla="*/ 151046 w 1147996"/>
              <a:gd name="connsiteY0" fmla="*/ 1096832 h 1096832"/>
              <a:gd name="connsiteX1" fmla="*/ 424095 w 1147996"/>
              <a:gd name="connsiteY1" fmla="*/ 3045 h 1096832"/>
              <a:gd name="connsiteX2" fmla="*/ 1147996 w 1147996"/>
              <a:gd name="connsiteY2" fmla="*/ 198307 h 1096832"/>
              <a:gd name="connsiteX0" fmla="*/ 128925 w 1125875"/>
              <a:gd name="connsiteY0" fmla="*/ 1096832 h 1096832"/>
              <a:gd name="connsiteX1" fmla="*/ 401974 w 1125875"/>
              <a:gd name="connsiteY1" fmla="*/ 3045 h 1096832"/>
              <a:gd name="connsiteX2" fmla="*/ 1125875 w 1125875"/>
              <a:gd name="connsiteY2" fmla="*/ 198307 h 1096832"/>
              <a:gd name="connsiteX0" fmla="*/ 117796 w 1114746"/>
              <a:gd name="connsiteY0" fmla="*/ 1087491 h 1087491"/>
              <a:gd name="connsiteX1" fmla="*/ 452758 w 1114746"/>
              <a:gd name="connsiteY1" fmla="*/ 3229 h 1087491"/>
              <a:gd name="connsiteX2" fmla="*/ 1114746 w 1114746"/>
              <a:gd name="connsiteY2" fmla="*/ 188966 h 1087491"/>
              <a:gd name="connsiteX0" fmla="*/ 107971 w 1109683"/>
              <a:gd name="connsiteY0" fmla="*/ 1099431 h 1099431"/>
              <a:gd name="connsiteX1" fmla="*/ 447695 w 1109683"/>
              <a:gd name="connsiteY1" fmla="*/ 43744 h 1099431"/>
              <a:gd name="connsiteX2" fmla="*/ 1109683 w 1109683"/>
              <a:gd name="connsiteY2" fmla="*/ 229481 h 1099431"/>
              <a:gd name="connsiteX0" fmla="*/ 52637 w 1054349"/>
              <a:gd name="connsiteY0" fmla="*/ 1099431 h 1099431"/>
              <a:gd name="connsiteX1" fmla="*/ 392361 w 1054349"/>
              <a:gd name="connsiteY1" fmla="*/ 43744 h 1099431"/>
              <a:gd name="connsiteX2" fmla="*/ 1054349 w 1054349"/>
              <a:gd name="connsiteY2" fmla="*/ 229481 h 1099431"/>
              <a:gd name="connsiteX0" fmla="*/ 53124 w 1054836"/>
              <a:gd name="connsiteY0" fmla="*/ 1116338 h 1116338"/>
              <a:gd name="connsiteX1" fmla="*/ 388085 w 1054836"/>
              <a:gd name="connsiteY1" fmla="*/ 41601 h 1116338"/>
              <a:gd name="connsiteX2" fmla="*/ 1054836 w 1054836"/>
              <a:gd name="connsiteY2" fmla="*/ 246388 h 1116338"/>
              <a:gd name="connsiteX0" fmla="*/ 68945 w 1070657"/>
              <a:gd name="connsiteY0" fmla="*/ 1082035 h 1082035"/>
              <a:gd name="connsiteX1" fmla="*/ 403906 w 1070657"/>
              <a:gd name="connsiteY1" fmla="*/ 7298 h 1082035"/>
              <a:gd name="connsiteX2" fmla="*/ 1070657 w 1070657"/>
              <a:gd name="connsiteY2" fmla="*/ 212085 h 1082035"/>
              <a:gd name="connsiteX0" fmla="*/ 68945 w 1070657"/>
              <a:gd name="connsiteY0" fmla="*/ 1081452 h 1081452"/>
              <a:gd name="connsiteX1" fmla="*/ 403906 w 1070657"/>
              <a:gd name="connsiteY1" fmla="*/ 6715 h 1081452"/>
              <a:gd name="connsiteX2" fmla="*/ 1070657 w 1070657"/>
              <a:gd name="connsiteY2" fmla="*/ 211502 h 10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657" h="1081452">
                <a:moveTo>
                  <a:pt x="68945" y="1081452"/>
                </a:moveTo>
                <a:cubicBezTo>
                  <a:pt x="-118380" y="739081"/>
                  <a:pt x="103604" y="51694"/>
                  <a:pt x="403906" y="6715"/>
                </a:cubicBezTo>
                <a:cubicBezTo>
                  <a:pt x="704208" y="-38264"/>
                  <a:pt x="710294" y="155410"/>
                  <a:pt x="1070657" y="21150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532B73C-00C8-4B17-853C-BDCE33BA2A10}"/>
              </a:ext>
            </a:extLst>
          </p:cNvPr>
          <p:cNvSpPr txBox="1"/>
          <p:nvPr/>
        </p:nvSpPr>
        <p:spPr>
          <a:xfrm>
            <a:off x="8910488" y="-915357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CD8CA6A4-2F69-4F46-B51E-D98E29BA57AC}"/>
              </a:ext>
            </a:extLst>
          </p:cNvPr>
          <p:cNvSpPr txBox="1"/>
          <p:nvPr/>
        </p:nvSpPr>
        <p:spPr>
          <a:xfrm>
            <a:off x="8405281" y="572515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33DFC02E-37C9-48B8-A80C-76F80943B8A5}"/>
              </a:ext>
            </a:extLst>
          </p:cNvPr>
          <p:cNvSpPr txBox="1"/>
          <p:nvPr/>
        </p:nvSpPr>
        <p:spPr>
          <a:xfrm>
            <a:off x="10889076" y="526899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4F3BC426-7AEC-459D-B48C-008890660216}"/>
              </a:ext>
            </a:extLst>
          </p:cNvPr>
          <p:cNvSpPr txBox="1"/>
          <p:nvPr/>
        </p:nvSpPr>
        <p:spPr>
          <a:xfrm>
            <a:off x="10512251" y="-845300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0411BBBE-2EEB-4EED-A167-D0675B76DEF6}"/>
              </a:ext>
            </a:extLst>
          </p:cNvPr>
          <p:cNvSpPr txBox="1"/>
          <p:nvPr/>
        </p:nvSpPr>
        <p:spPr>
          <a:xfrm>
            <a:off x="9680722" y="1455937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1F0A94-2766-4FFC-9822-C9092545460B}"/>
              </a:ext>
            </a:extLst>
          </p:cNvPr>
          <p:cNvSpPr txBox="1"/>
          <p:nvPr/>
        </p:nvSpPr>
        <p:spPr>
          <a:xfrm>
            <a:off x="5255447" y="-2324707"/>
            <a:ext cx="1479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9D9E2F11-BC37-4AB3-B0A3-FF072BDDBCEB}"/>
              </a:ext>
            </a:extLst>
          </p:cNvPr>
          <p:cNvSpPr txBox="1"/>
          <p:nvPr/>
        </p:nvSpPr>
        <p:spPr>
          <a:xfrm>
            <a:off x="8812408" y="-2323946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sub-divisions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C50F4B62-5012-4367-ADA9-5D824A459671}"/>
                  </a:ext>
                </a:extLst>
              </p:cNvPr>
              <p:cNvSpPr txBox="1"/>
              <p:nvPr/>
            </p:nvSpPr>
            <p:spPr>
              <a:xfrm>
                <a:off x="4456221" y="-1575408"/>
                <a:ext cx="33444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3, 4, 5, 1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{10, 6, 7})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C50F4B62-5012-4367-ADA9-5D824A459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221" y="-1575408"/>
                <a:ext cx="334444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9954E181-B558-4D92-A07C-5D455C9B2B0D}"/>
                  </a:ext>
                </a:extLst>
              </p:cNvPr>
              <p:cNvSpPr txBox="1"/>
              <p:nvPr/>
            </p:nvSpPr>
            <p:spPr>
              <a:xfrm>
                <a:off x="9124359" y="-1575408"/>
                <a:ext cx="14891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1101100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9954E181-B558-4D92-A07C-5D455C9B2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359" y="-1575408"/>
                <a:ext cx="148919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6F69789-6BC8-41D3-BBBD-B33FDDC5720D}"/>
              </a:ext>
            </a:extLst>
          </p:cNvPr>
          <p:cNvSpPr/>
          <p:nvPr/>
        </p:nvSpPr>
        <p:spPr>
          <a:xfrm>
            <a:off x="5476876" y="763582"/>
            <a:ext cx="956158" cy="557212"/>
          </a:xfrm>
          <a:custGeom>
            <a:avLst/>
            <a:gdLst>
              <a:gd name="connsiteX0" fmla="*/ 0 w 904875"/>
              <a:gd name="connsiteY0" fmla="*/ 552450 h 552450"/>
              <a:gd name="connsiteX1" fmla="*/ 371475 w 904875"/>
              <a:gd name="connsiteY1" fmla="*/ 276225 h 552450"/>
              <a:gd name="connsiteX2" fmla="*/ 904875 w 904875"/>
              <a:gd name="connsiteY2" fmla="*/ 0 h 552450"/>
              <a:gd name="connsiteX0" fmla="*/ 0 w 928687"/>
              <a:gd name="connsiteY0" fmla="*/ 557212 h 557212"/>
              <a:gd name="connsiteX1" fmla="*/ 371475 w 928687"/>
              <a:gd name="connsiteY1" fmla="*/ 280987 h 557212"/>
              <a:gd name="connsiteX2" fmla="*/ 928687 w 928687"/>
              <a:gd name="connsiteY2" fmla="*/ 0 h 557212"/>
              <a:gd name="connsiteX0" fmla="*/ 0 w 947177"/>
              <a:gd name="connsiteY0" fmla="*/ 557212 h 557212"/>
              <a:gd name="connsiteX1" fmla="*/ 371475 w 947177"/>
              <a:gd name="connsiteY1" fmla="*/ 280987 h 557212"/>
              <a:gd name="connsiteX2" fmla="*/ 928687 w 947177"/>
              <a:gd name="connsiteY2" fmla="*/ 0 h 557212"/>
              <a:gd name="connsiteX0" fmla="*/ 0 w 951546"/>
              <a:gd name="connsiteY0" fmla="*/ 557212 h 557212"/>
              <a:gd name="connsiteX1" fmla="*/ 490538 w 951546"/>
              <a:gd name="connsiteY1" fmla="*/ 357187 h 557212"/>
              <a:gd name="connsiteX2" fmla="*/ 928687 w 951546"/>
              <a:gd name="connsiteY2" fmla="*/ 0 h 557212"/>
              <a:gd name="connsiteX0" fmla="*/ 0 w 951546"/>
              <a:gd name="connsiteY0" fmla="*/ 557212 h 557212"/>
              <a:gd name="connsiteX1" fmla="*/ 490538 w 951546"/>
              <a:gd name="connsiteY1" fmla="*/ 357187 h 557212"/>
              <a:gd name="connsiteX2" fmla="*/ 928687 w 951546"/>
              <a:gd name="connsiteY2" fmla="*/ 0 h 557212"/>
              <a:gd name="connsiteX0" fmla="*/ 0 w 956158"/>
              <a:gd name="connsiteY0" fmla="*/ 557212 h 557212"/>
              <a:gd name="connsiteX1" fmla="*/ 490538 w 956158"/>
              <a:gd name="connsiteY1" fmla="*/ 357187 h 557212"/>
              <a:gd name="connsiteX2" fmla="*/ 928687 w 956158"/>
              <a:gd name="connsiteY2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6158" h="557212">
                <a:moveTo>
                  <a:pt x="0" y="557212"/>
                </a:moveTo>
                <a:cubicBezTo>
                  <a:pt x="129381" y="327024"/>
                  <a:pt x="245270" y="340518"/>
                  <a:pt x="490538" y="357187"/>
                </a:cubicBezTo>
                <a:cubicBezTo>
                  <a:pt x="735806" y="373856"/>
                  <a:pt x="1051718" y="311150"/>
                  <a:pt x="928687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63E081F-5384-4DB7-8E01-38396933BC3F}"/>
              </a:ext>
            </a:extLst>
          </p:cNvPr>
          <p:cNvSpPr/>
          <p:nvPr/>
        </p:nvSpPr>
        <p:spPr>
          <a:xfrm>
            <a:off x="6562725" y="-79381"/>
            <a:ext cx="523875" cy="195262"/>
          </a:xfrm>
          <a:custGeom>
            <a:avLst/>
            <a:gdLst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0 w 533400"/>
              <a:gd name="connsiteY2" fmla="*/ 219075 h 219075"/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0 w 533400"/>
              <a:gd name="connsiteY2" fmla="*/ 219075 h 219075"/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161925 w 533400"/>
              <a:gd name="connsiteY2" fmla="*/ 119063 h 219075"/>
              <a:gd name="connsiteX3" fmla="*/ 0 w 533400"/>
              <a:gd name="connsiteY3" fmla="*/ 219075 h 219075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152400 w 523875"/>
              <a:gd name="connsiteY2" fmla="*/ 119063 h 195262"/>
              <a:gd name="connsiteX3" fmla="*/ 0 w 523875"/>
              <a:gd name="connsiteY3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195262">
                <a:moveTo>
                  <a:pt x="523875" y="0"/>
                </a:moveTo>
                <a:cubicBezTo>
                  <a:pt x="342107" y="91281"/>
                  <a:pt x="349250" y="119856"/>
                  <a:pt x="233363" y="104775"/>
                </a:cubicBezTo>
                <a:cubicBezTo>
                  <a:pt x="117476" y="89694"/>
                  <a:pt x="62904" y="90686"/>
                  <a:pt x="0" y="195262"/>
                </a:cubicBezTo>
              </a:path>
            </a:pathLst>
          </a:custGeom>
          <a:noFill/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任意多边形: 形状 230">
            <a:extLst>
              <a:ext uri="{FF2B5EF4-FFF2-40B4-BE49-F238E27FC236}">
                <a16:creationId xmlns:a16="http://schemas.microsoft.com/office/drawing/2014/main" id="{468A9E6A-B506-4F1F-AD0F-E99E512CB265}"/>
              </a:ext>
            </a:extLst>
          </p:cNvPr>
          <p:cNvSpPr/>
          <p:nvPr/>
        </p:nvSpPr>
        <p:spPr>
          <a:xfrm>
            <a:off x="9260060" y="757174"/>
            <a:ext cx="956158" cy="557212"/>
          </a:xfrm>
          <a:custGeom>
            <a:avLst/>
            <a:gdLst>
              <a:gd name="connsiteX0" fmla="*/ 0 w 904875"/>
              <a:gd name="connsiteY0" fmla="*/ 552450 h 552450"/>
              <a:gd name="connsiteX1" fmla="*/ 371475 w 904875"/>
              <a:gd name="connsiteY1" fmla="*/ 276225 h 552450"/>
              <a:gd name="connsiteX2" fmla="*/ 904875 w 904875"/>
              <a:gd name="connsiteY2" fmla="*/ 0 h 552450"/>
              <a:gd name="connsiteX0" fmla="*/ 0 w 928687"/>
              <a:gd name="connsiteY0" fmla="*/ 557212 h 557212"/>
              <a:gd name="connsiteX1" fmla="*/ 371475 w 928687"/>
              <a:gd name="connsiteY1" fmla="*/ 280987 h 557212"/>
              <a:gd name="connsiteX2" fmla="*/ 928687 w 928687"/>
              <a:gd name="connsiteY2" fmla="*/ 0 h 557212"/>
              <a:gd name="connsiteX0" fmla="*/ 0 w 947177"/>
              <a:gd name="connsiteY0" fmla="*/ 557212 h 557212"/>
              <a:gd name="connsiteX1" fmla="*/ 371475 w 947177"/>
              <a:gd name="connsiteY1" fmla="*/ 280987 h 557212"/>
              <a:gd name="connsiteX2" fmla="*/ 928687 w 947177"/>
              <a:gd name="connsiteY2" fmla="*/ 0 h 557212"/>
              <a:gd name="connsiteX0" fmla="*/ 0 w 951546"/>
              <a:gd name="connsiteY0" fmla="*/ 557212 h 557212"/>
              <a:gd name="connsiteX1" fmla="*/ 490538 w 951546"/>
              <a:gd name="connsiteY1" fmla="*/ 357187 h 557212"/>
              <a:gd name="connsiteX2" fmla="*/ 928687 w 951546"/>
              <a:gd name="connsiteY2" fmla="*/ 0 h 557212"/>
              <a:gd name="connsiteX0" fmla="*/ 0 w 951546"/>
              <a:gd name="connsiteY0" fmla="*/ 557212 h 557212"/>
              <a:gd name="connsiteX1" fmla="*/ 490538 w 951546"/>
              <a:gd name="connsiteY1" fmla="*/ 357187 h 557212"/>
              <a:gd name="connsiteX2" fmla="*/ 928687 w 951546"/>
              <a:gd name="connsiteY2" fmla="*/ 0 h 557212"/>
              <a:gd name="connsiteX0" fmla="*/ 0 w 956158"/>
              <a:gd name="connsiteY0" fmla="*/ 557212 h 557212"/>
              <a:gd name="connsiteX1" fmla="*/ 490538 w 956158"/>
              <a:gd name="connsiteY1" fmla="*/ 357187 h 557212"/>
              <a:gd name="connsiteX2" fmla="*/ 928687 w 956158"/>
              <a:gd name="connsiteY2" fmla="*/ 0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6158" h="557212">
                <a:moveTo>
                  <a:pt x="0" y="557212"/>
                </a:moveTo>
                <a:cubicBezTo>
                  <a:pt x="129381" y="327024"/>
                  <a:pt x="245270" y="340518"/>
                  <a:pt x="490538" y="357187"/>
                </a:cubicBezTo>
                <a:cubicBezTo>
                  <a:pt x="735806" y="373856"/>
                  <a:pt x="1051718" y="311150"/>
                  <a:pt x="928687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任意多边形: 形状 231">
            <a:extLst>
              <a:ext uri="{FF2B5EF4-FFF2-40B4-BE49-F238E27FC236}">
                <a16:creationId xmlns:a16="http://schemas.microsoft.com/office/drawing/2014/main" id="{B4C5141A-19FD-4BCC-93BE-1665301CBB43}"/>
              </a:ext>
            </a:extLst>
          </p:cNvPr>
          <p:cNvSpPr/>
          <p:nvPr/>
        </p:nvSpPr>
        <p:spPr>
          <a:xfrm>
            <a:off x="10345909" y="-85789"/>
            <a:ext cx="523875" cy="195262"/>
          </a:xfrm>
          <a:custGeom>
            <a:avLst/>
            <a:gdLst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0 w 533400"/>
              <a:gd name="connsiteY2" fmla="*/ 219075 h 219075"/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0 w 533400"/>
              <a:gd name="connsiteY2" fmla="*/ 219075 h 219075"/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161925 w 533400"/>
              <a:gd name="connsiteY2" fmla="*/ 119063 h 219075"/>
              <a:gd name="connsiteX3" fmla="*/ 0 w 533400"/>
              <a:gd name="connsiteY3" fmla="*/ 219075 h 219075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152400 w 523875"/>
              <a:gd name="connsiteY2" fmla="*/ 119063 h 195262"/>
              <a:gd name="connsiteX3" fmla="*/ 0 w 523875"/>
              <a:gd name="connsiteY3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195262">
                <a:moveTo>
                  <a:pt x="523875" y="0"/>
                </a:moveTo>
                <a:cubicBezTo>
                  <a:pt x="342107" y="91281"/>
                  <a:pt x="349250" y="119856"/>
                  <a:pt x="233363" y="104775"/>
                </a:cubicBezTo>
                <a:cubicBezTo>
                  <a:pt x="117476" y="89694"/>
                  <a:pt x="62904" y="90686"/>
                  <a:pt x="0" y="195262"/>
                </a:cubicBezTo>
              </a:path>
            </a:pathLst>
          </a:custGeom>
          <a:noFill/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CCE05A9B-5058-4383-B2D4-957920033485}"/>
              </a:ext>
            </a:extLst>
          </p:cNvPr>
          <p:cNvSpPr/>
          <p:nvPr/>
        </p:nvSpPr>
        <p:spPr>
          <a:xfrm>
            <a:off x="8721272" y="-770748"/>
            <a:ext cx="2243009" cy="2243009"/>
          </a:xfrm>
          <a:prstGeom prst="arc">
            <a:avLst>
              <a:gd name="adj1" fmla="val 11550727"/>
              <a:gd name="adj2" fmla="val 15958985"/>
            </a:avLst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弧形 232">
            <a:extLst>
              <a:ext uri="{FF2B5EF4-FFF2-40B4-BE49-F238E27FC236}">
                <a16:creationId xmlns:a16="http://schemas.microsoft.com/office/drawing/2014/main" id="{918B027C-3824-4282-918D-7398E19F7ED7}"/>
              </a:ext>
            </a:extLst>
          </p:cNvPr>
          <p:cNvSpPr/>
          <p:nvPr/>
        </p:nvSpPr>
        <p:spPr>
          <a:xfrm>
            <a:off x="8724447" y="-773923"/>
            <a:ext cx="2243009" cy="2243009"/>
          </a:xfrm>
          <a:prstGeom prst="arc">
            <a:avLst>
              <a:gd name="adj1" fmla="val 20262201"/>
              <a:gd name="adj2" fmla="val 7261030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3387A3FB-6257-4C00-AE14-07F1E33C2111}"/>
              </a:ext>
            </a:extLst>
          </p:cNvPr>
          <p:cNvSpPr/>
          <p:nvPr/>
        </p:nvSpPr>
        <p:spPr>
          <a:xfrm>
            <a:off x="9302975" y="-192495"/>
            <a:ext cx="1087285" cy="1087285"/>
          </a:xfrm>
          <a:prstGeom prst="arc">
            <a:avLst>
              <a:gd name="adj1" fmla="val 20109387"/>
              <a:gd name="adj2" fmla="val 3030903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弧形 233">
            <a:extLst>
              <a:ext uri="{FF2B5EF4-FFF2-40B4-BE49-F238E27FC236}">
                <a16:creationId xmlns:a16="http://schemas.microsoft.com/office/drawing/2014/main" id="{3DC836A8-4F7F-49A2-9E12-F2B7F50DD842}"/>
              </a:ext>
            </a:extLst>
          </p:cNvPr>
          <p:cNvSpPr/>
          <p:nvPr/>
        </p:nvSpPr>
        <p:spPr>
          <a:xfrm>
            <a:off x="9302975" y="-192495"/>
            <a:ext cx="1087285" cy="1087285"/>
          </a:xfrm>
          <a:prstGeom prst="arc">
            <a:avLst>
              <a:gd name="adj1" fmla="val 7907272"/>
              <a:gd name="adj2" fmla="val 16017696"/>
            </a:avLst>
          </a:prstGeom>
          <a:ln w="19050">
            <a:solidFill>
              <a:srgbClr val="94525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433E5621-7C5D-4EDC-A114-7FD919499A33}"/>
                  </a:ext>
                </a:extLst>
              </p:cNvPr>
              <p:cNvSpPr txBox="1"/>
              <p:nvPr/>
            </p:nvSpPr>
            <p:spPr>
              <a:xfrm>
                <a:off x="4673693" y="1928700"/>
                <a:ext cx="30121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{10, 6, 7})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433E5621-7C5D-4EDC-A114-7FD919499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693" y="1928700"/>
                <a:ext cx="301210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F8717BB9-1E26-48CB-AC5B-CBFB08D6547F}"/>
                  </a:ext>
                </a:extLst>
              </p:cNvPr>
              <p:cNvSpPr txBox="1"/>
              <p:nvPr/>
            </p:nvSpPr>
            <p:spPr>
              <a:xfrm>
                <a:off x="9296767" y="1928700"/>
                <a:ext cx="12904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101101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36" name="文本框 235">
                <a:extLst>
                  <a:ext uri="{FF2B5EF4-FFF2-40B4-BE49-F238E27FC236}">
                    <a16:creationId xmlns:a16="http://schemas.microsoft.com/office/drawing/2014/main" id="{F8717BB9-1E26-48CB-AC5B-CBFB08D65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767" y="1928700"/>
                <a:ext cx="129041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椭圆 236">
            <a:extLst>
              <a:ext uri="{FF2B5EF4-FFF2-40B4-BE49-F238E27FC236}">
                <a16:creationId xmlns:a16="http://schemas.microsoft.com/office/drawing/2014/main" id="{48BF23CD-36CF-40A7-AAFE-095FBA4CD4D1}"/>
              </a:ext>
            </a:extLst>
          </p:cNvPr>
          <p:cNvSpPr/>
          <p:nvPr/>
        </p:nvSpPr>
        <p:spPr>
          <a:xfrm>
            <a:off x="4956982" y="2690697"/>
            <a:ext cx="2243009" cy="22430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7A4153B7-8984-4572-B535-FD8427AA79D7}"/>
                  </a:ext>
                </a:extLst>
              </p:cNvPr>
              <p:cNvSpPr txBox="1"/>
              <p:nvPr/>
            </p:nvSpPr>
            <p:spPr>
              <a:xfrm>
                <a:off x="5745688" y="3913611"/>
                <a:ext cx="4780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7A4153B7-8984-4572-B535-FD8427AA7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688" y="3913611"/>
                <a:ext cx="478015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3B5853E2-1960-4A15-9AF9-0E435F2A7BD6}"/>
              </a:ext>
            </a:extLst>
          </p:cNvPr>
          <p:cNvGrpSpPr/>
          <p:nvPr/>
        </p:nvGrpSpPr>
        <p:grpSpPr>
          <a:xfrm>
            <a:off x="5533084" y="3268950"/>
            <a:ext cx="1090806" cy="1090806"/>
            <a:chOff x="9945494" y="3152448"/>
            <a:chExt cx="1090806" cy="1090806"/>
          </a:xfrm>
        </p:grpSpPr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D27BED43-D8C9-4B75-9A88-1A4A295ABD49}"/>
                </a:ext>
              </a:extLst>
            </p:cNvPr>
            <p:cNvSpPr/>
            <p:nvPr/>
          </p:nvSpPr>
          <p:spPr>
            <a:xfrm>
              <a:off x="9945494" y="3152448"/>
              <a:ext cx="1090806" cy="10908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1" name="任意多边形: 形状 149">
              <a:extLst>
                <a:ext uri="{FF2B5EF4-FFF2-40B4-BE49-F238E27FC236}">
                  <a16:creationId xmlns:a16="http://schemas.microsoft.com/office/drawing/2014/main" id="{8FB835E9-718E-45A8-BBA3-8430874A3D87}"/>
                </a:ext>
              </a:extLst>
            </p:cNvPr>
            <p:cNvSpPr/>
            <p:nvPr/>
          </p:nvSpPr>
          <p:spPr>
            <a:xfrm>
              <a:off x="10461525" y="3161386"/>
              <a:ext cx="95304" cy="535804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任意多边形: 形状 10">
              <a:extLst>
                <a:ext uri="{FF2B5EF4-FFF2-40B4-BE49-F238E27FC236}">
                  <a16:creationId xmlns:a16="http://schemas.microsoft.com/office/drawing/2014/main" id="{A42ECB15-0855-4D62-BA31-BDB4E45C72F8}"/>
                </a:ext>
              </a:extLst>
            </p:cNvPr>
            <p:cNvSpPr/>
            <p:nvPr/>
          </p:nvSpPr>
          <p:spPr>
            <a:xfrm>
              <a:off x="9967119" y="3502404"/>
              <a:ext cx="526256" cy="180597"/>
            </a:xfrm>
            <a:custGeom>
              <a:avLst/>
              <a:gdLst>
                <a:gd name="connsiteX0" fmla="*/ 498475 w 498475"/>
                <a:gd name="connsiteY0" fmla="*/ 227835 h 227835"/>
                <a:gd name="connsiteX1" fmla="*/ 317500 w 498475"/>
                <a:gd name="connsiteY1" fmla="*/ 15110 h 227835"/>
                <a:gd name="connsiteX2" fmla="*/ 0 w 498475"/>
                <a:gd name="connsiteY2" fmla="*/ 34160 h 227835"/>
                <a:gd name="connsiteX0" fmla="*/ 510381 w 510381"/>
                <a:gd name="connsiteY0" fmla="*/ 220403 h 220403"/>
                <a:gd name="connsiteX1" fmla="*/ 329406 w 510381"/>
                <a:gd name="connsiteY1" fmla="*/ 7678 h 220403"/>
                <a:gd name="connsiteX2" fmla="*/ 0 w 510381"/>
                <a:gd name="connsiteY2" fmla="*/ 57684 h 220403"/>
                <a:gd name="connsiteX0" fmla="*/ 510381 w 510381"/>
                <a:gd name="connsiteY0" fmla="*/ 221691 h 221691"/>
                <a:gd name="connsiteX1" fmla="*/ 329406 w 510381"/>
                <a:gd name="connsiteY1" fmla="*/ 8966 h 221691"/>
                <a:gd name="connsiteX2" fmla="*/ 0 w 510381"/>
                <a:gd name="connsiteY2" fmla="*/ 58972 h 221691"/>
                <a:gd name="connsiteX0" fmla="*/ 510381 w 510381"/>
                <a:gd name="connsiteY0" fmla="*/ 209792 h 209792"/>
                <a:gd name="connsiteX1" fmla="*/ 322263 w 510381"/>
                <a:gd name="connsiteY1" fmla="*/ 11355 h 209792"/>
                <a:gd name="connsiteX2" fmla="*/ 0 w 510381"/>
                <a:gd name="connsiteY2" fmla="*/ 47073 h 209792"/>
                <a:gd name="connsiteX0" fmla="*/ 510381 w 510381"/>
                <a:gd name="connsiteY0" fmla="*/ 202540 h 202540"/>
                <a:gd name="connsiteX1" fmla="*/ 312738 w 510381"/>
                <a:gd name="connsiteY1" fmla="*/ 13628 h 202540"/>
                <a:gd name="connsiteX2" fmla="*/ 0 w 510381"/>
                <a:gd name="connsiteY2" fmla="*/ 39821 h 202540"/>
                <a:gd name="connsiteX0" fmla="*/ 526256 w 526256"/>
                <a:gd name="connsiteY0" fmla="*/ 196913 h 196913"/>
                <a:gd name="connsiteX1" fmla="*/ 328613 w 526256"/>
                <a:gd name="connsiteY1" fmla="*/ 8001 h 196913"/>
                <a:gd name="connsiteX2" fmla="*/ 0 w 526256"/>
                <a:gd name="connsiteY2" fmla="*/ 65944 h 196913"/>
                <a:gd name="connsiteX0" fmla="*/ 526256 w 526256"/>
                <a:gd name="connsiteY0" fmla="*/ 180597 h 180597"/>
                <a:gd name="connsiteX1" fmla="*/ 315913 w 526256"/>
                <a:gd name="connsiteY1" fmla="*/ 10735 h 180597"/>
                <a:gd name="connsiteX2" fmla="*/ 0 w 526256"/>
                <a:gd name="connsiteY2" fmla="*/ 49628 h 18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6256" h="180597">
                  <a:moveTo>
                    <a:pt x="526256" y="180597"/>
                  </a:moveTo>
                  <a:cubicBezTo>
                    <a:pt x="477308" y="90374"/>
                    <a:pt x="400976" y="37855"/>
                    <a:pt x="315913" y="10735"/>
                  </a:cubicBezTo>
                  <a:cubicBezTo>
                    <a:pt x="230850" y="-16385"/>
                    <a:pt x="110066" y="12057"/>
                    <a:pt x="0" y="4962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任意多边形: 形状 14">
              <a:extLst>
                <a:ext uri="{FF2B5EF4-FFF2-40B4-BE49-F238E27FC236}">
                  <a16:creationId xmlns:a16="http://schemas.microsoft.com/office/drawing/2014/main" id="{875AE185-5384-4922-9E61-139234E54D02}"/>
                </a:ext>
              </a:extLst>
            </p:cNvPr>
            <p:cNvSpPr/>
            <p:nvPr/>
          </p:nvSpPr>
          <p:spPr>
            <a:xfrm>
              <a:off x="10142537" y="3695700"/>
              <a:ext cx="357188" cy="418306"/>
            </a:xfrm>
            <a:custGeom>
              <a:avLst/>
              <a:gdLst>
                <a:gd name="connsiteX0" fmla="*/ 302805 w 302805"/>
                <a:gd name="connsiteY0" fmla="*/ 0 h 473075"/>
                <a:gd name="connsiteX1" fmla="*/ 26580 w 302805"/>
                <a:gd name="connsiteY1" fmla="*/ 149225 h 473075"/>
                <a:gd name="connsiteX2" fmla="*/ 26580 w 302805"/>
                <a:gd name="connsiteY2" fmla="*/ 473075 h 473075"/>
                <a:gd name="connsiteX0" fmla="*/ 363368 w 363368"/>
                <a:gd name="connsiteY0" fmla="*/ 0 h 418306"/>
                <a:gd name="connsiteX1" fmla="*/ 87143 w 363368"/>
                <a:gd name="connsiteY1" fmla="*/ 149225 h 418306"/>
                <a:gd name="connsiteX2" fmla="*/ 6180 w 363368"/>
                <a:gd name="connsiteY2" fmla="*/ 418306 h 418306"/>
                <a:gd name="connsiteX0" fmla="*/ 357188 w 357188"/>
                <a:gd name="connsiteY0" fmla="*/ 0 h 418306"/>
                <a:gd name="connsiteX1" fmla="*/ 80963 w 357188"/>
                <a:gd name="connsiteY1" fmla="*/ 149225 h 418306"/>
                <a:gd name="connsiteX2" fmla="*/ 0 w 357188"/>
                <a:gd name="connsiteY2" fmla="*/ 418306 h 418306"/>
                <a:gd name="connsiteX0" fmla="*/ 357188 w 357188"/>
                <a:gd name="connsiteY0" fmla="*/ 0 h 418306"/>
                <a:gd name="connsiteX1" fmla="*/ 95250 w 357188"/>
                <a:gd name="connsiteY1" fmla="*/ 137319 h 418306"/>
                <a:gd name="connsiteX2" fmla="*/ 0 w 357188"/>
                <a:gd name="connsiteY2" fmla="*/ 418306 h 41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8" h="418306">
                  <a:moveTo>
                    <a:pt x="357188" y="0"/>
                  </a:moveTo>
                  <a:cubicBezTo>
                    <a:pt x="242094" y="35189"/>
                    <a:pt x="154781" y="67601"/>
                    <a:pt x="95250" y="137319"/>
                  </a:cubicBezTo>
                  <a:cubicBezTo>
                    <a:pt x="35719" y="207037"/>
                    <a:pt x="5556" y="293423"/>
                    <a:pt x="0" y="4183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4" name="任意多边形: 形状 15">
              <a:extLst>
                <a:ext uri="{FF2B5EF4-FFF2-40B4-BE49-F238E27FC236}">
                  <a16:creationId xmlns:a16="http://schemas.microsoft.com/office/drawing/2014/main" id="{C84B806F-F3BC-4A8E-96B1-AE11201474F0}"/>
                </a:ext>
              </a:extLst>
            </p:cNvPr>
            <p:cNvSpPr/>
            <p:nvPr/>
          </p:nvSpPr>
          <p:spPr>
            <a:xfrm>
              <a:off x="10494167" y="3695700"/>
              <a:ext cx="330995" cy="413544"/>
            </a:xfrm>
            <a:custGeom>
              <a:avLst/>
              <a:gdLst>
                <a:gd name="connsiteX0" fmla="*/ 0 w 419100"/>
                <a:gd name="connsiteY0" fmla="*/ 0 h 292100"/>
                <a:gd name="connsiteX1" fmla="*/ 158750 w 419100"/>
                <a:gd name="connsiteY1" fmla="*/ 228600 h 292100"/>
                <a:gd name="connsiteX2" fmla="*/ 419100 w 419100"/>
                <a:gd name="connsiteY2" fmla="*/ 292100 h 292100"/>
                <a:gd name="connsiteX0" fmla="*/ 0 w 309563"/>
                <a:gd name="connsiteY0" fmla="*/ 0 h 404019"/>
                <a:gd name="connsiteX1" fmla="*/ 158750 w 309563"/>
                <a:gd name="connsiteY1" fmla="*/ 228600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80169 w 309563"/>
                <a:gd name="connsiteY1" fmla="*/ 254794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30995"/>
                <a:gd name="connsiteY0" fmla="*/ 0 h 413544"/>
                <a:gd name="connsiteX1" fmla="*/ 80170 w 330995"/>
                <a:gd name="connsiteY1" fmla="*/ 288131 h 413544"/>
                <a:gd name="connsiteX2" fmla="*/ 330995 w 330995"/>
                <a:gd name="connsiteY2" fmla="*/ 413544 h 41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5" h="413544">
                  <a:moveTo>
                    <a:pt x="0" y="0"/>
                  </a:moveTo>
                  <a:cubicBezTo>
                    <a:pt x="1588" y="132820"/>
                    <a:pt x="25004" y="219207"/>
                    <a:pt x="80170" y="288131"/>
                  </a:cubicBezTo>
                  <a:cubicBezTo>
                    <a:pt x="135336" y="357055"/>
                    <a:pt x="235745" y="406135"/>
                    <a:pt x="330995" y="4135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任意多边形: 形状 16">
              <a:extLst>
                <a:ext uri="{FF2B5EF4-FFF2-40B4-BE49-F238E27FC236}">
                  <a16:creationId xmlns:a16="http://schemas.microsoft.com/office/drawing/2014/main" id="{6CA50A32-D286-4879-8C08-38C1B99C22E6}"/>
                </a:ext>
              </a:extLst>
            </p:cNvPr>
            <p:cNvSpPr/>
            <p:nvPr/>
          </p:nvSpPr>
          <p:spPr>
            <a:xfrm>
              <a:off x="10502900" y="3502025"/>
              <a:ext cx="488950" cy="243234"/>
            </a:xfrm>
            <a:custGeom>
              <a:avLst/>
              <a:gdLst>
                <a:gd name="connsiteX0" fmla="*/ 0 w 488950"/>
                <a:gd name="connsiteY0" fmla="*/ 196850 h 250798"/>
                <a:gd name="connsiteX1" fmla="*/ 314325 w 488950"/>
                <a:gd name="connsiteY1" fmla="*/ 238125 h 250798"/>
                <a:gd name="connsiteX2" fmla="*/ 488950 w 488950"/>
                <a:gd name="connsiteY2" fmla="*/ 0 h 250798"/>
                <a:gd name="connsiteX0" fmla="*/ 0 w 488950"/>
                <a:gd name="connsiteY0" fmla="*/ 196850 h 243234"/>
                <a:gd name="connsiteX1" fmla="*/ 295275 w 488950"/>
                <a:gd name="connsiteY1" fmla="*/ 228600 h 243234"/>
                <a:gd name="connsiteX2" fmla="*/ 488950 w 488950"/>
                <a:gd name="connsiteY2" fmla="*/ 0 h 24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950" h="243234">
                  <a:moveTo>
                    <a:pt x="0" y="196850"/>
                  </a:moveTo>
                  <a:cubicBezTo>
                    <a:pt x="116416" y="233891"/>
                    <a:pt x="213783" y="261408"/>
                    <a:pt x="295275" y="228600"/>
                  </a:cubicBezTo>
                  <a:cubicBezTo>
                    <a:pt x="376767" y="195792"/>
                    <a:pt x="442383" y="102658"/>
                    <a:pt x="48895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6" name="文本框 245">
            <a:extLst>
              <a:ext uri="{FF2B5EF4-FFF2-40B4-BE49-F238E27FC236}">
                <a16:creationId xmlns:a16="http://schemas.microsoft.com/office/drawing/2014/main" id="{734EFBBD-8EE7-4443-9C7C-1F84255E1852}"/>
              </a:ext>
            </a:extLst>
          </p:cNvPr>
          <p:cNvSpPr txBox="1"/>
          <p:nvPr/>
        </p:nvSpPr>
        <p:spPr>
          <a:xfrm>
            <a:off x="5503695" y="364070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E60239D4-70E1-4497-9C35-3C7DFC7ABBCA}"/>
              </a:ext>
            </a:extLst>
          </p:cNvPr>
          <p:cNvSpPr txBox="1"/>
          <p:nvPr/>
        </p:nvSpPr>
        <p:spPr>
          <a:xfrm>
            <a:off x="6161186" y="3829113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199BF5AC-1830-48F9-A65E-67375DC4C5BE}"/>
              </a:ext>
            </a:extLst>
          </p:cNvPr>
          <p:cNvSpPr txBox="1"/>
          <p:nvPr/>
        </p:nvSpPr>
        <p:spPr>
          <a:xfrm>
            <a:off x="5720177" y="330023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4D862496-2C7C-4D56-8559-DADB0DF63601}"/>
              </a:ext>
            </a:extLst>
          </p:cNvPr>
          <p:cNvSpPr txBox="1"/>
          <p:nvPr/>
        </p:nvSpPr>
        <p:spPr>
          <a:xfrm>
            <a:off x="6112951" y="341556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250" name="任意多边形: 形状 249">
            <a:extLst>
              <a:ext uri="{FF2B5EF4-FFF2-40B4-BE49-F238E27FC236}">
                <a16:creationId xmlns:a16="http://schemas.microsoft.com/office/drawing/2014/main" id="{6976D577-A9AA-4F53-9784-789DC00BCF00}"/>
              </a:ext>
            </a:extLst>
          </p:cNvPr>
          <p:cNvSpPr/>
          <p:nvPr/>
        </p:nvSpPr>
        <p:spPr>
          <a:xfrm>
            <a:off x="5989195" y="2575747"/>
            <a:ext cx="1262547" cy="803752"/>
          </a:xfrm>
          <a:custGeom>
            <a:avLst/>
            <a:gdLst>
              <a:gd name="connsiteX0" fmla="*/ 0 w 1022858"/>
              <a:gd name="connsiteY0" fmla="*/ 389858 h 955008"/>
              <a:gd name="connsiteX1" fmla="*/ 889000 w 1022858"/>
              <a:gd name="connsiteY1" fmla="*/ 21558 h 955008"/>
              <a:gd name="connsiteX2" fmla="*/ 1003300 w 1022858"/>
              <a:gd name="connsiteY2" fmla="*/ 955008 h 955008"/>
              <a:gd name="connsiteX0" fmla="*/ 0 w 1064214"/>
              <a:gd name="connsiteY0" fmla="*/ 396415 h 1075865"/>
              <a:gd name="connsiteX1" fmla="*/ 889000 w 1064214"/>
              <a:gd name="connsiteY1" fmla="*/ 28115 h 1075865"/>
              <a:gd name="connsiteX2" fmla="*/ 1054100 w 1064214"/>
              <a:gd name="connsiteY2" fmla="*/ 1075865 h 1075865"/>
              <a:gd name="connsiteX0" fmla="*/ 0 w 1132430"/>
              <a:gd name="connsiteY0" fmla="*/ 396415 h 1075865"/>
              <a:gd name="connsiteX1" fmla="*/ 955675 w 1132430"/>
              <a:gd name="connsiteY1" fmla="*/ 28115 h 1075865"/>
              <a:gd name="connsiteX2" fmla="*/ 1120775 w 1132430"/>
              <a:gd name="connsiteY2" fmla="*/ 1075865 h 1075865"/>
              <a:gd name="connsiteX0" fmla="*/ 0 w 1192646"/>
              <a:gd name="connsiteY0" fmla="*/ 191719 h 871169"/>
              <a:gd name="connsiteX1" fmla="*/ 1095375 w 1192646"/>
              <a:gd name="connsiteY1" fmla="*/ 74244 h 871169"/>
              <a:gd name="connsiteX2" fmla="*/ 1120775 w 1192646"/>
              <a:gd name="connsiteY2" fmla="*/ 871169 h 871169"/>
              <a:gd name="connsiteX0" fmla="*/ 0 w 1192646"/>
              <a:gd name="connsiteY0" fmla="*/ 171805 h 851255"/>
              <a:gd name="connsiteX1" fmla="*/ 1095375 w 1192646"/>
              <a:gd name="connsiteY1" fmla="*/ 54330 h 851255"/>
              <a:gd name="connsiteX2" fmla="*/ 1120775 w 1192646"/>
              <a:gd name="connsiteY2" fmla="*/ 851255 h 851255"/>
              <a:gd name="connsiteX0" fmla="*/ 0 w 1233298"/>
              <a:gd name="connsiteY0" fmla="*/ 121829 h 801279"/>
              <a:gd name="connsiteX1" fmla="*/ 1152525 w 1233298"/>
              <a:gd name="connsiteY1" fmla="*/ 80554 h 801279"/>
              <a:gd name="connsiteX2" fmla="*/ 1120775 w 1233298"/>
              <a:gd name="connsiteY2" fmla="*/ 801279 h 801279"/>
              <a:gd name="connsiteX0" fmla="*/ 0 w 1224843"/>
              <a:gd name="connsiteY0" fmla="*/ 151416 h 830866"/>
              <a:gd name="connsiteX1" fmla="*/ 1152525 w 1224843"/>
              <a:gd name="connsiteY1" fmla="*/ 110141 h 830866"/>
              <a:gd name="connsiteX2" fmla="*/ 1120775 w 1224843"/>
              <a:gd name="connsiteY2" fmla="*/ 830866 h 830866"/>
              <a:gd name="connsiteX0" fmla="*/ 0 w 1262547"/>
              <a:gd name="connsiteY0" fmla="*/ 124302 h 803752"/>
              <a:gd name="connsiteX1" fmla="*/ 1200150 w 1262547"/>
              <a:gd name="connsiteY1" fmla="*/ 130652 h 803752"/>
              <a:gd name="connsiteX2" fmla="*/ 1120775 w 1262547"/>
              <a:gd name="connsiteY2" fmla="*/ 803752 h 8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547" h="803752">
                <a:moveTo>
                  <a:pt x="0" y="124302"/>
                </a:moveTo>
                <a:cubicBezTo>
                  <a:pt x="337078" y="-30744"/>
                  <a:pt x="1032404" y="-54028"/>
                  <a:pt x="1200150" y="130652"/>
                </a:cubicBezTo>
                <a:cubicBezTo>
                  <a:pt x="1367896" y="315332"/>
                  <a:pt x="1147233" y="384123"/>
                  <a:pt x="1120775" y="80375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任意多边形: 形状 250">
            <a:extLst>
              <a:ext uri="{FF2B5EF4-FFF2-40B4-BE49-F238E27FC236}">
                <a16:creationId xmlns:a16="http://schemas.microsoft.com/office/drawing/2014/main" id="{0B36D2ED-5CEF-47F1-BC0E-65722F53DF48}"/>
              </a:ext>
            </a:extLst>
          </p:cNvPr>
          <p:cNvSpPr/>
          <p:nvPr/>
        </p:nvSpPr>
        <p:spPr>
          <a:xfrm>
            <a:off x="6868671" y="3376325"/>
            <a:ext cx="637919" cy="1228725"/>
          </a:xfrm>
          <a:custGeom>
            <a:avLst/>
            <a:gdLst>
              <a:gd name="connsiteX0" fmla="*/ 69850 w 895587"/>
              <a:gd name="connsiteY0" fmla="*/ 0 h 1238250"/>
              <a:gd name="connsiteX1" fmla="*/ 895350 w 895587"/>
              <a:gd name="connsiteY1" fmla="*/ 692150 h 1238250"/>
              <a:gd name="connsiteX2" fmla="*/ 0 w 895587"/>
              <a:gd name="connsiteY2" fmla="*/ 1238250 h 1238250"/>
              <a:gd name="connsiteX0" fmla="*/ 136525 w 896365"/>
              <a:gd name="connsiteY0" fmla="*/ 0 h 1127125"/>
              <a:gd name="connsiteX1" fmla="*/ 895350 w 896365"/>
              <a:gd name="connsiteY1" fmla="*/ 581025 h 1127125"/>
              <a:gd name="connsiteX2" fmla="*/ 0 w 896365"/>
              <a:gd name="connsiteY2" fmla="*/ 1127125 h 1127125"/>
              <a:gd name="connsiteX0" fmla="*/ 250825 w 1012790"/>
              <a:gd name="connsiteY0" fmla="*/ 0 h 1228725"/>
              <a:gd name="connsiteX1" fmla="*/ 1009650 w 1012790"/>
              <a:gd name="connsiteY1" fmla="*/ 581025 h 1228725"/>
              <a:gd name="connsiteX2" fmla="*/ 0 w 1012790"/>
              <a:gd name="connsiteY2" fmla="*/ 1228725 h 1228725"/>
              <a:gd name="connsiteX0" fmla="*/ 250825 w 775392"/>
              <a:gd name="connsiteY0" fmla="*/ 0 h 1228725"/>
              <a:gd name="connsiteX1" fmla="*/ 768350 w 775392"/>
              <a:gd name="connsiteY1" fmla="*/ 885825 h 1228725"/>
              <a:gd name="connsiteX2" fmla="*/ 0 w 775392"/>
              <a:gd name="connsiteY2" fmla="*/ 1228725 h 1228725"/>
              <a:gd name="connsiteX0" fmla="*/ 250825 w 604833"/>
              <a:gd name="connsiteY0" fmla="*/ 0 h 1228725"/>
              <a:gd name="connsiteX1" fmla="*/ 577850 w 604833"/>
              <a:gd name="connsiteY1" fmla="*/ 1033462 h 1228725"/>
              <a:gd name="connsiteX2" fmla="*/ 0 w 604833"/>
              <a:gd name="connsiteY2" fmla="*/ 1228725 h 1228725"/>
              <a:gd name="connsiteX0" fmla="*/ 250825 w 651327"/>
              <a:gd name="connsiteY0" fmla="*/ 0 h 1228725"/>
              <a:gd name="connsiteX1" fmla="*/ 577850 w 651327"/>
              <a:gd name="connsiteY1" fmla="*/ 1033462 h 1228725"/>
              <a:gd name="connsiteX2" fmla="*/ 0 w 651327"/>
              <a:gd name="connsiteY2" fmla="*/ 1228725 h 1228725"/>
              <a:gd name="connsiteX0" fmla="*/ 250825 w 637919"/>
              <a:gd name="connsiteY0" fmla="*/ 0 h 1228725"/>
              <a:gd name="connsiteX1" fmla="*/ 577850 w 637919"/>
              <a:gd name="connsiteY1" fmla="*/ 1033462 h 1228725"/>
              <a:gd name="connsiteX2" fmla="*/ 0 w 637919"/>
              <a:gd name="connsiteY2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919" h="1228725">
                <a:moveTo>
                  <a:pt x="250825" y="0"/>
                </a:moveTo>
                <a:cubicBezTo>
                  <a:pt x="597958" y="157162"/>
                  <a:pt x="724429" y="800100"/>
                  <a:pt x="577850" y="1033462"/>
                </a:cubicBezTo>
                <a:cubicBezTo>
                  <a:pt x="431271" y="1266824"/>
                  <a:pt x="441854" y="1058862"/>
                  <a:pt x="0" y="122872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任意多边形: 形状 251">
            <a:extLst>
              <a:ext uri="{FF2B5EF4-FFF2-40B4-BE49-F238E27FC236}">
                <a16:creationId xmlns:a16="http://schemas.microsoft.com/office/drawing/2014/main" id="{24E4D72E-FB2E-4305-8F68-ABD444613DA5}"/>
              </a:ext>
            </a:extLst>
          </p:cNvPr>
          <p:cNvSpPr/>
          <p:nvPr/>
        </p:nvSpPr>
        <p:spPr>
          <a:xfrm>
            <a:off x="5490721" y="4601874"/>
            <a:ext cx="1384300" cy="722680"/>
          </a:xfrm>
          <a:custGeom>
            <a:avLst/>
            <a:gdLst>
              <a:gd name="connsiteX0" fmla="*/ 952500 w 978423"/>
              <a:gd name="connsiteY0" fmla="*/ 0 h 1202502"/>
              <a:gd name="connsiteX1" fmla="*/ 857250 w 978423"/>
              <a:gd name="connsiteY1" fmla="*/ 1193800 h 1202502"/>
              <a:gd name="connsiteX2" fmla="*/ 0 w 978423"/>
              <a:gd name="connsiteY2" fmla="*/ 444500 h 1202502"/>
              <a:gd name="connsiteX0" fmla="*/ 876300 w 936213"/>
              <a:gd name="connsiteY0" fmla="*/ 0 h 1094470"/>
              <a:gd name="connsiteX1" fmla="*/ 857250 w 936213"/>
              <a:gd name="connsiteY1" fmla="*/ 1089025 h 1094470"/>
              <a:gd name="connsiteX2" fmla="*/ 0 w 936213"/>
              <a:gd name="connsiteY2" fmla="*/ 339725 h 1094470"/>
              <a:gd name="connsiteX0" fmla="*/ 1384300 w 1481044"/>
              <a:gd name="connsiteY0" fmla="*/ 0 h 1090079"/>
              <a:gd name="connsiteX1" fmla="*/ 1365250 w 1481044"/>
              <a:gd name="connsiteY1" fmla="*/ 1089025 h 1090079"/>
              <a:gd name="connsiteX2" fmla="*/ 0 w 1481044"/>
              <a:gd name="connsiteY2" fmla="*/ 168275 h 1090079"/>
              <a:gd name="connsiteX0" fmla="*/ 1384300 w 1386299"/>
              <a:gd name="connsiteY0" fmla="*/ 0 h 792800"/>
              <a:gd name="connsiteX1" fmla="*/ 831850 w 1386299"/>
              <a:gd name="connsiteY1" fmla="*/ 790575 h 792800"/>
              <a:gd name="connsiteX2" fmla="*/ 0 w 1386299"/>
              <a:gd name="connsiteY2" fmla="*/ 168275 h 792800"/>
              <a:gd name="connsiteX0" fmla="*/ 1384300 w 1384300"/>
              <a:gd name="connsiteY0" fmla="*/ 0 h 792800"/>
              <a:gd name="connsiteX1" fmla="*/ 831850 w 1384300"/>
              <a:gd name="connsiteY1" fmla="*/ 790575 h 792800"/>
              <a:gd name="connsiteX2" fmla="*/ 0 w 1384300"/>
              <a:gd name="connsiteY2" fmla="*/ 168275 h 792800"/>
              <a:gd name="connsiteX0" fmla="*/ 1384300 w 1384300"/>
              <a:gd name="connsiteY0" fmla="*/ 0 h 736234"/>
              <a:gd name="connsiteX1" fmla="*/ 717550 w 1384300"/>
              <a:gd name="connsiteY1" fmla="*/ 733425 h 736234"/>
              <a:gd name="connsiteX2" fmla="*/ 0 w 1384300"/>
              <a:gd name="connsiteY2" fmla="*/ 168275 h 736234"/>
              <a:gd name="connsiteX0" fmla="*/ 1384300 w 1384300"/>
              <a:gd name="connsiteY0" fmla="*/ 0 h 752223"/>
              <a:gd name="connsiteX1" fmla="*/ 717550 w 1384300"/>
              <a:gd name="connsiteY1" fmla="*/ 733425 h 752223"/>
              <a:gd name="connsiteX2" fmla="*/ 0 w 1384300"/>
              <a:gd name="connsiteY2" fmla="*/ 168275 h 752223"/>
              <a:gd name="connsiteX0" fmla="*/ 1384300 w 1384300"/>
              <a:gd name="connsiteY0" fmla="*/ 0 h 729603"/>
              <a:gd name="connsiteX1" fmla="*/ 536575 w 1384300"/>
              <a:gd name="connsiteY1" fmla="*/ 709612 h 729603"/>
              <a:gd name="connsiteX2" fmla="*/ 0 w 1384300"/>
              <a:gd name="connsiteY2" fmla="*/ 168275 h 729603"/>
              <a:gd name="connsiteX0" fmla="*/ 1384300 w 1384300"/>
              <a:gd name="connsiteY0" fmla="*/ 0 h 722680"/>
              <a:gd name="connsiteX1" fmla="*/ 536575 w 1384300"/>
              <a:gd name="connsiteY1" fmla="*/ 709612 h 722680"/>
              <a:gd name="connsiteX2" fmla="*/ 0 w 1384300"/>
              <a:gd name="connsiteY2" fmla="*/ 168275 h 72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722680">
                <a:moveTo>
                  <a:pt x="1384300" y="0"/>
                </a:moveTo>
                <a:cubicBezTo>
                  <a:pt x="1330325" y="355071"/>
                  <a:pt x="772054" y="805391"/>
                  <a:pt x="536575" y="709612"/>
                </a:cubicBezTo>
                <a:cubicBezTo>
                  <a:pt x="301096" y="613833"/>
                  <a:pt x="349250" y="579966"/>
                  <a:pt x="0" y="1682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任意多边形: 形状 252">
            <a:extLst>
              <a:ext uri="{FF2B5EF4-FFF2-40B4-BE49-F238E27FC236}">
                <a16:creationId xmlns:a16="http://schemas.microsoft.com/office/drawing/2014/main" id="{9205EBE8-D584-4C3B-B685-D8218C9FAD3B}"/>
              </a:ext>
            </a:extLst>
          </p:cNvPr>
          <p:cNvSpPr/>
          <p:nvPr/>
        </p:nvSpPr>
        <p:spPr>
          <a:xfrm>
            <a:off x="4651961" y="3576349"/>
            <a:ext cx="860985" cy="1200150"/>
          </a:xfrm>
          <a:custGeom>
            <a:avLst/>
            <a:gdLst>
              <a:gd name="connsiteX0" fmla="*/ 1526029 w 1526029"/>
              <a:gd name="connsiteY0" fmla="*/ 971550 h 1153499"/>
              <a:gd name="connsiteX1" fmla="*/ 46479 w 1526029"/>
              <a:gd name="connsiteY1" fmla="*/ 1079500 h 1153499"/>
              <a:gd name="connsiteX2" fmla="*/ 516379 w 1526029"/>
              <a:gd name="connsiteY2" fmla="*/ 0 h 1153499"/>
              <a:gd name="connsiteX0" fmla="*/ 1025350 w 1025350"/>
              <a:gd name="connsiteY0" fmla="*/ 800100 h 1114801"/>
              <a:gd name="connsiteX1" fmla="*/ 18875 w 1025350"/>
              <a:gd name="connsiteY1" fmla="*/ 1079500 h 1114801"/>
              <a:gd name="connsiteX2" fmla="*/ 488775 w 1025350"/>
              <a:gd name="connsiteY2" fmla="*/ 0 h 1114801"/>
              <a:gd name="connsiteX0" fmla="*/ 1024341 w 1024341"/>
              <a:gd name="connsiteY0" fmla="*/ 1200150 h 1540551"/>
              <a:gd name="connsiteX1" fmla="*/ 17866 w 1024341"/>
              <a:gd name="connsiteY1" fmla="*/ 1479550 h 1540551"/>
              <a:gd name="connsiteX2" fmla="*/ 497291 w 1024341"/>
              <a:gd name="connsiteY2" fmla="*/ 0 h 1540551"/>
              <a:gd name="connsiteX0" fmla="*/ 850434 w 850434"/>
              <a:gd name="connsiteY0" fmla="*/ 1200150 h 1229266"/>
              <a:gd name="connsiteX1" fmla="*/ 37634 w 850434"/>
              <a:gd name="connsiteY1" fmla="*/ 768350 h 1229266"/>
              <a:gd name="connsiteX2" fmla="*/ 323384 w 850434"/>
              <a:gd name="connsiteY2" fmla="*/ 0 h 1229266"/>
              <a:gd name="connsiteX0" fmla="*/ 814302 w 814302"/>
              <a:gd name="connsiteY0" fmla="*/ 1200150 h 1229448"/>
              <a:gd name="connsiteX1" fmla="*/ 1502 w 814302"/>
              <a:gd name="connsiteY1" fmla="*/ 768350 h 1229448"/>
              <a:gd name="connsiteX2" fmla="*/ 287252 w 814302"/>
              <a:gd name="connsiteY2" fmla="*/ 0 h 1229448"/>
              <a:gd name="connsiteX0" fmla="*/ 842697 w 842697"/>
              <a:gd name="connsiteY0" fmla="*/ 1200150 h 1219669"/>
              <a:gd name="connsiteX1" fmla="*/ 1322 w 842697"/>
              <a:gd name="connsiteY1" fmla="*/ 530225 h 1219669"/>
              <a:gd name="connsiteX2" fmla="*/ 315647 w 842697"/>
              <a:gd name="connsiteY2" fmla="*/ 0 h 1219669"/>
              <a:gd name="connsiteX0" fmla="*/ 841957 w 841957"/>
              <a:gd name="connsiteY0" fmla="*/ 1200150 h 1200150"/>
              <a:gd name="connsiteX1" fmla="*/ 582 w 841957"/>
              <a:gd name="connsiteY1" fmla="*/ 530225 h 1200150"/>
              <a:gd name="connsiteX2" fmla="*/ 314907 w 841957"/>
              <a:gd name="connsiteY2" fmla="*/ 0 h 1200150"/>
              <a:gd name="connsiteX0" fmla="*/ 860985 w 860985"/>
              <a:gd name="connsiteY0" fmla="*/ 1200150 h 1200150"/>
              <a:gd name="connsiteX1" fmla="*/ 560 w 860985"/>
              <a:gd name="connsiteY1" fmla="*/ 649287 h 1200150"/>
              <a:gd name="connsiteX2" fmla="*/ 333935 w 860985"/>
              <a:gd name="connsiteY2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985" h="1200150">
                <a:moveTo>
                  <a:pt x="860985" y="1200150"/>
                </a:moveTo>
                <a:cubicBezTo>
                  <a:pt x="505384" y="1192212"/>
                  <a:pt x="-19548" y="852487"/>
                  <a:pt x="560" y="649287"/>
                </a:cubicBezTo>
                <a:cubicBezTo>
                  <a:pt x="20668" y="446087"/>
                  <a:pt x="14847" y="458787"/>
                  <a:pt x="333935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任意多边形: 形状 253">
            <a:extLst>
              <a:ext uri="{FF2B5EF4-FFF2-40B4-BE49-F238E27FC236}">
                <a16:creationId xmlns:a16="http://schemas.microsoft.com/office/drawing/2014/main" id="{35C3C577-C5A4-431B-B862-61ECC9CAB2E7}"/>
              </a:ext>
            </a:extLst>
          </p:cNvPr>
          <p:cNvSpPr/>
          <p:nvPr/>
        </p:nvSpPr>
        <p:spPr>
          <a:xfrm>
            <a:off x="4924890" y="2475847"/>
            <a:ext cx="1070657" cy="1081452"/>
          </a:xfrm>
          <a:custGeom>
            <a:avLst/>
            <a:gdLst>
              <a:gd name="connsiteX0" fmla="*/ 546296 w 1365446"/>
              <a:gd name="connsiteY0" fmla="*/ 1322096 h 1322096"/>
              <a:gd name="connsiteX1" fmla="*/ 31946 w 1365446"/>
              <a:gd name="connsiteY1" fmla="*/ 134646 h 1322096"/>
              <a:gd name="connsiteX2" fmla="*/ 1365446 w 1365446"/>
              <a:gd name="connsiteY2" fmla="*/ 77496 h 1322096"/>
              <a:gd name="connsiteX0" fmla="*/ 558741 w 1590616"/>
              <a:gd name="connsiteY0" fmla="*/ 1352444 h 1352444"/>
              <a:gd name="connsiteX1" fmla="*/ 44391 w 1590616"/>
              <a:gd name="connsiteY1" fmla="*/ 164994 h 1352444"/>
              <a:gd name="connsiteX2" fmla="*/ 1590616 w 1590616"/>
              <a:gd name="connsiteY2" fmla="*/ 57044 h 1352444"/>
              <a:gd name="connsiteX0" fmla="*/ 588889 w 1585839"/>
              <a:gd name="connsiteY0" fmla="*/ 937239 h 937239"/>
              <a:gd name="connsiteX1" fmla="*/ 39614 w 1585839"/>
              <a:gd name="connsiteY1" fmla="*/ 146664 h 937239"/>
              <a:gd name="connsiteX2" fmla="*/ 1585839 w 1585839"/>
              <a:gd name="connsiteY2" fmla="*/ 38714 h 937239"/>
              <a:gd name="connsiteX0" fmla="*/ 197896 w 1194846"/>
              <a:gd name="connsiteY0" fmla="*/ 1068964 h 1068964"/>
              <a:gd name="connsiteX1" fmla="*/ 175671 w 1194846"/>
              <a:gd name="connsiteY1" fmla="*/ 56139 h 1068964"/>
              <a:gd name="connsiteX2" fmla="*/ 1194846 w 1194846"/>
              <a:gd name="connsiteY2" fmla="*/ 170439 h 1068964"/>
              <a:gd name="connsiteX0" fmla="*/ 124040 w 1120990"/>
              <a:gd name="connsiteY0" fmla="*/ 1138305 h 1138305"/>
              <a:gd name="connsiteX1" fmla="*/ 363752 w 1120990"/>
              <a:gd name="connsiteY1" fmla="*/ 44518 h 1138305"/>
              <a:gd name="connsiteX2" fmla="*/ 1120990 w 1120990"/>
              <a:gd name="connsiteY2" fmla="*/ 239780 h 1138305"/>
              <a:gd name="connsiteX0" fmla="*/ 152230 w 1149180"/>
              <a:gd name="connsiteY0" fmla="*/ 1093854 h 1093854"/>
              <a:gd name="connsiteX1" fmla="*/ 391942 w 1149180"/>
              <a:gd name="connsiteY1" fmla="*/ 67 h 1093854"/>
              <a:gd name="connsiteX2" fmla="*/ 1149180 w 1149180"/>
              <a:gd name="connsiteY2" fmla="*/ 195329 h 1093854"/>
              <a:gd name="connsiteX0" fmla="*/ 144082 w 1141032"/>
              <a:gd name="connsiteY0" fmla="*/ 1093854 h 1093854"/>
              <a:gd name="connsiteX1" fmla="*/ 417131 w 1141032"/>
              <a:gd name="connsiteY1" fmla="*/ 67 h 1093854"/>
              <a:gd name="connsiteX2" fmla="*/ 1141032 w 1141032"/>
              <a:gd name="connsiteY2" fmla="*/ 195329 h 1093854"/>
              <a:gd name="connsiteX0" fmla="*/ 151046 w 1147996"/>
              <a:gd name="connsiteY0" fmla="*/ 1096832 h 1096832"/>
              <a:gd name="connsiteX1" fmla="*/ 424095 w 1147996"/>
              <a:gd name="connsiteY1" fmla="*/ 3045 h 1096832"/>
              <a:gd name="connsiteX2" fmla="*/ 1147996 w 1147996"/>
              <a:gd name="connsiteY2" fmla="*/ 198307 h 1096832"/>
              <a:gd name="connsiteX0" fmla="*/ 128925 w 1125875"/>
              <a:gd name="connsiteY0" fmla="*/ 1096832 h 1096832"/>
              <a:gd name="connsiteX1" fmla="*/ 401974 w 1125875"/>
              <a:gd name="connsiteY1" fmla="*/ 3045 h 1096832"/>
              <a:gd name="connsiteX2" fmla="*/ 1125875 w 1125875"/>
              <a:gd name="connsiteY2" fmla="*/ 198307 h 1096832"/>
              <a:gd name="connsiteX0" fmla="*/ 117796 w 1114746"/>
              <a:gd name="connsiteY0" fmla="*/ 1087491 h 1087491"/>
              <a:gd name="connsiteX1" fmla="*/ 452758 w 1114746"/>
              <a:gd name="connsiteY1" fmla="*/ 3229 h 1087491"/>
              <a:gd name="connsiteX2" fmla="*/ 1114746 w 1114746"/>
              <a:gd name="connsiteY2" fmla="*/ 188966 h 1087491"/>
              <a:gd name="connsiteX0" fmla="*/ 107971 w 1109683"/>
              <a:gd name="connsiteY0" fmla="*/ 1099431 h 1099431"/>
              <a:gd name="connsiteX1" fmla="*/ 447695 w 1109683"/>
              <a:gd name="connsiteY1" fmla="*/ 43744 h 1099431"/>
              <a:gd name="connsiteX2" fmla="*/ 1109683 w 1109683"/>
              <a:gd name="connsiteY2" fmla="*/ 229481 h 1099431"/>
              <a:gd name="connsiteX0" fmla="*/ 52637 w 1054349"/>
              <a:gd name="connsiteY0" fmla="*/ 1099431 h 1099431"/>
              <a:gd name="connsiteX1" fmla="*/ 392361 w 1054349"/>
              <a:gd name="connsiteY1" fmla="*/ 43744 h 1099431"/>
              <a:gd name="connsiteX2" fmla="*/ 1054349 w 1054349"/>
              <a:gd name="connsiteY2" fmla="*/ 229481 h 1099431"/>
              <a:gd name="connsiteX0" fmla="*/ 53124 w 1054836"/>
              <a:gd name="connsiteY0" fmla="*/ 1116338 h 1116338"/>
              <a:gd name="connsiteX1" fmla="*/ 388085 w 1054836"/>
              <a:gd name="connsiteY1" fmla="*/ 41601 h 1116338"/>
              <a:gd name="connsiteX2" fmla="*/ 1054836 w 1054836"/>
              <a:gd name="connsiteY2" fmla="*/ 246388 h 1116338"/>
              <a:gd name="connsiteX0" fmla="*/ 68945 w 1070657"/>
              <a:gd name="connsiteY0" fmla="*/ 1082035 h 1082035"/>
              <a:gd name="connsiteX1" fmla="*/ 403906 w 1070657"/>
              <a:gd name="connsiteY1" fmla="*/ 7298 h 1082035"/>
              <a:gd name="connsiteX2" fmla="*/ 1070657 w 1070657"/>
              <a:gd name="connsiteY2" fmla="*/ 212085 h 1082035"/>
              <a:gd name="connsiteX0" fmla="*/ 68945 w 1070657"/>
              <a:gd name="connsiteY0" fmla="*/ 1081452 h 1081452"/>
              <a:gd name="connsiteX1" fmla="*/ 403906 w 1070657"/>
              <a:gd name="connsiteY1" fmla="*/ 6715 h 1081452"/>
              <a:gd name="connsiteX2" fmla="*/ 1070657 w 1070657"/>
              <a:gd name="connsiteY2" fmla="*/ 211502 h 10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657" h="1081452">
                <a:moveTo>
                  <a:pt x="68945" y="1081452"/>
                </a:moveTo>
                <a:cubicBezTo>
                  <a:pt x="-118380" y="739081"/>
                  <a:pt x="103604" y="51694"/>
                  <a:pt x="403906" y="6715"/>
                </a:cubicBezTo>
                <a:cubicBezTo>
                  <a:pt x="704208" y="-38264"/>
                  <a:pt x="710294" y="155410"/>
                  <a:pt x="1070657" y="21150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3CFBF937-E26D-4AEF-B831-094CF2202074}"/>
              </a:ext>
            </a:extLst>
          </p:cNvPr>
          <p:cNvSpPr txBox="1"/>
          <p:nvPr/>
        </p:nvSpPr>
        <p:spPr>
          <a:xfrm>
            <a:off x="5143576" y="2546088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F2C368E7-6FF7-430B-99A6-7C39D029726A}"/>
              </a:ext>
            </a:extLst>
          </p:cNvPr>
          <p:cNvSpPr txBox="1"/>
          <p:nvPr/>
        </p:nvSpPr>
        <p:spPr>
          <a:xfrm>
            <a:off x="4638369" y="4033960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3BBBEF49-2ADD-4AF1-AD72-4DB898498243}"/>
              </a:ext>
            </a:extLst>
          </p:cNvPr>
          <p:cNvSpPr txBox="1"/>
          <p:nvPr/>
        </p:nvSpPr>
        <p:spPr>
          <a:xfrm>
            <a:off x="7122164" y="3988344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19F6BFF2-6068-442A-B0B2-138B5C5D6DE7}"/>
              </a:ext>
            </a:extLst>
          </p:cNvPr>
          <p:cNvSpPr txBox="1"/>
          <p:nvPr/>
        </p:nvSpPr>
        <p:spPr>
          <a:xfrm>
            <a:off x="6745339" y="2616145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2745A054-B85A-4C47-8282-E6FD310BC551}"/>
              </a:ext>
            </a:extLst>
          </p:cNvPr>
          <p:cNvSpPr txBox="1"/>
          <p:nvPr/>
        </p:nvSpPr>
        <p:spPr>
          <a:xfrm>
            <a:off x="5913810" y="4917382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0043AFAF-F323-4A60-A5CB-E8D1CEDC179E}"/>
              </a:ext>
            </a:extLst>
          </p:cNvPr>
          <p:cNvSpPr/>
          <p:nvPr/>
        </p:nvSpPr>
        <p:spPr>
          <a:xfrm>
            <a:off x="5499101" y="3191496"/>
            <a:ext cx="1347841" cy="1590742"/>
          </a:xfrm>
          <a:custGeom>
            <a:avLst/>
            <a:gdLst>
              <a:gd name="connsiteX0" fmla="*/ 0 w 904875"/>
              <a:gd name="connsiteY0" fmla="*/ 552450 h 552450"/>
              <a:gd name="connsiteX1" fmla="*/ 371475 w 904875"/>
              <a:gd name="connsiteY1" fmla="*/ 276225 h 552450"/>
              <a:gd name="connsiteX2" fmla="*/ 904875 w 904875"/>
              <a:gd name="connsiteY2" fmla="*/ 0 h 552450"/>
              <a:gd name="connsiteX0" fmla="*/ 0 w 928687"/>
              <a:gd name="connsiteY0" fmla="*/ 557212 h 557212"/>
              <a:gd name="connsiteX1" fmla="*/ 371475 w 928687"/>
              <a:gd name="connsiteY1" fmla="*/ 280987 h 557212"/>
              <a:gd name="connsiteX2" fmla="*/ 928687 w 928687"/>
              <a:gd name="connsiteY2" fmla="*/ 0 h 557212"/>
              <a:gd name="connsiteX0" fmla="*/ 0 w 947177"/>
              <a:gd name="connsiteY0" fmla="*/ 557212 h 557212"/>
              <a:gd name="connsiteX1" fmla="*/ 371475 w 947177"/>
              <a:gd name="connsiteY1" fmla="*/ 280987 h 557212"/>
              <a:gd name="connsiteX2" fmla="*/ 928687 w 947177"/>
              <a:gd name="connsiteY2" fmla="*/ 0 h 557212"/>
              <a:gd name="connsiteX0" fmla="*/ 0 w 951546"/>
              <a:gd name="connsiteY0" fmla="*/ 557212 h 557212"/>
              <a:gd name="connsiteX1" fmla="*/ 490538 w 951546"/>
              <a:gd name="connsiteY1" fmla="*/ 357187 h 557212"/>
              <a:gd name="connsiteX2" fmla="*/ 928687 w 951546"/>
              <a:gd name="connsiteY2" fmla="*/ 0 h 557212"/>
              <a:gd name="connsiteX0" fmla="*/ 0 w 951546"/>
              <a:gd name="connsiteY0" fmla="*/ 557212 h 557212"/>
              <a:gd name="connsiteX1" fmla="*/ 490538 w 951546"/>
              <a:gd name="connsiteY1" fmla="*/ 357187 h 557212"/>
              <a:gd name="connsiteX2" fmla="*/ 928687 w 951546"/>
              <a:gd name="connsiteY2" fmla="*/ 0 h 557212"/>
              <a:gd name="connsiteX0" fmla="*/ 0 w 956158"/>
              <a:gd name="connsiteY0" fmla="*/ 557212 h 557212"/>
              <a:gd name="connsiteX1" fmla="*/ 490538 w 956158"/>
              <a:gd name="connsiteY1" fmla="*/ 357187 h 557212"/>
              <a:gd name="connsiteX2" fmla="*/ 928687 w 956158"/>
              <a:gd name="connsiteY2" fmla="*/ 0 h 557212"/>
              <a:gd name="connsiteX0" fmla="*/ 0 w 1233037"/>
              <a:gd name="connsiteY0" fmla="*/ 1106487 h 1106487"/>
              <a:gd name="connsiteX1" fmla="*/ 490538 w 1233037"/>
              <a:gd name="connsiteY1" fmla="*/ 906462 h 1106487"/>
              <a:gd name="connsiteX2" fmla="*/ 1217612 w 1233037"/>
              <a:gd name="connsiteY2" fmla="*/ 0 h 1106487"/>
              <a:gd name="connsiteX0" fmla="*/ 0 w 1256559"/>
              <a:gd name="connsiteY0" fmla="*/ 1106487 h 1106487"/>
              <a:gd name="connsiteX1" fmla="*/ 947738 w 1256559"/>
              <a:gd name="connsiteY1" fmla="*/ 785812 h 1106487"/>
              <a:gd name="connsiteX2" fmla="*/ 1217612 w 1256559"/>
              <a:gd name="connsiteY2" fmla="*/ 0 h 1106487"/>
              <a:gd name="connsiteX0" fmla="*/ 0 w 1394474"/>
              <a:gd name="connsiteY0" fmla="*/ 1087437 h 1087437"/>
              <a:gd name="connsiteX1" fmla="*/ 947738 w 1394474"/>
              <a:gd name="connsiteY1" fmla="*/ 766762 h 1087437"/>
              <a:gd name="connsiteX2" fmla="*/ 1366837 w 1394474"/>
              <a:gd name="connsiteY2" fmla="*/ 0 h 1087437"/>
              <a:gd name="connsiteX0" fmla="*/ 0 w 1419854"/>
              <a:gd name="connsiteY0" fmla="*/ 1087437 h 1087437"/>
              <a:gd name="connsiteX1" fmla="*/ 947738 w 1419854"/>
              <a:gd name="connsiteY1" fmla="*/ 766762 h 1087437"/>
              <a:gd name="connsiteX2" fmla="*/ 1393823 w 1419854"/>
              <a:gd name="connsiteY2" fmla="*/ 151936 h 1087437"/>
              <a:gd name="connsiteX3" fmla="*/ 1366837 w 1419854"/>
              <a:gd name="connsiteY3" fmla="*/ 0 h 1087437"/>
              <a:gd name="connsiteX0" fmla="*/ 0 w 1397604"/>
              <a:gd name="connsiteY0" fmla="*/ 1516062 h 1516062"/>
              <a:gd name="connsiteX1" fmla="*/ 947738 w 1397604"/>
              <a:gd name="connsiteY1" fmla="*/ 1195387 h 1516062"/>
              <a:gd name="connsiteX2" fmla="*/ 1393823 w 1397604"/>
              <a:gd name="connsiteY2" fmla="*/ 580561 h 1516062"/>
              <a:gd name="connsiteX3" fmla="*/ 538162 w 1397604"/>
              <a:gd name="connsiteY3" fmla="*/ 0 h 1516062"/>
              <a:gd name="connsiteX0" fmla="*/ 0 w 1362820"/>
              <a:gd name="connsiteY0" fmla="*/ 1516062 h 1516062"/>
              <a:gd name="connsiteX1" fmla="*/ 947738 w 1362820"/>
              <a:gd name="connsiteY1" fmla="*/ 1195387 h 1516062"/>
              <a:gd name="connsiteX2" fmla="*/ 1358898 w 1362820"/>
              <a:gd name="connsiteY2" fmla="*/ 164636 h 1516062"/>
              <a:gd name="connsiteX3" fmla="*/ 538162 w 1362820"/>
              <a:gd name="connsiteY3" fmla="*/ 0 h 1516062"/>
              <a:gd name="connsiteX0" fmla="*/ 0 w 1358898"/>
              <a:gd name="connsiteY0" fmla="*/ 1536472 h 1536472"/>
              <a:gd name="connsiteX1" fmla="*/ 947738 w 1358898"/>
              <a:gd name="connsiteY1" fmla="*/ 1215797 h 1536472"/>
              <a:gd name="connsiteX2" fmla="*/ 1358898 w 1358898"/>
              <a:gd name="connsiteY2" fmla="*/ 185046 h 1536472"/>
              <a:gd name="connsiteX3" fmla="*/ 538162 w 1358898"/>
              <a:gd name="connsiteY3" fmla="*/ 20410 h 1536472"/>
              <a:gd name="connsiteX0" fmla="*/ 0 w 1417135"/>
              <a:gd name="connsiteY0" fmla="*/ 1536472 h 1536472"/>
              <a:gd name="connsiteX1" fmla="*/ 947738 w 1417135"/>
              <a:gd name="connsiteY1" fmla="*/ 1215797 h 1536472"/>
              <a:gd name="connsiteX2" fmla="*/ 1358898 w 1417135"/>
              <a:gd name="connsiteY2" fmla="*/ 185046 h 1536472"/>
              <a:gd name="connsiteX3" fmla="*/ 538162 w 1417135"/>
              <a:gd name="connsiteY3" fmla="*/ 20410 h 1536472"/>
              <a:gd name="connsiteX0" fmla="*/ 0 w 1388247"/>
              <a:gd name="connsiteY0" fmla="*/ 1541295 h 1541295"/>
              <a:gd name="connsiteX1" fmla="*/ 947738 w 1388247"/>
              <a:gd name="connsiteY1" fmla="*/ 1220620 h 1541295"/>
              <a:gd name="connsiteX2" fmla="*/ 1327148 w 1388247"/>
              <a:gd name="connsiteY2" fmla="*/ 180344 h 1541295"/>
              <a:gd name="connsiteX3" fmla="*/ 538162 w 1388247"/>
              <a:gd name="connsiteY3" fmla="*/ 25233 h 1541295"/>
              <a:gd name="connsiteX0" fmla="*/ 0 w 1388247"/>
              <a:gd name="connsiteY0" fmla="*/ 1619009 h 1619009"/>
              <a:gd name="connsiteX1" fmla="*/ 947738 w 1388247"/>
              <a:gd name="connsiteY1" fmla="*/ 1298334 h 1619009"/>
              <a:gd name="connsiteX2" fmla="*/ 1327148 w 1388247"/>
              <a:gd name="connsiteY2" fmla="*/ 258058 h 1619009"/>
              <a:gd name="connsiteX3" fmla="*/ 538162 w 1388247"/>
              <a:gd name="connsiteY3" fmla="*/ 102947 h 1619009"/>
              <a:gd name="connsiteX0" fmla="*/ 0 w 1382502"/>
              <a:gd name="connsiteY0" fmla="*/ 1606510 h 1606510"/>
              <a:gd name="connsiteX1" fmla="*/ 947738 w 1382502"/>
              <a:gd name="connsiteY1" fmla="*/ 1285835 h 1606510"/>
              <a:gd name="connsiteX2" fmla="*/ 1320798 w 1382502"/>
              <a:gd name="connsiteY2" fmla="*/ 283659 h 1606510"/>
              <a:gd name="connsiteX3" fmla="*/ 538162 w 1382502"/>
              <a:gd name="connsiteY3" fmla="*/ 90448 h 1606510"/>
              <a:gd name="connsiteX0" fmla="*/ 0 w 1387828"/>
              <a:gd name="connsiteY0" fmla="*/ 1606510 h 1606510"/>
              <a:gd name="connsiteX1" fmla="*/ 947738 w 1387828"/>
              <a:gd name="connsiteY1" fmla="*/ 1285835 h 1606510"/>
              <a:gd name="connsiteX2" fmla="*/ 1320798 w 1387828"/>
              <a:gd name="connsiteY2" fmla="*/ 283659 h 1606510"/>
              <a:gd name="connsiteX3" fmla="*/ 538162 w 1387828"/>
              <a:gd name="connsiteY3" fmla="*/ 90448 h 1606510"/>
              <a:gd name="connsiteX0" fmla="*/ 0 w 1342635"/>
              <a:gd name="connsiteY0" fmla="*/ 1590742 h 1590742"/>
              <a:gd name="connsiteX1" fmla="*/ 947738 w 1342635"/>
              <a:gd name="connsiteY1" fmla="*/ 1270067 h 1590742"/>
              <a:gd name="connsiteX2" fmla="*/ 1276348 w 1342635"/>
              <a:gd name="connsiteY2" fmla="*/ 328216 h 1590742"/>
              <a:gd name="connsiteX3" fmla="*/ 538162 w 1342635"/>
              <a:gd name="connsiteY3" fmla="*/ 74680 h 1590742"/>
              <a:gd name="connsiteX0" fmla="*/ 0 w 1347841"/>
              <a:gd name="connsiteY0" fmla="*/ 1590742 h 1590742"/>
              <a:gd name="connsiteX1" fmla="*/ 947738 w 1347841"/>
              <a:gd name="connsiteY1" fmla="*/ 1270067 h 1590742"/>
              <a:gd name="connsiteX2" fmla="*/ 1276348 w 1347841"/>
              <a:gd name="connsiteY2" fmla="*/ 328216 h 1590742"/>
              <a:gd name="connsiteX3" fmla="*/ 538162 w 1347841"/>
              <a:gd name="connsiteY3" fmla="*/ 74680 h 159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841" h="1590742">
                <a:moveTo>
                  <a:pt x="0" y="1590742"/>
                </a:moveTo>
                <a:cubicBezTo>
                  <a:pt x="129381" y="1360554"/>
                  <a:pt x="693738" y="1432863"/>
                  <a:pt x="947738" y="1270067"/>
                </a:cubicBezTo>
                <a:cubicBezTo>
                  <a:pt x="1201738" y="1107271"/>
                  <a:pt x="1482723" y="627460"/>
                  <a:pt x="1276348" y="328216"/>
                </a:cubicBezTo>
                <a:cubicBezTo>
                  <a:pt x="1069973" y="28972"/>
                  <a:pt x="663310" y="-90497"/>
                  <a:pt x="538162" y="7468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任意多边形: 形状 260">
            <a:extLst>
              <a:ext uri="{FF2B5EF4-FFF2-40B4-BE49-F238E27FC236}">
                <a16:creationId xmlns:a16="http://schemas.microsoft.com/office/drawing/2014/main" id="{CD88C32E-E665-47A8-8D87-67AF204EB6D5}"/>
              </a:ext>
            </a:extLst>
          </p:cNvPr>
          <p:cNvSpPr/>
          <p:nvPr/>
        </p:nvSpPr>
        <p:spPr>
          <a:xfrm>
            <a:off x="5373664" y="2947633"/>
            <a:ext cx="1735160" cy="1302868"/>
          </a:xfrm>
          <a:custGeom>
            <a:avLst/>
            <a:gdLst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0 w 533400"/>
              <a:gd name="connsiteY2" fmla="*/ 219075 h 219075"/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0 w 533400"/>
              <a:gd name="connsiteY2" fmla="*/ 219075 h 219075"/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161925 w 533400"/>
              <a:gd name="connsiteY2" fmla="*/ 119063 h 219075"/>
              <a:gd name="connsiteX3" fmla="*/ 0 w 533400"/>
              <a:gd name="connsiteY3" fmla="*/ 219075 h 219075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152400 w 523875"/>
              <a:gd name="connsiteY2" fmla="*/ 119063 h 195262"/>
              <a:gd name="connsiteX3" fmla="*/ 0 w 523875"/>
              <a:gd name="connsiteY3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1377950 w 1377950"/>
              <a:gd name="connsiteY0" fmla="*/ 0 h 855662"/>
              <a:gd name="connsiteX1" fmla="*/ 1087438 w 1377950"/>
              <a:gd name="connsiteY1" fmla="*/ 104775 h 855662"/>
              <a:gd name="connsiteX2" fmla="*/ 0 w 1377950"/>
              <a:gd name="connsiteY2" fmla="*/ 855662 h 855662"/>
              <a:gd name="connsiteX0" fmla="*/ 1377950 w 1377950"/>
              <a:gd name="connsiteY0" fmla="*/ 0 h 855662"/>
              <a:gd name="connsiteX1" fmla="*/ 1087438 w 1377950"/>
              <a:gd name="connsiteY1" fmla="*/ 104775 h 855662"/>
              <a:gd name="connsiteX2" fmla="*/ 412750 w 1377950"/>
              <a:gd name="connsiteY2" fmla="*/ 544048 h 855662"/>
              <a:gd name="connsiteX3" fmla="*/ 0 w 1377950"/>
              <a:gd name="connsiteY3" fmla="*/ 855662 h 855662"/>
              <a:gd name="connsiteX0" fmla="*/ 1828304 w 1828304"/>
              <a:gd name="connsiteY0" fmla="*/ 0 h 855662"/>
              <a:gd name="connsiteX1" fmla="*/ 1537792 w 1828304"/>
              <a:gd name="connsiteY1" fmla="*/ 104775 h 855662"/>
              <a:gd name="connsiteX2" fmla="*/ 31254 w 1828304"/>
              <a:gd name="connsiteY2" fmla="*/ 166223 h 855662"/>
              <a:gd name="connsiteX3" fmla="*/ 450354 w 1828304"/>
              <a:gd name="connsiteY3" fmla="*/ 855662 h 855662"/>
              <a:gd name="connsiteX0" fmla="*/ 1828304 w 1828304"/>
              <a:gd name="connsiteY0" fmla="*/ 401122 h 1256784"/>
              <a:gd name="connsiteX1" fmla="*/ 734517 w 1828304"/>
              <a:gd name="connsiteY1" fmla="*/ 1072 h 1256784"/>
              <a:gd name="connsiteX2" fmla="*/ 31254 w 1828304"/>
              <a:gd name="connsiteY2" fmla="*/ 567345 h 1256784"/>
              <a:gd name="connsiteX3" fmla="*/ 450354 w 1828304"/>
              <a:gd name="connsiteY3" fmla="*/ 1256784 h 1256784"/>
              <a:gd name="connsiteX0" fmla="*/ 1813075 w 1813075"/>
              <a:gd name="connsiteY0" fmla="*/ 402466 h 1258128"/>
              <a:gd name="connsiteX1" fmla="*/ 719288 w 1813075"/>
              <a:gd name="connsiteY1" fmla="*/ 2416 h 1258128"/>
              <a:gd name="connsiteX2" fmla="*/ 31900 w 1813075"/>
              <a:gd name="connsiteY2" fmla="*/ 657589 h 1258128"/>
              <a:gd name="connsiteX3" fmla="*/ 435125 w 1813075"/>
              <a:gd name="connsiteY3" fmla="*/ 1258128 h 1258128"/>
              <a:gd name="connsiteX0" fmla="*/ 1837222 w 1837222"/>
              <a:gd name="connsiteY0" fmla="*/ 402466 h 1268573"/>
              <a:gd name="connsiteX1" fmla="*/ 743435 w 1837222"/>
              <a:gd name="connsiteY1" fmla="*/ 2416 h 1268573"/>
              <a:gd name="connsiteX2" fmla="*/ 56047 w 1837222"/>
              <a:gd name="connsiteY2" fmla="*/ 657589 h 1268573"/>
              <a:gd name="connsiteX3" fmla="*/ 459272 w 1837222"/>
              <a:gd name="connsiteY3" fmla="*/ 1258128 h 1268573"/>
              <a:gd name="connsiteX0" fmla="*/ 1837222 w 1837222"/>
              <a:gd name="connsiteY0" fmla="*/ 402466 h 1268573"/>
              <a:gd name="connsiteX1" fmla="*/ 743435 w 1837222"/>
              <a:gd name="connsiteY1" fmla="*/ 2416 h 1268573"/>
              <a:gd name="connsiteX2" fmla="*/ 56047 w 1837222"/>
              <a:gd name="connsiteY2" fmla="*/ 657589 h 1268573"/>
              <a:gd name="connsiteX3" fmla="*/ 459272 w 1837222"/>
              <a:gd name="connsiteY3" fmla="*/ 1258128 h 1268573"/>
              <a:gd name="connsiteX0" fmla="*/ 1837222 w 1837222"/>
              <a:gd name="connsiteY0" fmla="*/ 402466 h 1268573"/>
              <a:gd name="connsiteX1" fmla="*/ 743435 w 1837222"/>
              <a:gd name="connsiteY1" fmla="*/ 2416 h 1268573"/>
              <a:gd name="connsiteX2" fmla="*/ 56047 w 1837222"/>
              <a:gd name="connsiteY2" fmla="*/ 657589 h 1268573"/>
              <a:gd name="connsiteX3" fmla="*/ 459272 w 1837222"/>
              <a:gd name="connsiteY3" fmla="*/ 1258128 h 1268573"/>
              <a:gd name="connsiteX0" fmla="*/ 1789646 w 1789646"/>
              <a:gd name="connsiteY0" fmla="*/ 402466 h 1268938"/>
              <a:gd name="connsiteX1" fmla="*/ 695859 w 1789646"/>
              <a:gd name="connsiteY1" fmla="*/ 2416 h 1268938"/>
              <a:gd name="connsiteX2" fmla="*/ 8471 w 1789646"/>
              <a:gd name="connsiteY2" fmla="*/ 657589 h 1268938"/>
              <a:gd name="connsiteX3" fmla="*/ 411696 w 1789646"/>
              <a:gd name="connsiteY3" fmla="*/ 1258128 h 1268938"/>
              <a:gd name="connsiteX0" fmla="*/ 1738384 w 1738384"/>
              <a:gd name="connsiteY0" fmla="*/ 402580 h 1269164"/>
              <a:gd name="connsiteX1" fmla="*/ 644597 w 1738384"/>
              <a:gd name="connsiteY1" fmla="*/ 2530 h 1269164"/>
              <a:gd name="connsiteX2" fmla="*/ 11184 w 1738384"/>
              <a:gd name="connsiteY2" fmla="*/ 664053 h 1269164"/>
              <a:gd name="connsiteX3" fmla="*/ 360434 w 1738384"/>
              <a:gd name="connsiteY3" fmla="*/ 1258242 h 1269164"/>
              <a:gd name="connsiteX0" fmla="*/ 1740345 w 1740345"/>
              <a:gd name="connsiteY0" fmla="*/ 431033 h 1298901"/>
              <a:gd name="connsiteX1" fmla="*/ 684658 w 1740345"/>
              <a:gd name="connsiteY1" fmla="*/ 2408 h 1298901"/>
              <a:gd name="connsiteX2" fmla="*/ 13145 w 1740345"/>
              <a:gd name="connsiteY2" fmla="*/ 692506 h 1298901"/>
              <a:gd name="connsiteX3" fmla="*/ 362395 w 1740345"/>
              <a:gd name="connsiteY3" fmla="*/ 1286695 h 1298901"/>
              <a:gd name="connsiteX0" fmla="*/ 1740345 w 1740345"/>
              <a:gd name="connsiteY0" fmla="*/ 428633 h 1296501"/>
              <a:gd name="connsiteX1" fmla="*/ 684658 w 1740345"/>
              <a:gd name="connsiteY1" fmla="*/ 8 h 1296501"/>
              <a:gd name="connsiteX2" fmla="*/ 13145 w 1740345"/>
              <a:gd name="connsiteY2" fmla="*/ 690106 h 1296501"/>
              <a:gd name="connsiteX3" fmla="*/ 362395 w 1740345"/>
              <a:gd name="connsiteY3" fmla="*/ 1284295 h 1296501"/>
              <a:gd name="connsiteX0" fmla="*/ 1740345 w 1740345"/>
              <a:gd name="connsiteY0" fmla="*/ 428636 h 1296504"/>
              <a:gd name="connsiteX1" fmla="*/ 684658 w 1740345"/>
              <a:gd name="connsiteY1" fmla="*/ 11 h 1296504"/>
              <a:gd name="connsiteX2" fmla="*/ 13145 w 1740345"/>
              <a:gd name="connsiteY2" fmla="*/ 690109 h 1296504"/>
              <a:gd name="connsiteX3" fmla="*/ 362395 w 1740345"/>
              <a:gd name="connsiteY3" fmla="*/ 1284298 h 1296504"/>
              <a:gd name="connsiteX0" fmla="*/ 1740345 w 1740345"/>
              <a:gd name="connsiteY0" fmla="*/ 428633 h 1296501"/>
              <a:gd name="connsiteX1" fmla="*/ 684658 w 1740345"/>
              <a:gd name="connsiteY1" fmla="*/ 8 h 1296501"/>
              <a:gd name="connsiteX2" fmla="*/ 13145 w 1740345"/>
              <a:gd name="connsiteY2" fmla="*/ 690106 h 1296501"/>
              <a:gd name="connsiteX3" fmla="*/ 362395 w 1740345"/>
              <a:gd name="connsiteY3" fmla="*/ 1284295 h 1296501"/>
              <a:gd name="connsiteX0" fmla="*/ 1740345 w 1740345"/>
              <a:gd name="connsiteY0" fmla="*/ 441313 h 1309181"/>
              <a:gd name="connsiteX1" fmla="*/ 684658 w 1740345"/>
              <a:gd name="connsiteY1" fmla="*/ 12688 h 1309181"/>
              <a:gd name="connsiteX2" fmla="*/ 13145 w 1740345"/>
              <a:gd name="connsiteY2" fmla="*/ 702786 h 1309181"/>
              <a:gd name="connsiteX3" fmla="*/ 362395 w 1740345"/>
              <a:gd name="connsiteY3" fmla="*/ 1296975 h 1309181"/>
              <a:gd name="connsiteX0" fmla="*/ 1745958 w 1745958"/>
              <a:gd name="connsiteY0" fmla="*/ 441313 h 1309181"/>
              <a:gd name="connsiteX1" fmla="*/ 690271 w 1745958"/>
              <a:gd name="connsiteY1" fmla="*/ 12688 h 1309181"/>
              <a:gd name="connsiteX2" fmla="*/ 18758 w 1745958"/>
              <a:gd name="connsiteY2" fmla="*/ 702786 h 1309181"/>
              <a:gd name="connsiteX3" fmla="*/ 368008 w 1745958"/>
              <a:gd name="connsiteY3" fmla="*/ 1296975 h 1309181"/>
              <a:gd name="connsiteX0" fmla="*/ 1745958 w 1745958"/>
              <a:gd name="connsiteY0" fmla="*/ 434432 h 1302300"/>
              <a:gd name="connsiteX1" fmla="*/ 690271 w 1745958"/>
              <a:gd name="connsiteY1" fmla="*/ 5807 h 1302300"/>
              <a:gd name="connsiteX2" fmla="*/ 18758 w 1745958"/>
              <a:gd name="connsiteY2" fmla="*/ 695905 h 1302300"/>
              <a:gd name="connsiteX3" fmla="*/ 368008 w 1745958"/>
              <a:gd name="connsiteY3" fmla="*/ 1290094 h 1302300"/>
              <a:gd name="connsiteX0" fmla="*/ 1735160 w 1735160"/>
              <a:gd name="connsiteY0" fmla="*/ 434432 h 1302868"/>
              <a:gd name="connsiteX1" fmla="*/ 679473 w 1735160"/>
              <a:gd name="connsiteY1" fmla="*/ 5807 h 1302868"/>
              <a:gd name="connsiteX2" fmla="*/ 7960 w 1735160"/>
              <a:gd name="connsiteY2" fmla="*/ 695905 h 1302868"/>
              <a:gd name="connsiteX3" fmla="*/ 357210 w 1735160"/>
              <a:gd name="connsiteY3" fmla="*/ 1290094 h 130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5160" h="1302868">
                <a:moveTo>
                  <a:pt x="1735160" y="434432"/>
                </a:moveTo>
                <a:cubicBezTo>
                  <a:pt x="1610542" y="506663"/>
                  <a:pt x="1256265" y="-63172"/>
                  <a:pt x="679473" y="5807"/>
                </a:cubicBezTo>
                <a:cubicBezTo>
                  <a:pt x="102681" y="74786"/>
                  <a:pt x="45796" y="456457"/>
                  <a:pt x="7960" y="695905"/>
                </a:cubicBezTo>
                <a:cubicBezTo>
                  <a:pt x="-29876" y="935353"/>
                  <a:pt x="64052" y="1384208"/>
                  <a:pt x="357210" y="1290094"/>
                </a:cubicBezTo>
              </a:path>
            </a:pathLst>
          </a:custGeom>
          <a:noFill/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6E8FC805-D59E-4C68-85C6-B6A57B9849D6}"/>
                  </a:ext>
                </a:extLst>
              </p:cNvPr>
              <p:cNvSpPr txBox="1"/>
              <p:nvPr/>
            </p:nvSpPr>
            <p:spPr>
              <a:xfrm>
                <a:off x="9526457" y="3904933"/>
                <a:ext cx="4780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6E8FC805-D59E-4C68-85C6-B6A57B984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457" y="3904933"/>
                <a:ext cx="478015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任意多边形: 形状 149">
            <a:extLst>
              <a:ext uri="{FF2B5EF4-FFF2-40B4-BE49-F238E27FC236}">
                <a16:creationId xmlns:a16="http://schemas.microsoft.com/office/drawing/2014/main" id="{49C56696-5B10-4E1D-8752-0024D2A70A03}"/>
              </a:ext>
            </a:extLst>
          </p:cNvPr>
          <p:cNvSpPr/>
          <p:nvPr/>
        </p:nvSpPr>
        <p:spPr>
          <a:xfrm>
            <a:off x="9829884" y="3269210"/>
            <a:ext cx="95304" cy="535804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任意多边形: 形状 10">
            <a:extLst>
              <a:ext uri="{FF2B5EF4-FFF2-40B4-BE49-F238E27FC236}">
                <a16:creationId xmlns:a16="http://schemas.microsoft.com/office/drawing/2014/main" id="{1752C293-D048-4FAB-B4AA-43BD98D2275E}"/>
              </a:ext>
            </a:extLst>
          </p:cNvPr>
          <p:cNvSpPr/>
          <p:nvPr/>
        </p:nvSpPr>
        <p:spPr>
          <a:xfrm>
            <a:off x="9335478" y="3610228"/>
            <a:ext cx="526256" cy="180597"/>
          </a:xfrm>
          <a:custGeom>
            <a:avLst/>
            <a:gdLst>
              <a:gd name="connsiteX0" fmla="*/ 498475 w 498475"/>
              <a:gd name="connsiteY0" fmla="*/ 227835 h 227835"/>
              <a:gd name="connsiteX1" fmla="*/ 317500 w 498475"/>
              <a:gd name="connsiteY1" fmla="*/ 15110 h 227835"/>
              <a:gd name="connsiteX2" fmla="*/ 0 w 498475"/>
              <a:gd name="connsiteY2" fmla="*/ 34160 h 227835"/>
              <a:gd name="connsiteX0" fmla="*/ 510381 w 510381"/>
              <a:gd name="connsiteY0" fmla="*/ 220403 h 220403"/>
              <a:gd name="connsiteX1" fmla="*/ 329406 w 510381"/>
              <a:gd name="connsiteY1" fmla="*/ 7678 h 220403"/>
              <a:gd name="connsiteX2" fmla="*/ 0 w 510381"/>
              <a:gd name="connsiteY2" fmla="*/ 57684 h 220403"/>
              <a:gd name="connsiteX0" fmla="*/ 510381 w 510381"/>
              <a:gd name="connsiteY0" fmla="*/ 221691 h 221691"/>
              <a:gd name="connsiteX1" fmla="*/ 329406 w 510381"/>
              <a:gd name="connsiteY1" fmla="*/ 8966 h 221691"/>
              <a:gd name="connsiteX2" fmla="*/ 0 w 510381"/>
              <a:gd name="connsiteY2" fmla="*/ 58972 h 221691"/>
              <a:gd name="connsiteX0" fmla="*/ 510381 w 510381"/>
              <a:gd name="connsiteY0" fmla="*/ 209792 h 209792"/>
              <a:gd name="connsiteX1" fmla="*/ 322263 w 510381"/>
              <a:gd name="connsiteY1" fmla="*/ 11355 h 209792"/>
              <a:gd name="connsiteX2" fmla="*/ 0 w 510381"/>
              <a:gd name="connsiteY2" fmla="*/ 47073 h 209792"/>
              <a:gd name="connsiteX0" fmla="*/ 510381 w 510381"/>
              <a:gd name="connsiteY0" fmla="*/ 202540 h 202540"/>
              <a:gd name="connsiteX1" fmla="*/ 312738 w 510381"/>
              <a:gd name="connsiteY1" fmla="*/ 13628 h 202540"/>
              <a:gd name="connsiteX2" fmla="*/ 0 w 510381"/>
              <a:gd name="connsiteY2" fmla="*/ 39821 h 202540"/>
              <a:gd name="connsiteX0" fmla="*/ 526256 w 526256"/>
              <a:gd name="connsiteY0" fmla="*/ 196913 h 196913"/>
              <a:gd name="connsiteX1" fmla="*/ 328613 w 526256"/>
              <a:gd name="connsiteY1" fmla="*/ 8001 h 196913"/>
              <a:gd name="connsiteX2" fmla="*/ 0 w 526256"/>
              <a:gd name="connsiteY2" fmla="*/ 65944 h 196913"/>
              <a:gd name="connsiteX0" fmla="*/ 526256 w 526256"/>
              <a:gd name="connsiteY0" fmla="*/ 180597 h 180597"/>
              <a:gd name="connsiteX1" fmla="*/ 315913 w 526256"/>
              <a:gd name="connsiteY1" fmla="*/ 10735 h 180597"/>
              <a:gd name="connsiteX2" fmla="*/ 0 w 526256"/>
              <a:gd name="connsiteY2" fmla="*/ 49628 h 18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256" h="180597">
                <a:moveTo>
                  <a:pt x="526256" y="180597"/>
                </a:moveTo>
                <a:cubicBezTo>
                  <a:pt x="477308" y="90374"/>
                  <a:pt x="400976" y="37855"/>
                  <a:pt x="315913" y="10735"/>
                </a:cubicBezTo>
                <a:cubicBezTo>
                  <a:pt x="230850" y="-16385"/>
                  <a:pt x="110066" y="12057"/>
                  <a:pt x="0" y="4962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任意多边形: 形状 14">
            <a:extLst>
              <a:ext uri="{FF2B5EF4-FFF2-40B4-BE49-F238E27FC236}">
                <a16:creationId xmlns:a16="http://schemas.microsoft.com/office/drawing/2014/main" id="{61FC3088-664B-40BE-A206-9732CF99DF5B}"/>
              </a:ext>
            </a:extLst>
          </p:cNvPr>
          <p:cNvSpPr/>
          <p:nvPr/>
        </p:nvSpPr>
        <p:spPr>
          <a:xfrm>
            <a:off x="9510896" y="3803524"/>
            <a:ext cx="357188" cy="418306"/>
          </a:xfrm>
          <a:custGeom>
            <a:avLst/>
            <a:gdLst>
              <a:gd name="connsiteX0" fmla="*/ 302805 w 302805"/>
              <a:gd name="connsiteY0" fmla="*/ 0 h 473075"/>
              <a:gd name="connsiteX1" fmla="*/ 26580 w 302805"/>
              <a:gd name="connsiteY1" fmla="*/ 149225 h 473075"/>
              <a:gd name="connsiteX2" fmla="*/ 26580 w 302805"/>
              <a:gd name="connsiteY2" fmla="*/ 473075 h 473075"/>
              <a:gd name="connsiteX0" fmla="*/ 363368 w 363368"/>
              <a:gd name="connsiteY0" fmla="*/ 0 h 418306"/>
              <a:gd name="connsiteX1" fmla="*/ 87143 w 363368"/>
              <a:gd name="connsiteY1" fmla="*/ 149225 h 418306"/>
              <a:gd name="connsiteX2" fmla="*/ 6180 w 363368"/>
              <a:gd name="connsiteY2" fmla="*/ 418306 h 418306"/>
              <a:gd name="connsiteX0" fmla="*/ 357188 w 357188"/>
              <a:gd name="connsiteY0" fmla="*/ 0 h 418306"/>
              <a:gd name="connsiteX1" fmla="*/ 80963 w 357188"/>
              <a:gd name="connsiteY1" fmla="*/ 149225 h 418306"/>
              <a:gd name="connsiteX2" fmla="*/ 0 w 357188"/>
              <a:gd name="connsiteY2" fmla="*/ 418306 h 418306"/>
              <a:gd name="connsiteX0" fmla="*/ 357188 w 357188"/>
              <a:gd name="connsiteY0" fmla="*/ 0 h 418306"/>
              <a:gd name="connsiteX1" fmla="*/ 95250 w 357188"/>
              <a:gd name="connsiteY1" fmla="*/ 137319 h 418306"/>
              <a:gd name="connsiteX2" fmla="*/ 0 w 357188"/>
              <a:gd name="connsiteY2" fmla="*/ 418306 h 4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188" h="418306">
                <a:moveTo>
                  <a:pt x="357188" y="0"/>
                </a:moveTo>
                <a:cubicBezTo>
                  <a:pt x="242094" y="35189"/>
                  <a:pt x="154781" y="67601"/>
                  <a:pt x="95250" y="137319"/>
                </a:cubicBezTo>
                <a:cubicBezTo>
                  <a:pt x="35719" y="207037"/>
                  <a:pt x="5556" y="293423"/>
                  <a:pt x="0" y="41830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6" name="任意多边形: 形状 15">
            <a:extLst>
              <a:ext uri="{FF2B5EF4-FFF2-40B4-BE49-F238E27FC236}">
                <a16:creationId xmlns:a16="http://schemas.microsoft.com/office/drawing/2014/main" id="{5DE2F970-0C4B-4D69-8A5B-09E50D2512C5}"/>
              </a:ext>
            </a:extLst>
          </p:cNvPr>
          <p:cNvSpPr/>
          <p:nvPr/>
        </p:nvSpPr>
        <p:spPr>
          <a:xfrm>
            <a:off x="9862526" y="3803524"/>
            <a:ext cx="330995" cy="413544"/>
          </a:xfrm>
          <a:custGeom>
            <a:avLst/>
            <a:gdLst>
              <a:gd name="connsiteX0" fmla="*/ 0 w 419100"/>
              <a:gd name="connsiteY0" fmla="*/ 0 h 292100"/>
              <a:gd name="connsiteX1" fmla="*/ 158750 w 419100"/>
              <a:gd name="connsiteY1" fmla="*/ 228600 h 292100"/>
              <a:gd name="connsiteX2" fmla="*/ 419100 w 419100"/>
              <a:gd name="connsiteY2" fmla="*/ 292100 h 292100"/>
              <a:gd name="connsiteX0" fmla="*/ 0 w 309563"/>
              <a:gd name="connsiteY0" fmla="*/ 0 h 404019"/>
              <a:gd name="connsiteX1" fmla="*/ 158750 w 309563"/>
              <a:gd name="connsiteY1" fmla="*/ 228600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80169 w 309563"/>
              <a:gd name="connsiteY1" fmla="*/ 254794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30995"/>
              <a:gd name="connsiteY0" fmla="*/ 0 h 413544"/>
              <a:gd name="connsiteX1" fmla="*/ 80170 w 330995"/>
              <a:gd name="connsiteY1" fmla="*/ 288131 h 413544"/>
              <a:gd name="connsiteX2" fmla="*/ 330995 w 330995"/>
              <a:gd name="connsiteY2" fmla="*/ 413544 h 41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995" h="413544">
                <a:moveTo>
                  <a:pt x="0" y="0"/>
                </a:moveTo>
                <a:cubicBezTo>
                  <a:pt x="1588" y="132820"/>
                  <a:pt x="25004" y="219207"/>
                  <a:pt x="80170" y="288131"/>
                </a:cubicBezTo>
                <a:cubicBezTo>
                  <a:pt x="135336" y="357055"/>
                  <a:pt x="235745" y="406135"/>
                  <a:pt x="330995" y="41354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任意多边形: 形状 16">
            <a:extLst>
              <a:ext uri="{FF2B5EF4-FFF2-40B4-BE49-F238E27FC236}">
                <a16:creationId xmlns:a16="http://schemas.microsoft.com/office/drawing/2014/main" id="{DC61E424-9001-493A-8397-B7DB5A41C74E}"/>
              </a:ext>
            </a:extLst>
          </p:cNvPr>
          <p:cNvSpPr/>
          <p:nvPr/>
        </p:nvSpPr>
        <p:spPr>
          <a:xfrm>
            <a:off x="9871259" y="3609849"/>
            <a:ext cx="488950" cy="243234"/>
          </a:xfrm>
          <a:custGeom>
            <a:avLst/>
            <a:gdLst>
              <a:gd name="connsiteX0" fmla="*/ 0 w 488950"/>
              <a:gd name="connsiteY0" fmla="*/ 196850 h 250798"/>
              <a:gd name="connsiteX1" fmla="*/ 314325 w 488950"/>
              <a:gd name="connsiteY1" fmla="*/ 238125 h 250798"/>
              <a:gd name="connsiteX2" fmla="*/ 488950 w 488950"/>
              <a:gd name="connsiteY2" fmla="*/ 0 h 250798"/>
              <a:gd name="connsiteX0" fmla="*/ 0 w 488950"/>
              <a:gd name="connsiteY0" fmla="*/ 196850 h 243234"/>
              <a:gd name="connsiteX1" fmla="*/ 295275 w 488950"/>
              <a:gd name="connsiteY1" fmla="*/ 228600 h 243234"/>
              <a:gd name="connsiteX2" fmla="*/ 488950 w 488950"/>
              <a:gd name="connsiteY2" fmla="*/ 0 h 24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950" h="243234">
                <a:moveTo>
                  <a:pt x="0" y="196850"/>
                </a:moveTo>
                <a:cubicBezTo>
                  <a:pt x="116416" y="233891"/>
                  <a:pt x="213783" y="261408"/>
                  <a:pt x="295275" y="228600"/>
                </a:cubicBezTo>
                <a:cubicBezTo>
                  <a:pt x="376767" y="195792"/>
                  <a:pt x="442383" y="102658"/>
                  <a:pt x="48895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3B44DF31-A4EF-43EA-9703-603E14A64F9C}"/>
              </a:ext>
            </a:extLst>
          </p:cNvPr>
          <p:cNvSpPr txBox="1"/>
          <p:nvPr/>
        </p:nvSpPr>
        <p:spPr>
          <a:xfrm>
            <a:off x="9284464" y="363202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1659C015-6846-473F-AFC5-AE26569270E6}"/>
              </a:ext>
            </a:extLst>
          </p:cNvPr>
          <p:cNvSpPr txBox="1"/>
          <p:nvPr/>
        </p:nvSpPr>
        <p:spPr>
          <a:xfrm>
            <a:off x="9941955" y="382043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41777BDC-A38A-4E2C-A47F-CCD43010A626}"/>
              </a:ext>
            </a:extLst>
          </p:cNvPr>
          <p:cNvSpPr txBox="1"/>
          <p:nvPr/>
        </p:nvSpPr>
        <p:spPr>
          <a:xfrm>
            <a:off x="9500946" y="3291552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10F26D25-02BD-4959-9C45-413849A67D25}"/>
              </a:ext>
            </a:extLst>
          </p:cNvPr>
          <p:cNvSpPr txBox="1"/>
          <p:nvPr/>
        </p:nvSpPr>
        <p:spPr>
          <a:xfrm>
            <a:off x="9893720" y="3406891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25FA04D7-0C13-4AB1-A61C-B229B44907CD}"/>
              </a:ext>
            </a:extLst>
          </p:cNvPr>
          <p:cNvSpPr/>
          <p:nvPr/>
        </p:nvSpPr>
        <p:spPr>
          <a:xfrm>
            <a:off x="9769964" y="2567069"/>
            <a:ext cx="1262547" cy="803752"/>
          </a:xfrm>
          <a:custGeom>
            <a:avLst/>
            <a:gdLst>
              <a:gd name="connsiteX0" fmla="*/ 0 w 1022858"/>
              <a:gd name="connsiteY0" fmla="*/ 389858 h 955008"/>
              <a:gd name="connsiteX1" fmla="*/ 889000 w 1022858"/>
              <a:gd name="connsiteY1" fmla="*/ 21558 h 955008"/>
              <a:gd name="connsiteX2" fmla="*/ 1003300 w 1022858"/>
              <a:gd name="connsiteY2" fmla="*/ 955008 h 955008"/>
              <a:gd name="connsiteX0" fmla="*/ 0 w 1064214"/>
              <a:gd name="connsiteY0" fmla="*/ 396415 h 1075865"/>
              <a:gd name="connsiteX1" fmla="*/ 889000 w 1064214"/>
              <a:gd name="connsiteY1" fmla="*/ 28115 h 1075865"/>
              <a:gd name="connsiteX2" fmla="*/ 1054100 w 1064214"/>
              <a:gd name="connsiteY2" fmla="*/ 1075865 h 1075865"/>
              <a:gd name="connsiteX0" fmla="*/ 0 w 1132430"/>
              <a:gd name="connsiteY0" fmla="*/ 396415 h 1075865"/>
              <a:gd name="connsiteX1" fmla="*/ 955675 w 1132430"/>
              <a:gd name="connsiteY1" fmla="*/ 28115 h 1075865"/>
              <a:gd name="connsiteX2" fmla="*/ 1120775 w 1132430"/>
              <a:gd name="connsiteY2" fmla="*/ 1075865 h 1075865"/>
              <a:gd name="connsiteX0" fmla="*/ 0 w 1192646"/>
              <a:gd name="connsiteY0" fmla="*/ 191719 h 871169"/>
              <a:gd name="connsiteX1" fmla="*/ 1095375 w 1192646"/>
              <a:gd name="connsiteY1" fmla="*/ 74244 h 871169"/>
              <a:gd name="connsiteX2" fmla="*/ 1120775 w 1192646"/>
              <a:gd name="connsiteY2" fmla="*/ 871169 h 871169"/>
              <a:gd name="connsiteX0" fmla="*/ 0 w 1192646"/>
              <a:gd name="connsiteY0" fmla="*/ 171805 h 851255"/>
              <a:gd name="connsiteX1" fmla="*/ 1095375 w 1192646"/>
              <a:gd name="connsiteY1" fmla="*/ 54330 h 851255"/>
              <a:gd name="connsiteX2" fmla="*/ 1120775 w 1192646"/>
              <a:gd name="connsiteY2" fmla="*/ 851255 h 851255"/>
              <a:gd name="connsiteX0" fmla="*/ 0 w 1233298"/>
              <a:gd name="connsiteY0" fmla="*/ 121829 h 801279"/>
              <a:gd name="connsiteX1" fmla="*/ 1152525 w 1233298"/>
              <a:gd name="connsiteY1" fmla="*/ 80554 h 801279"/>
              <a:gd name="connsiteX2" fmla="*/ 1120775 w 1233298"/>
              <a:gd name="connsiteY2" fmla="*/ 801279 h 801279"/>
              <a:gd name="connsiteX0" fmla="*/ 0 w 1224843"/>
              <a:gd name="connsiteY0" fmla="*/ 151416 h 830866"/>
              <a:gd name="connsiteX1" fmla="*/ 1152525 w 1224843"/>
              <a:gd name="connsiteY1" fmla="*/ 110141 h 830866"/>
              <a:gd name="connsiteX2" fmla="*/ 1120775 w 1224843"/>
              <a:gd name="connsiteY2" fmla="*/ 830866 h 830866"/>
              <a:gd name="connsiteX0" fmla="*/ 0 w 1262547"/>
              <a:gd name="connsiteY0" fmla="*/ 124302 h 803752"/>
              <a:gd name="connsiteX1" fmla="*/ 1200150 w 1262547"/>
              <a:gd name="connsiteY1" fmla="*/ 130652 h 803752"/>
              <a:gd name="connsiteX2" fmla="*/ 1120775 w 1262547"/>
              <a:gd name="connsiteY2" fmla="*/ 803752 h 8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547" h="803752">
                <a:moveTo>
                  <a:pt x="0" y="124302"/>
                </a:moveTo>
                <a:cubicBezTo>
                  <a:pt x="337078" y="-30744"/>
                  <a:pt x="1032404" y="-54028"/>
                  <a:pt x="1200150" y="130652"/>
                </a:cubicBezTo>
                <a:cubicBezTo>
                  <a:pt x="1367896" y="315332"/>
                  <a:pt x="1147233" y="384123"/>
                  <a:pt x="1120775" y="80375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任意多边形: 形状 272">
            <a:extLst>
              <a:ext uri="{FF2B5EF4-FFF2-40B4-BE49-F238E27FC236}">
                <a16:creationId xmlns:a16="http://schemas.microsoft.com/office/drawing/2014/main" id="{2BBF3D3C-954C-4E75-8414-81818A92E188}"/>
              </a:ext>
            </a:extLst>
          </p:cNvPr>
          <p:cNvSpPr/>
          <p:nvPr/>
        </p:nvSpPr>
        <p:spPr>
          <a:xfrm>
            <a:off x="10649440" y="3367647"/>
            <a:ext cx="637919" cy="1228725"/>
          </a:xfrm>
          <a:custGeom>
            <a:avLst/>
            <a:gdLst>
              <a:gd name="connsiteX0" fmla="*/ 69850 w 895587"/>
              <a:gd name="connsiteY0" fmla="*/ 0 h 1238250"/>
              <a:gd name="connsiteX1" fmla="*/ 895350 w 895587"/>
              <a:gd name="connsiteY1" fmla="*/ 692150 h 1238250"/>
              <a:gd name="connsiteX2" fmla="*/ 0 w 895587"/>
              <a:gd name="connsiteY2" fmla="*/ 1238250 h 1238250"/>
              <a:gd name="connsiteX0" fmla="*/ 136525 w 896365"/>
              <a:gd name="connsiteY0" fmla="*/ 0 h 1127125"/>
              <a:gd name="connsiteX1" fmla="*/ 895350 w 896365"/>
              <a:gd name="connsiteY1" fmla="*/ 581025 h 1127125"/>
              <a:gd name="connsiteX2" fmla="*/ 0 w 896365"/>
              <a:gd name="connsiteY2" fmla="*/ 1127125 h 1127125"/>
              <a:gd name="connsiteX0" fmla="*/ 250825 w 1012790"/>
              <a:gd name="connsiteY0" fmla="*/ 0 h 1228725"/>
              <a:gd name="connsiteX1" fmla="*/ 1009650 w 1012790"/>
              <a:gd name="connsiteY1" fmla="*/ 581025 h 1228725"/>
              <a:gd name="connsiteX2" fmla="*/ 0 w 1012790"/>
              <a:gd name="connsiteY2" fmla="*/ 1228725 h 1228725"/>
              <a:gd name="connsiteX0" fmla="*/ 250825 w 775392"/>
              <a:gd name="connsiteY0" fmla="*/ 0 h 1228725"/>
              <a:gd name="connsiteX1" fmla="*/ 768350 w 775392"/>
              <a:gd name="connsiteY1" fmla="*/ 885825 h 1228725"/>
              <a:gd name="connsiteX2" fmla="*/ 0 w 775392"/>
              <a:gd name="connsiteY2" fmla="*/ 1228725 h 1228725"/>
              <a:gd name="connsiteX0" fmla="*/ 250825 w 604833"/>
              <a:gd name="connsiteY0" fmla="*/ 0 h 1228725"/>
              <a:gd name="connsiteX1" fmla="*/ 577850 w 604833"/>
              <a:gd name="connsiteY1" fmla="*/ 1033462 h 1228725"/>
              <a:gd name="connsiteX2" fmla="*/ 0 w 604833"/>
              <a:gd name="connsiteY2" fmla="*/ 1228725 h 1228725"/>
              <a:gd name="connsiteX0" fmla="*/ 250825 w 651327"/>
              <a:gd name="connsiteY0" fmla="*/ 0 h 1228725"/>
              <a:gd name="connsiteX1" fmla="*/ 577850 w 651327"/>
              <a:gd name="connsiteY1" fmla="*/ 1033462 h 1228725"/>
              <a:gd name="connsiteX2" fmla="*/ 0 w 651327"/>
              <a:gd name="connsiteY2" fmla="*/ 1228725 h 1228725"/>
              <a:gd name="connsiteX0" fmla="*/ 250825 w 637919"/>
              <a:gd name="connsiteY0" fmla="*/ 0 h 1228725"/>
              <a:gd name="connsiteX1" fmla="*/ 577850 w 637919"/>
              <a:gd name="connsiteY1" fmla="*/ 1033462 h 1228725"/>
              <a:gd name="connsiteX2" fmla="*/ 0 w 637919"/>
              <a:gd name="connsiteY2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919" h="1228725">
                <a:moveTo>
                  <a:pt x="250825" y="0"/>
                </a:moveTo>
                <a:cubicBezTo>
                  <a:pt x="597958" y="157162"/>
                  <a:pt x="724429" y="800100"/>
                  <a:pt x="577850" y="1033462"/>
                </a:cubicBezTo>
                <a:cubicBezTo>
                  <a:pt x="431271" y="1266824"/>
                  <a:pt x="441854" y="1058862"/>
                  <a:pt x="0" y="122872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任意多边形: 形状 273">
            <a:extLst>
              <a:ext uri="{FF2B5EF4-FFF2-40B4-BE49-F238E27FC236}">
                <a16:creationId xmlns:a16="http://schemas.microsoft.com/office/drawing/2014/main" id="{0EDB6350-07EA-4B6D-B9FD-E19CDAA6F2DE}"/>
              </a:ext>
            </a:extLst>
          </p:cNvPr>
          <p:cNvSpPr/>
          <p:nvPr/>
        </p:nvSpPr>
        <p:spPr>
          <a:xfrm>
            <a:off x="9271490" y="4593196"/>
            <a:ext cx="1384300" cy="722680"/>
          </a:xfrm>
          <a:custGeom>
            <a:avLst/>
            <a:gdLst>
              <a:gd name="connsiteX0" fmla="*/ 952500 w 978423"/>
              <a:gd name="connsiteY0" fmla="*/ 0 h 1202502"/>
              <a:gd name="connsiteX1" fmla="*/ 857250 w 978423"/>
              <a:gd name="connsiteY1" fmla="*/ 1193800 h 1202502"/>
              <a:gd name="connsiteX2" fmla="*/ 0 w 978423"/>
              <a:gd name="connsiteY2" fmla="*/ 444500 h 1202502"/>
              <a:gd name="connsiteX0" fmla="*/ 876300 w 936213"/>
              <a:gd name="connsiteY0" fmla="*/ 0 h 1094470"/>
              <a:gd name="connsiteX1" fmla="*/ 857250 w 936213"/>
              <a:gd name="connsiteY1" fmla="*/ 1089025 h 1094470"/>
              <a:gd name="connsiteX2" fmla="*/ 0 w 936213"/>
              <a:gd name="connsiteY2" fmla="*/ 339725 h 1094470"/>
              <a:gd name="connsiteX0" fmla="*/ 1384300 w 1481044"/>
              <a:gd name="connsiteY0" fmla="*/ 0 h 1090079"/>
              <a:gd name="connsiteX1" fmla="*/ 1365250 w 1481044"/>
              <a:gd name="connsiteY1" fmla="*/ 1089025 h 1090079"/>
              <a:gd name="connsiteX2" fmla="*/ 0 w 1481044"/>
              <a:gd name="connsiteY2" fmla="*/ 168275 h 1090079"/>
              <a:gd name="connsiteX0" fmla="*/ 1384300 w 1386299"/>
              <a:gd name="connsiteY0" fmla="*/ 0 h 792800"/>
              <a:gd name="connsiteX1" fmla="*/ 831850 w 1386299"/>
              <a:gd name="connsiteY1" fmla="*/ 790575 h 792800"/>
              <a:gd name="connsiteX2" fmla="*/ 0 w 1386299"/>
              <a:gd name="connsiteY2" fmla="*/ 168275 h 792800"/>
              <a:gd name="connsiteX0" fmla="*/ 1384300 w 1384300"/>
              <a:gd name="connsiteY0" fmla="*/ 0 h 792800"/>
              <a:gd name="connsiteX1" fmla="*/ 831850 w 1384300"/>
              <a:gd name="connsiteY1" fmla="*/ 790575 h 792800"/>
              <a:gd name="connsiteX2" fmla="*/ 0 w 1384300"/>
              <a:gd name="connsiteY2" fmla="*/ 168275 h 792800"/>
              <a:gd name="connsiteX0" fmla="*/ 1384300 w 1384300"/>
              <a:gd name="connsiteY0" fmla="*/ 0 h 736234"/>
              <a:gd name="connsiteX1" fmla="*/ 717550 w 1384300"/>
              <a:gd name="connsiteY1" fmla="*/ 733425 h 736234"/>
              <a:gd name="connsiteX2" fmla="*/ 0 w 1384300"/>
              <a:gd name="connsiteY2" fmla="*/ 168275 h 736234"/>
              <a:gd name="connsiteX0" fmla="*/ 1384300 w 1384300"/>
              <a:gd name="connsiteY0" fmla="*/ 0 h 752223"/>
              <a:gd name="connsiteX1" fmla="*/ 717550 w 1384300"/>
              <a:gd name="connsiteY1" fmla="*/ 733425 h 752223"/>
              <a:gd name="connsiteX2" fmla="*/ 0 w 1384300"/>
              <a:gd name="connsiteY2" fmla="*/ 168275 h 752223"/>
              <a:gd name="connsiteX0" fmla="*/ 1384300 w 1384300"/>
              <a:gd name="connsiteY0" fmla="*/ 0 h 729603"/>
              <a:gd name="connsiteX1" fmla="*/ 536575 w 1384300"/>
              <a:gd name="connsiteY1" fmla="*/ 709612 h 729603"/>
              <a:gd name="connsiteX2" fmla="*/ 0 w 1384300"/>
              <a:gd name="connsiteY2" fmla="*/ 168275 h 729603"/>
              <a:gd name="connsiteX0" fmla="*/ 1384300 w 1384300"/>
              <a:gd name="connsiteY0" fmla="*/ 0 h 722680"/>
              <a:gd name="connsiteX1" fmla="*/ 536575 w 1384300"/>
              <a:gd name="connsiteY1" fmla="*/ 709612 h 722680"/>
              <a:gd name="connsiteX2" fmla="*/ 0 w 1384300"/>
              <a:gd name="connsiteY2" fmla="*/ 168275 h 72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722680">
                <a:moveTo>
                  <a:pt x="1384300" y="0"/>
                </a:moveTo>
                <a:cubicBezTo>
                  <a:pt x="1330325" y="355071"/>
                  <a:pt x="772054" y="805391"/>
                  <a:pt x="536575" y="709612"/>
                </a:cubicBezTo>
                <a:cubicBezTo>
                  <a:pt x="301096" y="613833"/>
                  <a:pt x="349250" y="579966"/>
                  <a:pt x="0" y="1682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1699F5EF-954D-46B6-85DB-D92917A011BC}"/>
              </a:ext>
            </a:extLst>
          </p:cNvPr>
          <p:cNvSpPr/>
          <p:nvPr/>
        </p:nvSpPr>
        <p:spPr>
          <a:xfrm>
            <a:off x="8432730" y="3567671"/>
            <a:ext cx="860985" cy="1200150"/>
          </a:xfrm>
          <a:custGeom>
            <a:avLst/>
            <a:gdLst>
              <a:gd name="connsiteX0" fmla="*/ 1526029 w 1526029"/>
              <a:gd name="connsiteY0" fmla="*/ 971550 h 1153499"/>
              <a:gd name="connsiteX1" fmla="*/ 46479 w 1526029"/>
              <a:gd name="connsiteY1" fmla="*/ 1079500 h 1153499"/>
              <a:gd name="connsiteX2" fmla="*/ 516379 w 1526029"/>
              <a:gd name="connsiteY2" fmla="*/ 0 h 1153499"/>
              <a:gd name="connsiteX0" fmla="*/ 1025350 w 1025350"/>
              <a:gd name="connsiteY0" fmla="*/ 800100 h 1114801"/>
              <a:gd name="connsiteX1" fmla="*/ 18875 w 1025350"/>
              <a:gd name="connsiteY1" fmla="*/ 1079500 h 1114801"/>
              <a:gd name="connsiteX2" fmla="*/ 488775 w 1025350"/>
              <a:gd name="connsiteY2" fmla="*/ 0 h 1114801"/>
              <a:gd name="connsiteX0" fmla="*/ 1024341 w 1024341"/>
              <a:gd name="connsiteY0" fmla="*/ 1200150 h 1540551"/>
              <a:gd name="connsiteX1" fmla="*/ 17866 w 1024341"/>
              <a:gd name="connsiteY1" fmla="*/ 1479550 h 1540551"/>
              <a:gd name="connsiteX2" fmla="*/ 497291 w 1024341"/>
              <a:gd name="connsiteY2" fmla="*/ 0 h 1540551"/>
              <a:gd name="connsiteX0" fmla="*/ 850434 w 850434"/>
              <a:gd name="connsiteY0" fmla="*/ 1200150 h 1229266"/>
              <a:gd name="connsiteX1" fmla="*/ 37634 w 850434"/>
              <a:gd name="connsiteY1" fmla="*/ 768350 h 1229266"/>
              <a:gd name="connsiteX2" fmla="*/ 323384 w 850434"/>
              <a:gd name="connsiteY2" fmla="*/ 0 h 1229266"/>
              <a:gd name="connsiteX0" fmla="*/ 814302 w 814302"/>
              <a:gd name="connsiteY0" fmla="*/ 1200150 h 1229448"/>
              <a:gd name="connsiteX1" fmla="*/ 1502 w 814302"/>
              <a:gd name="connsiteY1" fmla="*/ 768350 h 1229448"/>
              <a:gd name="connsiteX2" fmla="*/ 287252 w 814302"/>
              <a:gd name="connsiteY2" fmla="*/ 0 h 1229448"/>
              <a:gd name="connsiteX0" fmla="*/ 842697 w 842697"/>
              <a:gd name="connsiteY0" fmla="*/ 1200150 h 1219669"/>
              <a:gd name="connsiteX1" fmla="*/ 1322 w 842697"/>
              <a:gd name="connsiteY1" fmla="*/ 530225 h 1219669"/>
              <a:gd name="connsiteX2" fmla="*/ 315647 w 842697"/>
              <a:gd name="connsiteY2" fmla="*/ 0 h 1219669"/>
              <a:gd name="connsiteX0" fmla="*/ 841957 w 841957"/>
              <a:gd name="connsiteY0" fmla="*/ 1200150 h 1200150"/>
              <a:gd name="connsiteX1" fmla="*/ 582 w 841957"/>
              <a:gd name="connsiteY1" fmla="*/ 530225 h 1200150"/>
              <a:gd name="connsiteX2" fmla="*/ 314907 w 841957"/>
              <a:gd name="connsiteY2" fmla="*/ 0 h 1200150"/>
              <a:gd name="connsiteX0" fmla="*/ 860985 w 860985"/>
              <a:gd name="connsiteY0" fmla="*/ 1200150 h 1200150"/>
              <a:gd name="connsiteX1" fmla="*/ 560 w 860985"/>
              <a:gd name="connsiteY1" fmla="*/ 649287 h 1200150"/>
              <a:gd name="connsiteX2" fmla="*/ 333935 w 860985"/>
              <a:gd name="connsiteY2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985" h="1200150">
                <a:moveTo>
                  <a:pt x="860985" y="1200150"/>
                </a:moveTo>
                <a:cubicBezTo>
                  <a:pt x="505384" y="1192212"/>
                  <a:pt x="-19548" y="852487"/>
                  <a:pt x="560" y="649287"/>
                </a:cubicBezTo>
                <a:cubicBezTo>
                  <a:pt x="20668" y="446087"/>
                  <a:pt x="14847" y="458787"/>
                  <a:pt x="333935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任意多边形: 形状 275">
            <a:extLst>
              <a:ext uri="{FF2B5EF4-FFF2-40B4-BE49-F238E27FC236}">
                <a16:creationId xmlns:a16="http://schemas.microsoft.com/office/drawing/2014/main" id="{37470F1A-452A-4DF4-A389-EAF63F762048}"/>
              </a:ext>
            </a:extLst>
          </p:cNvPr>
          <p:cNvSpPr/>
          <p:nvPr/>
        </p:nvSpPr>
        <p:spPr>
          <a:xfrm>
            <a:off x="8705659" y="2467169"/>
            <a:ext cx="1070657" cy="1081452"/>
          </a:xfrm>
          <a:custGeom>
            <a:avLst/>
            <a:gdLst>
              <a:gd name="connsiteX0" fmla="*/ 546296 w 1365446"/>
              <a:gd name="connsiteY0" fmla="*/ 1322096 h 1322096"/>
              <a:gd name="connsiteX1" fmla="*/ 31946 w 1365446"/>
              <a:gd name="connsiteY1" fmla="*/ 134646 h 1322096"/>
              <a:gd name="connsiteX2" fmla="*/ 1365446 w 1365446"/>
              <a:gd name="connsiteY2" fmla="*/ 77496 h 1322096"/>
              <a:gd name="connsiteX0" fmla="*/ 558741 w 1590616"/>
              <a:gd name="connsiteY0" fmla="*/ 1352444 h 1352444"/>
              <a:gd name="connsiteX1" fmla="*/ 44391 w 1590616"/>
              <a:gd name="connsiteY1" fmla="*/ 164994 h 1352444"/>
              <a:gd name="connsiteX2" fmla="*/ 1590616 w 1590616"/>
              <a:gd name="connsiteY2" fmla="*/ 57044 h 1352444"/>
              <a:gd name="connsiteX0" fmla="*/ 588889 w 1585839"/>
              <a:gd name="connsiteY0" fmla="*/ 937239 h 937239"/>
              <a:gd name="connsiteX1" fmla="*/ 39614 w 1585839"/>
              <a:gd name="connsiteY1" fmla="*/ 146664 h 937239"/>
              <a:gd name="connsiteX2" fmla="*/ 1585839 w 1585839"/>
              <a:gd name="connsiteY2" fmla="*/ 38714 h 937239"/>
              <a:gd name="connsiteX0" fmla="*/ 197896 w 1194846"/>
              <a:gd name="connsiteY0" fmla="*/ 1068964 h 1068964"/>
              <a:gd name="connsiteX1" fmla="*/ 175671 w 1194846"/>
              <a:gd name="connsiteY1" fmla="*/ 56139 h 1068964"/>
              <a:gd name="connsiteX2" fmla="*/ 1194846 w 1194846"/>
              <a:gd name="connsiteY2" fmla="*/ 170439 h 1068964"/>
              <a:gd name="connsiteX0" fmla="*/ 124040 w 1120990"/>
              <a:gd name="connsiteY0" fmla="*/ 1138305 h 1138305"/>
              <a:gd name="connsiteX1" fmla="*/ 363752 w 1120990"/>
              <a:gd name="connsiteY1" fmla="*/ 44518 h 1138305"/>
              <a:gd name="connsiteX2" fmla="*/ 1120990 w 1120990"/>
              <a:gd name="connsiteY2" fmla="*/ 239780 h 1138305"/>
              <a:gd name="connsiteX0" fmla="*/ 152230 w 1149180"/>
              <a:gd name="connsiteY0" fmla="*/ 1093854 h 1093854"/>
              <a:gd name="connsiteX1" fmla="*/ 391942 w 1149180"/>
              <a:gd name="connsiteY1" fmla="*/ 67 h 1093854"/>
              <a:gd name="connsiteX2" fmla="*/ 1149180 w 1149180"/>
              <a:gd name="connsiteY2" fmla="*/ 195329 h 1093854"/>
              <a:gd name="connsiteX0" fmla="*/ 144082 w 1141032"/>
              <a:gd name="connsiteY0" fmla="*/ 1093854 h 1093854"/>
              <a:gd name="connsiteX1" fmla="*/ 417131 w 1141032"/>
              <a:gd name="connsiteY1" fmla="*/ 67 h 1093854"/>
              <a:gd name="connsiteX2" fmla="*/ 1141032 w 1141032"/>
              <a:gd name="connsiteY2" fmla="*/ 195329 h 1093854"/>
              <a:gd name="connsiteX0" fmla="*/ 151046 w 1147996"/>
              <a:gd name="connsiteY0" fmla="*/ 1096832 h 1096832"/>
              <a:gd name="connsiteX1" fmla="*/ 424095 w 1147996"/>
              <a:gd name="connsiteY1" fmla="*/ 3045 h 1096832"/>
              <a:gd name="connsiteX2" fmla="*/ 1147996 w 1147996"/>
              <a:gd name="connsiteY2" fmla="*/ 198307 h 1096832"/>
              <a:gd name="connsiteX0" fmla="*/ 128925 w 1125875"/>
              <a:gd name="connsiteY0" fmla="*/ 1096832 h 1096832"/>
              <a:gd name="connsiteX1" fmla="*/ 401974 w 1125875"/>
              <a:gd name="connsiteY1" fmla="*/ 3045 h 1096832"/>
              <a:gd name="connsiteX2" fmla="*/ 1125875 w 1125875"/>
              <a:gd name="connsiteY2" fmla="*/ 198307 h 1096832"/>
              <a:gd name="connsiteX0" fmla="*/ 117796 w 1114746"/>
              <a:gd name="connsiteY0" fmla="*/ 1087491 h 1087491"/>
              <a:gd name="connsiteX1" fmla="*/ 452758 w 1114746"/>
              <a:gd name="connsiteY1" fmla="*/ 3229 h 1087491"/>
              <a:gd name="connsiteX2" fmla="*/ 1114746 w 1114746"/>
              <a:gd name="connsiteY2" fmla="*/ 188966 h 1087491"/>
              <a:gd name="connsiteX0" fmla="*/ 107971 w 1109683"/>
              <a:gd name="connsiteY0" fmla="*/ 1099431 h 1099431"/>
              <a:gd name="connsiteX1" fmla="*/ 447695 w 1109683"/>
              <a:gd name="connsiteY1" fmla="*/ 43744 h 1099431"/>
              <a:gd name="connsiteX2" fmla="*/ 1109683 w 1109683"/>
              <a:gd name="connsiteY2" fmla="*/ 229481 h 1099431"/>
              <a:gd name="connsiteX0" fmla="*/ 52637 w 1054349"/>
              <a:gd name="connsiteY0" fmla="*/ 1099431 h 1099431"/>
              <a:gd name="connsiteX1" fmla="*/ 392361 w 1054349"/>
              <a:gd name="connsiteY1" fmla="*/ 43744 h 1099431"/>
              <a:gd name="connsiteX2" fmla="*/ 1054349 w 1054349"/>
              <a:gd name="connsiteY2" fmla="*/ 229481 h 1099431"/>
              <a:gd name="connsiteX0" fmla="*/ 53124 w 1054836"/>
              <a:gd name="connsiteY0" fmla="*/ 1116338 h 1116338"/>
              <a:gd name="connsiteX1" fmla="*/ 388085 w 1054836"/>
              <a:gd name="connsiteY1" fmla="*/ 41601 h 1116338"/>
              <a:gd name="connsiteX2" fmla="*/ 1054836 w 1054836"/>
              <a:gd name="connsiteY2" fmla="*/ 246388 h 1116338"/>
              <a:gd name="connsiteX0" fmla="*/ 68945 w 1070657"/>
              <a:gd name="connsiteY0" fmla="*/ 1082035 h 1082035"/>
              <a:gd name="connsiteX1" fmla="*/ 403906 w 1070657"/>
              <a:gd name="connsiteY1" fmla="*/ 7298 h 1082035"/>
              <a:gd name="connsiteX2" fmla="*/ 1070657 w 1070657"/>
              <a:gd name="connsiteY2" fmla="*/ 212085 h 1082035"/>
              <a:gd name="connsiteX0" fmla="*/ 68945 w 1070657"/>
              <a:gd name="connsiteY0" fmla="*/ 1081452 h 1081452"/>
              <a:gd name="connsiteX1" fmla="*/ 403906 w 1070657"/>
              <a:gd name="connsiteY1" fmla="*/ 6715 h 1081452"/>
              <a:gd name="connsiteX2" fmla="*/ 1070657 w 1070657"/>
              <a:gd name="connsiteY2" fmla="*/ 211502 h 10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657" h="1081452">
                <a:moveTo>
                  <a:pt x="68945" y="1081452"/>
                </a:moveTo>
                <a:cubicBezTo>
                  <a:pt x="-118380" y="739081"/>
                  <a:pt x="103604" y="51694"/>
                  <a:pt x="403906" y="6715"/>
                </a:cubicBezTo>
                <a:cubicBezTo>
                  <a:pt x="704208" y="-38264"/>
                  <a:pt x="710294" y="155410"/>
                  <a:pt x="1070657" y="21150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A8383628-6078-449B-AE85-84CC0D70339F}"/>
              </a:ext>
            </a:extLst>
          </p:cNvPr>
          <p:cNvSpPr txBox="1"/>
          <p:nvPr/>
        </p:nvSpPr>
        <p:spPr>
          <a:xfrm>
            <a:off x="8924345" y="2537410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6B3F13A7-C7E6-4C64-94A6-B26EECF07050}"/>
              </a:ext>
            </a:extLst>
          </p:cNvPr>
          <p:cNvSpPr txBox="1"/>
          <p:nvPr/>
        </p:nvSpPr>
        <p:spPr>
          <a:xfrm>
            <a:off x="8419138" y="4025282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9EA80F60-732A-4D1C-844D-91D7CB18FF5C}"/>
              </a:ext>
            </a:extLst>
          </p:cNvPr>
          <p:cNvSpPr txBox="1"/>
          <p:nvPr/>
        </p:nvSpPr>
        <p:spPr>
          <a:xfrm>
            <a:off x="10902933" y="3979666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CC84C0DF-9E7A-4891-97BE-56A6861332C5}"/>
              </a:ext>
            </a:extLst>
          </p:cNvPr>
          <p:cNvSpPr txBox="1"/>
          <p:nvPr/>
        </p:nvSpPr>
        <p:spPr>
          <a:xfrm>
            <a:off x="10526108" y="2607467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FA72E788-F2F1-4DCA-853A-2D5A660F971D}"/>
              </a:ext>
            </a:extLst>
          </p:cNvPr>
          <p:cNvSpPr txBox="1"/>
          <p:nvPr/>
        </p:nvSpPr>
        <p:spPr>
          <a:xfrm>
            <a:off x="9694579" y="4908704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  <p:sp>
        <p:nvSpPr>
          <p:cNvPr id="284" name="弧形 283">
            <a:extLst>
              <a:ext uri="{FF2B5EF4-FFF2-40B4-BE49-F238E27FC236}">
                <a16:creationId xmlns:a16="http://schemas.microsoft.com/office/drawing/2014/main" id="{4AF5C156-F024-49A3-AE2A-9579653A4332}"/>
              </a:ext>
            </a:extLst>
          </p:cNvPr>
          <p:cNvSpPr/>
          <p:nvPr/>
        </p:nvSpPr>
        <p:spPr>
          <a:xfrm>
            <a:off x="8735129" y="2682019"/>
            <a:ext cx="2243009" cy="2243009"/>
          </a:xfrm>
          <a:prstGeom prst="arc">
            <a:avLst>
              <a:gd name="adj1" fmla="val 11550727"/>
              <a:gd name="adj2" fmla="val 15958985"/>
            </a:avLst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弧形 284">
            <a:extLst>
              <a:ext uri="{FF2B5EF4-FFF2-40B4-BE49-F238E27FC236}">
                <a16:creationId xmlns:a16="http://schemas.microsoft.com/office/drawing/2014/main" id="{363C9D0A-B9B9-4494-B5D8-8DC18899D2E8}"/>
              </a:ext>
            </a:extLst>
          </p:cNvPr>
          <p:cNvSpPr/>
          <p:nvPr/>
        </p:nvSpPr>
        <p:spPr>
          <a:xfrm>
            <a:off x="8738304" y="2678844"/>
            <a:ext cx="2243009" cy="2243009"/>
          </a:xfrm>
          <a:prstGeom prst="arc">
            <a:avLst>
              <a:gd name="adj1" fmla="val 20262201"/>
              <a:gd name="adj2" fmla="val 7261030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6" name="弧形 285">
            <a:extLst>
              <a:ext uri="{FF2B5EF4-FFF2-40B4-BE49-F238E27FC236}">
                <a16:creationId xmlns:a16="http://schemas.microsoft.com/office/drawing/2014/main" id="{F3FA4747-1718-4F55-AA3D-55C85DD17546}"/>
              </a:ext>
            </a:extLst>
          </p:cNvPr>
          <p:cNvSpPr/>
          <p:nvPr/>
        </p:nvSpPr>
        <p:spPr>
          <a:xfrm>
            <a:off x="9316832" y="3260272"/>
            <a:ext cx="1087285" cy="1087285"/>
          </a:xfrm>
          <a:prstGeom prst="arc">
            <a:avLst>
              <a:gd name="adj1" fmla="val 7853360"/>
              <a:gd name="adj2" fmla="val 15971187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弧形 286">
            <a:extLst>
              <a:ext uri="{FF2B5EF4-FFF2-40B4-BE49-F238E27FC236}">
                <a16:creationId xmlns:a16="http://schemas.microsoft.com/office/drawing/2014/main" id="{C153F52A-01F5-4AA9-B096-DEB1F2C7DA30}"/>
              </a:ext>
            </a:extLst>
          </p:cNvPr>
          <p:cNvSpPr/>
          <p:nvPr/>
        </p:nvSpPr>
        <p:spPr>
          <a:xfrm>
            <a:off x="9316832" y="3260272"/>
            <a:ext cx="1087285" cy="1087285"/>
          </a:xfrm>
          <a:prstGeom prst="arc">
            <a:avLst>
              <a:gd name="adj1" fmla="val 20319474"/>
              <a:gd name="adj2" fmla="val 3112191"/>
            </a:avLst>
          </a:prstGeom>
          <a:ln w="19050">
            <a:solidFill>
              <a:srgbClr val="94525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8" name="椭圆 287">
            <a:extLst>
              <a:ext uri="{FF2B5EF4-FFF2-40B4-BE49-F238E27FC236}">
                <a16:creationId xmlns:a16="http://schemas.microsoft.com/office/drawing/2014/main" id="{C3D72F69-491C-4D5C-BC9B-D54AAE338AF4}"/>
              </a:ext>
            </a:extLst>
          </p:cNvPr>
          <p:cNvSpPr/>
          <p:nvPr/>
        </p:nvSpPr>
        <p:spPr>
          <a:xfrm>
            <a:off x="4944282" y="6204973"/>
            <a:ext cx="2243009" cy="22430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EA104601-3016-45D9-91C5-EC700AFD8591}"/>
                  </a:ext>
                </a:extLst>
              </p:cNvPr>
              <p:cNvSpPr txBox="1"/>
              <p:nvPr/>
            </p:nvSpPr>
            <p:spPr>
              <a:xfrm>
                <a:off x="5732988" y="7427887"/>
                <a:ext cx="4780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EA104601-3016-45D9-91C5-EC700AFD8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988" y="7427887"/>
                <a:ext cx="478015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0" name="组合 289">
            <a:extLst>
              <a:ext uri="{FF2B5EF4-FFF2-40B4-BE49-F238E27FC236}">
                <a16:creationId xmlns:a16="http://schemas.microsoft.com/office/drawing/2014/main" id="{8FDE3D33-F2BF-4B9A-A9BE-2E14547CD1B7}"/>
              </a:ext>
            </a:extLst>
          </p:cNvPr>
          <p:cNvGrpSpPr/>
          <p:nvPr/>
        </p:nvGrpSpPr>
        <p:grpSpPr>
          <a:xfrm>
            <a:off x="5520384" y="6783226"/>
            <a:ext cx="1090806" cy="1090806"/>
            <a:chOff x="9945494" y="3152448"/>
            <a:chExt cx="1090806" cy="1090806"/>
          </a:xfrm>
        </p:grpSpPr>
        <p:sp>
          <p:nvSpPr>
            <p:cNvPr id="291" name="椭圆 290">
              <a:extLst>
                <a:ext uri="{FF2B5EF4-FFF2-40B4-BE49-F238E27FC236}">
                  <a16:creationId xmlns:a16="http://schemas.microsoft.com/office/drawing/2014/main" id="{FFA0899D-6D07-442D-B7A5-B6E7EFF02C22}"/>
                </a:ext>
              </a:extLst>
            </p:cNvPr>
            <p:cNvSpPr/>
            <p:nvPr/>
          </p:nvSpPr>
          <p:spPr>
            <a:xfrm>
              <a:off x="9945494" y="3152448"/>
              <a:ext cx="1090806" cy="10908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2" name="任意多边形: 形状 149">
              <a:extLst>
                <a:ext uri="{FF2B5EF4-FFF2-40B4-BE49-F238E27FC236}">
                  <a16:creationId xmlns:a16="http://schemas.microsoft.com/office/drawing/2014/main" id="{F66F81FA-A0D2-46B6-AFCF-495059DA37BC}"/>
                </a:ext>
              </a:extLst>
            </p:cNvPr>
            <p:cNvSpPr/>
            <p:nvPr/>
          </p:nvSpPr>
          <p:spPr>
            <a:xfrm>
              <a:off x="10461525" y="3161386"/>
              <a:ext cx="95304" cy="535804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任意多边形: 形状 10">
              <a:extLst>
                <a:ext uri="{FF2B5EF4-FFF2-40B4-BE49-F238E27FC236}">
                  <a16:creationId xmlns:a16="http://schemas.microsoft.com/office/drawing/2014/main" id="{95EEC6ED-3F25-4B48-BA95-E49EFF4877F7}"/>
                </a:ext>
              </a:extLst>
            </p:cNvPr>
            <p:cNvSpPr/>
            <p:nvPr/>
          </p:nvSpPr>
          <p:spPr>
            <a:xfrm>
              <a:off x="9967119" y="3502404"/>
              <a:ext cx="526256" cy="180597"/>
            </a:xfrm>
            <a:custGeom>
              <a:avLst/>
              <a:gdLst>
                <a:gd name="connsiteX0" fmla="*/ 498475 w 498475"/>
                <a:gd name="connsiteY0" fmla="*/ 227835 h 227835"/>
                <a:gd name="connsiteX1" fmla="*/ 317500 w 498475"/>
                <a:gd name="connsiteY1" fmla="*/ 15110 h 227835"/>
                <a:gd name="connsiteX2" fmla="*/ 0 w 498475"/>
                <a:gd name="connsiteY2" fmla="*/ 34160 h 227835"/>
                <a:gd name="connsiteX0" fmla="*/ 510381 w 510381"/>
                <a:gd name="connsiteY0" fmla="*/ 220403 h 220403"/>
                <a:gd name="connsiteX1" fmla="*/ 329406 w 510381"/>
                <a:gd name="connsiteY1" fmla="*/ 7678 h 220403"/>
                <a:gd name="connsiteX2" fmla="*/ 0 w 510381"/>
                <a:gd name="connsiteY2" fmla="*/ 57684 h 220403"/>
                <a:gd name="connsiteX0" fmla="*/ 510381 w 510381"/>
                <a:gd name="connsiteY0" fmla="*/ 221691 h 221691"/>
                <a:gd name="connsiteX1" fmla="*/ 329406 w 510381"/>
                <a:gd name="connsiteY1" fmla="*/ 8966 h 221691"/>
                <a:gd name="connsiteX2" fmla="*/ 0 w 510381"/>
                <a:gd name="connsiteY2" fmla="*/ 58972 h 221691"/>
                <a:gd name="connsiteX0" fmla="*/ 510381 w 510381"/>
                <a:gd name="connsiteY0" fmla="*/ 209792 h 209792"/>
                <a:gd name="connsiteX1" fmla="*/ 322263 w 510381"/>
                <a:gd name="connsiteY1" fmla="*/ 11355 h 209792"/>
                <a:gd name="connsiteX2" fmla="*/ 0 w 510381"/>
                <a:gd name="connsiteY2" fmla="*/ 47073 h 209792"/>
                <a:gd name="connsiteX0" fmla="*/ 510381 w 510381"/>
                <a:gd name="connsiteY0" fmla="*/ 202540 h 202540"/>
                <a:gd name="connsiteX1" fmla="*/ 312738 w 510381"/>
                <a:gd name="connsiteY1" fmla="*/ 13628 h 202540"/>
                <a:gd name="connsiteX2" fmla="*/ 0 w 510381"/>
                <a:gd name="connsiteY2" fmla="*/ 39821 h 202540"/>
                <a:gd name="connsiteX0" fmla="*/ 526256 w 526256"/>
                <a:gd name="connsiteY0" fmla="*/ 196913 h 196913"/>
                <a:gd name="connsiteX1" fmla="*/ 328613 w 526256"/>
                <a:gd name="connsiteY1" fmla="*/ 8001 h 196913"/>
                <a:gd name="connsiteX2" fmla="*/ 0 w 526256"/>
                <a:gd name="connsiteY2" fmla="*/ 65944 h 196913"/>
                <a:gd name="connsiteX0" fmla="*/ 526256 w 526256"/>
                <a:gd name="connsiteY0" fmla="*/ 180597 h 180597"/>
                <a:gd name="connsiteX1" fmla="*/ 315913 w 526256"/>
                <a:gd name="connsiteY1" fmla="*/ 10735 h 180597"/>
                <a:gd name="connsiteX2" fmla="*/ 0 w 526256"/>
                <a:gd name="connsiteY2" fmla="*/ 49628 h 18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6256" h="180597">
                  <a:moveTo>
                    <a:pt x="526256" y="180597"/>
                  </a:moveTo>
                  <a:cubicBezTo>
                    <a:pt x="477308" y="90374"/>
                    <a:pt x="400976" y="37855"/>
                    <a:pt x="315913" y="10735"/>
                  </a:cubicBezTo>
                  <a:cubicBezTo>
                    <a:pt x="230850" y="-16385"/>
                    <a:pt x="110066" y="12057"/>
                    <a:pt x="0" y="4962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任意多边形: 形状 14">
              <a:extLst>
                <a:ext uri="{FF2B5EF4-FFF2-40B4-BE49-F238E27FC236}">
                  <a16:creationId xmlns:a16="http://schemas.microsoft.com/office/drawing/2014/main" id="{541747E1-C848-4F6D-A182-3588E21A0CF7}"/>
                </a:ext>
              </a:extLst>
            </p:cNvPr>
            <p:cNvSpPr/>
            <p:nvPr/>
          </p:nvSpPr>
          <p:spPr>
            <a:xfrm>
              <a:off x="10142537" y="3695700"/>
              <a:ext cx="357188" cy="418306"/>
            </a:xfrm>
            <a:custGeom>
              <a:avLst/>
              <a:gdLst>
                <a:gd name="connsiteX0" fmla="*/ 302805 w 302805"/>
                <a:gd name="connsiteY0" fmla="*/ 0 h 473075"/>
                <a:gd name="connsiteX1" fmla="*/ 26580 w 302805"/>
                <a:gd name="connsiteY1" fmla="*/ 149225 h 473075"/>
                <a:gd name="connsiteX2" fmla="*/ 26580 w 302805"/>
                <a:gd name="connsiteY2" fmla="*/ 473075 h 473075"/>
                <a:gd name="connsiteX0" fmla="*/ 363368 w 363368"/>
                <a:gd name="connsiteY0" fmla="*/ 0 h 418306"/>
                <a:gd name="connsiteX1" fmla="*/ 87143 w 363368"/>
                <a:gd name="connsiteY1" fmla="*/ 149225 h 418306"/>
                <a:gd name="connsiteX2" fmla="*/ 6180 w 363368"/>
                <a:gd name="connsiteY2" fmla="*/ 418306 h 418306"/>
                <a:gd name="connsiteX0" fmla="*/ 357188 w 357188"/>
                <a:gd name="connsiteY0" fmla="*/ 0 h 418306"/>
                <a:gd name="connsiteX1" fmla="*/ 80963 w 357188"/>
                <a:gd name="connsiteY1" fmla="*/ 149225 h 418306"/>
                <a:gd name="connsiteX2" fmla="*/ 0 w 357188"/>
                <a:gd name="connsiteY2" fmla="*/ 418306 h 418306"/>
                <a:gd name="connsiteX0" fmla="*/ 357188 w 357188"/>
                <a:gd name="connsiteY0" fmla="*/ 0 h 418306"/>
                <a:gd name="connsiteX1" fmla="*/ 95250 w 357188"/>
                <a:gd name="connsiteY1" fmla="*/ 137319 h 418306"/>
                <a:gd name="connsiteX2" fmla="*/ 0 w 357188"/>
                <a:gd name="connsiteY2" fmla="*/ 418306 h 41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8" h="418306">
                  <a:moveTo>
                    <a:pt x="357188" y="0"/>
                  </a:moveTo>
                  <a:cubicBezTo>
                    <a:pt x="242094" y="35189"/>
                    <a:pt x="154781" y="67601"/>
                    <a:pt x="95250" y="137319"/>
                  </a:cubicBezTo>
                  <a:cubicBezTo>
                    <a:pt x="35719" y="207037"/>
                    <a:pt x="5556" y="293423"/>
                    <a:pt x="0" y="4183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5" name="任意多边形: 形状 15">
              <a:extLst>
                <a:ext uri="{FF2B5EF4-FFF2-40B4-BE49-F238E27FC236}">
                  <a16:creationId xmlns:a16="http://schemas.microsoft.com/office/drawing/2014/main" id="{51AE80E3-ED67-423B-A227-264C9782F0F1}"/>
                </a:ext>
              </a:extLst>
            </p:cNvPr>
            <p:cNvSpPr/>
            <p:nvPr/>
          </p:nvSpPr>
          <p:spPr>
            <a:xfrm>
              <a:off x="10494167" y="3695700"/>
              <a:ext cx="330995" cy="413544"/>
            </a:xfrm>
            <a:custGeom>
              <a:avLst/>
              <a:gdLst>
                <a:gd name="connsiteX0" fmla="*/ 0 w 419100"/>
                <a:gd name="connsiteY0" fmla="*/ 0 h 292100"/>
                <a:gd name="connsiteX1" fmla="*/ 158750 w 419100"/>
                <a:gd name="connsiteY1" fmla="*/ 228600 h 292100"/>
                <a:gd name="connsiteX2" fmla="*/ 419100 w 419100"/>
                <a:gd name="connsiteY2" fmla="*/ 292100 h 292100"/>
                <a:gd name="connsiteX0" fmla="*/ 0 w 309563"/>
                <a:gd name="connsiteY0" fmla="*/ 0 h 404019"/>
                <a:gd name="connsiteX1" fmla="*/ 158750 w 309563"/>
                <a:gd name="connsiteY1" fmla="*/ 228600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80169 w 309563"/>
                <a:gd name="connsiteY1" fmla="*/ 254794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30995"/>
                <a:gd name="connsiteY0" fmla="*/ 0 h 413544"/>
                <a:gd name="connsiteX1" fmla="*/ 80170 w 330995"/>
                <a:gd name="connsiteY1" fmla="*/ 288131 h 413544"/>
                <a:gd name="connsiteX2" fmla="*/ 330995 w 330995"/>
                <a:gd name="connsiteY2" fmla="*/ 413544 h 41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5" h="413544">
                  <a:moveTo>
                    <a:pt x="0" y="0"/>
                  </a:moveTo>
                  <a:cubicBezTo>
                    <a:pt x="1588" y="132820"/>
                    <a:pt x="25004" y="219207"/>
                    <a:pt x="80170" y="288131"/>
                  </a:cubicBezTo>
                  <a:cubicBezTo>
                    <a:pt x="135336" y="357055"/>
                    <a:pt x="235745" y="406135"/>
                    <a:pt x="330995" y="4135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任意多边形: 形状 16">
              <a:extLst>
                <a:ext uri="{FF2B5EF4-FFF2-40B4-BE49-F238E27FC236}">
                  <a16:creationId xmlns:a16="http://schemas.microsoft.com/office/drawing/2014/main" id="{D26246DD-C259-4B71-84F2-BE7AD0030693}"/>
                </a:ext>
              </a:extLst>
            </p:cNvPr>
            <p:cNvSpPr/>
            <p:nvPr/>
          </p:nvSpPr>
          <p:spPr>
            <a:xfrm>
              <a:off x="10502900" y="3502025"/>
              <a:ext cx="488950" cy="243234"/>
            </a:xfrm>
            <a:custGeom>
              <a:avLst/>
              <a:gdLst>
                <a:gd name="connsiteX0" fmla="*/ 0 w 488950"/>
                <a:gd name="connsiteY0" fmla="*/ 196850 h 250798"/>
                <a:gd name="connsiteX1" fmla="*/ 314325 w 488950"/>
                <a:gd name="connsiteY1" fmla="*/ 238125 h 250798"/>
                <a:gd name="connsiteX2" fmla="*/ 488950 w 488950"/>
                <a:gd name="connsiteY2" fmla="*/ 0 h 250798"/>
                <a:gd name="connsiteX0" fmla="*/ 0 w 488950"/>
                <a:gd name="connsiteY0" fmla="*/ 196850 h 243234"/>
                <a:gd name="connsiteX1" fmla="*/ 295275 w 488950"/>
                <a:gd name="connsiteY1" fmla="*/ 228600 h 243234"/>
                <a:gd name="connsiteX2" fmla="*/ 488950 w 488950"/>
                <a:gd name="connsiteY2" fmla="*/ 0 h 24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950" h="243234">
                  <a:moveTo>
                    <a:pt x="0" y="196850"/>
                  </a:moveTo>
                  <a:cubicBezTo>
                    <a:pt x="116416" y="233891"/>
                    <a:pt x="213783" y="261408"/>
                    <a:pt x="295275" y="228600"/>
                  </a:cubicBezTo>
                  <a:cubicBezTo>
                    <a:pt x="376767" y="195792"/>
                    <a:pt x="442383" y="102658"/>
                    <a:pt x="48895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7" name="文本框 296">
            <a:extLst>
              <a:ext uri="{FF2B5EF4-FFF2-40B4-BE49-F238E27FC236}">
                <a16:creationId xmlns:a16="http://schemas.microsoft.com/office/drawing/2014/main" id="{BE1027B1-1C3B-42EB-9C04-68C004B32895}"/>
              </a:ext>
            </a:extLst>
          </p:cNvPr>
          <p:cNvSpPr txBox="1"/>
          <p:nvPr/>
        </p:nvSpPr>
        <p:spPr>
          <a:xfrm>
            <a:off x="5490995" y="7154981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980DA5B9-E6DD-477B-88E2-BB71C4E51BAE}"/>
              </a:ext>
            </a:extLst>
          </p:cNvPr>
          <p:cNvSpPr txBox="1"/>
          <p:nvPr/>
        </p:nvSpPr>
        <p:spPr>
          <a:xfrm>
            <a:off x="6148486" y="734338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299" name="文本框 298">
            <a:extLst>
              <a:ext uri="{FF2B5EF4-FFF2-40B4-BE49-F238E27FC236}">
                <a16:creationId xmlns:a16="http://schemas.microsoft.com/office/drawing/2014/main" id="{F9016875-B81A-4709-B516-6E8225067284}"/>
              </a:ext>
            </a:extLst>
          </p:cNvPr>
          <p:cNvSpPr txBox="1"/>
          <p:nvPr/>
        </p:nvSpPr>
        <p:spPr>
          <a:xfrm>
            <a:off x="5707477" y="681450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3BD10903-45F5-4E6A-944E-4BF61EDFDC2C}"/>
              </a:ext>
            </a:extLst>
          </p:cNvPr>
          <p:cNvSpPr txBox="1"/>
          <p:nvPr/>
        </p:nvSpPr>
        <p:spPr>
          <a:xfrm>
            <a:off x="6100251" y="6929845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301" name="任意多边形: 形状 300">
            <a:extLst>
              <a:ext uri="{FF2B5EF4-FFF2-40B4-BE49-F238E27FC236}">
                <a16:creationId xmlns:a16="http://schemas.microsoft.com/office/drawing/2014/main" id="{14154F76-DE86-4EBF-A5BE-46107CA5F0A1}"/>
              </a:ext>
            </a:extLst>
          </p:cNvPr>
          <p:cNvSpPr/>
          <p:nvPr/>
        </p:nvSpPr>
        <p:spPr>
          <a:xfrm>
            <a:off x="5976495" y="6090023"/>
            <a:ext cx="1262547" cy="803752"/>
          </a:xfrm>
          <a:custGeom>
            <a:avLst/>
            <a:gdLst>
              <a:gd name="connsiteX0" fmla="*/ 0 w 1022858"/>
              <a:gd name="connsiteY0" fmla="*/ 389858 h 955008"/>
              <a:gd name="connsiteX1" fmla="*/ 889000 w 1022858"/>
              <a:gd name="connsiteY1" fmla="*/ 21558 h 955008"/>
              <a:gd name="connsiteX2" fmla="*/ 1003300 w 1022858"/>
              <a:gd name="connsiteY2" fmla="*/ 955008 h 955008"/>
              <a:gd name="connsiteX0" fmla="*/ 0 w 1064214"/>
              <a:gd name="connsiteY0" fmla="*/ 396415 h 1075865"/>
              <a:gd name="connsiteX1" fmla="*/ 889000 w 1064214"/>
              <a:gd name="connsiteY1" fmla="*/ 28115 h 1075865"/>
              <a:gd name="connsiteX2" fmla="*/ 1054100 w 1064214"/>
              <a:gd name="connsiteY2" fmla="*/ 1075865 h 1075865"/>
              <a:gd name="connsiteX0" fmla="*/ 0 w 1132430"/>
              <a:gd name="connsiteY0" fmla="*/ 396415 h 1075865"/>
              <a:gd name="connsiteX1" fmla="*/ 955675 w 1132430"/>
              <a:gd name="connsiteY1" fmla="*/ 28115 h 1075865"/>
              <a:gd name="connsiteX2" fmla="*/ 1120775 w 1132430"/>
              <a:gd name="connsiteY2" fmla="*/ 1075865 h 1075865"/>
              <a:gd name="connsiteX0" fmla="*/ 0 w 1192646"/>
              <a:gd name="connsiteY0" fmla="*/ 191719 h 871169"/>
              <a:gd name="connsiteX1" fmla="*/ 1095375 w 1192646"/>
              <a:gd name="connsiteY1" fmla="*/ 74244 h 871169"/>
              <a:gd name="connsiteX2" fmla="*/ 1120775 w 1192646"/>
              <a:gd name="connsiteY2" fmla="*/ 871169 h 871169"/>
              <a:gd name="connsiteX0" fmla="*/ 0 w 1192646"/>
              <a:gd name="connsiteY0" fmla="*/ 171805 h 851255"/>
              <a:gd name="connsiteX1" fmla="*/ 1095375 w 1192646"/>
              <a:gd name="connsiteY1" fmla="*/ 54330 h 851255"/>
              <a:gd name="connsiteX2" fmla="*/ 1120775 w 1192646"/>
              <a:gd name="connsiteY2" fmla="*/ 851255 h 851255"/>
              <a:gd name="connsiteX0" fmla="*/ 0 w 1233298"/>
              <a:gd name="connsiteY0" fmla="*/ 121829 h 801279"/>
              <a:gd name="connsiteX1" fmla="*/ 1152525 w 1233298"/>
              <a:gd name="connsiteY1" fmla="*/ 80554 h 801279"/>
              <a:gd name="connsiteX2" fmla="*/ 1120775 w 1233298"/>
              <a:gd name="connsiteY2" fmla="*/ 801279 h 801279"/>
              <a:gd name="connsiteX0" fmla="*/ 0 w 1224843"/>
              <a:gd name="connsiteY0" fmla="*/ 151416 h 830866"/>
              <a:gd name="connsiteX1" fmla="*/ 1152525 w 1224843"/>
              <a:gd name="connsiteY1" fmla="*/ 110141 h 830866"/>
              <a:gd name="connsiteX2" fmla="*/ 1120775 w 1224843"/>
              <a:gd name="connsiteY2" fmla="*/ 830866 h 830866"/>
              <a:gd name="connsiteX0" fmla="*/ 0 w 1262547"/>
              <a:gd name="connsiteY0" fmla="*/ 124302 h 803752"/>
              <a:gd name="connsiteX1" fmla="*/ 1200150 w 1262547"/>
              <a:gd name="connsiteY1" fmla="*/ 130652 h 803752"/>
              <a:gd name="connsiteX2" fmla="*/ 1120775 w 1262547"/>
              <a:gd name="connsiteY2" fmla="*/ 803752 h 8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547" h="803752">
                <a:moveTo>
                  <a:pt x="0" y="124302"/>
                </a:moveTo>
                <a:cubicBezTo>
                  <a:pt x="337078" y="-30744"/>
                  <a:pt x="1032404" y="-54028"/>
                  <a:pt x="1200150" y="130652"/>
                </a:cubicBezTo>
                <a:cubicBezTo>
                  <a:pt x="1367896" y="315332"/>
                  <a:pt x="1147233" y="384123"/>
                  <a:pt x="1120775" y="80375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DE126E41-FE66-4345-8721-C27643A5A2C8}"/>
              </a:ext>
            </a:extLst>
          </p:cNvPr>
          <p:cNvSpPr/>
          <p:nvPr/>
        </p:nvSpPr>
        <p:spPr>
          <a:xfrm>
            <a:off x="6855971" y="6890601"/>
            <a:ext cx="637919" cy="1228725"/>
          </a:xfrm>
          <a:custGeom>
            <a:avLst/>
            <a:gdLst>
              <a:gd name="connsiteX0" fmla="*/ 69850 w 895587"/>
              <a:gd name="connsiteY0" fmla="*/ 0 h 1238250"/>
              <a:gd name="connsiteX1" fmla="*/ 895350 w 895587"/>
              <a:gd name="connsiteY1" fmla="*/ 692150 h 1238250"/>
              <a:gd name="connsiteX2" fmla="*/ 0 w 895587"/>
              <a:gd name="connsiteY2" fmla="*/ 1238250 h 1238250"/>
              <a:gd name="connsiteX0" fmla="*/ 136525 w 896365"/>
              <a:gd name="connsiteY0" fmla="*/ 0 h 1127125"/>
              <a:gd name="connsiteX1" fmla="*/ 895350 w 896365"/>
              <a:gd name="connsiteY1" fmla="*/ 581025 h 1127125"/>
              <a:gd name="connsiteX2" fmla="*/ 0 w 896365"/>
              <a:gd name="connsiteY2" fmla="*/ 1127125 h 1127125"/>
              <a:gd name="connsiteX0" fmla="*/ 250825 w 1012790"/>
              <a:gd name="connsiteY0" fmla="*/ 0 h 1228725"/>
              <a:gd name="connsiteX1" fmla="*/ 1009650 w 1012790"/>
              <a:gd name="connsiteY1" fmla="*/ 581025 h 1228725"/>
              <a:gd name="connsiteX2" fmla="*/ 0 w 1012790"/>
              <a:gd name="connsiteY2" fmla="*/ 1228725 h 1228725"/>
              <a:gd name="connsiteX0" fmla="*/ 250825 w 775392"/>
              <a:gd name="connsiteY0" fmla="*/ 0 h 1228725"/>
              <a:gd name="connsiteX1" fmla="*/ 768350 w 775392"/>
              <a:gd name="connsiteY1" fmla="*/ 885825 h 1228725"/>
              <a:gd name="connsiteX2" fmla="*/ 0 w 775392"/>
              <a:gd name="connsiteY2" fmla="*/ 1228725 h 1228725"/>
              <a:gd name="connsiteX0" fmla="*/ 250825 w 604833"/>
              <a:gd name="connsiteY0" fmla="*/ 0 h 1228725"/>
              <a:gd name="connsiteX1" fmla="*/ 577850 w 604833"/>
              <a:gd name="connsiteY1" fmla="*/ 1033462 h 1228725"/>
              <a:gd name="connsiteX2" fmla="*/ 0 w 604833"/>
              <a:gd name="connsiteY2" fmla="*/ 1228725 h 1228725"/>
              <a:gd name="connsiteX0" fmla="*/ 250825 w 651327"/>
              <a:gd name="connsiteY0" fmla="*/ 0 h 1228725"/>
              <a:gd name="connsiteX1" fmla="*/ 577850 w 651327"/>
              <a:gd name="connsiteY1" fmla="*/ 1033462 h 1228725"/>
              <a:gd name="connsiteX2" fmla="*/ 0 w 651327"/>
              <a:gd name="connsiteY2" fmla="*/ 1228725 h 1228725"/>
              <a:gd name="connsiteX0" fmla="*/ 250825 w 637919"/>
              <a:gd name="connsiteY0" fmla="*/ 0 h 1228725"/>
              <a:gd name="connsiteX1" fmla="*/ 577850 w 637919"/>
              <a:gd name="connsiteY1" fmla="*/ 1033462 h 1228725"/>
              <a:gd name="connsiteX2" fmla="*/ 0 w 637919"/>
              <a:gd name="connsiteY2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919" h="1228725">
                <a:moveTo>
                  <a:pt x="250825" y="0"/>
                </a:moveTo>
                <a:cubicBezTo>
                  <a:pt x="597958" y="157162"/>
                  <a:pt x="724429" y="800100"/>
                  <a:pt x="577850" y="1033462"/>
                </a:cubicBezTo>
                <a:cubicBezTo>
                  <a:pt x="431271" y="1266824"/>
                  <a:pt x="441854" y="1058862"/>
                  <a:pt x="0" y="122872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任意多边形: 形状 302">
            <a:extLst>
              <a:ext uri="{FF2B5EF4-FFF2-40B4-BE49-F238E27FC236}">
                <a16:creationId xmlns:a16="http://schemas.microsoft.com/office/drawing/2014/main" id="{6823C57C-A5EF-4206-B7A7-B1B4130B34C2}"/>
              </a:ext>
            </a:extLst>
          </p:cNvPr>
          <p:cNvSpPr/>
          <p:nvPr/>
        </p:nvSpPr>
        <p:spPr>
          <a:xfrm>
            <a:off x="5478021" y="8116150"/>
            <a:ext cx="1384300" cy="722680"/>
          </a:xfrm>
          <a:custGeom>
            <a:avLst/>
            <a:gdLst>
              <a:gd name="connsiteX0" fmla="*/ 952500 w 978423"/>
              <a:gd name="connsiteY0" fmla="*/ 0 h 1202502"/>
              <a:gd name="connsiteX1" fmla="*/ 857250 w 978423"/>
              <a:gd name="connsiteY1" fmla="*/ 1193800 h 1202502"/>
              <a:gd name="connsiteX2" fmla="*/ 0 w 978423"/>
              <a:gd name="connsiteY2" fmla="*/ 444500 h 1202502"/>
              <a:gd name="connsiteX0" fmla="*/ 876300 w 936213"/>
              <a:gd name="connsiteY0" fmla="*/ 0 h 1094470"/>
              <a:gd name="connsiteX1" fmla="*/ 857250 w 936213"/>
              <a:gd name="connsiteY1" fmla="*/ 1089025 h 1094470"/>
              <a:gd name="connsiteX2" fmla="*/ 0 w 936213"/>
              <a:gd name="connsiteY2" fmla="*/ 339725 h 1094470"/>
              <a:gd name="connsiteX0" fmla="*/ 1384300 w 1481044"/>
              <a:gd name="connsiteY0" fmla="*/ 0 h 1090079"/>
              <a:gd name="connsiteX1" fmla="*/ 1365250 w 1481044"/>
              <a:gd name="connsiteY1" fmla="*/ 1089025 h 1090079"/>
              <a:gd name="connsiteX2" fmla="*/ 0 w 1481044"/>
              <a:gd name="connsiteY2" fmla="*/ 168275 h 1090079"/>
              <a:gd name="connsiteX0" fmla="*/ 1384300 w 1386299"/>
              <a:gd name="connsiteY0" fmla="*/ 0 h 792800"/>
              <a:gd name="connsiteX1" fmla="*/ 831850 w 1386299"/>
              <a:gd name="connsiteY1" fmla="*/ 790575 h 792800"/>
              <a:gd name="connsiteX2" fmla="*/ 0 w 1386299"/>
              <a:gd name="connsiteY2" fmla="*/ 168275 h 792800"/>
              <a:gd name="connsiteX0" fmla="*/ 1384300 w 1384300"/>
              <a:gd name="connsiteY0" fmla="*/ 0 h 792800"/>
              <a:gd name="connsiteX1" fmla="*/ 831850 w 1384300"/>
              <a:gd name="connsiteY1" fmla="*/ 790575 h 792800"/>
              <a:gd name="connsiteX2" fmla="*/ 0 w 1384300"/>
              <a:gd name="connsiteY2" fmla="*/ 168275 h 792800"/>
              <a:gd name="connsiteX0" fmla="*/ 1384300 w 1384300"/>
              <a:gd name="connsiteY0" fmla="*/ 0 h 736234"/>
              <a:gd name="connsiteX1" fmla="*/ 717550 w 1384300"/>
              <a:gd name="connsiteY1" fmla="*/ 733425 h 736234"/>
              <a:gd name="connsiteX2" fmla="*/ 0 w 1384300"/>
              <a:gd name="connsiteY2" fmla="*/ 168275 h 736234"/>
              <a:gd name="connsiteX0" fmla="*/ 1384300 w 1384300"/>
              <a:gd name="connsiteY0" fmla="*/ 0 h 752223"/>
              <a:gd name="connsiteX1" fmla="*/ 717550 w 1384300"/>
              <a:gd name="connsiteY1" fmla="*/ 733425 h 752223"/>
              <a:gd name="connsiteX2" fmla="*/ 0 w 1384300"/>
              <a:gd name="connsiteY2" fmla="*/ 168275 h 752223"/>
              <a:gd name="connsiteX0" fmla="*/ 1384300 w 1384300"/>
              <a:gd name="connsiteY0" fmla="*/ 0 h 729603"/>
              <a:gd name="connsiteX1" fmla="*/ 536575 w 1384300"/>
              <a:gd name="connsiteY1" fmla="*/ 709612 h 729603"/>
              <a:gd name="connsiteX2" fmla="*/ 0 w 1384300"/>
              <a:gd name="connsiteY2" fmla="*/ 168275 h 729603"/>
              <a:gd name="connsiteX0" fmla="*/ 1384300 w 1384300"/>
              <a:gd name="connsiteY0" fmla="*/ 0 h 722680"/>
              <a:gd name="connsiteX1" fmla="*/ 536575 w 1384300"/>
              <a:gd name="connsiteY1" fmla="*/ 709612 h 722680"/>
              <a:gd name="connsiteX2" fmla="*/ 0 w 1384300"/>
              <a:gd name="connsiteY2" fmla="*/ 168275 h 72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722680">
                <a:moveTo>
                  <a:pt x="1384300" y="0"/>
                </a:moveTo>
                <a:cubicBezTo>
                  <a:pt x="1330325" y="355071"/>
                  <a:pt x="772054" y="805391"/>
                  <a:pt x="536575" y="709612"/>
                </a:cubicBezTo>
                <a:cubicBezTo>
                  <a:pt x="301096" y="613833"/>
                  <a:pt x="349250" y="579966"/>
                  <a:pt x="0" y="1682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任意多边形: 形状 303">
            <a:extLst>
              <a:ext uri="{FF2B5EF4-FFF2-40B4-BE49-F238E27FC236}">
                <a16:creationId xmlns:a16="http://schemas.microsoft.com/office/drawing/2014/main" id="{BB46C093-C021-4D88-A5BA-F745ED0FD430}"/>
              </a:ext>
            </a:extLst>
          </p:cNvPr>
          <p:cNvSpPr/>
          <p:nvPr/>
        </p:nvSpPr>
        <p:spPr>
          <a:xfrm>
            <a:off x="4639261" y="7090625"/>
            <a:ext cx="860985" cy="1200150"/>
          </a:xfrm>
          <a:custGeom>
            <a:avLst/>
            <a:gdLst>
              <a:gd name="connsiteX0" fmla="*/ 1526029 w 1526029"/>
              <a:gd name="connsiteY0" fmla="*/ 971550 h 1153499"/>
              <a:gd name="connsiteX1" fmla="*/ 46479 w 1526029"/>
              <a:gd name="connsiteY1" fmla="*/ 1079500 h 1153499"/>
              <a:gd name="connsiteX2" fmla="*/ 516379 w 1526029"/>
              <a:gd name="connsiteY2" fmla="*/ 0 h 1153499"/>
              <a:gd name="connsiteX0" fmla="*/ 1025350 w 1025350"/>
              <a:gd name="connsiteY0" fmla="*/ 800100 h 1114801"/>
              <a:gd name="connsiteX1" fmla="*/ 18875 w 1025350"/>
              <a:gd name="connsiteY1" fmla="*/ 1079500 h 1114801"/>
              <a:gd name="connsiteX2" fmla="*/ 488775 w 1025350"/>
              <a:gd name="connsiteY2" fmla="*/ 0 h 1114801"/>
              <a:gd name="connsiteX0" fmla="*/ 1024341 w 1024341"/>
              <a:gd name="connsiteY0" fmla="*/ 1200150 h 1540551"/>
              <a:gd name="connsiteX1" fmla="*/ 17866 w 1024341"/>
              <a:gd name="connsiteY1" fmla="*/ 1479550 h 1540551"/>
              <a:gd name="connsiteX2" fmla="*/ 497291 w 1024341"/>
              <a:gd name="connsiteY2" fmla="*/ 0 h 1540551"/>
              <a:gd name="connsiteX0" fmla="*/ 850434 w 850434"/>
              <a:gd name="connsiteY0" fmla="*/ 1200150 h 1229266"/>
              <a:gd name="connsiteX1" fmla="*/ 37634 w 850434"/>
              <a:gd name="connsiteY1" fmla="*/ 768350 h 1229266"/>
              <a:gd name="connsiteX2" fmla="*/ 323384 w 850434"/>
              <a:gd name="connsiteY2" fmla="*/ 0 h 1229266"/>
              <a:gd name="connsiteX0" fmla="*/ 814302 w 814302"/>
              <a:gd name="connsiteY0" fmla="*/ 1200150 h 1229448"/>
              <a:gd name="connsiteX1" fmla="*/ 1502 w 814302"/>
              <a:gd name="connsiteY1" fmla="*/ 768350 h 1229448"/>
              <a:gd name="connsiteX2" fmla="*/ 287252 w 814302"/>
              <a:gd name="connsiteY2" fmla="*/ 0 h 1229448"/>
              <a:gd name="connsiteX0" fmla="*/ 842697 w 842697"/>
              <a:gd name="connsiteY0" fmla="*/ 1200150 h 1219669"/>
              <a:gd name="connsiteX1" fmla="*/ 1322 w 842697"/>
              <a:gd name="connsiteY1" fmla="*/ 530225 h 1219669"/>
              <a:gd name="connsiteX2" fmla="*/ 315647 w 842697"/>
              <a:gd name="connsiteY2" fmla="*/ 0 h 1219669"/>
              <a:gd name="connsiteX0" fmla="*/ 841957 w 841957"/>
              <a:gd name="connsiteY0" fmla="*/ 1200150 h 1200150"/>
              <a:gd name="connsiteX1" fmla="*/ 582 w 841957"/>
              <a:gd name="connsiteY1" fmla="*/ 530225 h 1200150"/>
              <a:gd name="connsiteX2" fmla="*/ 314907 w 841957"/>
              <a:gd name="connsiteY2" fmla="*/ 0 h 1200150"/>
              <a:gd name="connsiteX0" fmla="*/ 860985 w 860985"/>
              <a:gd name="connsiteY0" fmla="*/ 1200150 h 1200150"/>
              <a:gd name="connsiteX1" fmla="*/ 560 w 860985"/>
              <a:gd name="connsiteY1" fmla="*/ 649287 h 1200150"/>
              <a:gd name="connsiteX2" fmla="*/ 333935 w 860985"/>
              <a:gd name="connsiteY2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985" h="1200150">
                <a:moveTo>
                  <a:pt x="860985" y="1200150"/>
                </a:moveTo>
                <a:cubicBezTo>
                  <a:pt x="505384" y="1192212"/>
                  <a:pt x="-19548" y="852487"/>
                  <a:pt x="560" y="649287"/>
                </a:cubicBezTo>
                <a:cubicBezTo>
                  <a:pt x="20668" y="446087"/>
                  <a:pt x="14847" y="458787"/>
                  <a:pt x="333935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任意多边形: 形状 304">
            <a:extLst>
              <a:ext uri="{FF2B5EF4-FFF2-40B4-BE49-F238E27FC236}">
                <a16:creationId xmlns:a16="http://schemas.microsoft.com/office/drawing/2014/main" id="{7F115E15-8BEA-4447-BCFB-FA7D310D2D2F}"/>
              </a:ext>
            </a:extLst>
          </p:cNvPr>
          <p:cNvSpPr/>
          <p:nvPr/>
        </p:nvSpPr>
        <p:spPr>
          <a:xfrm>
            <a:off x="4912190" y="5990123"/>
            <a:ext cx="1070657" cy="1081452"/>
          </a:xfrm>
          <a:custGeom>
            <a:avLst/>
            <a:gdLst>
              <a:gd name="connsiteX0" fmla="*/ 546296 w 1365446"/>
              <a:gd name="connsiteY0" fmla="*/ 1322096 h 1322096"/>
              <a:gd name="connsiteX1" fmla="*/ 31946 w 1365446"/>
              <a:gd name="connsiteY1" fmla="*/ 134646 h 1322096"/>
              <a:gd name="connsiteX2" fmla="*/ 1365446 w 1365446"/>
              <a:gd name="connsiteY2" fmla="*/ 77496 h 1322096"/>
              <a:gd name="connsiteX0" fmla="*/ 558741 w 1590616"/>
              <a:gd name="connsiteY0" fmla="*/ 1352444 h 1352444"/>
              <a:gd name="connsiteX1" fmla="*/ 44391 w 1590616"/>
              <a:gd name="connsiteY1" fmla="*/ 164994 h 1352444"/>
              <a:gd name="connsiteX2" fmla="*/ 1590616 w 1590616"/>
              <a:gd name="connsiteY2" fmla="*/ 57044 h 1352444"/>
              <a:gd name="connsiteX0" fmla="*/ 588889 w 1585839"/>
              <a:gd name="connsiteY0" fmla="*/ 937239 h 937239"/>
              <a:gd name="connsiteX1" fmla="*/ 39614 w 1585839"/>
              <a:gd name="connsiteY1" fmla="*/ 146664 h 937239"/>
              <a:gd name="connsiteX2" fmla="*/ 1585839 w 1585839"/>
              <a:gd name="connsiteY2" fmla="*/ 38714 h 937239"/>
              <a:gd name="connsiteX0" fmla="*/ 197896 w 1194846"/>
              <a:gd name="connsiteY0" fmla="*/ 1068964 h 1068964"/>
              <a:gd name="connsiteX1" fmla="*/ 175671 w 1194846"/>
              <a:gd name="connsiteY1" fmla="*/ 56139 h 1068964"/>
              <a:gd name="connsiteX2" fmla="*/ 1194846 w 1194846"/>
              <a:gd name="connsiteY2" fmla="*/ 170439 h 1068964"/>
              <a:gd name="connsiteX0" fmla="*/ 124040 w 1120990"/>
              <a:gd name="connsiteY0" fmla="*/ 1138305 h 1138305"/>
              <a:gd name="connsiteX1" fmla="*/ 363752 w 1120990"/>
              <a:gd name="connsiteY1" fmla="*/ 44518 h 1138305"/>
              <a:gd name="connsiteX2" fmla="*/ 1120990 w 1120990"/>
              <a:gd name="connsiteY2" fmla="*/ 239780 h 1138305"/>
              <a:gd name="connsiteX0" fmla="*/ 152230 w 1149180"/>
              <a:gd name="connsiteY0" fmla="*/ 1093854 h 1093854"/>
              <a:gd name="connsiteX1" fmla="*/ 391942 w 1149180"/>
              <a:gd name="connsiteY1" fmla="*/ 67 h 1093854"/>
              <a:gd name="connsiteX2" fmla="*/ 1149180 w 1149180"/>
              <a:gd name="connsiteY2" fmla="*/ 195329 h 1093854"/>
              <a:gd name="connsiteX0" fmla="*/ 144082 w 1141032"/>
              <a:gd name="connsiteY0" fmla="*/ 1093854 h 1093854"/>
              <a:gd name="connsiteX1" fmla="*/ 417131 w 1141032"/>
              <a:gd name="connsiteY1" fmla="*/ 67 h 1093854"/>
              <a:gd name="connsiteX2" fmla="*/ 1141032 w 1141032"/>
              <a:gd name="connsiteY2" fmla="*/ 195329 h 1093854"/>
              <a:gd name="connsiteX0" fmla="*/ 151046 w 1147996"/>
              <a:gd name="connsiteY0" fmla="*/ 1096832 h 1096832"/>
              <a:gd name="connsiteX1" fmla="*/ 424095 w 1147996"/>
              <a:gd name="connsiteY1" fmla="*/ 3045 h 1096832"/>
              <a:gd name="connsiteX2" fmla="*/ 1147996 w 1147996"/>
              <a:gd name="connsiteY2" fmla="*/ 198307 h 1096832"/>
              <a:gd name="connsiteX0" fmla="*/ 128925 w 1125875"/>
              <a:gd name="connsiteY0" fmla="*/ 1096832 h 1096832"/>
              <a:gd name="connsiteX1" fmla="*/ 401974 w 1125875"/>
              <a:gd name="connsiteY1" fmla="*/ 3045 h 1096832"/>
              <a:gd name="connsiteX2" fmla="*/ 1125875 w 1125875"/>
              <a:gd name="connsiteY2" fmla="*/ 198307 h 1096832"/>
              <a:gd name="connsiteX0" fmla="*/ 117796 w 1114746"/>
              <a:gd name="connsiteY0" fmla="*/ 1087491 h 1087491"/>
              <a:gd name="connsiteX1" fmla="*/ 452758 w 1114746"/>
              <a:gd name="connsiteY1" fmla="*/ 3229 h 1087491"/>
              <a:gd name="connsiteX2" fmla="*/ 1114746 w 1114746"/>
              <a:gd name="connsiteY2" fmla="*/ 188966 h 1087491"/>
              <a:gd name="connsiteX0" fmla="*/ 107971 w 1109683"/>
              <a:gd name="connsiteY0" fmla="*/ 1099431 h 1099431"/>
              <a:gd name="connsiteX1" fmla="*/ 447695 w 1109683"/>
              <a:gd name="connsiteY1" fmla="*/ 43744 h 1099431"/>
              <a:gd name="connsiteX2" fmla="*/ 1109683 w 1109683"/>
              <a:gd name="connsiteY2" fmla="*/ 229481 h 1099431"/>
              <a:gd name="connsiteX0" fmla="*/ 52637 w 1054349"/>
              <a:gd name="connsiteY0" fmla="*/ 1099431 h 1099431"/>
              <a:gd name="connsiteX1" fmla="*/ 392361 w 1054349"/>
              <a:gd name="connsiteY1" fmla="*/ 43744 h 1099431"/>
              <a:gd name="connsiteX2" fmla="*/ 1054349 w 1054349"/>
              <a:gd name="connsiteY2" fmla="*/ 229481 h 1099431"/>
              <a:gd name="connsiteX0" fmla="*/ 53124 w 1054836"/>
              <a:gd name="connsiteY0" fmla="*/ 1116338 h 1116338"/>
              <a:gd name="connsiteX1" fmla="*/ 388085 w 1054836"/>
              <a:gd name="connsiteY1" fmla="*/ 41601 h 1116338"/>
              <a:gd name="connsiteX2" fmla="*/ 1054836 w 1054836"/>
              <a:gd name="connsiteY2" fmla="*/ 246388 h 1116338"/>
              <a:gd name="connsiteX0" fmla="*/ 68945 w 1070657"/>
              <a:gd name="connsiteY0" fmla="*/ 1082035 h 1082035"/>
              <a:gd name="connsiteX1" fmla="*/ 403906 w 1070657"/>
              <a:gd name="connsiteY1" fmla="*/ 7298 h 1082035"/>
              <a:gd name="connsiteX2" fmla="*/ 1070657 w 1070657"/>
              <a:gd name="connsiteY2" fmla="*/ 212085 h 1082035"/>
              <a:gd name="connsiteX0" fmla="*/ 68945 w 1070657"/>
              <a:gd name="connsiteY0" fmla="*/ 1081452 h 1081452"/>
              <a:gd name="connsiteX1" fmla="*/ 403906 w 1070657"/>
              <a:gd name="connsiteY1" fmla="*/ 6715 h 1081452"/>
              <a:gd name="connsiteX2" fmla="*/ 1070657 w 1070657"/>
              <a:gd name="connsiteY2" fmla="*/ 211502 h 10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657" h="1081452">
                <a:moveTo>
                  <a:pt x="68945" y="1081452"/>
                </a:moveTo>
                <a:cubicBezTo>
                  <a:pt x="-118380" y="739081"/>
                  <a:pt x="103604" y="51694"/>
                  <a:pt x="403906" y="6715"/>
                </a:cubicBezTo>
                <a:cubicBezTo>
                  <a:pt x="704208" y="-38264"/>
                  <a:pt x="710294" y="155410"/>
                  <a:pt x="1070657" y="21150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8D2BD2BE-008D-4B02-967B-9828AB5ABD1C}"/>
              </a:ext>
            </a:extLst>
          </p:cNvPr>
          <p:cNvSpPr txBox="1"/>
          <p:nvPr/>
        </p:nvSpPr>
        <p:spPr>
          <a:xfrm>
            <a:off x="5130876" y="6060364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13E9EB9C-15BB-4B36-A4B1-95401C987268}"/>
              </a:ext>
            </a:extLst>
          </p:cNvPr>
          <p:cNvSpPr txBox="1"/>
          <p:nvPr/>
        </p:nvSpPr>
        <p:spPr>
          <a:xfrm>
            <a:off x="4625669" y="7548236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268C25D7-C7C5-454E-8BFF-EB034999A822}"/>
              </a:ext>
            </a:extLst>
          </p:cNvPr>
          <p:cNvSpPr txBox="1"/>
          <p:nvPr/>
        </p:nvSpPr>
        <p:spPr>
          <a:xfrm>
            <a:off x="7109464" y="7502620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ED968294-4A12-48DC-9074-76476458C6C3}"/>
              </a:ext>
            </a:extLst>
          </p:cNvPr>
          <p:cNvSpPr txBox="1"/>
          <p:nvPr/>
        </p:nvSpPr>
        <p:spPr>
          <a:xfrm>
            <a:off x="6732639" y="6130421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D3A5AF8B-0020-4E92-AF24-34643FD267DF}"/>
              </a:ext>
            </a:extLst>
          </p:cNvPr>
          <p:cNvSpPr txBox="1"/>
          <p:nvPr/>
        </p:nvSpPr>
        <p:spPr>
          <a:xfrm>
            <a:off x="5901110" y="8431658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  <p:sp>
        <p:nvSpPr>
          <p:cNvPr id="311" name="任意多边形: 形状 310">
            <a:extLst>
              <a:ext uri="{FF2B5EF4-FFF2-40B4-BE49-F238E27FC236}">
                <a16:creationId xmlns:a16="http://schemas.microsoft.com/office/drawing/2014/main" id="{D4B874D6-92AA-43C0-A36F-75DC37C44CA0}"/>
              </a:ext>
            </a:extLst>
          </p:cNvPr>
          <p:cNvSpPr/>
          <p:nvPr/>
        </p:nvSpPr>
        <p:spPr>
          <a:xfrm>
            <a:off x="5968999" y="6213713"/>
            <a:ext cx="847685" cy="1525136"/>
          </a:xfrm>
          <a:custGeom>
            <a:avLst/>
            <a:gdLst>
              <a:gd name="connsiteX0" fmla="*/ 0 w 904875"/>
              <a:gd name="connsiteY0" fmla="*/ 552450 h 552450"/>
              <a:gd name="connsiteX1" fmla="*/ 371475 w 904875"/>
              <a:gd name="connsiteY1" fmla="*/ 276225 h 552450"/>
              <a:gd name="connsiteX2" fmla="*/ 904875 w 904875"/>
              <a:gd name="connsiteY2" fmla="*/ 0 h 552450"/>
              <a:gd name="connsiteX0" fmla="*/ 0 w 928687"/>
              <a:gd name="connsiteY0" fmla="*/ 557212 h 557212"/>
              <a:gd name="connsiteX1" fmla="*/ 371475 w 928687"/>
              <a:gd name="connsiteY1" fmla="*/ 280987 h 557212"/>
              <a:gd name="connsiteX2" fmla="*/ 928687 w 928687"/>
              <a:gd name="connsiteY2" fmla="*/ 0 h 557212"/>
              <a:gd name="connsiteX0" fmla="*/ 0 w 947177"/>
              <a:gd name="connsiteY0" fmla="*/ 557212 h 557212"/>
              <a:gd name="connsiteX1" fmla="*/ 371475 w 947177"/>
              <a:gd name="connsiteY1" fmla="*/ 280987 h 557212"/>
              <a:gd name="connsiteX2" fmla="*/ 928687 w 947177"/>
              <a:gd name="connsiteY2" fmla="*/ 0 h 557212"/>
              <a:gd name="connsiteX0" fmla="*/ 0 w 951546"/>
              <a:gd name="connsiteY0" fmla="*/ 557212 h 557212"/>
              <a:gd name="connsiteX1" fmla="*/ 490538 w 951546"/>
              <a:gd name="connsiteY1" fmla="*/ 357187 h 557212"/>
              <a:gd name="connsiteX2" fmla="*/ 928687 w 951546"/>
              <a:gd name="connsiteY2" fmla="*/ 0 h 557212"/>
              <a:gd name="connsiteX0" fmla="*/ 0 w 951546"/>
              <a:gd name="connsiteY0" fmla="*/ 557212 h 557212"/>
              <a:gd name="connsiteX1" fmla="*/ 490538 w 951546"/>
              <a:gd name="connsiteY1" fmla="*/ 357187 h 557212"/>
              <a:gd name="connsiteX2" fmla="*/ 928687 w 951546"/>
              <a:gd name="connsiteY2" fmla="*/ 0 h 557212"/>
              <a:gd name="connsiteX0" fmla="*/ 0 w 956158"/>
              <a:gd name="connsiteY0" fmla="*/ 557212 h 557212"/>
              <a:gd name="connsiteX1" fmla="*/ 490538 w 956158"/>
              <a:gd name="connsiteY1" fmla="*/ 357187 h 557212"/>
              <a:gd name="connsiteX2" fmla="*/ 928687 w 956158"/>
              <a:gd name="connsiteY2" fmla="*/ 0 h 557212"/>
              <a:gd name="connsiteX0" fmla="*/ 0 w 1233037"/>
              <a:gd name="connsiteY0" fmla="*/ 1106487 h 1106487"/>
              <a:gd name="connsiteX1" fmla="*/ 490538 w 1233037"/>
              <a:gd name="connsiteY1" fmla="*/ 906462 h 1106487"/>
              <a:gd name="connsiteX2" fmla="*/ 1217612 w 1233037"/>
              <a:gd name="connsiteY2" fmla="*/ 0 h 1106487"/>
              <a:gd name="connsiteX0" fmla="*/ 0 w 1256559"/>
              <a:gd name="connsiteY0" fmla="*/ 1106487 h 1106487"/>
              <a:gd name="connsiteX1" fmla="*/ 947738 w 1256559"/>
              <a:gd name="connsiteY1" fmla="*/ 785812 h 1106487"/>
              <a:gd name="connsiteX2" fmla="*/ 1217612 w 1256559"/>
              <a:gd name="connsiteY2" fmla="*/ 0 h 1106487"/>
              <a:gd name="connsiteX0" fmla="*/ 0 w 1394474"/>
              <a:gd name="connsiteY0" fmla="*/ 1087437 h 1087437"/>
              <a:gd name="connsiteX1" fmla="*/ 947738 w 1394474"/>
              <a:gd name="connsiteY1" fmla="*/ 766762 h 1087437"/>
              <a:gd name="connsiteX2" fmla="*/ 1366837 w 1394474"/>
              <a:gd name="connsiteY2" fmla="*/ 0 h 1087437"/>
              <a:gd name="connsiteX0" fmla="*/ 0 w 1419854"/>
              <a:gd name="connsiteY0" fmla="*/ 1087437 h 1087437"/>
              <a:gd name="connsiteX1" fmla="*/ 947738 w 1419854"/>
              <a:gd name="connsiteY1" fmla="*/ 766762 h 1087437"/>
              <a:gd name="connsiteX2" fmla="*/ 1393823 w 1419854"/>
              <a:gd name="connsiteY2" fmla="*/ 151936 h 1087437"/>
              <a:gd name="connsiteX3" fmla="*/ 1366837 w 1419854"/>
              <a:gd name="connsiteY3" fmla="*/ 0 h 1087437"/>
              <a:gd name="connsiteX0" fmla="*/ 0 w 1397604"/>
              <a:gd name="connsiteY0" fmla="*/ 1516062 h 1516062"/>
              <a:gd name="connsiteX1" fmla="*/ 947738 w 1397604"/>
              <a:gd name="connsiteY1" fmla="*/ 1195387 h 1516062"/>
              <a:gd name="connsiteX2" fmla="*/ 1393823 w 1397604"/>
              <a:gd name="connsiteY2" fmla="*/ 580561 h 1516062"/>
              <a:gd name="connsiteX3" fmla="*/ 538162 w 1397604"/>
              <a:gd name="connsiteY3" fmla="*/ 0 h 1516062"/>
              <a:gd name="connsiteX0" fmla="*/ 0 w 1362820"/>
              <a:gd name="connsiteY0" fmla="*/ 1516062 h 1516062"/>
              <a:gd name="connsiteX1" fmla="*/ 947738 w 1362820"/>
              <a:gd name="connsiteY1" fmla="*/ 1195387 h 1516062"/>
              <a:gd name="connsiteX2" fmla="*/ 1358898 w 1362820"/>
              <a:gd name="connsiteY2" fmla="*/ 164636 h 1516062"/>
              <a:gd name="connsiteX3" fmla="*/ 538162 w 1362820"/>
              <a:gd name="connsiteY3" fmla="*/ 0 h 1516062"/>
              <a:gd name="connsiteX0" fmla="*/ 0 w 1358898"/>
              <a:gd name="connsiteY0" fmla="*/ 1536472 h 1536472"/>
              <a:gd name="connsiteX1" fmla="*/ 947738 w 1358898"/>
              <a:gd name="connsiteY1" fmla="*/ 1215797 h 1536472"/>
              <a:gd name="connsiteX2" fmla="*/ 1358898 w 1358898"/>
              <a:gd name="connsiteY2" fmla="*/ 185046 h 1536472"/>
              <a:gd name="connsiteX3" fmla="*/ 538162 w 1358898"/>
              <a:gd name="connsiteY3" fmla="*/ 20410 h 1536472"/>
              <a:gd name="connsiteX0" fmla="*/ 0 w 1417135"/>
              <a:gd name="connsiteY0" fmla="*/ 1536472 h 1536472"/>
              <a:gd name="connsiteX1" fmla="*/ 947738 w 1417135"/>
              <a:gd name="connsiteY1" fmla="*/ 1215797 h 1536472"/>
              <a:gd name="connsiteX2" fmla="*/ 1358898 w 1417135"/>
              <a:gd name="connsiteY2" fmla="*/ 185046 h 1536472"/>
              <a:gd name="connsiteX3" fmla="*/ 538162 w 1417135"/>
              <a:gd name="connsiteY3" fmla="*/ 20410 h 1536472"/>
              <a:gd name="connsiteX0" fmla="*/ 0 w 1388247"/>
              <a:gd name="connsiteY0" fmla="*/ 1541295 h 1541295"/>
              <a:gd name="connsiteX1" fmla="*/ 947738 w 1388247"/>
              <a:gd name="connsiteY1" fmla="*/ 1220620 h 1541295"/>
              <a:gd name="connsiteX2" fmla="*/ 1327148 w 1388247"/>
              <a:gd name="connsiteY2" fmla="*/ 180344 h 1541295"/>
              <a:gd name="connsiteX3" fmla="*/ 538162 w 1388247"/>
              <a:gd name="connsiteY3" fmla="*/ 25233 h 1541295"/>
              <a:gd name="connsiteX0" fmla="*/ 0 w 1388247"/>
              <a:gd name="connsiteY0" fmla="*/ 1619009 h 1619009"/>
              <a:gd name="connsiteX1" fmla="*/ 947738 w 1388247"/>
              <a:gd name="connsiteY1" fmla="*/ 1298334 h 1619009"/>
              <a:gd name="connsiteX2" fmla="*/ 1327148 w 1388247"/>
              <a:gd name="connsiteY2" fmla="*/ 258058 h 1619009"/>
              <a:gd name="connsiteX3" fmla="*/ 538162 w 1388247"/>
              <a:gd name="connsiteY3" fmla="*/ 102947 h 1619009"/>
              <a:gd name="connsiteX0" fmla="*/ 0 w 1382502"/>
              <a:gd name="connsiteY0" fmla="*/ 1606510 h 1606510"/>
              <a:gd name="connsiteX1" fmla="*/ 947738 w 1382502"/>
              <a:gd name="connsiteY1" fmla="*/ 1285835 h 1606510"/>
              <a:gd name="connsiteX2" fmla="*/ 1320798 w 1382502"/>
              <a:gd name="connsiteY2" fmla="*/ 283659 h 1606510"/>
              <a:gd name="connsiteX3" fmla="*/ 538162 w 1382502"/>
              <a:gd name="connsiteY3" fmla="*/ 90448 h 1606510"/>
              <a:gd name="connsiteX0" fmla="*/ 0 w 1387828"/>
              <a:gd name="connsiteY0" fmla="*/ 1606510 h 1606510"/>
              <a:gd name="connsiteX1" fmla="*/ 947738 w 1387828"/>
              <a:gd name="connsiteY1" fmla="*/ 1285835 h 1606510"/>
              <a:gd name="connsiteX2" fmla="*/ 1320798 w 1387828"/>
              <a:gd name="connsiteY2" fmla="*/ 283659 h 1606510"/>
              <a:gd name="connsiteX3" fmla="*/ 538162 w 1387828"/>
              <a:gd name="connsiteY3" fmla="*/ 90448 h 1606510"/>
              <a:gd name="connsiteX0" fmla="*/ 0 w 1342635"/>
              <a:gd name="connsiteY0" fmla="*/ 1590742 h 1590742"/>
              <a:gd name="connsiteX1" fmla="*/ 947738 w 1342635"/>
              <a:gd name="connsiteY1" fmla="*/ 1270067 h 1590742"/>
              <a:gd name="connsiteX2" fmla="*/ 1276348 w 1342635"/>
              <a:gd name="connsiteY2" fmla="*/ 328216 h 1590742"/>
              <a:gd name="connsiteX3" fmla="*/ 538162 w 1342635"/>
              <a:gd name="connsiteY3" fmla="*/ 74680 h 1590742"/>
              <a:gd name="connsiteX0" fmla="*/ 0 w 1347841"/>
              <a:gd name="connsiteY0" fmla="*/ 1590742 h 1590742"/>
              <a:gd name="connsiteX1" fmla="*/ 947738 w 1347841"/>
              <a:gd name="connsiteY1" fmla="*/ 1270067 h 1590742"/>
              <a:gd name="connsiteX2" fmla="*/ 1276348 w 1347841"/>
              <a:gd name="connsiteY2" fmla="*/ 328216 h 1590742"/>
              <a:gd name="connsiteX3" fmla="*/ 538162 w 1347841"/>
              <a:gd name="connsiteY3" fmla="*/ 74680 h 1590742"/>
              <a:gd name="connsiteX0" fmla="*/ 0 w 1313153"/>
              <a:gd name="connsiteY0" fmla="*/ 1264564 h 1264564"/>
              <a:gd name="connsiteX1" fmla="*/ 947738 w 1313153"/>
              <a:gd name="connsiteY1" fmla="*/ 943889 h 1264564"/>
              <a:gd name="connsiteX2" fmla="*/ 1276348 w 1313153"/>
              <a:gd name="connsiteY2" fmla="*/ 2038 h 1264564"/>
              <a:gd name="connsiteX3" fmla="*/ 220662 w 1313153"/>
              <a:gd name="connsiteY3" fmla="*/ 701002 h 1264564"/>
              <a:gd name="connsiteX0" fmla="*/ 1169988 w 1189574"/>
              <a:gd name="connsiteY0" fmla="*/ 515264 h 950771"/>
              <a:gd name="connsiteX1" fmla="*/ 727076 w 1189574"/>
              <a:gd name="connsiteY1" fmla="*/ 943889 h 950771"/>
              <a:gd name="connsiteX2" fmla="*/ 1055686 w 1189574"/>
              <a:gd name="connsiteY2" fmla="*/ 2038 h 950771"/>
              <a:gd name="connsiteX3" fmla="*/ 0 w 1189574"/>
              <a:gd name="connsiteY3" fmla="*/ 701002 h 950771"/>
              <a:gd name="connsiteX0" fmla="*/ 1169988 w 1213630"/>
              <a:gd name="connsiteY0" fmla="*/ 519475 h 705213"/>
              <a:gd name="connsiteX1" fmla="*/ 1082676 w 1213630"/>
              <a:gd name="connsiteY1" fmla="*/ 370250 h 705213"/>
              <a:gd name="connsiteX2" fmla="*/ 1055686 w 1213630"/>
              <a:gd name="connsiteY2" fmla="*/ 6249 h 705213"/>
              <a:gd name="connsiteX3" fmla="*/ 0 w 1213630"/>
              <a:gd name="connsiteY3" fmla="*/ 705213 h 705213"/>
              <a:gd name="connsiteX0" fmla="*/ 261938 w 1186467"/>
              <a:gd name="connsiteY0" fmla="*/ 27668 h 1546906"/>
              <a:gd name="connsiteX1" fmla="*/ 1082676 w 1186467"/>
              <a:gd name="connsiteY1" fmla="*/ 1211943 h 1546906"/>
              <a:gd name="connsiteX2" fmla="*/ 1055686 w 1186467"/>
              <a:gd name="connsiteY2" fmla="*/ 847942 h 1546906"/>
              <a:gd name="connsiteX3" fmla="*/ 0 w 1186467"/>
              <a:gd name="connsiteY3" fmla="*/ 1546906 h 1546906"/>
              <a:gd name="connsiteX0" fmla="*/ 261938 w 1172669"/>
              <a:gd name="connsiteY0" fmla="*/ 48560 h 1567798"/>
              <a:gd name="connsiteX1" fmla="*/ 1057276 w 1172669"/>
              <a:gd name="connsiteY1" fmla="*/ 610535 h 1567798"/>
              <a:gd name="connsiteX2" fmla="*/ 1055686 w 1172669"/>
              <a:gd name="connsiteY2" fmla="*/ 868834 h 1567798"/>
              <a:gd name="connsiteX3" fmla="*/ 0 w 1172669"/>
              <a:gd name="connsiteY3" fmla="*/ 1567798 h 1567798"/>
              <a:gd name="connsiteX0" fmla="*/ 261938 w 1095981"/>
              <a:gd name="connsiteY0" fmla="*/ 59736 h 1909473"/>
              <a:gd name="connsiteX1" fmla="*/ 1057276 w 1095981"/>
              <a:gd name="connsiteY1" fmla="*/ 621711 h 1909473"/>
              <a:gd name="connsiteX2" fmla="*/ 871536 w 1095981"/>
              <a:gd name="connsiteY2" fmla="*/ 1883310 h 1909473"/>
              <a:gd name="connsiteX3" fmla="*/ 0 w 1095981"/>
              <a:gd name="connsiteY3" fmla="*/ 1578974 h 1909473"/>
              <a:gd name="connsiteX0" fmla="*/ 0 w 821192"/>
              <a:gd name="connsiteY0" fmla="*/ 59736 h 1912160"/>
              <a:gd name="connsiteX1" fmla="*/ 795338 w 821192"/>
              <a:gd name="connsiteY1" fmla="*/ 621711 h 1912160"/>
              <a:gd name="connsiteX2" fmla="*/ 609598 w 821192"/>
              <a:gd name="connsiteY2" fmla="*/ 1883310 h 1912160"/>
              <a:gd name="connsiteX3" fmla="*/ 430212 w 821192"/>
              <a:gd name="connsiteY3" fmla="*/ 1610724 h 1912160"/>
              <a:gd name="connsiteX0" fmla="*/ 0 w 821192"/>
              <a:gd name="connsiteY0" fmla="*/ 0 h 1852424"/>
              <a:gd name="connsiteX1" fmla="*/ 795338 w 821192"/>
              <a:gd name="connsiteY1" fmla="*/ 561975 h 1852424"/>
              <a:gd name="connsiteX2" fmla="*/ 609598 w 821192"/>
              <a:gd name="connsiteY2" fmla="*/ 1823574 h 1852424"/>
              <a:gd name="connsiteX3" fmla="*/ 430212 w 821192"/>
              <a:gd name="connsiteY3" fmla="*/ 1550988 h 1852424"/>
              <a:gd name="connsiteX0" fmla="*/ 0 w 803578"/>
              <a:gd name="connsiteY0" fmla="*/ 0 h 1852424"/>
              <a:gd name="connsiteX1" fmla="*/ 776288 w 803578"/>
              <a:gd name="connsiteY1" fmla="*/ 561975 h 1852424"/>
              <a:gd name="connsiteX2" fmla="*/ 609598 w 803578"/>
              <a:gd name="connsiteY2" fmla="*/ 1823574 h 1852424"/>
              <a:gd name="connsiteX3" fmla="*/ 430212 w 803578"/>
              <a:gd name="connsiteY3" fmla="*/ 1550988 h 1852424"/>
              <a:gd name="connsiteX0" fmla="*/ 0 w 882109"/>
              <a:gd name="connsiteY0" fmla="*/ 0 h 1550988"/>
              <a:gd name="connsiteX1" fmla="*/ 776288 w 882109"/>
              <a:gd name="connsiteY1" fmla="*/ 561975 h 1550988"/>
              <a:gd name="connsiteX2" fmla="*/ 838198 w 882109"/>
              <a:gd name="connsiteY2" fmla="*/ 1242549 h 1550988"/>
              <a:gd name="connsiteX3" fmla="*/ 430212 w 882109"/>
              <a:gd name="connsiteY3" fmla="*/ 1550988 h 1550988"/>
              <a:gd name="connsiteX0" fmla="*/ 0 w 879830"/>
              <a:gd name="connsiteY0" fmla="*/ 0 h 1550988"/>
              <a:gd name="connsiteX1" fmla="*/ 771525 w 879830"/>
              <a:gd name="connsiteY1" fmla="*/ 490538 h 1550988"/>
              <a:gd name="connsiteX2" fmla="*/ 838198 w 879830"/>
              <a:gd name="connsiteY2" fmla="*/ 1242549 h 1550988"/>
              <a:gd name="connsiteX3" fmla="*/ 430212 w 879830"/>
              <a:gd name="connsiteY3" fmla="*/ 1550988 h 1550988"/>
              <a:gd name="connsiteX0" fmla="*/ 0 w 847839"/>
              <a:gd name="connsiteY0" fmla="*/ 0 h 1550988"/>
              <a:gd name="connsiteX1" fmla="*/ 771525 w 847839"/>
              <a:gd name="connsiteY1" fmla="*/ 490538 h 1550988"/>
              <a:gd name="connsiteX2" fmla="*/ 781048 w 847839"/>
              <a:gd name="connsiteY2" fmla="*/ 1152061 h 1550988"/>
              <a:gd name="connsiteX3" fmla="*/ 430212 w 847839"/>
              <a:gd name="connsiteY3" fmla="*/ 1550988 h 1550988"/>
              <a:gd name="connsiteX0" fmla="*/ 0 w 847085"/>
              <a:gd name="connsiteY0" fmla="*/ 0 h 1546225"/>
              <a:gd name="connsiteX1" fmla="*/ 771525 w 847085"/>
              <a:gd name="connsiteY1" fmla="*/ 490538 h 1546225"/>
              <a:gd name="connsiteX2" fmla="*/ 781048 w 847085"/>
              <a:gd name="connsiteY2" fmla="*/ 1152061 h 1546225"/>
              <a:gd name="connsiteX3" fmla="*/ 444499 w 847085"/>
              <a:gd name="connsiteY3" fmla="*/ 1546225 h 1546225"/>
              <a:gd name="connsiteX0" fmla="*/ 0 w 847085"/>
              <a:gd name="connsiteY0" fmla="*/ 0 h 1548721"/>
              <a:gd name="connsiteX1" fmla="*/ 771525 w 847085"/>
              <a:gd name="connsiteY1" fmla="*/ 490538 h 1548721"/>
              <a:gd name="connsiteX2" fmla="*/ 781048 w 847085"/>
              <a:gd name="connsiteY2" fmla="*/ 1152061 h 1548721"/>
              <a:gd name="connsiteX3" fmla="*/ 444499 w 847085"/>
              <a:gd name="connsiteY3" fmla="*/ 1546225 h 1548721"/>
              <a:gd name="connsiteX0" fmla="*/ 0 w 856487"/>
              <a:gd name="connsiteY0" fmla="*/ 0 h 1548721"/>
              <a:gd name="connsiteX1" fmla="*/ 771525 w 856487"/>
              <a:gd name="connsiteY1" fmla="*/ 490538 h 1548721"/>
              <a:gd name="connsiteX2" fmla="*/ 800098 w 856487"/>
              <a:gd name="connsiteY2" fmla="*/ 1152061 h 1548721"/>
              <a:gd name="connsiteX3" fmla="*/ 444499 w 856487"/>
              <a:gd name="connsiteY3" fmla="*/ 1546225 h 1548721"/>
              <a:gd name="connsiteX0" fmla="*/ 0 w 855096"/>
              <a:gd name="connsiteY0" fmla="*/ 0 h 1525103"/>
              <a:gd name="connsiteX1" fmla="*/ 771525 w 855096"/>
              <a:gd name="connsiteY1" fmla="*/ 490538 h 1525103"/>
              <a:gd name="connsiteX2" fmla="*/ 800098 w 855096"/>
              <a:gd name="connsiteY2" fmla="*/ 1152061 h 1525103"/>
              <a:gd name="connsiteX3" fmla="*/ 468311 w 855096"/>
              <a:gd name="connsiteY3" fmla="*/ 1522412 h 1525103"/>
              <a:gd name="connsiteX0" fmla="*/ 0 w 826159"/>
              <a:gd name="connsiteY0" fmla="*/ 0 h 1525136"/>
              <a:gd name="connsiteX1" fmla="*/ 714375 w 826159"/>
              <a:gd name="connsiteY1" fmla="*/ 471488 h 1525136"/>
              <a:gd name="connsiteX2" fmla="*/ 800098 w 826159"/>
              <a:gd name="connsiteY2" fmla="*/ 1152061 h 1525136"/>
              <a:gd name="connsiteX3" fmla="*/ 468311 w 826159"/>
              <a:gd name="connsiteY3" fmla="*/ 1522412 h 1525136"/>
              <a:gd name="connsiteX0" fmla="*/ 0 w 847685"/>
              <a:gd name="connsiteY0" fmla="*/ 0 h 1525136"/>
              <a:gd name="connsiteX1" fmla="*/ 714375 w 847685"/>
              <a:gd name="connsiteY1" fmla="*/ 471488 h 1525136"/>
              <a:gd name="connsiteX2" fmla="*/ 800098 w 847685"/>
              <a:gd name="connsiteY2" fmla="*/ 1152061 h 1525136"/>
              <a:gd name="connsiteX3" fmla="*/ 468311 w 847685"/>
              <a:gd name="connsiteY3" fmla="*/ 1522412 h 152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7685" h="1525136">
                <a:moveTo>
                  <a:pt x="0" y="0"/>
                </a:moveTo>
                <a:cubicBezTo>
                  <a:pt x="153194" y="222249"/>
                  <a:pt x="514350" y="260428"/>
                  <a:pt x="714375" y="471488"/>
                </a:cubicBezTo>
                <a:cubicBezTo>
                  <a:pt x="914400" y="682548"/>
                  <a:pt x="841109" y="976907"/>
                  <a:pt x="800098" y="1152061"/>
                </a:cubicBezTo>
                <a:cubicBezTo>
                  <a:pt x="759087" y="1327215"/>
                  <a:pt x="598221" y="1552497"/>
                  <a:pt x="468311" y="1522412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任意多边形: 形状 311">
            <a:extLst>
              <a:ext uri="{FF2B5EF4-FFF2-40B4-BE49-F238E27FC236}">
                <a16:creationId xmlns:a16="http://schemas.microsoft.com/office/drawing/2014/main" id="{F865A68C-FB7C-41B1-9D86-6DA2448B87BB}"/>
              </a:ext>
            </a:extLst>
          </p:cNvPr>
          <p:cNvSpPr/>
          <p:nvPr/>
        </p:nvSpPr>
        <p:spPr>
          <a:xfrm>
            <a:off x="4970461" y="6595006"/>
            <a:ext cx="1621238" cy="523584"/>
          </a:xfrm>
          <a:custGeom>
            <a:avLst/>
            <a:gdLst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0 w 533400"/>
              <a:gd name="connsiteY2" fmla="*/ 219075 h 219075"/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0 w 533400"/>
              <a:gd name="connsiteY2" fmla="*/ 219075 h 219075"/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161925 w 533400"/>
              <a:gd name="connsiteY2" fmla="*/ 119063 h 219075"/>
              <a:gd name="connsiteX3" fmla="*/ 0 w 533400"/>
              <a:gd name="connsiteY3" fmla="*/ 219075 h 219075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152400 w 523875"/>
              <a:gd name="connsiteY2" fmla="*/ 119063 h 195262"/>
              <a:gd name="connsiteX3" fmla="*/ 0 w 523875"/>
              <a:gd name="connsiteY3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1377950 w 1377950"/>
              <a:gd name="connsiteY0" fmla="*/ 0 h 855662"/>
              <a:gd name="connsiteX1" fmla="*/ 1087438 w 1377950"/>
              <a:gd name="connsiteY1" fmla="*/ 104775 h 855662"/>
              <a:gd name="connsiteX2" fmla="*/ 0 w 1377950"/>
              <a:gd name="connsiteY2" fmla="*/ 855662 h 855662"/>
              <a:gd name="connsiteX0" fmla="*/ 1377950 w 1377950"/>
              <a:gd name="connsiteY0" fmla="*/ 0 h 855662"/>
              <a:gd name="connsiteX1" fmla="*/ 1087438 w 1377950"/>
              <a:gd name="connsiteY1" fmla="*/ 104775 h 855662"/>
              <a:gd name="connsiteX2" fmla="*/ 412750 w 1377950"/>
              <a:gd name="connsiteY2" fmla="*/ 544048 h 855662"/>
              <a:gd name="connsiteX3" fmla="*/ 0 w 1377950"/>
              <a:gd name="connsiteY3" fmla="*/ 855662 h 855662"/>
              <a:gd name="connsiteX0" fmla="*/ 1828304 w 1828304"/>
              <a:gd name="connsiteY0" fmla="*/ 0 h 855662"/>
              <a:gd name="connsiteX1" fmla="*/ 1537792 w 1828304"/>
              <a:gd name="connsiteY1" fmla="*/ 104775 h 855662"/>
              <a:gd name="connsiteX2" fmla="*/ 31254 w 1828304"/>
              <a:gd name="connsiteY2" fmla="*/ 166223 h 855662"/>
              <a:gd name="connsiteX3" fmla="*/ 450354 w 1828304"/>
              <a:gd name="connsiteY3" fmla="*/ 855662 h 855662"/>
              <a:gd name="connsiteX0" fmla="*/ 1828304 w 1828304"/>
              <a:gd name="connsiteY0" fmla="*/ 401122 h 1256784"/>
              <a:gd name="connsiteX1" fmla="*/ 734517 w 1828304"/>
              <a:gd name="connsiteY1" fmla="*/ 1072 h 1256784"/>
              <a:gd name="connsiteX2" fmla="*/ 31254 w 1828304"/>
              <a:gd name="connsiteY2" fmla="*/ 567345 h 1256784"/>
              <a:gd name="connsiteX3" fmla="*/ 450354 w 1828304"/>
              <a:gd name="connsiteY3" fmla="*/ 1256784 h 1256784"/>
              <a:gd name="connsiteX0" fmla="*/ 1813075 w 1813075"/>
              <a:gd name="connsiteY0" fmla="*/ 402466 h 1258128"/>
              <a:gd name="connsiteX1" fmla="*/ 719288 w 1813075"/>
              <a:gd name="connsiteY1" fmla="*/ 2416 h 1258128"/>
              <a:gd name="connsiteX2" fmla="*/ 31900 w 1813075"/>
              <a:gd name="connsiteY2" fmla="*/ 657589 h 1258128"/>
              <a:gd name="connsiteX3" fmla="*/ 435125 w 1813075"/>
              <a:gd name="connsiteY3" fmla="*/ 1258128 h 1258128"/>
              <a:gd name="connsiteX0" fmla="*/ 1837222 w 1837222"/>
              <a:gd name="connsiteY0" fmla="*/ 402466 h 1268573"/>
              <a:gd name="connsiteX1" fmla="*/ 743435 w 1837222"/>
              <a:gd name="connsiteY1" fmla="*/ 2416 h 1268573"/>
              <a:gd name="connsiteX2" fmla="*/ 56047 w 1837222"/>
              <a:gd name="connsiteY2" fmla="*/ 657589 h 1268573"/>
              <a:gd name="connsiteX3" fmla="*/ 459272 w 1837222"/>
              <a:gd name="connsiteY3" fmla="*/ 1258128 h 1268573"/>
              <a:gd name="connsiteX0" fmla="*/ 1837222 w 1837222"/>
              <a:gd name="connsiteY0" fmla="*/ 402466 h 1268573"/>
              <a:gd name="connsiteX1" fmla="*/ 743435 w 1837222"/>
              <a:gd name="connsiteY1" fmla="*/ 2416 h 1268573"/>
              <a:gd name="connsiteX2" fmla="*/ 56047 w 1837222"/>
              <a:gd name="connsiteY2" fmla="*/ 657589 h 1268573"/>
              <a:gd name="connsiteX3" fmla="*/ 459272 w 1837222"/>
              <a:gd name="connsiteY3" fmla="*/ 1258128 h 1268573"/>
              <a:gd name="connsiteX0" fmla="*/ 1837222 w 1837222"/>
              <a:gd name="connsiteY0" fmla="*/ 402466 h 1268573"/>
              <a:gd name="connsiteX1" fmla="*/ 743435 w 1837222"/>
              <a:gd name="connsiteY1" fmla="*/ 2416 h 1268573"/>
              <a:gd name="connsiteX2" fmla="*/ 56047 w 1837222"/>
              <a:gd name="connsiteY2" fmla="*/ 657589 h 1268573"/>
              <a:gd name="connsiteX3" fmla="*/ 459272 w 1837222"/>
              <a:gd name="connsiteY3" fmla="*/ 1258128 h 1268573"/>
              <a:gd name="connsiteX0" fmla="*/ 1789646 w 1789646"/>
              <a:gd name="connsiteY0" fmla="*/ 402466 h 1268938"/>
              <a:gd name="connsiteX1" fmla="*/ 695859 w 1789646"/>
              <a:gd name="connsiteY1" fmla="*/ 2416 h 1268938"/>
              <a:gd name="connsiteX2" fmla="*/ 8471 w 1789646"/>
              <a:gd name="connsiteY2" fmla="*/ 657589 h 1268938"/>
              <a:gd name="connsiteX3" fmla="*/ 411696 w 1789646"/>
              <a:gd name="connsiteY3" fmla="*/ 1258128 h 1268938"/>
              <a:gd name="connsiteX0" fmla="*/ 1738384 w 1738384"/>
              <a:gd name="connsiteY0" fmla="*/ 402580 h 1269164"/>
              <a:gd name="connsiteX1" fmla="*/ 644597 w 1738384"/>
              <a:gd name="connsiteY1" fmla="*/ 2530 h 1269164"/>
              <a:gd name="connsiteX2" fmla="*/ 11184 w 1738384"/>
              <a:gd name="connsiteY2" fmla="*/ 664053 h 1269164"/>
              <a:gd name="connsiteX3" fmla="*/ 360434 w 1738384"/>
              <a:gd name="connsiteY3" fmla="*/ 1258242 h 1269164"/>
              <a:gd name="connsiteX0" fmla="*/ 1740345 w 1740345"/>
              <a:gd name="connsiteY0" fmla="*/ 431033 h 1298901"/>
              <a:gd name="connsiteX1" fmla="*/ 684658 w 1740345"/>
              <a:gd name="connsiteY1" fmla="*/ 2408 h 1298901"/>
              <a:gd name="connsiteX2" fmla="*/ 13145 w 1740345"/>
              <a:gd name="connsiteY2" fmla="*/ 692506 h 1298901"/>
              <a:gd name="connsiteX3" fmla="*/ 362395 w 1740345"/>
              <a:gd name="connsiteY3" fmla="*/ 1286695 h 1298901"/>
              <a:gd name="connsiteX0" fmla="*/ 1740345 w 1740345"/>
              <a:gd name="connsiteY0" fmla="*/ 428633 h 1296501"/>
              <a:gd name="connsiteX1" fmla="*/ 684658 w 1740345"/>
              <a:gd name="connsiteY1" fmla="*/ 8 h 1296501"/>
              <a:gd name="connsiteX2" fmla="*/ 13145 w 1740345"/>
              <a:gd name="connsiteY2" fmla="*/ 690106 h 1296501"/>
              <a:gd name="connsiteX3" fmla="*/ 362395 w 1740345"/>
              <a:gd name="connsiteY3" fmla="*/ 1284295 h 1296501"/>
              <a:gd name="connsiteX0" fmla="*/ 1740345 w 1740345"/>
              <a:gd name="connsiteY0" fmla="*/ 428636 h 1296504"/>
              <a:gd name="connsiteX1" fmla="*/ 684658 w 1740345"/>
              <a:gd name="connsiteY1" fmla="*/ 11 h 1296504"/>
              <a:gd name="connsiteX2" fmla="*/ 13145 w 1740345"/>
              <a:gd name="connsiteY2" fmla="*/ 690109 h 1296504"/>
              <a:gd name="connsiteX3" fmla="*/ 362395 w 1740345"/>
              <a:gd name="connsiteY3" fmla="*/ 1284298 h 1296504"/>
              <a:gd name="connsiteX0" fmla="*/ 1740345 w 1740345"/>
              <a:gd name="connsiteY0" fmla="*/ 428633 h 1296501"/>
              <a:gd name="connsiteX1" fmla="*/ 684658 w 1740345"/>
              <a:gd name="connsiteY1" fmla="*/ 8 h 1296501"/>
              <a:gd name="connsiteX2" fmla="*/ 13145 w 1740345"/>
              <a:gd name="connsiteY2" fmla="*/ 690106 h 1296501"/>
              <a:gd name="connsiteX3" fmla="*/ 362395 w 1740345"/>
              <a:gd name="connsiteY3" fmla="*/ 1284295 h 1296501"/>
              <a:gd name="connsiteX0" fmla="*/ 1740345 w 1740345"/>
              <a:gd name="connsiteY0" fmla="*/ 441313 h 1309181"/>
              <a:gd name="connsiteX1" fmla="*/ 684658 w 1740345"/>
              <a:gd name="connsiteY1" fmla="*/ 12688 h 1309181"/>
              <a:gd name="connsiteX2" fmla="*/ 13145 w 1740345"/>
              <a:gd name="connsiteY2" fmla="*/ 702786 h 1309181"/>
              <a:gd name="connsiteX3" fmla="*/ 362395 w 1740345"/>
              <a:gd name="connsiteY3" fmla="*/ 1296975 h 1309181"/>
              <a:gd name="connsiteX0" fmla="*/ 1745958 w 1745958"/>
              <a:gd name="connsiteY0" fmla="*/ 441313 h 1309181"/>
              <a:gd name="connsiteX1" fmla="*/ 690271 w 1745958"/>
              <a:gd name="connsiteY1" fmla="*/ 12688 h 1309181"/>
              <a:gd name="connsiteX2" fmla="*/ 18758 w 1745958"/>
              <a:gd name="connsiteY2" fmla="*/ 702786 h 1309181"/>
              <a:gd name="connsiteX3" fmla="*/ 368008 w 1745958"/>
              <a:gd name="connsiteY3" fmla="*/ 1296975 h 1309181"/>
              <a:gd name="connsiteX0" fmla="*/ 1745958 w 1745958"/>
              <a:gd name="connsiteY0" fmla="*/ 434432 h 1302300"/>
              <a:gd name="connsiteX1" fmla="*/ 690271 w 1745958"/>
              <a:gd name="connsiteY1" fmla="*/ 5807 h 1302300"/>
              <a:gd name="connsiteX2" fmla="*/ 18758 w 1745958"/>
              <a:gd name="connsiteY2" fmla="*/ 695905 h 1302300"/>
              <a:gd name="connsiteX3" fmla="*/ 368008 w 1745958"/>
              <a:gd name="connsiteY3" fmla="*/ 1290094 h 1302300"/>
              <a:gd name="connsiteX0" fmla="*/ 1735160 w 1735160"/>
              <a:gd name="connsiteY0" fmla="*/ 434432 h 1302868"/>
              <a:gd name="connsiteX1" fmla="*/ 679473 w 1735160"/>
              <a:gd name="connsiteY1" fmla="*/ 5807 h 1302868"/>
              <a:gd name="connsiteX2" fmla="*/ 7960 w 1735160"/>
              <a:gd name="connsiteY2" fmla="*/ 695905 h 1302868"/>
              <a:gd name="connsiteX3" fmla="*/ 357210 w 1735160"/>
              <a:gd name="connsiteY3" fmla="*/ 1290094 h 1302868"/>
              <a:gd name="connsiteX0" fmla="*/ 2227140 w 2227140"/>
              <a:gd name="connsiteY0" fmla="*/ 434432 h 741713"/>
              <a:gd name="connsiteX1" fmla="*/ 1171453 w 2227140"/>
              <a:gd name="connsiteY1" fmla="*/ 5807 h 741713"/>
              <a:gd name="connsiteX2" fmla="*/ 499940 w 2227140"/>
              <a:gd name="connsiteY2" fmla="*/ 695905 h 741713"/>
              <a:gd name="connsiteX3" fmla="*/ 87190 w 2227140"/>
              <a:gd name="connsiteY3" fmla="*/ 616994 h 741713"/>
              <a:gd name="connsiteX0" fmla="*/ 1693740 w 1693740"/>
              <a:gd name="connsiteY0" fmla="*/ 650919 h 735950"/>
              <a:gd name="connsiteX1" fmla="*/ 1171453 w 1693740"/>
              <a:gd name="connsiteY1" fmla="*/ 44 h 735950"/>
              <a:gd name="connsiteX2" fmla="*/ 499940 w 1693740"/>
              <a:gd name="connsiteY2" fmla="*/ 690142 h 735950"/>
              <a:gd name="connsiteX3" fmla="*/ 87190 w 1693740"/>
              <a:gd name="connsiteY3" fmla="*/ 611231 h 735950"/>
              <a:gd name="connsiteX0" fmla="*/ 1693740 w 1740377"/>
              <a:gd name="connsiteY0" fmla="*/ 650942 h 735973"/>
              <a:gd name="connsiteX1" fmla="*/ 1171453 w 1740377"/>
              <a:gd name="connsiteY1" fmla="*/ 67 h 735973"/>
              <a:gd name="connsiteX2" fmla="*/ 499940 w 1740377"/>
              <a:gd name="connsiteY2" fmla="*/ 690165 h 735973"/>
              <a:gd name="connsiteX3" fmla="*/ 87190 w 1740377"/>
              <a:gd name="connsiteY3" fmla="*/ 611254 h 735973"/>
              <a:gd name="connsiteX0" fmla="*/ 1606550 w 1653187"/>
              <a:gd name="connsiteY0" fmla="*/ 650942 h 726944"/>
              <a:gd name="connsiteX1" fmla="*/ 1084263 w 1653187"/>
              <a:gd name="connsiteY1" fmla="*/ 67 h 726944"/>
              <a:gd name="connsiteX2" fmla="*/ 412750 w 1653187"/>
              <a:gd name="connsiteY2" fmla="*/ 690165 h 726944"/>
              <a:gd name="connsiteX3" fmla="*/ 0 w 1653187"/>
              <a:gd name="connsiteY3" fmla="*/ 611254 h 726944"/>
              <a:gd name="connsiteX0" fmla="*/ 1606550 w 1651642"/>
              <a:gd name="connsiteY0" fmla="*/ 484292 h 548558"/>
              <a:gd name="connsiteX1" fmla="*/ 1060450 w 1651642"/>
              <a:gd name="connsiteY1" fmla="*/ 105 h 548558"/>
              <a:gd name="connsiteX2" fmla="*/ 412750 w 1651642"/>
              <a:gd name="connsiteY2" fmla="*/ 523515 h 548558"/>
              <a:gd name="connsiteX3" fmla="*/ 0 w 1651642"/>
              <a:gd name="connsiteY3" fmla="*/ 444604 h 548558"/>
              <a:gd name="connsiteX0" fmla="*/ 1606550 w 1651361"/>
              <a:gd name="connsiteY0" fmla="*/ 487450 h 487450"/>
              <a:gd name="connsiteX1" fmla="*/ 1060450 w 1651361"/>
              <a:gd name="connsiteY1" fmla="*/ 3263 h 487450"/>
              <a:gd name="connsiteX2" fmla="*/ 441325 w 1651361"/>
              <a:gd name="connsiteY2" fmla="*/ 283785 h 487450"/>
              <a:gd name="connsiteX3" fmla="*/ 0 w 1651361"/>
              <a:gd name="connsiteY3" fmla="*/ 447762 h 487450"/>
              <a:gd name="connsiteX0" fmla="*/ 1606550 w 1651038"/>
              <a:gd name="connsiteY0" fmla="*/ 492709 h 492709"/>
              <a:gd name="connsiteX1" fmla="*/ 1060450 w 1651038"/>
              <a:gd name="connsiteY1" fmla="*/ 8522 h 492709"/>
              <a:gd name="connsiteX2" fmla="*/ 474663 w 1651038"/>
              <a:gd name="connsiteY2" fmla="*/ 203319 h 492709"/>
              <a:gd name="connsiteX3" fmla="*/ 0 w 1651038"/>
              <a:gd name="connsiteY3" fmla="*/ 453021 h 492709"/>
              <a:gd name="connsiteX0" fmla="*/ 1606550 w 1661405"/>
              <a:gd name="connsiteY0" fmla="*/ 534316 h 534316"/>
              <a:gd name="connsiteX1" fmla="*/ 1198563 w 1661405"/>
              <a:gd name="connsiteY1" fmla="*/ 7266 h 534316"/>
              <a:gd name="connsiteX2" fmla="*/ 474663 w 1661405"/>
              <a:gd name="connsiteY2" fmla="*/ 244926 h 534316"/>
              <a:gd name="connsiteX3" fmla="*/ 0 w 1661405"/>
              <a:gd name="connsiteY3" fmla="*/ 494628 h 534316"/>
              <a:gd name="connsiteX0" fmla="*/ 1606550 w 1613304"/>
              <a:gd name="connsiteY0" fmla="*/ 534316 h 534316"/>
              <a:gd name="connsiteX1" fmla="*/ 1198563 w 1613304"/>
              <a:gd name="connsiteY1" fmla="*/ 7266 h 534316"/>
              <a:gd name="connsiteX2" fmla="*/ 474663 w 1613304"/>
              <a:gd name="connsiteY2" fmla="*/ 244926 h 534316"/>
              <a:gd name="connsiteX3" fmla="*/ 0 w 1613304"/>
              <a:gd name="connsiteY3" fmla="*/ 494628 h 534316"/>
              <a:gd name="connsiteX0" fmla="*/ 1606550 w 1613940"/>
              <a:gd name="connsiteY0" fmla="*/ 527493 h 527493"/>
              <a:gd name="connsiteX1" fmla="*/ 1198563 w 1613940"/>
              <a:gd name="connsiteY1" fmla="*/ 443 h 527493"/>
              <a:gd name="connsiteX2" fmla="*/ 474663 w 1613940"/>
              <a:gd name="connsiteY2" fmla="*/ 238103 h 527493"/>
              <a:gd name="connsiteX3" fmla="*/ 0 w 1613940"/>
              <a:gd name="connsiteY3" fmla="*/ 487805 h 527493"/>
              <a:gd name="connsiteX0" fmla="*/ 1606550 w 1613940"/>
              <a:gd name="connsiteY0" fmla="*/ 527727 h 527727"/>
              <a:gd name="connsiteX1" fmla="*/ 1198563 w 1613940"/>
              <a:gd name="connsiteY1" fmla="*/ 677 h 527727"/>
              <a:gd name="connsiteX2" fmla="*/ 474663 w 1613940"/>
              <a:gd name="connsiteY2" fmla="*/ 238337 h 527727"/>
              <a:gd name="connsiteX3" fmla="*/ 0 w 1613940"/>
              <a:gd name="connsiteY3" fmla="*/ 488039 h 527727"/>
              <a:gd name="connsiteX0" fmla="*/ 1592262 w 1599652"/>
              <a:gd name="connsiteY0" fmla="*/ 527495 h 527495"/>
              <a:gd name="connsiteX1" fmla="*/ 1184275 w 1599652"/>
              <a:gd name="connsiteY1" fmla="*/ 445 h 527495"/>
              <a:gd name="connsiteX2" fmla="*/ 460375 w 1599652"/>
              <a:gd name="connsiteY2" fmla="*/ 238105 h 527495"/>
              <a:gd name="connsiteX3" fmla="*/ 0 w 1599652"/>
              <a:gd name="connsiteY3" fmla="*/ 492570 h 527495"/>
              <a:gd name="connsiteX0" fmla="*/ 1592262 w 1599652"/>
              <a:gd name="connsiteY0" fmla="*/ 527495 h 527495"/>
              <a:gd name="connsiteX1" fmla="*/ 1184275 w 1599652"/>
              <a:gd name="connsiteY1" fmla="*/ 445 h 527495"/>
              <a:gd name="connsiteX2" fmla="*/ 460375 w 1599652"/>
              <a:gd name="connsiteY2" fmla="*/ 238105 h 527495"/>
              <a:gd name="connsiteX3" fmla="*/ 0 w 1599652"/>
              <a:gd name="connsiteY3" fmla="*/ 492570 h 527495"/>
              <a:gd name="connsiteX0" fmla="*/ 1592262 w 1599652"/>
              <a:gd name="connsiteY0" fmla="*/ 527519 h 527519"/>
              <a:gd name="connsiteX1" fmla="*/ 1184275 w 1599652"/>
              <a:gd name="connsiteY1" fmla="*/ 469 h 527519"/>
              <a:gd name="connsiteX2" fmla="*/ 460375 w 1599652"/>
              <a:gd name="connsiteY2" fmla="*/ 238129 h 527519"/>
              <a:gd name="connsiteX3" fmla="*/ 0 w 1599652"/>
              <a:gd name="connsiteY3" fmla="*/ 492594 h 527519"/>
              <a:gd name="connsiteX0" fmla="*/ 1592262 w 1601014"/>
              <a:gd name="connsiteY0" fmla="*/ 527114 h 527114"/>
              <a:gd name="connsiteX1" fmla="*/ 1184275 w 1601014"/>
              <a:gd name="connsiteY1" fmla="*/ 64 h 527114"/>
              <a:gd name="connsiteX2" fmla="*/ 0 w 1601014"/>
              <a:gd name="connsiteY2" fmla="*/ 492189 h 527114"/>
              <a:gd name="connsiteX0" fmla="*/ 1592262 w 1601014"/>
              <a:gd name="connsiteY0" fmla="*/ 527096 h 527096"/>
              <a:gd name="connsiteX1" fmla="*/ 1184275 w 1601014"/>
              <a:gd name="connsiteY1" fmla="*/ 46 h 527096"/>
              <a:gd name="connsiteX2" fmla="*/ 0 w 1601014"/>
              <a:gd name="connsiteY2" fmla="*/ 492171 h 527096"/>
              <a:gd name="connsiteX0" fmla="*/ 1592262 w 1595898"/>
              <a:gd name="connsiteY0" fmla="*/ 498524 h 498524"/>
              <a:gd name="connsiteX1" fmla="*/ 836612 w 1595898"/>
              <a:gd name="connsiteY1" fmla="*/ 49 h 498524"/>
              <a:gd name="connsiteX2" fmla="*/ 0 w 1595898"/>
              <a:gd name="connsiteY2" fmla="*/ 463599 h 498524"/>
              <a:gd name="connsiteX0" fmla="*/ 1592262 w 1595813"/>
              <a:gd name="connsiteY0" fmla="*/ 526920 h 526920"/>
              <a:gd name="connsiteX1" fmla="*/ 836612 w 1595813"/>
              <a:gd name="connsiteY1" fmla="*/ 28445 h 526920"/>
              <a:gd name="connsiteX2" fmla="*/ 0 w 1595813"/>
              <a:gd name="connsiteY2" fmla="*/ 491995 h 526920"/>
              <a:gd name="connsiteX0" fmla="*/ 1592262 w 1621238"/>
              <a:gd name="connsiteY0" fmla="*/ 523584 h 523584"/>
              <a:gd name="connsiteX1" fmla="*/ 836612 w 1621238"/>
              <a:gd name="connsiteY1" fmla="*/ 25109 h 523584"/>
              <a:gd name="connsiteX2" fmla="*/ 0 w 1621238"/>
              <a:gd name="connsiteY2" fmla="*/ 488659 h 52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238" h="523584">
                <a:moveTo>
                  <a:pt x="1592262" y="523584"/>
                </a:moveTo>
                <a:cubicBezTo>
                  <a:pt x="1769269" y="316415"/>
                  <a:pt x="1087702" y="-107183"/>
                  <a:pt x="836612" y="25109"/>
                </a:cubicBezTo>
                <a:cubicBezTo>
                  <a:pt x="585522" y="157401"/>
                  <a:pt x="384836" y="543295"/>
                  <a:pt x="0" y="488659"/>
                </a:cubicBezTo>
              </a:path>
            </a:pathLst>
          </a:custGeom>
          <a:noFill/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67CBABA8-4131-430D-9C94-715DB42F665D}"/>
                  </a:ext>
                </a:extLst>
              </p:cNvPr>
              <p:cNvSpPr txBox="1"/>
              <p:nvPr/>
            </p:nvSpPr>
            <p:spPr>
              <a:xfrm>
                <a:off x="9513757" y="7419209"/>
                <a:ext cx="4780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67CBABA8-4131-430D-9C94-715DB42F6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757" y="7419209"/>
                <a:ext cx="478015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任意多边形: 形状 149">
            <a:extLst>
              <a:ext uri="{FF2B5EF4-FFF2-40B4-BE49-F238E27FC236}">
                <a16:creationId xmlns:a16="http://schemas.microsoft.com/office/drawing/2014/main" id="{2FBD333D-7985-46A0-9350-5A5FFC948420}"/>
              </a:ext>
            </a:extLst>
          </p:cNvPr>
          <p:cNvSpPr/>
          <p:nvPr/>
        </p:nvSpPr>
        <p:spPr>
          <a:xfrm>
            <a:off x="9817184" y="6783486"/>
            <a:ext cx="95304" cy="535804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任意多边形: 形状 10">
            <a:extLst>
              <a:ext uri="{FF2B5EF4-FFF2-40B4-BE49-F238E27FC236}">
                <a16:creationId xmlns:a16="http://schemas.microsoft.com/office/drawing/2014/main" id="{4F764CB3-CEBE-45BF-B59C-29C79667FD04}"/>
              </a:ext>
            </a:extLst>
          </p:cNvPr>
          <p:cNvSpPr/>
          <p:nvPr/>
        </p:nvSpPr>
        <p:spPr>
          <a:xfrm>
            <a:off x="9322778" y="7124504"/>
            <a:ext cx="526256" cy="180597"/>
          </a:xfrm>
          <a:custGeom>
            <a:avLst/>
            <a:gdLst>
              <a:gd name="connsiteX0" fmla="*/ 498475 w 498475"/>
              <a:gd name="connsiteY0" fmla="*/ 227835 h 227835"/>
              <a:gd name="connsiteX1" fmla="*/ 317500 w 498475"/>
              <a:gd name="connsiteY1" fmla="*/ 15110 h 227835"/>
              <a:gd name="connsiteX2" fmla="*/ 0 w 498475"/>
              <a:gd name="connsiteY2" fmla="*/ 34160 h 227835"/>
              <a:gd name="connsiteX0" fmla="*/ 510381 w 510381"/>
              <a:gd name="connsiteY0" fmla="*/ 220403 h 220403"/>
              <a:gd name="connsiteX1" fmla="*/ 329406 w 510381"/>
              <a:gd name="connsiteY1" fmla="*/ 7678 h 220403"/>
              <a:gd name="connsiteX2" fmla="*/ 0 w 510381"/>
              <a:gd name="connsiteY2" fmla="*/ 57684 h 220403"/>
              <a:gd name="connsiteX0" fmla="*/ 510381 w 510381"/>
              <a:gd name="connsiteY0" fmla="*/ 221691 h 221691"/>
              <a:gd name="connsiteX1" fmla="*/ 329406 w 510381"/>
              <a:gd name="connsiteY1" fmla="*/ 8966 h 221691"/>
              <a:gd name="connsiteX2" fmla="*/ 0 w 510381"/>
              <a:gd name="connsiteY2" fmla="*/ 58972 h 221691"/>
              <a:gd name="connsiteX0" fmla="*/ 510381 w 510381"/>
              <a:gd name="connsiteY0" fmla="*/ 209792 h 209792"/>
              <a:gd name="connsiteX1" fmla="*/ 322263 w 510381"/>
              <a:gd name="connsiteY1" fmla="*/ 11355 h 209792"/>
              <a:gd name="connsiteX2" fmla="*/ 0 w 510381"/>
              <a:gd name="connsiteY2" fmla="*/ 47073 h 209792"/>
              <a:gd name="connsiteX0" fmla="*/ 510381 w 510381"/>
              <a:gd name="connsiteY0" fmla="*/ 202540 h 202540"/>
              <a:gd name="connsiteX1" fmla="*/ 312738 w 510381"/>
              <a:gd name="connsiteY1" fmla="*/ 13628 h 202540"/>
              <a:gd name="connsiteX2" fmla="*/ 0 w 510381"/>
              <a:gd name="connsiteY2" fmla="*/ 39821 h 202540"/>
              <a:gd name="connsiteX0" fmla="*/ 526256 w 526256"/>
              <a:gd name="connsiteY0" fmla="*/ 196913 h 196913"/>
              <a:gd name="connsiteX1" fmla="*/ 328613 w 526256"/>
              <a:gd name="connsiteY1" fmla="*/ 8001 h 196913"/>
              <a:gd name="connsiteX2" fmla="*/ 0 w 526256"/>
              <a:gd name="connsiteY2" fmla="*/ 65944 h 196913"/>
              <a:gd name="connsiteX0" fmla="*/ 526256 w 526256"/>
              <a:gd name="connsiteY0" fmla="*/ 180597 h 180597"/>
              <a:gd name="connsiteX1" fmla="*/ 315913 w 526256"/>
              <a:gd name="connsiteY1" fmla="*/ 10735 h 180597"/>
              <a:gd name="connsiteX2" fmla="*/ 0 w 526256"/>
              <a:gd name="connsiteY2" fmla="*/ 49628 h 18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256" h="180597">
                <a:moveTo>
                  <a:pt x="526256" y="180597"/>
                </a:moveTo>
                <a:cubicBezTo>
                  <a:pt x="477308" y="90374"/>
                  <a:pt x="400976" y="37855"/>
                  <a:pt x="315913" y="10735"/>
                </a:cubicBezTo>
                <a:cubicBezTo>
                  <a:pt x="230850" y="-16385"/>
                  <a:pt x="110066" y="12057"/>
                  <a:pt x="0" y="4962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任意多边形: 形状 14">
            <a:extLst>
              <a:ext uri="{FF2B5EF4-FFF2-40B4-BE49-F238E27FC236}">
                <a16:creationId xmlns:a16="http://schemas.microsoft.com/office/drawing/2014/main" id="{95509677-A440-4016-8F98-DB61F44CA507}"/>
              </a:ext>
            </a:extLst>
          </p:cNvPr>
          <p:cNvSpPr/>
          <p:nvPr/>
        </p:nvSpPr>
        <p:spPr>
          <a:xfrm>
            <a:off x="9498196" y="7317800"/>
            <a:ext cx="357188" cy="418306"/>
          </a:xfrm>
          <a:custGeom>
            <a:avLst/>
            <a:gdLst>
              <a:gd name="connsiteX0" fmla="*/ 302805 w 302805"/>
              <a:gd name="connsiteY0" fmla="*/ 0 h 473075"/>
              <a:gd name="connsiteX1" fmla="*/ 26580 w 302805"/>
              <a:gd name="connsiteY1" fmla="*/ 149225 h 473075"/>
              <a:gd name="connsiteX2" fmla="*/ 26580 w 302805"/>
              <a:gd name="connsiteY2" fmla="*/ 473075 h 473075"/>
              <a:gd name="connsiteX0" fmla="*/ 363368 w 363368"/>
              <a:gd name="connsiteY0" fmla="*/ 0 h 418306"/>
              <a:gd name="connsiteX1" fmla="*/ 87143 w 363368"/>
              <a:gd name="connsiteY1" fmla="*/ 149225 h 418306"/>
              <a:gd name="connsiteX2" fmla="*/ 6180 w 363368"/>
              <a:gd name="connsiteY2" fmla="*/ 418306 h 418306"/>
              <a:gd name="connsiteX0" fmla="*/ 357188 w 357188"/>
              <a:gd name="connsiteY0" fmla="*/ 0 h 418306"/>
              <a:gd name="connsiteX1" fmla="*/ 80963 w 357188"/>
              <a:gd name="connsiteY1" fmla="*/ 149225 h 418306"/>
              <a:gd name="connsiteX2" fmla="*/ 0 w 357188"/>
              <a:gd name="connsiteY2" fmla="*/ 418306 h 418306"/>
              <a:gd name="connsiteX0" fmla="*/ 357188 w 357188"/>
              <a:gd name="connsiteY0" fmla="*/ 0 h 418306"/>
              <a:gd name="connsiteX1" fmla="*/ 95250 w 357188"/>
              <a:gd name="connsiteY1" fmla="*/ 137319 h 418306"/>
              <a:gd name="connsiteX2" fmla="*/ 0 w 357188"/>
              <a:gd name="connsiteY2" fmla="*/ 418306 h 4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188" h="418306">
                <a:moveTo>
                  <a:pt x="357188" y="0"/>
                </a:moveTo>
                <a:cubicBezTo>
                  <a:pt x="242094" y="35189"/>
                  <a:pt x="154781" y="67601"/>
                  <a:pt x="95250" y="137319"/>
                </a:cubicBezTo>
                <a:cubicBezTo>
                  <a:pt x="35719" y="207037"/>
                  <a:pt x="5556" y="293423"/>
                  <a:pt x="0" y="41830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7" name="任意多边形: 形状 15">
            <a:extLst>
              <a:ext uri="{FF2B5EF4-FFF2-40B4-BE49-F238E27FC236}">
                <a16:creationId xmlns:a16="http://schemas.microsoft.com/office/drawing/2014/main" id="{A3C6B083-60AB-4F66-B3AD-6F34B4663170}"/>
              </a:ext>
            </a:extLst>
          </p:cNvPr>
          <p:cNvSpPr/>
          <p:nvPr/>
        </p:nvSpPr>
        <p:spPr>
          <a:xfrm>
            <a:off x="9849826" y="7317800"/>
            <a:ext cx="330995" cy="413544"/>
          </a:xfrm>
          <a:custGeom>
            <a:avLst/>
            <a:gdLst>
              <a:gd name="connsiteX0" fmla="*/ 0 w 419100"/>
              <a:gd name="connsiteY0" fmla="*/ 0 h 292100"/>
              <a:gd name="connsiteX1" fmla="*/ 158750 w 419100"/>
              <a:gd name="connsiteY1" fmla="*/ 228600 h 292100"/>
              <a:gd name="connsiteX2" fmla="*/ 419100 w 419100"/>
              <a:gd name="connsiteY2" fmla="*/ 292100 h 292100"/>
              <a:gd name="connsiteX0" fmla="*/ 0 w 309563"/>
              <a:gd name="connsiteY0" fmla="*/ 0 h 404019"/>
              <a:gd name="connsiteX1" fmla="*/ 158750 w 309563"/>
              <a:gd name="connsiteY1" fmla="*/ 228600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80169 w 309563"/>
              <a:gd name="connsiteY1" fmla="*/ 254794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30995"/>
              <a:gd name="connsiteY0" fmla="*/ 0 h 413544"/>
              <a:gd name="connsiteX1" fmla="*/ 80170 w 330995"/>
              <a:gd name="connsiteY1" fmla="*/ 288131 h 413544"/>
              <a:gd name="connsiteX2" fmla="*/ 330995 w 330995"/>
              <a:gd name="connsiteY2" fmla="*/ 413544 h 41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995" h="413544">
                <a:moveTo>
                  <a:pt x="0" y="0"/>
                </a:moveTo>
                <a:cubicBezTo>
                  <a:pt x="1588" y="132820"/>
                  <a:pt x="25004" y="219207"/>
                  <a:pt x="80170" y="288131"/>
                </a:cubicBezTo>
                <a:cubicBezTo>
                  <a:pt x="135336" y="357055"/>
                  <a:pt x="235745" y="406135"/>
                  <a:pt x="330995" y="41354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任意多边形: 形状 16">
            <a:extLst>
              <a:ext uri="{FF2B5EF4-FFF2-40B4-BE49-F238E27FC236}">
                <a16:creationId xmlns:a16="http://schemas.microsoft.com/office/drawing/2014/main" id="{6D1FF16F-0635-4458-AA8D-9BC9896D6972}"/>
              </a:ext>
            </a:extLst>
          </p:cNvPr>
          <p:cNvSpPr/>
          <p:nvPr/>
        </p:nvSpPr>
        <p:spPr>
          <a:xfrm>
            <a:off x="9858559" y="7124125"/>
            <a:ext cx="488950" cy="243234"/>
          </a:xfrm>
          <a:custGeom>
            <a:avLst/>
            <a:gdLst>
              <a:gd name="connsiteX0" fmla="*/ 0 w 488950"/>
              <a:gd name="connsiteY0" fmla="*/ 196850 h 250798"/>
              <a:gd name="connsiteX1" fmla="*/ 314325 w 488950"/>
              <a:gd name="connsiteY1" fmla="*/ 238125 h 250798"/>
              <a:gd name="connsiteX2" fmla="*/ 488950 w 488950"/>
              <a:gd name="connsiteY2" fmla="*/ 0 h 250798"/>
              <a:gd name="connsiteX0" fmla="*/ 0 w 488950"/>
              <a:gd name="connsiteY0" fmla="*/ 196850 h 243234"/>
              <a:gd name="connsiteX1" fmla="*/ 295275 w 488950"/>
              <a:gd name="connsiteY1" fmla="*/ 228600 h 243234"/>
              <a:gd name="connsiteX2" fmla="*/ 488950 w 488950"/>
              <a:gd name="connsiteY2" fmla="*/ 0 h 24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950" h="243234">
                <a:moveTo>
                  <a:pt x="0" y="196850"/>
                </a:moveTo>
                <a:cubicBezTo>
                  <a:pt x="116416" y="233891"/>
                  <a:pt x="213783" y="261408"/>
                  <a:pt x="295275" y="228600"/>
                </a:cubicBezTo>
                <a:cubicBezTo>
                  <a:pt x="376767" y="195792"/>
                  <a:pt x="442383" y="102658"/>
                  <a:pt x="48895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D796DAC-0B11-4F7A-BDBE-419AA4D2546A}"/>
              </a:ext>
            </a:extLst>
          </p:cNvPr>
          <p:cNvSpPr txBox="1"/>
          <p:nvPr/>
        </p:nvSpPr>
        <p:spPr>
          <a:xfrm>
            <a:off x="9271764" y="7146303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320" name="文本框 319">
            <a:extLst>
              <a:ext uri="{FF2B5EF4-FFF2-40B4-BE49-F238E27FC236}">
                <a16:creationId xmlns:a16="http://schemas.microsoft.com/office/drawing/2014/main" id="{F8A7C876-320B-445C-8C34-FA239AB92663}"/>
              </a:ext>
            </a:extLst>
          </p:cNvPr>
          <p:cNvSpPr txBox="1"/>
          <p:nvPr/>
        </p:nvSpPr>
        <p:spPr>
          <a:xfrm>
            <a:off x="9929255" y="7334711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4EB98170-D4C0-40A9-9C4D-9CB0C9058A39}"/>
              </a:ext>
            </a:extLst>
          </p:cNvPr>
          <p:cNvSpPr txBox="1"/>
          <p:nvPr/>
        </p:nvSpPr>
        <p:spPr>
          <a:xfrm>
            <a:off x="9488246" y="680582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FB233223-0750-4ADA-B1F9-9813F2883867}"/>
              </a:ext>
            </a:extLst>
          </p:cNvPr>
          <p:cNvSpPr txBox="1"/>
          <p:nvPr/>
        </p:nvSpPr>
        <p:spPr>
          <a:xfrm>
            <a:off x="9881020" y="6921167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323" name="任意多边形: 形状 322">
            <a:extLst>
              <a:ext uri="{FF2B5EF4-FFF2-40B4-BE49-F238E27FC236}">
                <a16:creationId xmlns:a16="http://schemas.microsoft.com/office/drawing/2014/main" id="{4D161903-467C-4B88-967A-78E0951C0836}"/>
              </a:ext>
            </a:extLst>
          </p:cNvPr>
          <p:cNvSpPr/>
          <p:nvPr/>
        </p:nvSpPr>
        <p:spPr>
          <a:xfrm>
            <a:off x="9757264" y="6081345"/>
            <a:ext cx="1262547" cy="803752"/>
          </a:xfrm>
          <a:custGeom>
            <a:avLst/>
            <a:gdLst>
              <a:gd name="connsiteX0" fmla="*/ 0 w 1022858"/>
              <a:gd name="connsiteY0" fmla="*/ 389858 h 955008"/>
              <a:gd name="connsiteX1" fmla="*/ 889000 w 1022858"/>
              <a:gd name="connsiteY1" fmla="*/ 21558 h 955008"/>
              <a:gd name="connsiteX2" fmla="*/ 1003300 w 1022858"/>
              <a:gd name="connsiteY2" fmla="*/ 955008 h 955008"/>
              <a:gd name="connsiteX0" fmla="*/ 0 w 1064214"/>
              <a:gd name="connsiteY0" fmla="*/ 396415 h 1075865"/>
              <a:gd name="connsiteX1" fmla="*/ 889000 w 1064214"/>
              <a:gd name="connsiteY1" fmla="*/ 28115 h 1075865"/>
              <a:gd name="connsiteX2" fmla="*/ 1054100 w 1064214"/>
              <a:gd name="connsiteY2" fmla="*/ 1075865 h 1075865"/>
              <a:gd name="connsiteX0" fmla="*/ 0 w 1132430"/>
              <a:gd name="connsiteY0" fmla="*/ 396415 h 1075865"/>
              <a:gd name="connsiteX1" fmla="*/ 955675 w 1132430"/>
              <a:gd name="connsiteY1" fmla="*/ 28115 h 1075865"/>
              <a:gd name="connsiteX2" fmla="*/ 1120775 w 1132430"/>
              <a:gd name="connsiteY2" fmla="*/ 1075865 h 1075865"/>
              <a:gd name="connsiteX0" fmla="*/ 0 w 1192646"/>
              <a:gd name="connsiteY0" fmla="*/ 191719 h 871169"/>
              <a:gd name="connsiteX1" fmla="*/ 1095375 w 1192646"/>
              <a:gd name="connsiteY1" fmla="*/ 74244 h 871169"/>
              <a:gd name="connsiteX2" fmla="*/ 1120775 w 1192646"/>
              <a:gd name="connsiteY2" fmla="*/ 871169 h 871169"/>
              <a:gd name="connsiteX0" fmla="*/ 0 w 1192646"/>
              <a:gd name="connsiteY0" fmla="*/ 171805 h 851255"/>
              <a:gd name="connsiteX1" fmla="*/ 1095375 w 1192646"/>
              <a:gd name="connsiteY1" fmla="*/ 54330 h 851255"/>
              <a:gd name="connsiteX2" fmla="*/ 1120775 w 1192646"/>
              <a:gd name="connsiteY2" fmla="*/ 851255 h 851255"/>
              <a:gd name="connsiteX0" fmla="*/ 0 w 1233298"/>
              <a:gd name="connsiteY0" fmla="*/ 121829 h 801279"/>
              <a:gd name="connsiteX1" fmla="*/ 1152525 w 1233298"/>
              <a:gd name="connsiteY1" fmla="*/ 80554 h 801279"/>
              <a:gd name="connsiteX2" fmla="*/ 1120775 w 1233298"/>
              <a:gd name="connsiteY2" fmla="*/ 801279 h 801279"/>
              <a:gd name="connsiteX0" fmla="*/ 0 w 1224843"/>
              <a:gd name="connsiteY0" fmla="*/ 151416 h 830866"/>
              <a:gd name="connsiteX1" fmla="*/ 1152525 w 1224843"/>
              <a:gd name="connsiteY1" fmla="*/ 110141 h 830866"/>
              <a:gd name="connsiteX2" fmla="*/ 1120775 w 1224843"/>
              <a:gd name="connsiteY2" fmla="*/ 830866 h 830866"/>
              <a:gd name="connsiteX0" fmla="*/ 0 w 1262547"/>
              <a:gd name="connsiteY0" fmla="*/ 124302 h 803752"/>
              <a:gd name="connsiteX1" fmla="*/ 1200150 w 1262547"/>
              <a:gd name="connsiteY1" fmla="*/ 130652 h 803752"/>
              <a:gd name="connsiteX2" fmla="*/ 1120775 w 1262547"/>
              <a:gd name="connsiteY2" fmla="*/ 803752 h 8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547" h="803752">
                <a:moveTo>
                  <a:pt x="0" y="124302"/>
                </a:moveTo>
                <a:cubicBezTo>
                  <a:pt x="337078" y="-30744"/>
                  <a:pt x="1032404" y="-54028"/>
                  <a:pt x="1200150" y="130652"/>
                </a:cubicBezTo>
                <a:cubicBezTo>
                  <a:pt x="1367896" y="315332"/>
                  <a:pt x="1147233" y="384123"/>
                  <a:pt x="1120775" y="80375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任意多边形: 形状 323">
            <a:extLst>
              <a:ext uri="{FF2B5EF4-FFF2-40B4-BE49-F238E27FC236}">
                <a16:creationId xmlns:a16="http://schemas.microsoft.com/office/drawing/2014/main" id="{2CDF1537-15DC-4987-8378-442EF49AF0D3}"/>
              </a:ext>
            </a:extLst>
          </p:cNvPr>
          <p:cNvSpPr/>
          <p:nvPr/>
        </p:nvSpPr>
        <p:spPr>
          <a:xfrm>
            <a:off x="10636740" y="6881923"/>
            <a:ext cx="637919" cy="1228725"/>
          </a:xfrm>
          <a:custGeom>
            <a:avLst/>
            <a:gdLst>
              <a:gd name="connsiteX0" fmla="*/ 69850 w 895587"/>
              <a:gd name="connsiteY0" fmla="*/ 0 h 1238250"/>
              <a:gd name="connsiteX1" fmla="*/ 895350 w 895587"/>
              <a:gd name="connsiteY1" fmla="*/ 692150 h 1238250"/>
              <a:gd name="connsiteX2" fmla="*/ 0 w 895587"/>
              <a:gd name="connsiteY2" fmla="*/ 1238250 h 1238250"/>
              <a:gd name="connsiteX0" fmla="*/ 136525 w 896365"/>
              <a:gd name="connsiteY0" fmla="*/ 0 h 1127125"/>
              <a:gd name="connsiteX1" fmla="*/ 895350 w 896365"/>
              <a:gd name="connsiteY1" fmla="*/ 581025 h 1127125"/>
              <a:gd name="connsiteX2" fmla="*/ 0 w 896365"/>
              <a:gd name="connsiteY2" fmla="*/ 1127125 h 1127125"/>
              <a:gd name="connsiteX0" fmla="*/ 250825 w 1012790"/>
              <a:gd name="connsiteY0" fmla="*/ 0 h 1228725"/>
              <a:gd name="connsiteX1" fmla="*/ 1009650 w 1012790"/>
              <a:gd name="connsiteY1" fmla="*/ 581025 h 1228725"/>
              <a:gd name="connsiteX2" fmla="*/ 0 w 1012790"/>
              <a:gd name="connsiteY2" fmla="*/ 1228725 h 1228725"/>
              <a:gd name="connsiteX0" fmla="*/ 250825 w 775392"/>
              <a:gd name="connsiteY0" fmla="*/ 0 h 1228725"/>
              <a:gd name="connsiteX1" fmla="*/ 768350 w 775392"/>
              <a:gd name="connsiteY1" fmla="*/ 885825 h 1228725"/>
              <a:gd name="connsiteX2" fmla="*/ 0 w 775392"/>
              <a:gd name="connsiteY2" fmla="*/ 1228725 h 1228725"/>
              <a:gd name="connsiteX0" fmla="*/ 250825 w 604833"/>
              <a:gd name="connsiteY0" fmla="*/ 0 h 1228725"/>
              <a:gd name="connsiteX1" fmla="*/ 577850 w 604833"/>
              <a:gd name="connsiteY1" fmla="*/ 1033462 h 1228725"/>
              <a:gd name="connsiteX2" fmla="*/ 0 w 604833"/>
              <a:gd name="connsiteY2" fmla="*/ 1228725 h 1228725"/>
              <a:gd name="connsiteX0" fmla="*/ 250825 w 651327"/>
              <a:gd name="connsiteY0" fmla="*/ 0 h 1228725"/>
              <a:gd name="connsiteX1" fmla="*/ 577850 w 651327"/>
              <a:gd name="connsiteY1" fmla="*/ 1033462 h 1228725"/>
              <a:gd name="connsiteX2" fmla="*/ 0 w 651327"/>
              <a:gd name="connsiteY2" fmla="*/ 1228725 h 1228725"/>
              <a:gd name="connsiteX0" fmla="*/ 250825 w 637919"/>
              <a:gd name="connsiteY0" fmla="*/ 0 h 1228725"/>
              <a:gd name="connsiteX1" fmla="*/ 577850 w 637919"/>
              <a:gd name="connsiteY1" fmla="*/ 1033462 h 1228725"/>
              <a:gd name="connsiteX2" fmla="*/ 0 w 637919"/>
              <a:gd name="connsiteY2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919" h="1228725">
                <a:moveTo>
                  <a:pt x="250825" y="0"/>
                </a:moveTo>
                <a:cubicBezTo>
                  <a:pt x="597958" y="157162"/>
                  <a:pt x="724429" y="800100"/>
                  <a:pt x="577850" y="1033462"/>
                </a:cubicBezTo>
                <a:cubicBezTo>
                  <a:pt x="431271" y="1266824"/>
                  <a:pt x="441854" y="1058862"/>
                  <a:pt x="0" y="122872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任意多边形: 形状 324">
            <a:extLst>
              <a:ext uri="{FF2B5EF4-FFF2-40B4-BE49-F238E27FC236}">
                <a16:creationId xmlns:a16="http://schemas.microsoft.com/office/drawing/2014/main" id="{EEBAA740-8F57-4B48-A83E-2D11555E6D32}"/>
              </a:ext>
            </a:extLst>
          </p:cNvPr>
          <p:cNvSpPr/>
          <p:nvPr/>
        </p:nvSpPr>
        <p:spPr>
          <a:xfrm>
            <a:off x="9258790" y="8107472"/>
            <a:ext cx="1384300" cy="722680"/>
          </a:xfrm>
          <a:custGeom>
            <a:avLst/>
            <a:gdLst>
              <a:gd name="connsiteX0" fmla="*/ 952500 w 978423"/>
              <a:gd name="connsiteY0" fmla="*/ 0 h 1202502"/>
              <a:gd name="connsiteX1" fmla="*/ 857250 w 978423"/>
              <a:gd name="connsiteY1" fmla="*/ 1193800 h 1202502"/>
              <a:gd name="connsiteX2" fmla="*/ 0 w 978423"/>
              <a:gd name="connsiteY2" fmla="*/ 444500 h 1202502"/>
              <a:gd name="connsiteX0" fmla="*/ 876300 w 936213"/>
              <a:gd name="connsiteY0" fmla="*/ 0 h 1094470"/>
              <a:gd name="connsiteX1" fmla="*/ 857250 w 936213"/>
              <a:gd name="connsiteY1" fmla="*/ 1089025 h 1094470"/>
              <a:gd name="connsiteX2" fmla="*/ 0 w 936213"/>
              <a:gd name="connsiteY2" fmla="*/ 339725 h 1094470"/>
              <a:gd name="connsiteX0" fmla="*/ 1384300 w 1481044"/>
              <a:gd name="connsiteY0" fmla="*/ 0 h 1090079"/>
              <a:gd name="connsiteX1" fmla="*/ 1365250 w 1481044"/>
              <a:gd name="connsiteY1" fmla="*/ 1089025 h 1090079"/>
              <a:gd name="connsiteX2" fmla="*/ 0 w 1481044"/>
              <a:gd name="connsiteY2" fmla="*/ 168275 h 1090079"/>
              <a:gd name="connsiteX0" fmla="*/ 1384300 w 1386299"/>
              <a:gd name="connsiteY0" fmla="*/ 0 h 792800"/>
              <a:gd name="connsiteX1" fmla="*/ 831850 w 1386299"/>
              <a:gd name="connsiteY1" fmla="*/ 790575 h 792800"/>
              <a:gd name="connsiteX2" fmla="*/ 0 w 1386299"/>
              <a:gd name="connsiteY2" fmla="*/ 168275 h 792800"/>
              <a:gd name="connsiteX0" fmla="*/ 1384300 w 1384300"/>
              <a:gd name="connsiteY0" fmla="*/ 0 h 792800"/>
              <a:gd name="connsiteX1" fmla="*/ 831850 w 1384300"/>
              <a:gd name="connsiteY1" fmla="*/ 790575 h 792800"/>
              <a:gd name="connsiteX2" fmla="*/ 0 w 1384300"/>
              <a:gd name="connsiteY2" fmla="*/ 168275 h 792800"/>
              <a:gd name="connsiteX0" fmla="*/ 1384300 w 1384300"/>
              <a:gd name="connsiteY0" fmla="*/ 0 h 736234"/>
              <a:gd name="connsiteX1" fmla="*/ 717550 w 1384300"/>
              <a:gd name="connsiteY1" fmla="*/ 733425 h 736234"/>
              <a:gd name="connsiteX2" fmla="*/ 0 w 1384300"/>
              <a:gd name="connsiteY2" fmla="*/ 168275 h 736234"/>
              <a:gd name="connsiteX0" fmla="*/ 1384300 w 1384300"/>
              <a:gd name="connsiteY0" fmla="*/ 0 h 752223"/>
              <a:gd name="connsiteX1" fmla="*/ 717550 w 1384300"/>
              <a:gd name="connsiteY1" fmla="*/ 733425 h 752223"/>
              <a:gd name="connsiteX2" fmla="*/ 0 w 1384300"/>
              <a:gd name="connsiteY2" fmla="*/ 168275 h 752223"/>
              <a:gd name="connsiteX0" fmla="*/ 1384300 w 1384300"/>
              <a:gd name="connsiteY0" fmla="*/ 0 h 729603"/>
              <a:gd name="connsiteX1" fmla="*/ 536575 w 1384300"/>
              <a:gd name="connsiteY1" fmla="*/ 709612 h 729603"/>
              <a:gd name="connsiteX2" fmla="*/ 0 w 1384300"/>
              <a:gd name="connsiteY2" fmla="*/ 168275 h 729603"/>
              <a:gd name="connsiteX0" fmla="*/ 1384300 w 1384300"/>
              <a:gd name="connsiteY0" fmla="*/ 0 h 722680"/>
              <a:gd name="connsiteX1" fmla="*/ 536575 w 1384300"/>
              <a:gd name="connsiteY1" fmla="*/ 709612 h 722680"/>
              <a:gd name="connsiteX2" fmla="*/ 0 w 1384300"/>
              <a:gd name="connsiteY2" fmla="*/ 168275 h 72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722680">
                <a:moveTo>
                  <a:pt x="1384300" y="0"/>
                </a:moveTo>
                <a:cubicBezTo>
                  <a:pt x="1330325" y="355071"/>
                  <a:pt x="772054" y="805391"/>
                  <a:pt x="536575" y="709612"/>
                </a:cubicBezTo>
                <a:cubicBezTo>
                  <a:pt x="301096" y="613833"/>
                  <a:pt x="349250" y="579966"/>
                  <a:pt x="0" y="1682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任意多边形: 形状 325">
            <a:extLst>
              <a:ext uri="{FF2B5EF4-FFF2-40B4-BE49-F238E27FC236}">
                <a16:creationId xmlns:a16="http://schemas.microsoft.com/office/drawing/2014/main" id="{EC89671C-E02E-4305-B981-3B21353569FB}"/>
              </a:ext>
            </a:extLst>
          </p:cNvPr>
          <p:cNvSpPr/>
          <p:nvPr/>
        </p:nvSpPr>
        <p:spPr>
          <a:xfrm>
            <a:off x="8420030" y="7081947"/>
            <a:ext cx="860985" cy="1200150"/>
          </a:xfrm>
          <a:custGeom>
            <a:avLst/>
            <a:gdLst>
              <a:gd name="connsiteX0" fmla="*/ 1526029 w 1526029"/>
              <a:gd name="connsiteY0" fmla="*/ 971550 h 1153499"/>
              <a:gd name="connsiteX1" fmla="*/ 46479 w 1526029"/>
              <a:gd name="connsiteY1" fmla="*/ 1079500 h 1153499"/>
              <a:gd name="connsiteX2" fmla="*/ 516379 w 1526029"/>
              <a:gd name="connsiteY2" fmla="*/ 0 h 1153499"/>
              <a:gd name="connsiteX0" fmla="*/ 1025350 w 1025350"/>
              <a:gd name="connsiteY0" fmla="*/ 800100 h 1114801"/>
              <a:gd name="connsiteX1" fmla="*/ 18875 w 1025350"/>
              <a:gd name="connsiteY1" fmla="*/ 1079500 h 1114801"/>
              <a:gd name="connsiteX2" fmla="*/ 488775 w 1025350"/>
              <a:gd name="connsiteY2" fmla="*/ 0 h 1114801"/>
              <a:gd name="connsiteX0" fmla="*/ 1024341 w 1024341"/>
              <a:gd name="connsiteY0" fmla="*/ 1200150 h 1540551"/>
              <a:gd name="connsiteX1" fmla="*/ 17866 w 1024341"/>
              <a:gd name="connsiteY1" fmla="*/ 1479550 h 1540551"/>
              <a:gd name="connsiteX2" fmla="*/ 497291 w 1024341"/>
              <a:gd name="connsiteY2" fmla="*/ 0 h 1540551"/>
              <a:gd name="connsiteX0" fmla="*/ 850434 w 850434"/>
              <a:gd name="connsiteY0" fmla="*/ 1200150 h 1229266"/>
              <a:gd name="connsiteX1" fmla="*/ 37634 w 850434"/>
              <a:gd name="connsiteY1" fmla="*/ 768350 h 1229266"/>
              <a:gd name="connsiteX2" fmla="*/ 323384 w 850434"/>
              <a:gd name="connsiteY2" fmla="*/ 0 h 1229266"/>
              <a:gd name="connsiteX0" fmla="*/ 814302 w 814302"/>
              <a:gd name="connsiteY0" fmla="*/ 1200150 h 1229448"/>
              <a:gd name="connsiteX1" fmla="*/ 1502 w 814302"/>
              <a:gd name="connsiteY1" fmla="*/ 768350 h 1229448"/>
              <a:gd name="connsiteX2" fmla="*/ 287252 w 814302"/>
              <a:gd name="connsiteY2" fmla="*/ 0 h 1229448"/>
              <a:gd name="connsiteX0" fmla="*/ 842697 w 842697"/>
              <a:gd name="connsiteY0" fmla="*/ 1200150 h 1219669"/>
              <a:gd name="connsiteX1" fmla="*/ 1322 w 842697"/>
              <a:gd name="connsiteY1" fmla="*/ 530225 h 1219669"/>
              <a:gd name="connsiteX2" fmla="*/ 315647 w 842697"/>
              <a:gd name="connsiteY2" fmla="*/ 0 h 1219669"/>
              <a:gd name="connsiteX0" fmla="*/ 841957 w 841957"/>
              <a:gd name="connsiteY0" fmla="*/ 1200150 h 1200150"/>
              <a:gd name="connsiteX1" fmla="*/ 582 w 841957"/>
              <a:gd name="connsiteY1" fmla="*/ 530225 h 1200150"/>
              <a:gd name="connsiteX2" fmla="*/ 314907 w 841957"/>
              <a:gd name="connsiteY2" fmla="*/ 0 h 1200150"/>
              <a:gd name="connsiteX0" fmla="*/ 860985 w 860985"/>
              <a:gd name="connsiteY0" fmla="*/ 1200150 h 1200150"/>
              <a:gd name="connsiteX1" fmla="*/ 560 w 860985"/>
              <a:gd name="connsiteY1" fmla="*/ 649287 h 1200150"/>
              <a:gd name="connsiteX2" fmla="*/ 333935 w 860985"/>
              <a:gd name="connsiteY2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985" h="1200150">
                <a:moveTo>
                  <a:pt x="860985" y="1200150"/>
                </a:moveTo>
                <a:cubicBezTo>
                  <a:pt x="505384" y="1192212"/>
                  <a:pt x="-19548" y="852487"/>
                  <a:pt x="560" y="649287"/>
                </a:cubicBezTo>
                <a:cubicBezTo>
                  <a:pt x="20668" y="446087"/>
                  <a:pt x="14847" y="458787"/>
                  <a:pt x="333935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任意多边形: 形状 326">
            <a:extLst>
              <a:ext uri="{FF2B5EF4-FFF2-40B4-BE49-F238E27FC236}">
                <a16:creationId xmlns:a16="http://schemas.microsoft.com/office/drawing/2014/main" id="{FE5FC506-F92D-46E0-A401-71878F7FE248}"/>
              </a:ext>
            </a:extLst>
          </p:cNvPr>
          <p:cNvSpPr/>
          <p:nvPr/>
        </p:nvSpPr>
        <p:spPr>
          <a:xfrm>
            <a:off x="8692959" y="5981445"/>
            <a:ext cx="1070657" cy="1081452"/>
          </a:xfrm>
          <a:custGeom>
            <a:avLst/>
            <a:gdLst>
              <a:gd name="connsiteX0" fmla="*/ 546296 w 1365446"/>
              <a:gd name="connsiteY0" fmla="*/ 1322096 h 1322096"/>
              <a:gd name="connsiteX1" fmla="*/ 31946 w 1365446"/>
              <a:gd name="connsiteY1" fmla="*/ 134646 h 1322096"/>
              <a:gd name="connsiteX2" fmla="*/ 1365446 w 1365446"/>
              <a:gd name="connsiteY2" fmla="*/ 77496 h 1322096"/>
              <a:gd name="connsiteX0" fmla="*/ 558741 w 1590616"/>
              <a:gd name="connsiteY0" fmla="*/ 1352444 h 1352444"/>
              <a:gd name="connsiteX1" fmla="*/ 44391 w 1590616"/>
              <a:gd name="connsiteY1" fmla="*/ 164994 h 1352444"/>
              <a:gd name="connsiteX2" fmla="*/ 1590616 w 1590616"/>
              <a:gd name="connsiteY2" fmla="*/ 57044 h 1352444"/>
              <a:gd name="connsiteX0" fmla="*/ 588889 w 1585839"/>
              <a:gd name="connsiteY0" fmla="*/ 937239 h 937239"/>
              <a:gd name="connsiteX1" fmla="*/ 39614 w 1585839"/>
              <a:gd name="connsiteY1" fmla="*/ 146664 h 937239"/>
              <a:gd name="connsiteX2" fmla="*/ 1585839 w 1585839"/>
              <a:gd name="connsiteY2" fmla="*/ 38714 h 937239"/>
              <a:gd name="connsiteX0" fmla="*/ 197896 w 1194846"/>
              <a:gd name="connsiteY0" fmla="*/ 1068964 h 1068964"/>
              <a:gd name="connsiteX1" fmla="*/ 175671 w 1194846"/>
              <a:gd name="connsiteY1" fmla="*/ 56139 h 1068964"/>
              <a:gd name="connsiteX2" fmla="*/ 1194846 w 1194846"/>
              <a:gd name="connsiteY2" fmla="*/ 170439 h 1068964"/>
              <a:gd name="connsiteX0" fmla="*/ 124040 w 1120990"/>
              <a:gd name="connsiteY0" fmla="*/ 1138305 h 1138305"/>
              <a:gd name="connsiteX1" fmla="*/ 363752 w 1120990"/>
              <a:gd name="connsiteY1" fmla="*/ 44518 h 1138305"/>
              <a:gd name="connsiteX2" fmla="*/ 1120990 w 1120990"/>
              <a:gd name="connsiteY2" fmla="*/ 239780 h 1138305"/>
              <a:gd name="connsiteX0" fmla="*/ 152230 w 1149180"/>
              <a:gd name="connsiteY0" fmla="*/ 1093854 h 1093854"/>
              <a:gd name="connsiteX1" fmla="*/ 391942 w 1149180"/>
              <a:gd name="connsiteY1" fmla="*/ 67 h 1093854"/>
              <a:gd name="connsiteX2" fmla="*/ 1149180 w 1149180"/>
              <a:gd name="connsiteY2" fmla="*/ 195329 h 1093854"/>
              <a:gd name="connsiteX0" fmla="*/ 144082 w 1141032"/>
              <a:gd name="connsiteY0" fmla="*/ 1093854 h 1093854"/>
              <a:gd name="connsiteX1" fmla="*/ 417131 w 1141032"/>
              <a:gd name="connsiteY1" fmla="*/ 67 h 1093854"/>
              <a:gd name="connsiteX2" fmla="*/ 1141032 w 1141032"/>
              <a:gd name="connsiteY2" fmla="*/ 195329 h 1093854"/>
              <a:gd name="connsiteX0" fmla="*/ 151046 w 1147996"/>
              <a:gd name="connsiteY0" fmla="*/ 1096832 h 1096832"/>
              <a:gd name="connsiteX1" fmla="*/ 424095 w 1147996"/>
              <a:gd name="connsiteY1" fmla="*/ 3045 h 1096832"/>
              <a:gd name="connsiteX2" fmla="*/ 1147996 w 1147996"/>
              <a:gd name="connsiteY2" fmla="*/ 198307 h 1096832"/>
              <a:gd name="connsiteX0" fmla="*/ 128925 w 1125875"/>
              <a:gd name="connsiteY0" fmla="*/ 1096832 h 1096832"/>
              <a:gd name="connsiteX1" fmla="*/ 401974 w 1125875"/>
              <a:gd name="connsiteY1" fmla="*/ 3045 h 1096832"/>
              <a:gd name="connsiteX2" fmla="*/ 1125875 w 1125875"/>
              <a:gd name="connsiteY2" fmla="*/ 198307 h 1096832"/>
              <a:gd name="connsiteX0" fmla="*/ 117796 w 1114746"/>
              <a:gd name="connsiteY0" fmla="*/ 1087491 h 1087491"/>
              <a:gd name="connsiteX1" fmla="*/ 452758 w 1114746"/>
              <a:gd name="connsiteY1" fmla="*/ 3229 h 1087491"/>
              <a:gd name="connsiteX2" fmla="*/ 1114746 w 1114746"/>
              <a:gd name="connsiteY2" fmla="*/ 188966 h 1087491"/>
              <a:gd name="connsiteX0" fmla="*/ 107971 w 1109683"/>
              <a:gd name="connsiteY0" fmla="*/ 1099431 h 1099431"/>
              <a:gd name="connsiteX1" fmla="*/ 447695 w 1109683"/>
              <a:gd name="connsiteY1" fmla="*/ 43744 h 1099431"/>
              <a:gd name="connsiteX2" fmla="*/ 1109683 w 1109683"/>
              <a:gd name="connsiteY2" fmla="*/ 229481 h 1099431"/>
              <a:gd name="connsiteX0" fmla="*/ 52637 w 1054349"/>
              <a:gd name="connsiteY0" fmla="*/ 1099431 h 1099431"/>
              <a:gd name="connsiteX1" fmla="*/ 392361 w 1054349"/>
              <a:gd name="connsiteY1" fmla="*/ 43744 h 1099431"/>
              <a:gd name="connsiteX2" fmla="*/ 1054349 w 1054349"/>
              <a:gd name="connsiteY2" fmla="*/ 229481 h 1099431"/>
              <a:gd name="connsiteX0" fmla="*/ 53124 w 1054836"/>
              <a:gd name="connsiteY0" fmla="*/ 1116338 h 1116338"/>
              <a:gd name="connsiteX1" fmla="*/ 388085 w 1054836"/>
              <a:gd name="connsiteY1" fmla="*/ 41601 h 1116338"/>
              <a:gd name="connsiteX2" fmla="*/ 1054836 w 1054836"/>
              <a:gd name="connsiteY2" fmla="*/ 246388 h 1116338"/>
              <a:gd name="connsiteX0" fmla="*/ 68945 w 1070657"/>
              <a:gd name="connsiteY0" fmla="*/ 1082035 h 1082035"/>
              <a:gd name="connsiteX1" fmla="*/ 403906 w 1070657"/>
              <a:gd name="connsiteY1" fmla="*/ 7298 h 1082035"/>
              <a:gd name="connsiteX2" fmla="*/ 1070657 w 1070657"/>
              <a:gd name="connsiteY2" fmla="*/ 212085 h 1082035"/>
              <a:gd name="connsiteX0" fmla="*/ 68945 w 1070657"/>
              <a:gd name="connsiteY0" fmla="*/ 1081452 h 1081452"/>
              <a:gd name="connsiteX1" fmla="*/ 403906 w 1070657"/>
              <a:gd name="connsiteY1" fmla="*/ 6715 h 1081452"/>
              <a:gd name="connsiteX2" fmla="*/ 1070657 w 1070657"/>
              <a:gd name="connsiteY2" fmla="*/ 211502 h 10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657" h="1081452">
                <a:moveTo>
                  <a:pt x="68945" y="1081452"/>
                </a:moveTo>
                <a:cubicBezTo>
                  <a:pt x="-118380" y="739081"/>
                  <a:pt x="103604" y="51694"/>
                  <a:pt x="403906" y="6715"/>
                </a:cubicBezTo>
                <a:cubicBezTo>
                  <a:pt x="704208" y="-38264"/>
                  <a:pt x="710294" y="155410"/>
                  <a:pt x="1070657" y="21150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文本框 327">
            <a:extLst>
              <a:ext uri="{FF2B5EF4-FFF2-40B4-BE49-F238E27FC236}">
                <a16:creationId xmlns:a16="http://schemas.microsoft.com/office/drawing/2014/main" id="{80A808E7-8ACD-4C73-AD35-9F9E1CC45BD4}"/>
              </a:ext>
            </a:extLst>
          </p:cNvPr>
          <p:cNvSpPr txBox="1"/>
          <p:nvPr/>
        </p:nvSpPr>
        <p:spPr>
          <a:xfrm>
            <a:off x="8911645" y="6051686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DA2B8501-C907-4774-96B1-CE8E4764A2C7}"/>
              </a:ext>
            </a:extLst>
          </p:cNvPr>
          <p:cNvSpPr txBox="1"/>
          <p:nvPr/>
        </p:nvSpPr>
        <p:spPr>
          <a:xfrm>
            <a:off x="8406438" y="7539558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83C876CE-E4B5-427E-B335-DB1ADFBE3350}"/>
              </a:ext>
            </a:extLst>
          </p:cNvPr>
          <p:cNvSpPr txBox="1"/>
          <p:nvPr/>
        </p:nvSpPr>
        <p:spPr>
          <a:xfrm>
            <a:off x="10890233" y="7493942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567AAF3A-53CC-46CC-ABCE-BBFF70AC6D2A}"/>
              </a:ext>
            </a:extLst>
          </p:cNvPr>
          <p:cNvSpPr txBox="1"/>
          <p:nvPr/>
        </p:nvSpPr>
        <p:spPr>
          <a:xfrm>
            <a:off x="10513408" y="6121743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777260F8-3937-4C57-918A-802C9B349EA9}"/>
              </a:ext>
            </a:extLst>
          </p:cNvPr>
          <p:cNvSpPr txBox="1"/>
          <p:nvPr/>
        </p:nvSpPr>
        <p:spPr>
          <a:xfrm>
            <a:off x="9681879" y="8422980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  <p:sp>
        <p:nvSpPr>
          <p:cNvPr id="335" name="弧形 334">
            <a:extLst>
              <a:ext uri="{FF2B5EF4-FFF2-40B4-BE49-F238E27FC236}">
                <a16:creationId xmlns:a16="http://schemas.microsoft.com/office/drawing/2014/main" id="{63F44CA9-1C0A-4548-9693-0BCB91384EC3}"/>
              </a:ext>
            </a:extLst>
          </p:cNvPr>
          <p:cNvSpPr/>
          <p:nvPr/>
        </p:nvSpPr>
        <p:spPr>
          <a:xfrm>
            <a:off x="8722429" y="6196295"/>
            <a:ext cx="2243009" cy="2243009"/>
          </a:xfrm>
          <a:prstGeom prst="arc">
            <a:avLst>
              <a:gd name="adj1" fmla="val 20223064"/>
              <a:gd name="adj2" fmla="val 7203055"/>
            </a:avLst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弧形 335">
            <a:extLst>
              <a:ext uri="{FF2B5EF4-FFF2-40B4-BE49-F238E27FC236}">
                <a16:creationId xmlns:a16="http://schemas.microsoft.com/office/drawing/2014/main" id="{3DB73793-D013-4FB9-82FE-DC1EECAA710A}"/>
              </a:ext>
            </a:extLst>
          </p:cNvPr>
          <p:cNvSpPr/>
          <p:nvPr/>
        </p:nvSpPr>
        <p:spPr>
          <a:xfrm>
            <a:off x="8725604" y="6193120"/>
            <a:ext cx="2243009" cy="2243009"/>
          </a:xfrm>
          <a:prstGeom prst="arc">
            <a:avLst>
              <a:gd name="adj1" fmla="val 11600590"/>
              <a:gd name="adj2" fmla="val 15959425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7" name="弧形 336">
            <a:extLst>
              <a:ext uri="{FF2B5EF4-FFF2-40B4-BE49-F238E27FC236}">
                <a16:creationId xmlns:a16="http://schemas.microsoft.com/office/drawing/2014/main" id="{38BFEC89-B577-4617-A197-16D42A6D3640}"/>
              </a:ext>
            </a:extLst>
          </p:cNvPr>
          <p:cNvSpPr/>
          <p:nvPr/>
        </p:nvSpPr>
        <p:spPr>
          <a:xfrm>
            <a:off x="9304132" y="6774548"/>
            <a:ext cx="1087285" cy="1087285"/>
          </a:xfrm>
          <a:prstGeom prst="arc">
            <a:avLst>
              <a:gd name="adj1" fmla="val 20109387"/>
              <a:gd name="adj2" fmla="val 3030903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弧形 337">
            <a:extLst>
              <a:ext uri="{FF2B5EF4-FFF2-40B4-BE49-F238E27FC236}">
                <a16:creationId xmlns:a16="http://schemas.microsoft.com/office/drawing/2014/main" id="{69A8AAEE-2834-4EF8-B906-F9A89B3559FF}"/>
              </a:ext>
            </a:extLst>
          </p:cNvPr>
          <p:cNvSpPr/>
          <p:nvPr/>
        </p:nvSpPr>
        <p:spPr>
          <a:xfrm>
            <a:off x="9304132" y="6774548"/>
            <a:ext cx="1087285" cy="1087285"/>
          </a:xfrm>
          <a:prstGeom prst="arc">
            <a:avLst>
              <a:gd name="adj1" fmla="val 7907272"/>
              <a:gd name="adj2" fmla="val 16017696"/>
            </a:avLst>
          </a:prstGeom>
          <a:ln w="19050">
            <a:solidFill>
              <a:srgbClr val="94525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9" name="椭圆 338">
            <a:extLst>
              <a:ext uri="{FF2B5EF4-FFF2-40B4-BE49-F238E27FC236}">
                <a16:creationId xmlns:a16="http://schemas.microsoft.com/office/drawing/2014/main" id="{CE73AB09-44BE-4A31-A2E6-DCCB9A86A99D}"/>
              </a:ext>
            </a:extLst>
          </p:cNvPr>
          <p:cNvSpPr/>
          <p:nvPr/>
        </p:nvSpPr>
        <p:spPr>
          <a:xfrm>
            <a:off x="5005966" y="9771676"/>
            <a:ext cx="2243009" cy="22430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8C21E2A4-4D21-40F0-8927-80C6BF6DE34E}"/>
                  </a:ext>
                </a:extLst>
              </p:cNvPr>
              <p:cNvSpPr txBox="1"/>
              <p:nvPr/>
            </p:nvSpPr>
            <p:spPr>
              <a:xfrm>
                <a:off x="5794672" y="10994590"/>
                <a:ext cx="4780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8C21E2A4-4D21-40F0-8927-80C6BF6DE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672" y="10994590"/>
                <a:ext cx="478015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390F5278-E90D-45D5-90EC-9DD2B041E48B}"/>
              </a:ext>
            </a:extLst>
          </p:cNvPr>
          <p:cNvGrpSpPr/>
          <p:nvPr/>
        </p:nvGrpSpPr>
        <p:grpSpPr>
          <a:xfrm>
            <a:off x="5582068" y="10349929"/>
            <a:ext cx="1090806" cy="1090806"/>
            <a:chOff x="9945494" y="3152448"/>
            <a:chExt cx="1090806" cy="1090806"/>
          </a:xfrm>
        </p:grpSpPr>
        <p:sp>
          <p:nvSpPr>
            <p:cNvPr id="342" name="椭圆 341">
              <a:extLst>
                <a:ext uri="{FF2B5EF4-FFF2-40B4-BE49-F238E27FC236}">
                  <a16:creationId xmlns:a16="http://schemas.microsoft.com/office/drawing/2014/main" id="{5DC986FE-8140-40F3-9B80-DCB2F2332D6B}"/>
                </a:ext>
              </a:extLst>
            </p:cNvPr>
            <p:cNvSpPr/>
            <p:nvPr/>
          </p:nvSpPr>
          <p:spPr>
            <a:xfrm>
              <a:off x="9945494" y="3152448"/>
              <a:ext cx="1090806" cy="10908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3" name="任意多边形: 形状 149">
              <a:extLst>
                <a:ext uri="{FF2B5EF4-FFF2-40B4-BE49-F238E27FC236}">
                  <a16:creationId xmlns:a16="http://schemas.microsoft.com/office/drawing/2014/main" id="{DE775632-3624-4EEA-BB98-5D49D1D2FD2F}"/>
                </a:ext>
              </a:extLst>
            </p:cNvPr>
            <p:cNvSpPr/>
            <p:nvPr/>
          </p:nvSpPr>
          <p:spPr>
            <a:xfrm>
              <a:off x="10461525" y="3161386"/>
              <a:ext cx="95304" cy="535804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任意多边形: 形状 10">
              <a:extLst>
                <a:ext uri="{FF2B5EF4-FFF2-40B4-BE49-F238E27FC236}">
                  <a16:creationId xmlns:a16="http://schemas.microsoft.com/office/drawing/2014/main" id="{B330E3D2-A9A1-4C63-A21F-5F7ECB6A3507}"/>
                </a:ext>
              </a:extLst>
            </p:cNvPr>
            <p:cNvSpPr/>
            <p:nvPr/>
          </p:nvSpPr>
          <p:spPr>
            <a:xfrm>
              <a:off x="9967119" y="3502404"/>
              <a:ext cx="526256" cy="180597"/>
            </a:xfrm>
            <a:custGeom>
              <a:avLst/>
              <a:gdLst>
                <a:gd name="connsiteX0" fmla="*/ 498475 w 498475"/>
                <a:gd name="connsiteY0" fmla="*/ 227835 h 227835"/>
                <a:gd name="connsiteX1" fmla="*/ 317500 w 498475"/>
                <a:gd name="connsiteY1" fmla="*/ 15110 h 227835"/>
                <a:gd name="connsiteX2" fmla="*/ 0 w 498475"/>
                <a:gd name="connsiteY2" fmla="*/ 34160 h 227835"/>
                <a:gd name="connsiteX0" fmla="*/ 510381 w 510381"/>
                <a:gd name="connsiteY0" fmla="*/ 220403 h 220403"/>
                <a:gd name="connsiteX1" fmla="*/ 329406 w 510381"/>
                <a:gd name="connsiteY1" fmla="*/ 7678 h 220403"/>
                <a:gd name="connsiteX2" fmla="*/ 0 w 510381"/>
                <a:gd name="connsiteY2" fmla="*/ 57684 h 220403"/>
                <a:gd name="connsiteX0" fmla="*/ 510381 w 510381"/>
                <a:gd name="connsiteY0" fmla="*/ 221691 h 221691"/>
                <a:gd name="connsiteX1" fmla="*/ 329406 w 510381"/>
                <a:gd name="connsiteY1" fmla="*/ 8966 h 221691"/>
                <a:gd name="connsiteX2" fmla="*/ 0 w 510381"/>
                <a:gd name="connsiteY2" fmla="*/ 58972 h 221691"/>
                <a:gd name="connsiteX0" fmla="*/ 510381 w 510381"/>
                <a:gd name="connsiteY0" fmla="*/ 209792 h 209792"/>
                <a:gd name="connsiteX1" fmla="*/ 322263 w 510381"/>
                <a:gd name="connsiteY1" fmla="*/ 11355 h 209792"/>
                <a:gd name="connsiteX2" fmla="*/ 0 w 510381"/>
                <a:gd name="connsiteY2" fmla="*/ 47073 h 209792"/>
                <a:gd name="connsiteX0" fmla="*/ 510381 w 510381"/>
                <a:gd name="connsiteY0" fmla="*/ 202540 h 202540"/>
                <a:gd name="connsiteX1" fmla="*/ 312738 w 510381"/>
                <a:gd name="connsiteY1" fmla="*/ 13628 h 202540"/>
                <a:gd name="connsiteX2" fmla="*/ 0 w 510381"/>
                <a:gd name="connsiteY2" fmla="*/ 39821 h 202540"/>
                <a:gd name="connsiteX0" fmla="*/ 526256 w 526256"/>
                <a:gd name="connsiteY0" fmla="*/ 196913 h 196913"/>
                <a:gd name="connsiteX1" fmla="*/ 328613 w 526256"/>
                <a:gd name="connsiteY1" fmla="*/ 8001 h 196913"/>
                <a:gd name="connsiteX2" fmla="*/ 0 w 526256"/>
                <a:gd name="connsiteY2" fmla="*/ 65944 h 196913"/>
                <a:gd name="connsiteX0" fmla="*/ 526256 w 526256"/>
                <a:gd name="connsiteY0" fmla="*/ 180597 h 180597"/>
                <a:gd name="connsiteX1" fmla="*/ 315913 w 526256"/>
                <a:gd name="connsiteY1" fmla="*/ 10735 h 180597"/>
                <a:gd name="connsiteX2" fmla="*/ 0 w 526256"/>
                <a:gd name="connsiteY2" fmla="*/ 49628 h 18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6256" h="180597">
                  <a:moveTo>
                    <a:pt x="526256" y="180597"/>
                  </a:moveTo>
                  <a:cubicBezTo>
                    <a:pt x="477308" y="90374"/>
                    <a:pt x="400976" y="37855"/>
                    <a:pt x="315913" y="10735"/>
                  </a:cubicBezTo>
                  <a:cubicBezTo>
                    <a:pt x="230850" y="-16385"/>
                    <a:pt x="110066" y="12057"/>
                    <a:pt x="0" y="4962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任意多边形: 形状 14">
              <a:extLst>
                <a:ext uri="{FF2B5EF4-FFF2-40B4-BE49-F238E27FC236}">
                  <a16:creationId xmlns:a16="http://schemas.microsoft.com/office/drawing/2014/main" id="{B0BE4961-5292-4782-A031-D9DCC6859CAA}"/>
                </a:ext>
              </a:extLst>
            </p:cNvPr>
            <p:cNvSpPr/>
            <p:nvPr/>
          </p:nvSpPr>
          <p:spPr>
            <a:xfrm>
              <a:off x="10142537" y="3695700"/>
              <a:ext cx="357188" cy="418306"/>
            </a:xfrm>
            <a:custGeom>
              <a:avLst/>
              <a:gdLst>
                <a:gd name="connsiteX0" fmla="*/ 302805 w 302805"/>
                <a:gd name="connsiteY0" fmla="*/ 0 h 473075"/>
                <a:gd name="connsiteX1" fmla="*/ 26580 w 302805"/>
                <a:gd name="connsiteY1" fmla="*/ 149225 h 473075"/>
                <a:gd name="connsiteX2" fmla="*/ 26580 w 302805"/>
                <a:gd name="connsiteY2" fmla="*/ 473075 h 473075"/>
                <a:gd name="connsiteX0" fmla="*/ 363368 w 363368"/>
                <a:gd name="connsiteY0" fmla="*/ 0 h 418306"/>
                <a:gd name="connsiteX1" fmla="*/ 87143 w 363368"/>
                <a:gd name="connsiteY1" fmla="*/ 149225 h 418306"/>
                <a:gd name="connsiteX2" fmla="*/ 6180 w 363368"/>
                <a:gd name="connsiteY2" fmla="*/ 418306 h 418306"/>
                <a:gd name="connsiteX0" fmla="*/ 357188 w 357188"/>
                <a:gd name="connsiteY0" fmla="*/ 0 h 418306"/>
                <a:gd name="connsiteX1" fmla="*/ 80963 w 357188"/>
                <a:gd name="connsiteY1" fmla="*/ 149225 h 418306"/>
                <a:gd name="connsiteX2" fmla="*/ 0 w 357188"/>
                <a:gd name="connsiteY2" fmla="*/ 418306 h 418306"/>
                <a:gd name="connsiteX0" fmla="*/ 357188 w 357188"/>
                <a:gd name="connsiteY0" fmla="*/ 0 h 418306"/>
                <a:gd name="connsiteX1" fmla="*/ 95250 w 357188"/>
                <a:gd name="connsiteY1" fmla="*/ 137319 h 418306"/>
                <a:gd name="connsiteX2" fmla="*/ 0 w 357188"/>
                <a:gd name="connsiteY2" fmla="*/ 418306 h 41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8" h="418306">
                  <a:moveTo>
                    <a:pt x="357188" y="0"/>
                  </a:moveTo>
                  <a:cubicBezTo>
                    <a:pt x="242094" y="35189"/>
                    <a:pt x="154781" y="67601"/>
                    <a:pt x="95250" y="137319"/>
                  </a:cubicBezTo>
                  <a:cubicBezTo>
                    <a:pt x="35719" y="207037"/>
                    <a:pt x="5556" y="293423"/>
                    <a:pt x="0" y="4183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6" name="任意多边形: 形状 15">
              <a:extLst>
                <a:ext uri="{FF2B5EF4-FFF2-40B4-BE49-F238E27FC236}">
                  <a16:creationId xmlns:a16="http://schemas.microsoft.com/office/drawing/2014/main" id="{FCF98DFB-011D-4FC1-B474-00AD300126DF}"/>
                </a:ext>
              </a:extLst>
            </p:cNvPr>
            <p:cNvSpPr/>
            <p:nvPr/>
          </p:nvSpPr>
          <p:spPr>
            <a:xfrm>
              <a:off x="10494167" y="3695700"/>
              <a:ext cx="330995" cy="413544"/>
            </a:xfrm>
            <a:custGeom>
              <a:avLst/>
              <a:gdLst>
                <a:gd name="connsiteX0" fmla="*/ 0 w 419100"/>
                <a:gd name="connsiteY0" fmla="*/ 0 h 292100"/>
                <a:gd name="connsiteX1" fmla="*/ 158750 w 419100"/>
                <a:gd name="connsiteY1" fmla="*/ 228600 h 292100"/>
                <a:gd name="connsiteX2" fmla="*/ 419100 w 419100"/>
                <a:gd name="connsiteY2" fmla="*/ 292100 h 292100"/>
                <a:gd name="connsiteX0" fmla="*/ 0 w 309563"/>
                <a:gd name="connsiteY0" fmla="*/ 0 h 404019"/>
                <a:gd name="connsiteX1" fmla="*/ 158750 w 309563"/>
                <a:gd name="connsiteY1" fmla="*/ 228600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80169 w 309563"/>
                <a:gd name="connsiteY1" fmla="*/ 254794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30995"/>
                <a:gd name="connsiteY0" fmla="*/ 0 h 413544"/>
                <a:gd name="connsiteX1" fmla="*/ 80170 w 330995"/>
                <a:gd name="connsiteY1" fmla="*/ 288131 h 413544"/>
                <a:gd name="connsiteX2" fmla="*/ 330995 w 330995"/>
                <a:gd name="connsiteY2" fmla="*/ 413544 h 41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5" h="413544">
                  <a:moveTo>
                    <a:pt x="0" y="0"/>
                  </a:moveTo>
                  <a:cubicBezTo>
                    <a:pt x="1588" y="132820"/>
                    <a:pt x="25004" y="219207"/>
                    <a:pt x="80170" y="288131"/>
                  </a:cubicBezTo>
                  <a:cubicBezTo>
                    <a:pt x="135336" y="357055"/>
                    <a:pt x="235745" y="406135"/>
                    <a:pt x="330995" y="4135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任意多边形: 形状 16">
              <a:extLst>
                <a:ext uri="{FF2B5EF4-FFF2-40B4-BE49-F238E27FC236}">
                  <a16:creationId xmlns:a16="http://schemas.microsoft.com/office/drawing/2014/main" id="{10C7F13D-C558-4B72-9AD7-3F68ED180204}"/>
                </a:ext>
              </a:extLst>
            </p:cNvPr>
            <p:cNvSpPr/>
            <p:nvPr/>
          </p:nvSpPr>
          <p:spPr>
            <a:xfrm>
              <a:off x="10502900" y="3502025"/>
              <a:ext cx="488950" cy="243234"/>
            </a:xfrm>
            <a:custGeom>
              <a:avLst/>
              <a:gdLst>
                <a:gd name="connsiteX0" fmla="*/ 0 w 488950"/>
                <a:gd name="connsiteY0" fmla="*/ 196850 h 250798"/>
                <a:gd name="connsiteX1" fmla="*/ 314325 w 488950"/>
                <a:gd name="connsiteY1" fmla="*/ 238125 h 250798"/>
                <a:gd name="connsiteX2" fmla="*/ 488950 w 488950"/>
                <a:gd name="connsiteY2" fmla="*/ 0 h 250798"/>
                <a:gd name="connsiteX0" fmla="*/ 0 w 488950"/>
                <a:gd name="connsiteY0" fmla="*/ 196850 h 243234"/>
                <a:gd name="connsiteX1" fmla="*/ 295275 w 488950"/>
                <a:gd name="connsiteY1" fmla="*/ 228600 h 243234"/>
                <a:gd name="connsiteX2" fmla="*/ 488950 w 488950"/>
                <a:gd name="connsiteY2" fmla="*/ 0 h 24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950" h="243234">
                  <a:moveTo>
                    <a:pt x="0" y="196850"/>
                  </a:moveTo>
                  <a:cubicBezTo>
                    <a:pt x="116416" y="233891"/>
                    <a:pt x="213783" y="261408"/>
                    <a:pt x="295275" y="228600"/>
                  </a:cubicBezTo>
                  <a:cubicBezTo>
                    <a:pt x="376767" y="195792"/>
                    <a:pt x="442383" y="102658"/>
                    <a:pt x="48895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8" name="文本框 347">
            <a:extLst>
              <a:ext uri="{FF2B5EF4-FFF2-40B4-BE49-F238E27FC236}">
                <a16:creationId xmlns:a16="http://schemas.microsoft.com/office/drawing/2014/main" id="{C88AC951-4BA6-4D03-8D5B-54A2740FB2B6}"/>
              </a:ext>
            </a:extLst>
          </p:cNvPr>
          <p:cNvSpPr txBox="1"/>
          <p:nvPr/>
        </p:nvSpPr>
        <p:spPr>
          <a:xfrm>
            <a:off x="5552679" y="10721684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349" name="文本框 348">
            <a:extLst>
              <a:ext uri="{FF2B5EF4-FFF2-40B4-BE49-F238E27FC236}">
                <a16:creationId xmlns:a16="http://schemas.microsoft.com/office/drawing/2014/main" id="{EB644F39-F287-4E39-864C-DBD5B3B820CD}"/>
              </a:ext>
            </a:extLst>
          </p:cNvPr>
          <p:cNvSpPr txBox="1"/>
          <p:nvPr/>
        </p:nvSpPr>
        <p:spPr>
          <a:xfrm>
            <a:off x="6210170" y="10910092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350" name="文本框 349">
            <a:extLst>
              <a:ext uri="{FF2B5EF4-FFF2-40B4-BE49-F238E27FC236}">
                <a16:creationId xmlns:a16="http://schemas.microsoft.com/office/drawing/2014/main" id="{42F7CB67-14AF-40F9-91FE-4F987D330440}"/>
              </a:ext>
            </a:extLst>
          </p:cNvPr>
          <p:cNvSpPr txBox="1"/>
          <p:nvPr/>
        </p:nvSpPr>
        <p:spPr>
          <a:xfrm>
            <a:off x="5769161" y="10381209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351" name="文本框 350">
            <a:extLst>
              <a:ext uri="{FF2B5EF4-FFF2-40B4-BE49-F238E27FC236}">
                <a16:creationId xmlns:a16="http://schemas.microsoft.com/office/drawing/2014/main" id="{99910874-642A-46A4-83B6-A807EC13DB0A}"/>
              </a:ext>
            </a:extLst>
          </p:cNvPr>
          <p:cNvSpPr txBox="1"/>
          <p:nvPr/>
        </p:nvSpPr>
        <p:spPr>
          <a:xfrm>
            <a:off x="6161935" y="10496548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352" name="任意多边形: 形状 351">
            <a:extLst>
              <a:ext uri="{FF2B5EF4-FFF2-40B4-BE49-F238E27FC236}">
                <a16:creationId xmlns:a16="http://schemas.microsoft.com/office/drawing/2014/main" id="{B0E03A60-DF56-4673-9F08-AB66A7D04997}"/>
              </a:ext>
            </a:extLst>
          </p:cNvPr>
          <p:cNvSpPr/>
          <p:nvPr/>
        </p:nvSpPr>
        <p:spPr>
          <a:xfrm>
            <a:off x="6038179" y="9656726"/>
            <a:ext cx="1262547" cy="803752"/>
          </a:xfrm>
          <a:custGeom>
            <a:avLst/>
            <a:gdLst>
              <a:gd name="connsiteX0" fmla="*/ 0 w 1022858"/>
              <a:gd name="connsiteY0" fmla="*/ 389858 h 955008"/>
              <a:gd name="connsiteX1" fmla="*/ 889000 w 1022858"/>
              <a:gd name="connsiteY1" fmla="*/ 21558 h 955008"/>
              <a:gd name="connsiteX2" fmla="*/ 1003300 w 1022858"/>
              <a:gd name="connsiteY2" fmla="*/ 955008 h 955008"/>
              <a:gd name="connsiteX0" fmla="*/ 0 w 1064214"/>
              <a:gd name="connsiteY0" fmla="*/ 396415 h 1075865"/>
              <a:gd name="connsiteX1" fmla="*/ 889000 w 1064214"/>
              <a:gd name="connsiteY1" fmla="*/ 28115 h 1075865"/>
              <a:gd name="connsiteX2" fmla="*/ 1054100 w 1064214"/>
              <a:gd name="connsiteY2" fmla="*/ 1075865 h 1075865"/>
              <a:gd name="connsiteX0" fmla="*/ 0 w 1132430"/>
              <a:gd name="connsiteY0" fmla="*/ 396415 h 1075865"/>
              <a:gd name="connsiteX1" fmla="*/ 955675 w 1132430"/>
              <a:gd name="connsiteY1" fmla="*/ 28115 h 1075865"/>
              <a:gd name="connsiteX2" fmla="*/ 1120775 w 1132430"/>
              <a:gd name="connsiteY2" fmla="*/ 1075865 h 1075865"/>
              <a:gd name="connsiteX0" fmla="*/ 0 w 1192646"/>
              <a:gd name="connsiteY0" fmla="*/ 191719 h 871169"/>
              <a:gd name="connsiteX1" fmla="*/ 1095375 w 1192646"/>
              <a:gd name="connsiteY1" fmla="*/ 74244 h 871169"/>
              <a:gd name="connsiteX2" fmla="*/ 1120775 w 1192646"/>
              <a:gd name="connsiteY2" fmla="*/ 871169 h 871169"/>
              <a:gd name="connsiteX0" fmla="*/ 0 w 1192646"/>
              <a:gd name="connsiteY0" fmla="*/ 171805 h 851255"/>
              <a:gd name="connsiteX1" fmla="*/ 1095375 w 1192646"/>
              <a:gd name="connsiteY1" fmla="*/ 54330 h 851255"/>
              <a:gd name="connsiteX2" fmla="*/ 1120775 w 1192646"/>
              <a:gd name="connsiteY2" fmla="*/ 851255 h 851255"/>
              <a:gd name="connsiteX0" fmla="*/ 0 w 1233298"/>
              <a:gd name="connsiteY0" fmla="*/ 121829 h 801279"/>
              <a:gd name="connsiteX1" fmla="*/ 1152525 w 1233298"/>
              <a:gd name="connsiteY1" fmla="*/ 80554 h 801279"/>
              <a:gd name="connsiteX2" fmla="*/ 1120775 w 1233298"/>
              <a:gd name="connsiteY2" fmla="*/ 801279 h 801279"/>
              <a:gd name="connsiteX0" fmla="*/ 0 w 1224843"/>
              <a:gd name="connsiteY0" fmla="*/ 151416 h 830866"/>
              <a:gd name="connsiteX1" fmla="*/ 1152525 w 1224843"/>
              <a:gd name="connsiteY1" fmla="*/ 110141 h 830866"/>
              <a:gd name="connsiteX2" fmla="*/ 1120775 w 1224843"/>
              <a:gd name="connsiteY2" fmla="*/ 830866 h 830866"/>
              <a:gd name="connsiteX0" fmla="*/ 0 w 1262547"/>
              <a:gd name="connsiteY0" fmla="*/ 124302 h 803752"/>
              <a:gd name="connsiteX1" fmla="*/ 1200150 w 1262547"/>
              <a:gd name="connsiteY1" fmla="*/ 130652 h 803752"/>
              <a:gd name="connsiteX2" fmla="*/ 1120775 w 1262547"/>
              <a:gd name="connsiteY2" fmla="*/ 803752 h 8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547" h="803752">
                <a:moveTo>
                  <a:pt x="0" y="124302"/>
                </a:moveTo>
                <a:cubicBezTo>
                  <a:pt x="337078" y="-30744"/>
                  <a:pt x="1032404" y="-54028"/>
                  <a:pt x="1200150" y="130652"/>
                </a:cubicBezTo>
                <a:cubicBezTo>
                  <a:pt x="1367896" y="315332"/>
                  <a:pt x="1147233" y="384123"/>
                  <a:pt x="1120775" y="80375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任意多边形: 形状 352">
            <a:extLst>
              <a:ext uri="{FF2B5EF4-FFF2-40B4-BE49-F238E27FC236}">
                <a16:creationId xmlns:a16="http://schemas.microsoft.com/office/drawing/2014/main" id="{9A0960CF-2034-4C79-99C9-F2832978ADB7}"/>
              </a:ext>
            </a:extLst>
          </p:cNvPr>
          <p:cNvSpPr/>
          <p:nvPr/>
        </p:nvSpPr>
        <p:spPr>
          <a:xfrm>
            <a:off x="6917655" y="10457304"/>
            <a:ext cx="637919" cy="1228725"/>
          </a:xfrm>
          <a:custGeom>
            <a:avLst/>
            <a:gdLst>
              <a:gd name="connsiteX0" fmla="*/ 69850 w 895587"/>
              <a:gd name="connsiteY0" fmla="*/ 0 h 1238250"/>
              <a:gd name="connsiteX1" fmla="*/ 895350 w 895587"/>
              <a:gd name="connsiteY1" fmla="*/ 692150 h 1238250"/>
              <a:gd name="connsiteX2" fmla="*/ 0 w 895587"/>
              <a:gd name="connsiteY2" fmla="*/ 1238250 h 1238250"/>
              <a:gd name="connsiteX0" fmla="*/ 136525 w 896365"/>
              <a:gd name="connsiteY0" fmla="*/ 0 h 1127125"/>
              <a:gd name="connsiteX1" fmla="*/ 895350 w 896365"/>
              <a:gd name="connsiteY1" fmla="*/ 581025 h 1127125"/>
              <a:gd name="connsiteX2" fmla="*/ 0 w 896365"/>
              <a:gd name="connsiteY2" fmla="*/ 1127125 h 1127125"/>
              <a:gd name="connsiteX0" fmla="*/ 250825 w 1012790"/>
              <a:gd name="connsiteY0" fmla="*/ 0 h 1228725"/>
              <a:gd name="connsiteX1" fmla="*/ 1009650 w 1012790"/>
              <a:gd name="connsiteY1" fmla="*/ 581025 h 1228725"/>
              <a:gd name="connsiteX2" fmla="*/ 0 w 1012790"/>
              <a:gd name="connsiteY2" fmla="*/ 1228725 h 1228725"/>
              <a:gd name="connsiteX0" fmla="*/ 250825 w 775392"/>
              <a:gd name="connsiteY0" fmla="*/ 0 h 1228725"/>
              <a:gd name="connsiteX1" fmla="*/ 768350 w 775392"/>
              <a:gd name="connsiteY1" fmla="*/ 885825 h 1228725"/>
              <a:gd name="connsiteX2" fmla="*/ 0 w 775392"/>
              <a:gd name="connsiteY2" fmla="*/ 1228725 h 1228725"/>
              <a:gd name="connsiteX0" fmla="*/ 250825 w 604833"/>
              <a:gd name="connsiteY0" fmla="*/ 0 h 1228725"/>
              <a:gd name="connsiteX1" fmla="*/ 577850 w 604833"/>
              <a:gd name="connsiteY1" fmla="*/ 1033462 h 1228725"/>
              <a:gd name="connsiteX2" fmla="*/ 0 w 604833"/>
              <a:gd name="connsiteY2" fmla="*/ 1228725 h 1228725"/>
              <a:gd name="connsiteX0" fmla="*/ 250825 w 651327"/>
              <a:gd name="connsiteY0" fmla="*/ 0 h 1228725"/>
              <a:gd name="connsiteX1" fmla="*/ 577850 w 651327"/>
              <a:gd name="connsiteY1" fmla="*/ 1033462 h 1228725"/>
              <a:gd name="connsiteX2" fmla="*/ 0 w 651327"/>
              <a:gd name="connsiteY2" fmla="*/ 1228725 h 1228725"/>
              <a:gd name="connsiteX0" fmla="*/ 250825 w 637919"/>
              <a:gd name="connsiteY0" fmla="*/ 0 h 1228725"/>
              <a:gd name="connsiteX1" fmla="*/ 577850 w 637919"/>
              <a:gd name="connsiteY1" fmla="*/ 1033462 h 1228725"/>
              <a:gd name="connsiteX2" fmla="*/ 0 w 637919"/>
              <a:gd name="connsiteY2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919" h="1228725">
                <a:moveTo>
                  <a:pt x="250825" y="0"/>
                </a:moveTo>
                <a:cubicBezTo>
                  <a:pt x="597958" y="157162"/>
                  <a:pt x="724429" y="800100"/>
                  <a:pt x="577850" y="1033462"/>
                </a:cubicBezTo>
                <a:cubicBezTo>
                  <a:pt x="431271" y="1266824"/>
                  <a:pt x="441854" y="1058862"/>
                  <a:pt x="0" y="122872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任意多边形: 形状 353">
            <a:extLst>
              <a:ext uri="{FF2B5EF4-FFF2-40B4-BE49-F238E27FC236}">
                <a16:creationId xmlns:a16="http://schemas.microsoft.com/office/drawing/2014/main" id="{DFD7A227-D343-44AC-8612-B699F5336211}"/>
              </a:ext>
            </a:extLst>
          </p:cNvPr>
          <p:cNvSpPr/>
          <p:nvPr/>
        </p:nvSpPr>
        <p:spPr>
          <a:xfrm>
            <a:off x="5539705" y="11682853"/>
            <a:ext cx="1384300" cy="722680"/>
          </a:xfrm>
          <a:custGeom>
            <a:avLst/>
            <a:gdLst>
              <a:gd name="connsiteX0" fmla="*/ 952500 w 978423"/>
              <a:gd name="connsiteY0" fmla="*/ 0 h 1202502"/>
              <a:gd name="connsiteX1" fmla="*/ 857250 w 978423"/>
              <a:gd name="connsiteY1" fmla="*/ 1193800 h 1202502"/>
              <a:gd name="connsiteX2" fmla="*/ 0 w 978423"/>
              <a:gd name="connsiteY2" fmla="*/ 444500 h 1202502"/>
              <a:gd name="connsiteX0" fmla="*/ 876300 w 936213"/>
              <a:gd name="connsiteY0" fmla="*/ 0 h 1094470"/>
              <a:gd name="connsiteX1" fmla="*/ 857250 w 936213"/>
              <a:gd name="connsiteY1" fmla="*/ 1089025 h 1094470"/>
              <a:gd name="connsiteX2" fmla="*/ 0 w 936213"/>
              <a:gd name="connsiteY2" fmla="*/ 339725 h 1094470"/>
              <a:gd name="connsiteX0" fmla="*/ 1384300 w 1481044"/>
              <a:gd name="connsiteY0" fmla="*/ 0 h 1090079"/>
              <a:gd name="connsiteX1" fmla="*/ 1365250 w 1481044"/>
              <a:gd name="connsiteY1" fmla="*/ 1089025 h 1090079"/>
              <a:gd name="connsiteX2" fmla="*/ 0 w 1481044"/>
              <a:gd name="connsiteY2" fmla="*/ 168275 h 1090079"/>
              <a:gd name="connsiteX0" fmla="*/ 1384300 w 1386299"/>
              <a:gd name="connsiteY0" fmla="*/ 0 h 792800"/>
              <a:gd name="connsiteX1" fmla="*/ 831850 w 1386299"/>
              <a:gd name="connsiteY1" fmla="*/ 790575 h 792800"/>
              <a:gd name="connsiteX2" fmla="*/ 0 w 1386299"/>
              <a:gd name="connsiteY2" fmla="*/ 168275 h 792800"/>
              <a:gd name="connsiteX0" fmla="*/ 1384300 w 1384300"/>
              <a:gd name="connsiteY0" fmla="*/ 0 h 792800"/>
              <a:gd name="connsiteX1" fmla="*/ 831850 w 1384300"/>
              <a:gd name="connsiteY1" fmla="*/ 790575 h 792800"/>
              <a:gd name="connsiteX2" fmla="*/ 0 w 1384300"/>
              <a:gd name="connsiteY2" fmla="*/ 168275 h 792800"/>
              <a:gd name="connsiteX0" fmla="*/ 1384300 w 1384300"/>
              <a:gd name="connsiteY0" fmla="*/ 0 h 736234"/>
              <a:gd name="connsiteX1" fmla="*/ 717550 w 1384300"/>
              <a:gd name="connsiteY1" fmla="*/ 733425 h 736234"/>
              <a:gd name="connsiteX2" fmla="*/ 0 w 1384300"/>
              <a:gd name="connsiteY2" fmla="*/ 168275 h 736234"/>
              <a:gd name="connsiteX0" fmla="*/ 1384300 w 1384300"/>
              <a:gd name="connsiteY0" fmla="*/ 0 h 752223"/>
              <a:gd name="connsiteX1" fmla="*/ 717550 w 1384300"/>
              <a:gd name="connsiteY1" fmla="*/ 733425 h 752223"/>
              <a:gd name="connsiteX2" fmla="*/ 0 w 1384300"/>
              <a:gd name="connsiteY2" fmla="*/ 168275 h 752223"/>
              <a:gd name="connsiteX0" fmla="*/ 1384300 w 1384300"/>
              <a:gd name="connsiteY0" fmla="*/ 0 h 729603"/>
              <a:gd name="connsiteX1" fmla="*/ 536575 w 1384300"/>
              <a:gd name="connsiteY1" fmla="*/ 709612 h 729603"/>
              <a:gd name="connsiteX2" fmla="*/ 0 w 1384300"/>
              <a:gd name="connsiteY2" fmla="*/ 168275 h 729603"/>
              <a:gd name="connsiteX0" fmla="*/ 1384300 w 1384300"/>
              <a:gd name="connsiteY0" fmla="*/ 0 h 722680"/>
              <a:gd name="connsiteX1" fmla="*/ 536575 w 1384300"/>
              <a:gd name="connsiteY1" fmla="*/ 709612 h 722680"/>
              <a:gd name="connsiteX2" fmla="*/ 0 w 1384300"/>
              <a:gd name="connsiteY2" fmla="*/ 168275 h 72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722680">
                <a:moveTo>
                  <a:pt x="1384300" y="0"/>
                </a:moveTo>
                <a:cubicBezTo>
                  <a:pt x="1330325" y="355071"/>
                  <a:pt x="772054" y="805391"/>
                  <a:pt x="536575" y="709612"/>
                </a:cubicBezTo>
                <a:cubicBezTo>
                  <a:pt x="301096" y="613833"/>
                  <a:pt x="349250" y="579966"/>
                  <a:pt x="0" y="1682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任意多边形: 形状 354">
            <a:extLst>
              <a:ext uri="{FF2B5EF4-FFF2-40B4-BE49-F238E27FC236}">
                <a16:creationId xmlns:a16="http://schemas.microsoft.com/office/drawing/2014/main" id="{5CC1640E-9052-4506-B131-B17D3159CB10}"/>
              </a:ext>
            </a:extLst>
          </p:cNvPr>
          <p:cNvSpPr/>
          <p:nvPr/>
        </p:nvSpPr>
        <p:spPr>
          <a:xfrm>
            <a:off x="4700945" y="10657328"/>
            <a:ext cx="860985" cy="1200150"/>
          </a:xfrm>
          <a:custGeom>
            <a:avLst/>
            <a:gdLst>
              <a:gd name="connsiteX0" fmla="*/ 1526029 w 1526029"/>
              <a:gd name="connsiteY0" fmla="*/ 971550 h 1153499"/>
              <a:gd name="connsiteX1" fmla="*/ 46479 w 1526029"/>
              <a:gd name="connsiteY1" fmla="*/ 1079500 h 1153499"/>
              <a:gd name="connsiteX2" fmla="*/ 516379 w 1526029"/>
              <a:gd name="connsiteY2" fmla="*/ 0 h 1153499"/>
              <a:gd name="connsiteX0" fmla="*/ 1025350 w 1025350"/>
              <a:gd name="connsiteY0" fmla="*/ 800100 h 1114801"/>
              <a:gd name="connsiteX1" fmla="*/ 18875 w 1025350"/>
              <a:gd name="connsiteY1" fmla="*/ 1079500 h 1114801"/>
              <a:gd name="connsiteX2" fmla="*/ 488775 w 1025350"/>
              <a:gd name="connsiteY2" fmla="*/ 0 h 1114801"/>
              <a:gd name="connsiteX0" fmla="*/ 1024341 w 1024341"/>
              <a:gd name="connsiteY0" fmla="*/ 1200150 h 1540551"/>
              <a:gd name="connsiteX1" fmla="*/ 17866 w 1024341"/>
              <a:gd name="connsiteY1" fmla="*/ 1479550 h 1540551"/>
              <a:gd name="connsiteX2" fmla="*/ 497291 w 1024341"/>
              <a:gd name="connsiteY2" fmla="*/ 0 h 1540551"/>
              <a:gd name="connsiteX0" fmla="*/ 850434 w 850434"/>
              <a:gd name="connsiteY0" fmla="*/ 1200150 h 1229266"/>
              <a:gd name="connsiteX1" fmla="*/ 37634 w 850434"/>
              <a:gd name="connsiteY1" fmla="*/ 768350 h 1229266"/>
              <a:gd name="connsiteX2" fmla="*/ 323384 w 850434"/>
              <a:gd name="connsiteY2" fmla="*/ 0 h 1229266"/>
              <a:gd name="connsiteX0" fmla="*/ 814302 w 814302"/>
              <a:gd name="connsiteY0" fmla="*/ 1200150 h 1229448"/>
              <a:gd name="connsiteX1" fmla="*/ 1502 w 814302"/>
              <a:gd name="connsiteY1" fmla="*/ 768350 h 1229448"/>
              <a:gd name="connsiteX2" fmla="*/ 287252 w 814302"/>
              <a:gd name="connsiteY2" fmla="*/ 0 h 1229448"/>
              <a:gd name="connsiteX0" fmla="*/ 842697 w 842697"/>
              <a:gd name="connsiteY0" fmla="*/ 1200150 h 1219669"/>
              <a:gd name="connsiteX1" fmla="*/ 1322 w 842697"/>
              <a:gd name="connsiteY1" fmla="*/ 530225 h 1219669"/>
              <a:gd name="connsiteX2" fmla="*/ 315647 w 842697"/>
              <a:gd name="connsiteY2" fmla="*/ 0 h 1219669"/>
              <a:gd name="connsiteX0" fmla="*/ 841957 w 841957"/>
              <a:gd name="connsiteY0" fmla="*/ 1200150 h 1200150"/>
              <a:gd name="connsiteX1" fmla="*/ 582 w 841957"/>
              <a:gd name="connsiteY1" fmla="*/ 530225 h 1200150"/>
              <a:gd name="connsiteX2" fmla="*/ 314907 w 841957"/>
              <a:gd name="connsiteY2" fmla="*/ 0 h 1200150"/>
              <a:gd name="connsiteX0" fmla="*/ 860985 w 860985"/>
              <a:gd name="connsiteY0" fmla="*/ 1200150 h 1200150"/>
              <a:gd name="connsiteX1" fmla="*/ 560 w 860985"/>
              <a:gd name="connsiteY1" fmla="*/ 649287 h 1200150"/>
              <a:gd name="connsiteX2" fmla="*/ 333935 w 860985"/>
              <a:gd name="connsiteY2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985" h="1200150">
                <a:moveTo>
                  <a:pt x="860985" y="1200150"/>
                </a:moveTo>
                <a:cubicBezTo>
                  <a:pt x="505384" y="1192212"/>
                  <a:pt x="-19548" y="852487"/>
                  <a:pt x="560" y="649287"/>
                </a:cubicBezTo>
                <a:cubicBezTo>
                  <a:pt x="20668" y="446087"/>
                  <a:pt x="14847" y="458787"/>
                  <a:pt x="333935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6" name="任意多边形: 形状 355">
            <a:extLst>
              <a:ext uri="{FF2B5EF4-FFF2-40B4-BE49-F238E27FC236}">
                <a16:creationId xmlns:a16="http://schemas.microsoft.com/office/drawing/2014/main" id="{6867FC30-3D90-4125-A16E-35C739128BD7}"/>
              </a:ext>
            </a:extLst>
          </p:cNvPr>
          <p:cNvSpPr/>
          <p:nvPr/>
        </p:nvSpPr>
        <p:spPr>
          <a:xfrm>
            <a:off x="4973874" y="9556826"/>
            <a:ext cx="1070657" cy="1081452"/>
          </a:xfrm>
          <a:custGeom>
            <a:avLst/>
            <a:gdLst>
              <a:gd name="connsiteX0" fmla="*/ 546296 w 1365446"/>
              <a:gd name="connsiteY0" fmla="*/ 1322096 h 1322096"/>
              <a:gd name="connsiteX1" fmla="*/ 31946 w 1365446"/>
              <a:gd name="connsiteY1" fmla="*/ 134646 h 1322096"/>
              <a:gd name="connsiteX2" fmla="*/ 1365446 w 1365446"/>
              <a:gd name="connsiteY2" fmla="*/ 77496 h 1322096"/>
              <a:gd name="connsiteX0" fmla="*/ 558741 w 1590616"/>
              <a:gd name="connsiteY0" fmla="*/ 1352444 h 1352444"/>
              <a:gd name="connsiteX1" fmla="*/ 44391 w 1590616"/>
              <a:gd name="connsiteY1" fmla="*/ 164994 h 1352444"/>
              <a:gd name="connsiteX2" fmla="*/ 1590616 w 1590616"/>
              <a:gd name="connsiteY2" fmla="*/ 57044 h 1352444"/>
              <a:gd name="connsiteX0" fmla="*/ 588889 w 1585839"/>
              <a:gd name="connsiteY0" fmla="*/ 937239 h 937239"/>
              <a:gd name="connsiteX1" fmla="*/ 39614 w 1585839"/>
              <a:gd name="connsiteY1" fmla="*/ 146664 h 937239"/>
              <a:gd name="connsiteX2" fmla="*/ 1585839 w 1585839"/>
              <a:gd name="connsiteY2" fmla="*/ 38714 h 937239"/>
              <a:gd name="connsiteX0" fmla="*/ 197896 w 1194846"/>
              <a:gd name="connsiteY0" fmla="*/ 1068964 h 1068964"/>
              <a:gd name="connsiteX1" fmla="*/ 175671 w 1194846"/>
              <a:gd name="connsiteY1" fmla="*/ 56139 h 1068964"/>
              <a:gd name="connsiteX2" fmla="*/ 1194846 w 1194846"/>
              <a:gd name="connsiteY2" fmla="*/ 170439 h 1068964"/>
              <a:gd name="connsiteX0" fmla="*/ 124040 w 1120990"/>
              <a:gd name="connsiteY0" fmla="*/ 1138305 h 1138305"/>
              <a:gd name="connsiteX1" fmla="*/ 363752 w 1120990"/>
              <a:gd name="connsiteY1" fmla="*/ 44518 h 1138305"/>
              <a:gd name="connsiteX2" fmla="*/ 1120990 w 1120990"/>
              <a:gd name="connsiteY2" fmla="*/ 239780 h 1138305"/>
              <a:gd name="connsiteX0" fmla="*/ 152230 w 1149180"/>
              <a:gd name="connsiteY0" fmla="*/ 1093854 h 1093854"/>
              <a:gd name="connsiteX1" fmla="*/ 391942 w 1149180"/>
              <a:gd name="connsiteY1" fmla="*/ 67 h 1093854"/>
              <a:gd name="connsiteX2" fmla="*/ 1149180 w 1149180"/>
              <a:gd name="connsiteY2" fmla="*/ 195329 h 1093854"/>
              <a:gd name="connsiteX0" fmla="*/ 144082 w 1141032"/>
              <a:gd name="connsiteY0" fmla="*/ 1093854 h 1093854"/>
              <a:gd name="connsiteX1" fmla="*/ 417131 w 1141032"/>
              <a:gd name="connsiteY1" fmla="*/ 67 h 1093854"/>
              <a:gd name="connsiteX2" fmla="*/ 1141032 w 1141032"/>
              <a:gd name="connsiteY2" fmla="*/ 195329 h 1093854"/>
              <a:gd name="connsiteX0" fmla="*/ 151046 w 1147996"/>
              <a:gd name="connsiteY0" fmla="*/ 1096832 h 1096832"/>
              <a:gd name="connsiteX1" fmla="*/ 424095 w 1147996"/>
              <a:gd name="connsiteY1" fmla="*/ 3045 h 1096832"/>
              <a:gd name="connsiteX2" fmla="*/ 1147996 w 1147996"/>
              <a:gd name="connsiteY2" fmla="*/ 198307 h 1096832"/>
              <a:gd name="connsiteX0" fmla="*/ 128925 w 1125875"/>
              <a:gd name="connsiteY0" fmla="*/ 1096832 h 1096832"/>
              <a:gd name="connsiteX1" fmla="*/ 401974 w 1125875"/>
              <a:gd name="connsiteY1" fmla="*/ 3045 h 1096832"/>
              <a:gd name="connsiteX2" fmla="*/ 1125875 w 1125875"/>
              <a:gd name="connsiteY2" fmla="*/ 198307 h 1096832"/>
              <a:gd name="connsiteX0" fmla="*/ 117796 w 1114746"/>
              <a:gd name="connsiteY0" fmla="*/ 1087491 h 1087491"/>
              <a:gd name="connsiteX1" fmla="*/ 452758 w 1114746"/>
              <a:gd name="connsiteY1" fmla="*/ 3229 h 1087491"/>
              <a:gd name="connsiteX2" fmla="*/ 1114746 w 1114746"/>
              <a:gd name="connsiteY2" fmla="*/ 188966 h 1087491"/>
              <a:gd name="connsiteX0" fmla="*/ 107971 w 1109683"/>
              <a:gd name="connsiteY0" fmla="*/ 1099431 h 1099431"/>
              <a:gd name="connsiteX1" fmla="*/ 447695 w 1109683"/>
              <a:gd name="connsiteY1" fmla="*/ 43744 h 1099431"/>
              <a:gd name="connsiteX2" fmla="*/ 1109683 w 1109683"/>
              <a:gd name="connsiteY2" fmla="*/ 229481 h 1099431"/>
              <a:gd name="connsiteX0" fmla="*/ 52637 w 1054349"/>
              <a:gd name="connsiteY0" fmla="*/ 1099431 h 1099431"/>
              <a:gd name="connsiteX1" fmla="*/ 392361 w 1054349"/>
              <a:gd name="connsiteY1" fmla="*/ 43744 h 1099431"/>
              <a:gd name="connsiteX2" fmla="*/ 1054349 w 1054349"/>
              <a:gd name="connsiteY2" fmla="*/ 229481 h 1099431"/>
              <a:gd name="connsiteX0" fmla="*/ 53124 w 1054836"/>
              <a:gd name="connsiteY0" fmla="*/ 1116338 h 1116338"/>
              <a:gd name="connsiteX1" fmla="*/ 388085 w 1054836"/>
              <a:gd name="connsiteY1" fmla="*/ 41601 h 1116338"/>
              <a:gd name="connsiteX2" fmla="*/ 1054836 w 1054836"/>
              <a:gd name="connsiteY2" fmla="*/ 246388 h 1116338"/>
              <a:gd name="connsiteX0" fmla="*/ 68945 w 1070657"/>
              <a:gd name="connsiteY0" fmla="*/ 1082035 h 1082035"/>
              <a:gd name="connsiteX1" fmla="*/ 403906 w 1070657"/>
              <a:gd name="connsiteY1" fmla="*/ 7298 h 1082035"/>
              <a:gd name="connsiteX2" fmla="*/ 1070657 w 1070657"/>
              <a:gd name="connsiteY2" fmla="*/ 212085 h 1082035"/>
              <a:gd name="connsiteX0" fmla="*/ 68945 w 1070657"/>
              <a:gd name="connsiteY0" fmla="*/ 1081452 h 1081452"/>
              <a:gd name="connsiteX1" fmla="*/ 403906 w 1070657"/>
              <a:gd name="connsiteY1" fmla="*/ 6715 h 1081452"/>
              <a:gd name="connsiteX2" fmla="*/ 1070657 w 1070657"/>
              <a:gd name="connsiteY2" fmla="*/ 211502 h 10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657" h="1081452">
                <a:moveTo>
                  <a:pt x="68945" y="1081452"/>
                </a:moveTo>
                <a:cubicBezTo>
                  <a:pt x="-118380" y="739081"/>
                  <a:pt x="103604" y="51694"/>
                  <a:pt x="403906" y="6715"/>
                </a:cubicBezTo>
                <a:cubicBezTo>
                  <a:pt x="704208" y="-38264"/>
                  <a:pt x="710294" y="155410"/>
                  <a:pt x="1070657" y="21150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文本框 356">
            <a:extLst>
              <a:ext uri="{FF2B5EF4-FFF2-40B4-BE49-F238E27FC236}">
                <a16:creationId xmlns:a16="http://schemas.microsoft.com/office/drawing/2014/main" id="{DED7D5CF-1AF3-46B4-8771-6C1CCB5F2C1F}"/>
              </a:ext>
            </a:extLst>
          </p:cNvPr>
          <p:cNvSpPr txBox="1"/>
          <p:nvPr/>
        </p:nvSpPr>
        <p:spPr>
          <a:xfrm>
            <a:off x="5192560" y="9627067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358" name="文本框 357">
            <a:extLst>
              <a:ext uri="{FF2B5EF4-FFF2-40B4-BE49-F238E27FC236}">
                <a16:creationId xmlns:a16="http://schemas.microsoft.com/office/drawing/2014/main" id="{7258BC9E-A7A2-40ED-8A0D-54DB8EA871C0}"/>
              </a:ext>
            </a:extLst>
          </p:cNvPr>
          <p:cNvSpPr txBox="1"/>
          <p:nvPr/>
        </p:nvSpPr>
        <p:spPr>
          <a:xfrm>
            <a:off x="4687353" y="11114939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359" name="文本框 358">
            <a:extLst>
              <a:ext uri="{FF2B5EF4-FFF2-40B4-BE49-F238E27FC236}">
                <a16:creationId xmlns:a16="http://schemas.microsoft.com/office/drawing/2014/main" id="{504A9B90-94C5-4F3D-BB34-E00D3AF5AFA5}"/>
              </a:ext>
            </a:extLst>
          </p:cNvPr>
          <p:cNvSpPr txBox="1"/>
          <p:nvPr/>
        </p:nvSpPr>
        <p:spPr>
          <a:xfrm>
            <a:off x="7171148" y="11069323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</a:p>
        </p:txBody>
      </p:sp>
      <p:sp>
        <p:nvSpPr>
          <p:cNvPr id="360" name="文本框 359">
            <a:extLst>
              <a:ext uri="{FF2B5EF4-FFF2-40B4-BE49-F238E27FC236}">
                <a16:creationId xmlns:a16="http://schemas.microsoft.com/office/drawing/2014/main" id="{C07A4F70-0A50-402F-B618-2454B394B1E3}"/>
              </a:ext>
            </a:extLst>
          </p:cNvPr>
          <p:cNvSpPr txBox="1"/>
          <p:nvPr/>
        </p:nvSpPr>
        <p:spPr>
          <a:xfrm>
            <a:off x="6794323" y="9697124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</a:p>
        </p:txBody>
      </p:sp>
      <p:sp>
        <p:nvSpPr>
          <p:cNvPr id="361" name="文本框 360">
            <a:extLst>
              <a:ext uri="{FF2B5EF4-FFF2-40B4-BE49-F238E27FC236}">
                <a16:creationId xmlns:a16="http://schemas.microsoft.com/office/drawing/2014/main" id="{3F30E140-AE65-41E1-A0A1-63873BCF48E2}"/>
              </a:ext>
            </a:extLst>
          </p:cNvPr>
          <p:cNvSpPr txBox="1"/>
          <p:nvPr/>
        </p:nvSpPr>
        <p:spPr>
          <a:xfrm>
            <a:off x="5962794" y="11998361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  <p:sp>
        <p:nvSpPr>
          <p:cNvPr id="362" name="任意多边形: 形状 361">
            <a:extLst>
              <a:ext uri="{FF2B5EF4-FFF2-40B4-BE49-F238E27FC236}">
                <a16:creationId xmlns:a16="http://schemas.microsoft.com/office/drawing/2014/main" id="{35C0CF8A-6475-43FE-8DC3-D77166C8696F}"/>
              </a:ext>
            </a:extLst>
          </p:cNvPr>
          <p:cNvSpPr/>
          <p:nvPr/>
        </p:nvSpPr>
        <p:spPr>
          <a:xfrm>
            <a:off x="6068782" y="9780415"/>
            <a:ext cx="19343" cy="566738"/>
          </a:xfrm>
          <a:custGeom>
            <a:avLst/>
            <a:gdLst>
              <a:gd name="connsiteX0" fmla="*/ 0 w 904875"/>
              <a:gd name="connsiteY0" fmla="*/ 552450 h 552450"/>
              <a:gd name="connsiteX1" fmla="*/ 371475 w 904875"/>
              <a:gd name="connsiteY1" fmla="*/ 276225 h 552450"/>
              <a:gd name="connsiteX2" fmla="*/ 904875 w 904875"/>
              <a:gd name="connsiteY2" fmla="*/ 0 h 552450"/>
              <a:gd name="connsiteX0" fmla="*/ 0 w 928687"/>
              <a:gd name="connsiteY0" fmla="*/ 557212 h 557212"/>
              <a:gd name="connsiteX1" fmla="*/ 371475 w 928687"/>
              <a:gd name="connsiteY1" fmla="*/ 280987 h 557212"/>
              <a:gd name="connsiteX2" fmla="*/ 928687 w 928687"/>
              <a:gd name="connsiteY2" fmla="*/ 0 h 557212"/>
              <a:gd name="connsiteX0" fmla="*/ 0 w 947177"/>
              <a:gd name="connsiteY0" fmla="*/ 557212 h 557212"/>
              <a:gd name="connsiteX1" fmla="*/ 371475 w 947177"/>
              <a:gd name="connsiteY1" fmla="*/ 280987 h 557212"/>
              <a:gd name="connsiteX2" fmla="*/ 928687 w 947177"/>
              <a:gd name="connsiteY2" fmla="*/ 0 h 557212"/>
              <a:gd name="connsiteX0" fmla="*/ 0 w 951546"/>
              <a:gd name="connsiteY0" fmla="*/ 557212 h 557212"/>
              <a:gd name="connsiteX1" fmla="*/ 490538 w 951546"/>
              <a:gd name="connsiteY1" fmla="*/ 357187 h 557212"/>
              <a:gd name="connsiteX2" fmla="*/ 928687 w 951546"/>
              <a:gd name="connsiteY2" fmla="*/ 0 h 557212"/>
              <a:gd name="connsiteX0" fmla="*/ 0 w 951546"/>
              <a:gd name="connsiteY0" fmla="*/ 557212 h 557212"/>
              <a:gd name="connsiteX1" fmla="*/ 490538 w 951546"/>
              <a:gd name="connsiteY1" fmla="*/ 357187 h 557212"/>
              <a:gd name="connsiteX2" fmla="*/ 928687 w 951546"/>
              <a:gd name="connsiteY2" fmla="*/ 0 h 557212"/>
              <a:gd name="connsiteX0" fmla="*/ 0 w 956158"/>
              <a:gd name="connsiteY0" fmla="*/ 557212 h 557212"/>
              <a:gd name="connsiteX1" fmla="*/ 490538 w 956158"/>
              <a:gd name="connsiteY1" fmla="*/ 357187 h 557212"/>
              <a:gd name="connsiteX2" fmla="*/ 928687 w 956158"/>
              <a:gd name="connsiteY2" fmla="*/ 0 h 557212"/>
              <a:gd name="connsiteX0" fmla="*/ 0 w 1233037"/>
              <a:gd name="connsiteY0" fmla="*/ 1106487 h 1106487"/>
              <a:gd name="connsiteX1" fmla="*/ 490538 w 1233037"/>
              <a:gd name="connsiteY1" fmla="*/ 906462 h 1106487"/>
              <a:gd name="connsiteX2" fmla="*/ 1217612 w 1233037"/>
              <a:gd name="connsiteY2" fmla="*/ 0 h 1106487"/>
              <a:gd name="connsiteX0" fmla="*/ 0 w 1256559"/>
              <a:gd name="connsiteY0" fmla="*/ 1106487 h 1106487"/>
              <a:gd name="connsiteX1" fmla="*/ 947738 w 1256559"/>
              <a:gd name="connsiteY1" fmla="*/ 785812 h 1106487"/>
              <a:gd name="connsiteX2" fmla="*/ 1217612 w 1256559"/>
              <a:gd name="connsiteY2" fmla="*/ 0 h 1106487"/>
              <a:gd name="connsiteX0" fmla="*/ 0 w 1394474"/>
              <a:gd name="connsiteY0" fmla="*/ 1087437 h 1087437"/>
              <a:gd name="connsiteX1" fmla="*/ 947738 w 1394474"/>
              <a:gd name="connsiteY1" fmla="*/ 766762 h 1087437"/>
              <a:gd name="connsiteX2" fmla="*/ 1366837 w 1394474"/>
              <a:gd name="connsiteY2" fmla="*/ 0 h 1087437"/>
              <a:gd name="connsiteX0" fmla="*/ 0 w 1419854"/>
              <a:gd name="connsiteY0" fmla="*/ 1087437 h 1087437"/>
              <a:gd name="connsiteX1" fmla="*/ 947738 w 1419854"/>
              <a:gd name="connsiteY1" fmla="*/ 766762 h 1087437"/>
              <a:gd name="connsiteX2" fmla="*/ 1393823 w 1419854"/>
              <a:gd name="connsiteY2" fmla="*/ 151936 h 1087437"/>
              <a:gd name="connsiteX3" fmla="*/ 1366837 w 1419854"/>
              <a:gd name="connsiteY3" fmla="*/ 0 h 1087437"/>
              <a:gd name="connsiteX0" fmla="*/ 0 w 1397604"/>
              <a:gd name="connsiteY0" fmla="*/ 1516062 h 1516062"/>
              <a:gd name="connsiteX1" fmla="*/ 947738 w 1397604"/>
              <a:gd name="connsiteY1" fmla="*/ 1195387 h 1516062"/>
              <a:gd name="connsiteX2" fmla="*/ 1393823 w 1397604"/>
              <a:gd name="connsiteY2" fmla="*/ 580561 h 1516062"/>
              <a:gd name="connsiteX3" fmla="*/ 538162 w 1397604"/>
              <a:gd name="connsiteY3" fmla="*/ 0 h 1516062"/>
              <a:gd name="connsiteX0" fmla="*/ 0 w 1362820"/>
              <a:gd name="connsiteY0" fmla="*/ 1516062 h 1516062"/>
              <a:gd name="connsiteX1" fmla="*/ 947738 w 1362820"/>
              <a:gd name="connsiteY1" fmla="*/ 1195387 h 1516062"/>
              <a:gd name="connsiteX2" fmla="*/ 1358898 w 1362820"/>
              <a:gd name="connsiteY2" fmla="*/ 164636 h 1516062"/>
              <a:gd name="connsiteX3" fmla="*/ 538162 w 1362820"/>
              <a:gd name="connsiteY3" fmla="*/ 0 h 1516062"/>
              <a:gd name="connsiteX0" fmla="*/ 0 w 1358898"/>
              <a:gd name="connsiteY0" fmla="*/ 1536472 h 1536472"/>
              <a:gd name="connsiteX1" fmla="*/ 947738 w 1358898"/>
              <a:gd name="connsiteY1" fmla="*/ 1215797 h 1536472"/>
              <a:gd name="connsiteX2" fmla="*/ 1358898 w 1358898"/>
              <a:gd name="connsiteY2" fmla="*/ 185046 h 1536472"/>
              <a:gd name="connsiteX3" fmla="*/ 538162 w 1358898"/>
              <a:gd name="connsiteY3" fmla="*/ 20410 h 1536472"/>
              <a:gd name="connsiteX0" fmla="*/ 0 w 1417135"/>
              <a:gd name="connsiteY0" fmla="*/ 1536472 h 1536472"/>
              <a:gd name="connsiteX1" fmla="*/ 947738 w 1417135"/>
              <a:gd name="connsiteY1" fmla="*/ 1215797 h 1536472"/>
              <a:gd name="connsiteX2" fmla="*/ 1358898 w 1417135"/>
              <a:gd name="connsiteY2" fmla="*/ 185046 h 1536472"/>
              <a:gd name="connsiteX3" fmla="*/ 538162 w 1417135"/>
              <a:gd name="connsiteY3" fmla="*/ 20410 h 1536472"/>
              <a:gd name="connsiteX0" fmla="*/ 0 w 1388247"/>
              <a:gd name="connsiteY0" fmla="*/ 1541295 h 1541295"/>
              <a:gd name="connsiteX1" fmla="*/ 947738 w 1388247"/>
              <a:gd name="connsiteY1" fmla="*/ 1220620 h 1541295"/>
              <a:gd name="connsiteX2" fmla="*/ 1327148 w 1388247"/>
              <a:gd name="connsiteY2" fmla="*/ 180344 h 1541295"/>
              <a:gd name="connsiteX3" fmla="*/ 538162 w 1388247"/>
              <a:gd name="connsiteY3" fmla="*/ 25233 h 1541295"/>
              <a:gd name="connsiteX0" fmla="*/ 0 w 1388247"/>
              <a:gd name="connsiteY0" fmla="*/ 1619009 h 1619009"/>
              <a:gd name="connsiteX1" fmla="*/ 947738 w 1388247"/>
              <a:gd name="connsiteY1" fmla="*/ 1298334 h 1619009"/>
              <a:gd name="connsiteX2" fmla="*/ 1327148 w 1388247"/>
              <a:gd name="connsiteY2" fmla="*/ 258058 h 1619009"/>
              <a:gd name="connsiteX3" fmla="*/ 538162 w 1388247"/>
              <a:gd name="connsiteY3" fmla="*/ 102947 h 1619009"/>
              <a:gd name="connsiteX0" fmla="*/ 0 w 1382502"/>
              <a:gd name="connsiteY0" fmla="*/ 1606510 h 1606510"/>
              <a:gd name="connsiteX1" fmla="*/ 947738 w 1382502"/>
              <a:gd name="connsiteY1" fmla="*/ 1285835 h 1606510"/>
              <a:gd name="connsiteX2" fmla="*/ 1320798 w 1382502"/>
              <a:gd name="connsiteY2" fmla="*/ 283659 h 1606510"/>
              <a:gd name="connsiteX3" fmla="*/ 538162 w 1382502"/>
              <a:gd name="connsiteY3" fmla="*/ 90448 h 1606510"/>
              <a:gd name="connsiteX0" fmla="*/ 0 w 1387828"/>
              <a:gd name="connsiteY0" fmla="*/ 1606510 h 1606510"/>
              <a:gd name="connsiteX1" fmla="*/ 947738 w 1387828"/>
              <a:gd name="connsiteY1" fmla="*/ 1285835 h 1606510"/>
              <a:gd name="connsiteX2" fmla="*/ 1320798 w 1387828"/>
              <a:gd name="connsiteY2" fmla="*/ 283659 h 1606510"/>
              <a:gd name="connsiteX3" fmla="*/ 538162 w 1387828"/>
              <a:gd name="connsiteY3" fmla="*/ 90448 h 1606510"/>
              <a:gd name="connsiteX0" fmla="*/ 0 w 1342635"/>
              <a:gd name="connsiteY0" fmla="*/ 1590742 h 1590742"/>
              <a:gd name="connsiteX1" fmla="*/ 947738 w 1342635"/>
              <a:gd name="connsiteY1" fmla="*/ 1270067 h 1590742"/>
              <a:gd name="connsiteX2" fmla="*/ 1276348 w 1342635"/>
              <a:gd name="connsiteY2" fmla="*/ 328216 h 1590742"/>
              <a:gd name="connsiteX3" fmla="*/ 538162 w 1342635"/>
              <a:gd name="connsiteY3" fmla="*/ 74680 h 1590742"/>
              <a:gd name="connsiteX0" fmla="*/ 0 w 1347841"/>
              <a:gd name="connsiteY0" fmla="*/ 1590742 h 1590742"/>
              <a:gd name="connsiteX1" fmla="*/ 947738 w 1347841"/>
              <a:gd name="connsiteY1" fmla="*/ 1270067 h 1590742"/>
              <a:gd name="connsiteX2" fmla="*/ 1276348 w 1347841"/>
              <a:gd name="connsiteY2" fmla="*/ 328216 h 1590742"/>
              <a:gd name="connsiteX3" fmla="*/ 538162 w 1347841"/>
              <a:gd name="connsiteY3" fmla="*/ 74680 h 1590742"/>
              <a:gd name="connsiteX0" fmla="*/ 0 w 812836"/>
              <a:gd name="connsiteY0" fmla="*/ 19745 h 1797808"/>
              <a:gd name="connsiteX1" fmla="*/ 427038 w 812836"/>
              <a:gd name="connsiteY1" fmla="*/ 1781870 h 1797808"/>
              <a:gd name="connsiteX2" fmla="*/ 755648 w 812836"/>
              <a:gd name="connsiteY2" fmla="*/ 840019 h 1797808"/>
              <a:gd name="connsiteX3" fmla="*/ 17462 w 812836"/>
              <a:gd name="connsiteY3" fmla="*/ 586483 h 1797808"/>
              <a:gd name="connsiteX0" fmla="*/ 0 w 777214"/>
              <a:gd name="connsiteY0" fmla="*/ 59448 h 880838"/>
              <a:gd name="connsiteX1" fmla="*/ 528638 w 777214"/>
              <a:gd name="connsiteY1" fmla="*/ 469023 h 880838"/>
              <a:gd name="connsiteX2" fmla="*/ 755648 w 777214"/>
              <a:gd name="connsiteY2" fmla="*/ 879722 h 880838"/>
              <a:gd name="connsiteX3" fmla="*/ 17462 w 777214"/>
              <a:gd name="connsiteY3" fmla="*/ 626186 h 880838"/>
              <a:gd name="connsiteX0" fmla="*/ 0 w 528653"/>
              <a:gd name="connsiteY0" fmla="*/ 56191 h 622929"/>
              <a:gd name="connsiteX1" fmla="*/ 528638 w 528653"/>
              <a:gd name="connsiteY1" fmla="*/ 465766 h 622929"/>
              <a:gd name="connsiteX2" fmla="*/ 17462 w 528653"/>
              <a:gd name="connsiteY2" fmla="*/ 622929 h 622929"/>
              <a:gd name="connsiteX0" fmla="*/ 0 w 63426"/>
              <a:gd name="connsiteY0" fmla="*/ 71264 h 638002"/>
              <a:gd name="connsiteX1" fmla="*/ 9525 w 63426"/>
              <a:gd name="connsiteY1" fmla="*/ 328439 h 638002"/>
              <a:gd name="connsiteX2" fmla="*/ 17462 w 63426"/>
              <a:gd name="connsiteY2" fmla="*/ 638002 h 638002"/>
              <a:gd name="connsiteX0" fmla="*/ 0 w 59389"/>
              <a:gd name="connsiteY0" fmla="*/ 71264 h 638002"/>
              <a:gd name="connsiteX1" fmla="*/ 9525 w 59389"/>
              <a:gd name="connsiteY1" fmla="*/ 328439 h 638002"/>
              <a:gd name="connsiteX2" fmla="*/ 17462 w 59389"/>
              <a:gd name="connsiteY2" fmla="*/ 638002 h 638002"/>
              <a:gd name="connsiteX0" fmla="*/ 0 w 31936"/>
              <a:gd name="connsiteY0" fmla="*/ 0 h 566738"/>
              <a:gd name="connsiteX1" fmla="*/ 9525 w 31936"/>
              <a:gd name="connsiteY1" fmla="*/ 257175 h 566738"/>
              <a:gd name="connsiteX2" fmla="*/ 17462 w 31936"/>
              <a:gd name="connsiteY2" fmla="*/ 566738 h 566738"/>
              <a:gd name="connsiteX0" fmla="*/ 0 w 19343"/>
              <a:gd name="connsiteY0" fmla="*/ 0 h 566738"/>
              <a:gd name="connsiteX1" fmla="*/ 9525 w 19343"/>
              <a:gd name="connsiteY1" fmla="*/ 257175 h 566738"/>
              <a:gd name="connsiteX2" fmla="*/ 17462 w 19343"/>
              <a:gd name="connsiteY2" fmla="*/ 566738 h 5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43" h="566738">
                <a:moveTo>
                  <a:pt x="0" y="0"/>
                </a:moveTo>
                <a:cubicBezTo>
                  <a:pt x="38894" y="146050"/>
                  <a:pt x="6615" y="162719"/>
                  <a:pt x="9525" y="257175"/>
                </a:cubicBezTo>
                <a:cubicBezTo>
                  <a:pt x="12435" y="351631"/>
                  <a:pt x="-9393" y="462558"/>
                  <a:pt x="17462" y="566738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3" name="任意多边形: 形状 362">
            <a:extLst>
              <a:ext uri="{FF2B5EF4-FFF2-40B4-BE49-F238E27FC236}">
                <a16:creationId xmlns:a16="http://schemas.microsoft.com/office/drawing/2014/main" id="{50F075B1-6EA7-4380-A137-6CBA0D472E35}"/>
              </a:ext>
            </a:extLst>
          </p:cNvPr>
          <p:cNvSpPr/>
          <p:nvPr/>
        </p:nvSpPr>
        <p:spPr>
          <a:xfrm>
            <a:off x="5038495" y="10659894"/>
            <a:ext cx="741362" cy="678415"/>
          </a:xfrm>
          <a:custGeom>
            <a:avLst/>
            <a:gdLst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0 w 533400"/>
              <a:gd name="connsiteY2" fmla="*/ 219075 h 219075"/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0 w 533400"/>
              <a:gd name="connsiteY2" fmla="*/ 219075 h 219075"/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161925 w 533400"/>
              <a:gd name="connsiteY2" fmla="*/ 119063 h 219075"/>
              <a:gd name="connsiteX3" fmla="*/ 0 w 533400"/>
              <a:gd name="connsiteY3" fmla="*/ 219075 h 219075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152400 w 523875"/>
              <a:gd name="connsiteY2" fmla="*/ 119063 h 195262"/>
              <a:gd name="connsiteX3" fmla="*/ 0 w 523875"/>
              <a:gd name="connsiteY3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1377950 w 1377950"/>
              <a:gd name="connsiteY0" fmla="*/ 0 h 855662"/>
              <a:gd name="connsiteX1" fmla="*/ 1087438 w 1377950"/>
              <a:gd name="connsiteY1" fmla="*/ 104775 h 855662"/>
              <a:gd name="connsiteX2" fmla="*/ 0 w 1377950"/>
              <a:gd name="connsiteY2" fmla="*/ 855662 h 855662"/>
              <a:gd name="connsiteX0" fmla="*/ 1377950 w 1377950"/>
              <a:gd name="connsiteY0" fmla="*/ 0 h 855662"/>
              <a:gd name="connsiteX1" fmla="*/ 1087438 w 1377950"/>
              <a:gd name="connsiteY1" fmla="*/ 104775 h 855662"/>
              <a:gd name="connsiteX2" fmla="*/ 412750 w 1377950"/>
              <a:gd name="connsiteY2" fmla="*/ 544048 h 855662"/>
              <a:gd name="connsiteX3" fmla="*/ 0 w 1377950"/>
              <a:gd name="connsiteY3" fmla="*/ 855662 h 855662"/>
              <a:gd name="connsiteX0" fmla="*/ 1828304 w 1828304"/>
              <a:gd name="connsiteY0" fmla="*/ 0 h 855662"/>
              <a:gd name="connsiteX1" fmla="*/ 1537792 w 1828304"/>
              <a:gd name="connsiteY1" fmla="*/ 104775 h 855662"/>
              <a:gd name="connsiteX2" fmla="*/ 31254 w 1828304"/>
              <a:gd name="connsiteY2" fmla="*/ 166223 h 855662"/>
              <a:gd name="connsiteX3" fmla="*/ 450354 w 1828304"/>
              <a:gd name="connsiteY3" fmla="*/ 855662 h 855662"/>
              <a:gd name="connsiteX0" fmla="*/ 1828304 w 1828304"/>
              <a:gd name="connsiteY0" fmla="*/ 401122 h 1256784"/>
              <a:gd name="connsiteX1" fmla="*/ 734517 w 1828304"/>
              <a:gd name="connsiteY1" fmla="*/ 1072 h 1256784"/>
              <a:gd name="connsiteX2" fmla="*/ 31254 w 1828304"/>
              <a:gd name="connsiteY2" fmla="*/ 567345 h 1256784"/>
              <a:gd name="connsiteX3" fmla="*/ 450354 w 1828304"/>
              <a:gd name="connsiteY3" fmla="*/ 1256784 h 1256784"/>
              <a:gd name="connsiteX0" fmla="*/ 1813075 w 1813075"/>
              <a:gd name="connsiteY0" fmla="*/ 402466 h 1258128"/>
              <a:gd name="connsiteX1" fmla="*/ 719288 w 1813075"/>
              <a:gd name="connsiteY1" fmla="*/ 2416 h 1258128"/>
              <a:gd name="connsiteX2" fmla="*/ 31900 w 1813075"/>
              <a:gd name="connsiteY2" fmla="*/ 657589 h 1258128"/>
              <a:gd name="connsiteX3" fmla="*/ 435125 w 1813075"/>
              <a:gd name="connsiteY3" fmla="*/ 1258128 h 1258128"/>
              <a:gd name="connsiteX0" fmla="*/ 1837222 w 1837222"/>
              <a:gd name="connsiteY0" fmla="*/ 402466 h 1268573"/>
              <a:gd name="connsiteX1" fmla="*/ 743435 w 1837222"/>
              <a:gd name="connsiteY1" fmla="*/ 2416 h 1268573"/>
              <a:gd name="connsiteX2" fmla="*/ 56047 w 1837222"/>
              <a:gd name="connsiteY2" fmla="*/ 657589 h 1268573"/>
              <a:gd name="connsiteX3" fmla="*/ 459272 w 1837222"/>
              <a:gd name="connsiteY3" fmla="*/ 1258128 h 1268573"/>
              <a:gd name="connsiteX0" fmla="*/ 1837222 w 1837222"/>
              <a:gd name="connsiteY0" fmla="*/ 402466 h 1268573"/>
              <a:gd name="connsiteX1" fmla="*/ 743435 w 1837222"/>
              <a:gd name="connsiteY1" fmla="*/ 2416 h 1268573"/>
              <a:gd name="connsiteX2" fmla="*/ 56047 w 1837222"/>
              <a:gd name="connsiteY2" fmla="*/ 657589 h 1268573"/>
              <a:gd name="connsiteX3" fmla="*/ 459272 w 1837222"/>
              <a:gd name="connsiteY3" fmla="*/ 1258128 h 1268573"/>
              <a:gd name="connsiteX0" fmla="*/ 1837222 w 1837222"/>
              <a:gd name="connsiteY0" fmla="*/ 402466 h 1268573"/>
              <a:gd name="connsiteX1" fmla="*/ 743435 w 1837222"/>
              <a:gd name="connsiteY1" fmla="*/ 2416 h 1268573"/>
              <a:gd name="connsiteX2" fmla="*/ 56047 w 1837222"/>
              <a:gd name="connsiteY2" fmla="*/ 657589 h 1268573"/>
              <a:gd name="connsiteX3" fmla="*/ 459272 w 1837222"/>
              <a:gd name="connsiteY3" fmla="*/ 1258128 h 1268573"/>
              <a:gd name="connsiteX0" fmla="*/ 1789646 w 1789646"/>
              <a:gd name="connsiteY0" fmla="*/ 402466 h 1268938"/>
              <a:gd name="connsiteX1" fmla="*/ 695859 w 1789646"/>
              <a:gd name="connsiteY1" fmla="*/ 2416 h 1268938"/>
              <a:gd name="connsiteX2" fmla="*/ 8471 w 1789646"/>
              <a:gd name="connsiteY2" fmla="*/ 657589 h 1268938"/>
              <a:gd name="connsiteX3" fmla="*/ 411696 w 1789646"/>
              <a:gd name="connsiteY3" fmla="*/ 1258128 h 1268938"/>
              <a:gd name="connsiteX0" fmla="*/ 1738384 w 1738384"/>
              <a:gd name="connsiteY0" fmla="*/ 402580 h 1269164"/>
              <a:gd name="connsiteX1" fmla="*/ 644597 w 1738384"/>
              <a:gd name="connsiteY1" fmla="*/ 2530 h 1269164"/>
              <a:gd name="connsiteX2" fmla="*/ 11184 w 1738384"/>
              <a:gd name="connsiteY2" fmla="*/ 664053 h 1269164"/>
              <a:gd name="connsiteX3" fmla="*/ 360434 w 1738384"/>
              <a:gd name="connsiteY3" fmla="*/ 1258242 h 1269164"/>
              <a:gd name="connsiteX0" fmla="*/ 1740345 w 1740345"/>
              <a:gd name="connsiteY0" fmla="*/ 431033 h 1298901"/>
              <a:gd name="connsiteX1" fmla="*/ 684658 w 1740345"/>
              <a:gd name="connsiteY1" fmla="*/ 2408 h 1298901"/>
              <a:gd name="connsiteX2" fmla="*/ 13145 w 1740345"/>
              <a:gd name="connsiteY2" fmla="*/ 692506 h 1298901"/>
              <a:gd name="connsiteX3" fmla="*/ 362395 w 1740345"/>
              <a:gd name="connsiteY3" fmla="*/ 1286695 h 1298901"/>
              <a:gd name="connsiteX0" fmla="*/ 1740345 w 1740345"/>
              <a:gd name="connsiteY0" fmla="*/ 428633 h 1296501"/>
              <a:gd name="connsiteX1" fmla="*/ 684658 w 1740345"/>
              <a:gd name="connsiteY1" fmla="*/ 8 h 1296501"/>
              <a:gd name="connsiteX2" fmla="*/ 13145 w 1740345"/>
              <a:gd name="connsiteY2" fmla="*/ 690106 h 1296501"/>
              <a:gd name="connsiteX3" fmla="*/ 362395 w 1740345"/>
              <a:gd name="connsiteY3" fmla="*/ 1284295 h 1296501"/>
              <a:gd name="connsiteX0" fmla="*/ 1740345 w 1740345"/>
              <a:gd name="connsiteY0" fmla="*/ 428636 h 1296504"/>
              <a:gd name="connsiteX1" fmla="*/ 684658 w 1740345"/>
              <a:gd name="connsiteY1" fmla="*/ 11 h 1296504"/>
              <a:gd name="connsiteX2" fmla="*/ 13145 w 1740345"/>
              <a:gd name="connsiteY2" fmla="*/ 690109 h 1296504"/>
              <a:gd name="connsiteX3" fmla="*/ 362395 w 1740345"/>
              <a:gd name="connsiteY3" fmla="*/ 1284298 h 1296504"/>
              <a:gd name="connsiteX0" fmla="*/ 1740345 w 1740345"/>
              <a:gd name="connsiteY0" fmla="*/ 428633 h 1296501"/>
              <a:gd name="connsiteX1" fmla="*/ 684658 w 1740345"/>
              <a:gd name="connsiteY1" fmla="*/ 8 h 1296501"/>
              <a:gd name="connsiteX2" fmla="*/ 13145 w 1740345"/>
              <a:gd name="connsiteY2" fmla="*/ 690106 h 1296501"/>
              <a:gd name="connsiteX3" fmla="*/ 362395 w 1740345"/>
              <a:gd name="connsiteY3" fmla="*/ 1284295 h 1296501"/>
              <a:gd name="connsiteX0" fmla="*/ 1740345 w 1740345"/>
              <a:gd name="connsiteY0" fmla="*/ 441313 h 1309181"/>
              <a:gd name="connsiteX1" fmla="*/ 684658 w 1740345"/>
              <a:gd name="connsiteY1" fmla="*/ 12688 h 1309181"/>
              <a:gd name="connsiteX2" fmla="*/ 13145 w 1740345"/>
              <a:gd name="connsiteY2" fmla="*/ 702786 h 1309181"/>
              <a:gd name="connsiteX3" fmla="*/ 362395 w 1740345"/>
              <a:gd name="connsiteY3" fmla="*/ 1296975 h 1309181"/>
              <a:gd name="connsiteX0" fmla="*/ 1745958 w 1745958"/>
              <a:gd name="connsiteY0" fmla="*/ 441313 h 1309181"/>
              <a:gd name="connsiteX1" fmla="*/ 690271 w 1745958"/>
              <a:gd name="connsiteY1" fmla="*/ 12688 h 1309181"/>
              <a:gd name="connsiteX2" fmla="*/ 18758 w 1745958"/>
              <a:gd name="connsiteY2" fmla="*/ 702786 h 1309181"/>
              <a:gd name="connsiteX3" fmla="*/ 368008 w 1745958"/>
              <a:gd name="connsiteY3" fmla="*/ 1296975 h 1309181"/>
              <a:gd name="connsiteX0" fmla="*/ 1745958 w 1745958"/>
              <a:gd name="connsiteY0" fmla="*/ 434432 h 1302300"/>
              <a:gd name="connsiteX1" fmla="*/ 690271 w 1745958"/>
              <a:gd name="connsiteY1" fmla="*/ 5807 h 1302300"/>
              <a:gd name="connsiteX2" fmla="*/ 18758 w 1745958"/>
              <a:gd name="connsiteY2" fmla="*/ 695905 h 1302300"/>
              <a:gd name="connsiteX3" fmla="*/ 368008 w 1745958"/>
              <a:gd name="connsiteY3" fmla="*/ 1290094 h 1302300"/>
              <a:gd name="connsiteX0" fmla="*/ 1735160 w 1735160"/>
              <a:gd name="connsiteY0" fmla="*/ 434432 h 1302868"/>
              <a:gd name="connsiteX1" fmla="*/ 679473 w 1735160"/>
              <a:gd name="connsiteY1" fmla="*/ 5807 h 1302868"/>
              <a:gd name="connsiteX2" fmla="*/ 7960 w 1735160"/>
              <a:gd name="connsiteY2" fmla="*/ 695905 h 1302868"/>
              <a:gd name="connsiteX3" fmla="*/ 357210 w 1735160"/>
              <a:gd name="connsiteY3" fmla="*/ 1290094 h 1302868"/>
              <a:gd name="connsiteX0" fmla="*/ 9551 w 1092068"/>
              <a:gd name="connsiteY0" fmla="*/ 606633 h 1297269"/>
              <a:gd name="connsiteX1" fmla="*/ 1087464 w 1092068"/>
              <a:gd name="connsiteY1" fmla="*/ 208 h 1297269"/>
              <a:gd name="connsiteX2" fmla="*/ 415951 w 1092068"/>
              <a:gd name="connsiteY2" fmla="*/ 690306 h 1297269"/>
              <a:gd name="connsiteX3" fmla="*/ 765201 w 1092068"/>
              <a:gd name="connsiteY3" fmla="*/ 1284495 h 1297269"/>
              <a:gd name="connsiteX0" fmla="*/ 0 w 755650"/>
              <a:gd name="connsiteY0" fmla="*/ 0 h 690636"/>
              <a:gd name="connsiteX1" fmla="*/ 406400 w 755650"/>
              <a:gd name="connsiteY1" fmla="*/ 83673 h 690636"/>
              <a:gd name="connsiteX2" fmla="*/ 755650 w 755650"/>
              <a:gd name="connsiteY2" fmla="*/ 677862 h 690636"/>
              <a:gd name="connsiteX0" fmla="*/ 0 w 755650"/>
              <a:gd name="connsiteY0" fmla="*/ 0 h 706429"/>
              <a:gd name="connsiteX1" fmla="*/ 377825 w 755650"/>
              <a:gd name="connsiteY1" fmla="*/ 383711 h 706429"/>
              <a:gd name="connsiteX2" fmla="*/ 755650 w 755650"/>
              <a:gd name="connsiteY2" fmla="*/ 677862 h 706429"/>
              <a:gd name="connsiteX0" fmla="*/ 0 w 755650"/>
              <a:gd name="connsiteY0" fmla="*/ 0 h 706429"/>
              <a:gd name="connsiteX1" fmla="*/ 377825 w 755650"/>
              <a:gd name="connsiteY1" fmla="*/ 383711 h 706429"/>
              <a:gd name="connsiteX2" fmla="*/ 755650 w 755650"/>
              <a:gd name="connsiteY2" fmla="*/ 677862 h 706429"/>
              <a:gd name="connsiteX0" fmla="*/ 0 w 755650"/>
              <a:gd name="connsiteY0" fmla="*/ 0 h 703736"/>
              <a:gd name="connsiteX1" fmla="*/ 377825 w 755650"/>
              <a:gd name="connsiteY1" fmla="*/ 383711 h 703736"/>
              <a:gd name="connsiteX2" fmla="*/ 755650 w 755650"/>
              <a:gd name="connsiteY2" fmla="*/ 677862 h 703736"/>
              <a:gd name="connsiteX0" fmla="*/ 0 w 741362"/>
              <a:gd name="connsiteY0" fmla="*/ 0 h 677917"/>
              <a:gd name="connsiteX1" fmla="*/ 363537 w 741362"/>
              <a:gd name="connsiteY1" fmla="*/ 364661 h 677917"/>
              <a:gd name="connsiteX2" fmla="*/ 741362 w 741362"/>
              <a:gd name="connsiteY2" fmla="*/ 658812 h 677917"/>
              <a:gd name="connsiteX0" fmla="*/ 0 w 741362"/>
              <a:gd name="connsiteY0" fmla="*/ 0 h 677917"/>
              <a:gd name="connsiteX1" fmla="*/ 363537 w 741362"/>
              <a:gd name="connsiteY1" fmla="*/ 364661 h 677917"/>
              <a:gd name="connsiteX2" fmla="*/ 741362 w 741362"/>
              <a:gd name="connsiteY2" fmla="*/ 658812 h 677917"/>
              <a:gd name="connsiteX0" fmla="*/ 0 w 741362"/>
              <a:gd name="connsiteY0" fmla="*/ 0 h 678415"/>
              <a:gd name="connsiteX1" fmla="*/ 363537 w 741362"/>
              <a:gd name="connsiteY1" fmla="*/ 364661 h 678415"/>
              <a:gd name="connsiteX2" fmla="*/ 741362 w 741362"/>
              <a:gd name="connsiteY2" fmla="*/ 658812 h 67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362" h="678415">
                <a:moveTo>
                  <a:pt x="0" y="0"/>
                </a:moveTo>
                <a:cubicBezTo>
                  <a:pt x="246592" y="74582"/>
                  <a:pt x="306652" y="245334"/>
                  <a:pt x="363537" y="364661"/>
                </a:cubicBezTo>
                <a:cubicBezTo>
                  <a:pt x="420422" y="483988"/>
                  <a:pt x="448204" y="752926"/>
                  <a:pt x="741362" y="658812"/>
                </a:cubicBezTo>
              </a:path>
            </a:pathLst>
          </a:custGeom>
          <a:noFill/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7D56C71D-EE06-4125-BF8F-34F42795D773}"/>
                  </a:ext>
                </a:extLst>
              </p:cNvPr>
              <p:cNvSpPr txBox="1"/>
              <p:nvPr/>
            </p:nvSpPr>
            <p:spPr>
              <a:xfrm>
                <a:off x="9537341" y="10985912"/>
                <a:ext cx="4780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7D56C71D-EE06-4125-BF8F-34F42795D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341" y="10985912"/>
                <a:ext cx="478015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任意多边形: 形状 149">
            <a:extLst>
              <a:ext uri="{FF2B5EF4-FFF2-40B4-BE49-F238E27FC236}">
                <a16:creationId xmlns:a16="http://schemas.microsoft.com/office/drawing/2014/main" id="{13595C9B-5CF5-4E77-926E-6C436EBF1C4D}"/>
              </a:ext>
            </a:extLst>
          </p:cNvPr>
          <p:cNvSpPr/>
          <p:nvPr/>
        </p:nvSpPr>
        <p:spPr>
          <a:xfrm>
            <a:off x="9840768" y="10350189"/>
            <a:ext cx="95304" cy="535804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任意多边形: 形状 10">
            <a:extLst>
              <a:ext uri="{FF2B5EF4-FFF2-40B4-BE49-F238E27FC236}">
                <a16:creationId xmlns:a16="http://schemas.microsoft.com/office/drawing/2014/main" id="{8FDC4940-CC94-4A81-B8B4-DB835F0832C0}"/>
              </a:ext>
            </a:extLst>
          </p:cNvPr>
          <p:cNvSpPr/>
          <p:nvPr/>
        </p:nvSpPr>
        <p:spPr>
          <a:xfrm>
            <a:off x="9346362" y="10691207"/>
            <a:ext cx="526256" cy="180597"/>
          </a:xfrm>
          <a:custGeom>
            <a:avLst/>
            <a:gdLst>
              <a:gd name="connsiteX0" fmla="*/ 498475 w 498475"/>
              <a:gd name="connsiteY0" fmla="*/ 227835 h 227835"/>
              <a:gd name="connsiteX1" fmla="*/ 317500 w 498475"/>
              <a:gd name="connsiteY1" fmla="*/ 15110 h 227835"/>
              <a:gd name="connsiteX2" fmla="*/ 0 w 498475"/>
              <a:gd name="connsiteY2" fmla="*/ 34160 h 227835"/>
              <a:gd name="connsiteX0" fmla="*/ 510381 w 510381"/>
              <a:gd name="connsiteY0" fmla="*/ 220403 h 220403"/>
              <a:gd name="connsiteX1" fmla="*/ 329406 w 510381"/>
              <a:gd name="connsiteY1" fmla="*/ 7678 h 220403"/>
              <a:gd name="connsiteX2" fmla="*/ 0 w 510381"/>
              <a:gd name="connsiteY2" fmla="*/ 57684 h 220403"/>
              <a:gd name="connsiteX0" fmla="*/ 510381 w 510381"/>
              <a:gd name="connsiteY0" fmla="*/ 221691 h 221691"/>
              <a:gd name="connsiteX1" fmla="*/ 329406 w 510381"/>
              <a:gd name="connsiteY1" fmla="*/ 8966 h 221691"/>
              <a:gd name="connsiteX2" fmla="*/ 0 w 510381"/>
              <a:gd name="connsiteY2" fmla="*/ 58972 h 221691"/>
              <a:gd name="connsiteX0" fmla="*/ 510381 w 510381"/>
              <a:gd name="connsiteY0" fmla="*/ 209792 h 209792"/>
              <a:gd name="connsiteX1" fmla="*/ 322263 w 510381"/>
              <a:gd name="connsiteY1" fmla="*/ 11355 h 209792"/>
              <a:gd name="connsiteX2" fmla="*/ 0 w 510381"/>
              <a:gd name="connsiteY2" fmla="*/ 47073 h 209792"/>
              <a:gd name="connsiteX0" fmla="*/ 510381 w 510381"/>
              <a:gd name="connsiteY0" fmla="*/ 202540 h 202540"/>
              <a:gd name="connsiteX1" fmla="*/ 312738 w 510381"/>
              <a:gd name="connsiteY1" fmla="*/ 13628 h 202540"/>
              <a:gd name="connsiteX2" fmla="*/ 0 w 510381"/>
              <a:gd name="connsiteY2" fmla="*/ 39821 h 202540"/>
              <a:gd name="connsiteX0" fmla="*/ 526256 w 526256"/>
              <a:gd name="connsiteY0" fmla="*/ 196913 h 196913"/>
              <a:gd name="connsiteX1" fmla="*/ 328613 w 526256"/>
              <a:gd name="connsiteY1" fmla="*/ 8001 h 196913"/>
              <a:gd name="connsiteX2" fmla="*/ 0 w 526256"/>
              <a:gd name="connsiteY2" fmla="*/ 65944 h 196913"/>
              <a:gd name="connsiteX0" fmla="*/ 526256 w 526256"/>
              <a:gd name="connsiteY0" fmla="*/ 180597 h 180597"/>
              <a:gd name="connsiteX1" fmla="*/ 315913 w 526256"/>
              <a:gd name="connsiteY1" fmla="*/ 10735 h 180597"/>
              <a:gd name="connsiteX2" fmla="*/ 0 w 526256"/>
              <a:gd name="connsiteY2" fmla="*/ 49628 h 18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6256" h="180597">
                <a:moveTo>
                  <a:pt x="526256" y="180597"/>
                </a:moveTo>
                <a:cubicBezTo>
                  <a:pt x="477308" y="90374"/>
                  <a:pt x="400976" y="37855"/>
                  <a:pt x="315913" y="10735"/>
                </a:cubicBezTo>
                <a:cubicBezTo>
                  <a:pt x="230850" y="-16385"/>
                  <a:pt x="110066" y="12057"/>
                  <a:pt x="0" y="4962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任意多边形: 形状 14">
            <a:extLst>
              <a:ext uri="{FF2B5EF4-FFF2-40B4-BE49-F238E27FC236}">
                <a16:creationId xmlns:a16="http://schemas.microsoft.com/office/drawing/2014/main" id="{55FEF954-8B53-4BBB-B440-140D1B4D326C}"/>
              </a:ext>
            </a:extLst>
          </p:cNvPr>
          <p:cNvSpPr/>
          <p:nvPr/>
        </p:nvSpPr>
        <p:spPr>
          <a:xfrm>
            <a:off x="9521780" y="10884503"/>
            <a:ext cx="357188" cy="418306"/>
          </a:xfrm>
          <a:custGeom>
            <a:avLst/>
            <a:gdLst>
              <a:gd name="connsiteX0" fmla="*/ 302805 w 302805"/>
              <a:gd name="connsiteY0" fmla="*/ 0 h 473075"/>
              <a:gd name="connsiteX1" fmla="*/ 26580 w 302805"/>
              <a:gd name="connsiteY1" fmla="*/ 149225 h 473075"/>
              <a:gd name="connsiteX2" fmla="*/ 26580 w 302805"/>
              <a:gd name="connsiteY2" fmla="*/ 473075 h 473075"/>
              <a:gd name="connsiteX0" fmla="*/ 363368 w 363368"/>
              <a:gd name="connsiteY0" fmla="*/ 0 h 418306"/>
              <a:gd name="connsiteX1" fmla="*/ 87143 w 363368"/>
              <a:gd name="connsiteY1" fmla="*/ 149225 h 418306"/>
              <a:gd name="connsiteX2" fmla="*/ 6180 w 363368"/>
              <a:gd name="connsiteY2" fmla="*/ 418306 h 418306"/>
              <a:gd name="connsiteX0" fmla="*/ 357188 w 357188"/>
              <a:gd name="connsiteY0" fmla="*/ 0 h 418306"/>
              <a:gd name="connsiteX1" fmla="*/ 80963 w 357188"/>
              <a:gd name="connsiteY1" fmla="*/ 149225 h 418306"/>
              <a:gd name="connsiteX2" fmla="*/ 0 w 357188"/>
              <a:gd name="connsiteY2" fmla="*/ 418306 h 418306"/>
              <a:gd name="connsiteX0" fmla="*/ 357188 w 357188"/>
              <a:gd name="connsiteY0" fmla="*/ 0 h 418306"/>
              <a:gd name="connsiteX1" fmla="*/ 95250 w 357188"/>
              <a:gd name="connsiteY1" fmla="*/ 137319 h 418306"/>
              <a:gd name="connsiteX2" fmla="*/ 0 w 357188"/>
              <a:gd name="connsiteY2" fmla="*/ 418306 h 418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188" h="418306">
                <a:moveTo>
                  <a:pt x="357188" y="0"/>
                </a:moveTo>
                <a:cubicBezTo>
                  <a:pt x="242094" y="35189"/>
                  <a:pt x="154781" y="67601"/>
                  <a:pt x="95250" y="137319"/>
                </a:cubicBezTo>
                <a:cubicBezTo>
                  <a:pt x="35719" y="207037"/>
                  <a:pt x="5556" y="293423"/>
                  <a:pt x="0" y="41830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8" name="任意多边形: 形状 15">
            <a:extLst>
              <a:ext uri="{FF2B5EF4-FFF2-40B4-BE49-F238E27FC236}">
                <a16:creationId xmlns:a16="http://schemas.microsoft.com/office/drawing/2014/main" id="{0F8AFC8A-3452-4D91-8F31-FE249B0D52E2}"/>
              </a:ext>
            </a:extLst>
          </p:cNvPr>
          <p:cNvSpPr/>
          <p:nvPr/>
        </p:nvSpPr>
        <p:spPr>
          <a:xfrm>
            <a:off x="9873410" y="10884503"/>
            <a:ext cx="330995" cy="413544"/>
          </a:xfrm>
          <a:custGeom>
            <a:avLst/>
            <a:gdLst>
              <a:gd name="connsiteX0" fmla="*/ 0 w 419100"/>
              <a:gd name="connsiteY0" fmla="*/ 0 h 292100"/>
              <a:gd name="connsiteX1" fmla="*/ 158750 w 419100"/>
              <a:gd name="connsiteY1" fmla="*/ 228600 h 292100"/>
              <a:gd name="connsiteX2" fmla="*/ 419100 w 419100"/>
              <a:gd name="connsiteY2" fmla="*/ 292100 h 292100"/>
              <a:gd name="connsiteX0" fmla="*/ 0 w 309563"/>
              <a:gd name="connsiteY0" fmla="*/ 0 h 404019"/>
              <a:gd name="connsiteX1" fmla="*/ 158750 w 309563"/>
              <a:gd name="connsiteY1" fmla="*/ 228600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80169 w 309563"/>
              <a:gd name="connsiteY1" fmla="*/ 254794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30995"/>
              <a:gd name="connsiteY0" fmla="*/ 0 h 413544"/>
              <a:gd name="connsiteX1" fmla="*/ 80170 w 330995"/>
              <a:gd name="connsiteY1" fmla="*/ 288131 h 413544"/>
              <a:gd name="connsiteX2" fmla="*/ 330995 w 330995"/>
              <a:gd name="connsiteY2" fmla="*/ 413544 h 41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995" h="413544">
                <a:moveTo>
                  <a:pt x="0" y="0"/>
                </a:moveTo>
                <a:cubicBezTo>
                  <a:pt x="1588" y="132820"/>
                  <a:pt x="25004" y="219207"/>
                  <a:pt x="80170" y="288131"/>
                </a:cubicBezTo>
                <a:cubicBezTo>
                  <a:pt x="135336" y="357055"/>
                  <a:pt x="235745" y="406135"/>
                  <a:pt x="330995" y="41354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任意多边形: 形状 16">
            <a:extLst>
              <a:ext uri="{FF2B5EF4-FFF2-40B4-BE49-F238E27FC236}">
                <a16:creationId xmlns:a16="http://schemas.microsoft.com/office/drawing/2014/main" id="{21B81033-FC15-4041-9230-72EFFF28BA31}"/>
              </a:ext>
            </a:extLst>
          </p:cNvPr>
          <p:cNvSpPr/>
          <p:nvPr/>
        </p:nvSpPr>
        <p:spPr>
          <a:xfrm>
            <a:off x="9882143" y="10690828"/>
            <a:ext cx="488950" cy="243234"/>
          </a:xfrm>
          <a:custGeom>
            <a:avLst/>
            <a:gdLst>
              <a:gd name="connsiteX0" fmla="*/ 0 w 488950"/>
              <a:gd name="connsiteY0" fmla="*/ 196850 h 250798"/>
              <a:gd name="connsiteX1" fmla="*/ 314325 w 488950"/>
              <a:gd name="connsiteY1" fmla="*/ 238125 h 250798"/>
              <a:gd name="connsiteX2" fmla="*/ 488950 w 488950"/>
              <a:gd name="connsiteY2" fmla="*/ 0 h 250798"/>
              <a:gd name="connsiteX0" fmla="*/ 0 w 488950"/>
              <a:gd name="connsiteY0" fmla="*/ 196850 h 243234"/>
              <a:gd name="connsiteX1" fmla="*/ 295275 w 488950"/>
              <a:gd name="connsiteY1" fmla="*/ 228600 h 243234"/>
              <a:gd name="connsiteX2" fmla="*/ 488950 w 488950"/>
              <a:gd name="connsiteY2" fmla="*/ 0 h 24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950" h="243234">
                <a:moveTo>
                  <a:pt x="0" y="196850"/>
                </a:moveTo>
                <a:cubicBezTo>
                  <a:pt x="116416" y="233891"/>
                  <a:pt x="213783" y="261408"/>
                  <a:pt x="295275" y="228600"/>
                </a:cubicBezTo>
                <a:cubicBezTo>
                  <a:pt x="376767" y="195792"/>
                  <a:pt x="442383" y="102658"/>
                  <a:pt x="488950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2082D709-5776-4A73-9E38-71921BB335C2}"/>
              </a:ext>
            </a:extLst>
          </p:cNvPr>
          <p:cNvSpPr txBox="1"/>
          <p:nvPr/>
        </p:nvSpPr>
        <p:spPr>
          <a:xfrm>
            <a:off x="9295348" y="10713006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371" name="文本框 370">
            <a:extLst>
              <a:ext uri="{FF2B5EF4-FFF2-40B4-BE49-F238E27FC236}">
                <a16:creationId xmlns:a16="http://schemas.microsoft.com/office/drawing/2014/main" id="{97E2C1D0-AF8D-4495-9CF5-48CC2B27BEF9}"/>
              </a:ext>
            </a:extLst>
          </p:cNvPr>
          <p:cNvSpPr txBox="1"/>
          <p:nvPr/>
        </p:nvSpPr>
        <p:spPr>
          <a:xfrm>
            <a:off x="9952839" y="10901414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89F1FA3F-868E-4B2C-A990-6702EC292C91}"/>
              </a:ext>
            </a:extLst>
          </p:cNvPr>
          <p:cNvSpPr txBox="1"/>
          <p:nvPr/>
        </p:nvSpPr>
        <p:spPr>
          <a:xfrm>
            <a:off x="9511830" y="10372531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373" name="文本框 372">
            <a:extLst>
              <a:ext uri="{FF2B5EF4-FFF2-40B4-BE49-F238E27FC236}">
                <a16:creationId xmlns:a16="http://schemas.microsoft.com/office/drawing/2014/main" id="{0FA69020-F1B1-4048-8029-1B206AE23047}"/>
              </a:ext>
            </a:extLst>
          </p:cNvPr>
          <p:cNvSpPr txBox="1"/>
          <p:nvPr/>
        </p:nvSpPr>
        <p:spPr>
          <a:xfrm>
            <a:off x="9904604" y="10487870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374" name="任意多边形: 形状 373">
            <a:extLst>
              <a:ext uri="{FF2B5EF4-FFF2-40B4-BE49-F238E27FC236}">
                <a16:creationId xmlns:a16="http://schemas.microsoft.com/office/drawing/2014/main" id="{54AA7189-623B-41DB-91D3-4C4C9C49A658}"/>
              </a:ext>
            </a:extLst>
          </p:cNvPr>
          <p:cNvSpPr/>
          <p:nvPr/>
        </p:nvSpPr>
        <p:spPr>
          <a:xfrm>
            <a:off x="9780848" y="9648048"/>
            <a:ext cx="1262547" cy="803752"/>
          </a:xfrm>
          <a:custGeom>
            <a:avLst/>
            <a:gdLst>
              <a:gd name="connsiteX0" fmla="*/ 0 w 1022858"/>
              <a:gd name="connsiteY0" fmla="*/ 389858 h 955008"/>
              <a:gd name="connsiteX1" fmla="*/ 889000 w 1022858"/>
              <a:gd name="connsiteY1" fmla="*/ 21558 h 955008"/>
              <a:gd name="connsiteX2" fmla="*/ 1003300 w 1022858"/>
              <a:gd name="connsiteY2" fmla="*/ 955008 h 955008"/>
              <a:gd name="connsiteX0" fmla="*/ 0 w 1064214"/>
              <a:gd name="connsiteY0" fmla="*/ 396415 h 1075865"/>
              <a:gd name="connsiteX1" fmla="*/ 889000 w 1064214"/>
              <a:gd name="connsiteY1" fmla="*/ 28115 h 1075865"/>
              <a:gd name="connsiteX2" fmla="*/ 1054100 w 1064214"/>
              <a:gd name="connsiteY2" fmla="*/ 1075865 h 1075865"/>
              <a:gd name="connsiteX0" fmla="*/ 0 w 1132430"/>
              <a:gd name="connsiteY0" fmla="*/ 396415 h 1075865"/>
              <a:gd name="connsiteX1" fmla="*/ 955675 w 1132430"/>
              <a:gd name="connsiteY1" fmla="*/ 28115 h 1075865"/>
              <a:gd name="connsiteX2" fmla="*/ 1120775 w 1132430"/>
              <a:gd name="connsiteY2" fmla="*/ 1075865 h 1075865"/>
              <a:gd name="connsiteX0" fmla="*/ 0 w 1192646"/>
              <a:gd name="connsiteY0" fmla="*/ 191719 h 871169"/>
              <a:gd name="connsiteX1" fmla="*/ 1095375 w 1192646"/>
              <a:gd name="connsiteY1" fmla="*/ 74244 h 871169"/>
              <a:gd name="connsiteX2" fmla="*/ 1120775 w 1192646"/>
              <a:gd name="connsiteY2" fmla="*/ 871169 h 871169"/>
              <a:gd name="connsiteX0" fmla="*/ 0 w 1192646"/>
              <a:gd name="connsiteY0" fmla="*/ 171805 h 851255"/>
              <a:gd name="connsiteX1" fmla="*/ 1095375 w 1192646"/>
              <a:gd name="connsiteY1" fmla="*/ 54330 h 851255"/>
              <a:gd name="connsiteX2" fmla="*/ 1120775 w 1192646"/>
              <a:gd name="connsiteY2" fmla="*/ 851255 h 851255"/>
              <a:gd name="connsiteX0" fmla="*/ 0 w 1233298"/>
              <a:gd name="connsiteY0" fmla="*/ 121829 h 801279"/>
              <a:gd name="connsiteX1" fmla="*/ 1152525 w 1233298"/>
              <a:gd name="connsiteY1" fmla="*/ 80554 h 801279"/>
              <a:gd name="connsiteX2" fmla="*/ 1120775 w 1233298"/>
              <a:gd name="connsiteY2" fmla="*/ 801279 h 801279"/>
              <a:gd name="connsiteX0" fmla="*/ 0 w 1224843"/>
              <a:gd name="connsiteY0" fmla="*/ 151416 h 830866"/>
              <a:gd name="connsiteX1" fmla="*/ 1152525 w 1224843"/>
              <a:gd name="connsiteY1" fmla="*/ 110141 h 830866"/>
              <a:gd name="connsiteX2" fmla="*/ 1120775 w 1224843"/>
              <a:gd name="connsiteY2" fmla="*/ 830866 h 830866"/>
              <a:gd name="connsiteX0" fmla="*/ 0 w 1262547"/>
              <a:gd name="connsiteY0" fmla="*/ 124302 h 803752"/>
              <a:gd name="connsiteX1" fmla="*/ 1200150 w 1262547"/>
              <a:gd name="connsiteY1" fmla="*/ 130652 h 803752"/>
              <a:gd name="connsiteX2" fmla="*/ 1120775 w 1262547"/>
              <a:gd name="connsiteY2" fmla="*/ 803752 h 8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547" h="803752">
                <a:moveTo>
                  <a:pt x="0" y="124302"/>
                </a:moveTo>
                <a:cubicBezTo>
                  <a:pt x="337078" y="-30744"/>
                  <a:pt x="1032404" y="-54028"/>
                  <a:pt x="1200150" y="130652"/>
                </a:cubicBezTo>
                <a:cubicBezTo>
                  <a:pt x="1367896" y="315332"/>
                  <a:pt x="1147233" y="384123"/>
                  <a:pt x="1120775" y="80375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5" name="任意多边形: 形状 374">
            <a:extLst>
              <a:ext uri="{FF2B5EF4-FFF2-40B4-BE49-F238E27FC236}">
                <a16:creationId xmlns:a16="http://schemas.microsoft.com/office/drawing/2014/main" id="{B7BBFCF6-09A2-437C-A67D-43110BF0D234}"/>
              </a:ext>
            </a:extLst>
          </p:cNvPr>
          <p:cNvSpPr/>
          <p:nvPr/>
        </p:nvSpPr>
        <p:spPr>
          <a:xfrm>
            <a:off x="10660324" y="10448626"/>
            <a:ext cx="637919" cy="1228725"/>
          </a:xfrm>
          <a:custGeom>
            <a:avLst/>
            <a:gdLst>
              <a:gd name="connsiteX0" fmla="*/ 69850 w 895587"/>
              <a:gd name="connsiteY0" fmla="*/ 0 h 1238250"/>
              <a:gd name="connsiteX1" fmla="*/ 895350 w 895587"/>
              <a:gd name="connsiteY1" fmla="*/ 692150 h 1238250"/>
              <a:gd name="connsiteX2" fmla="*/ 0 w 895587"/>
              <a:gd name="connsiteY2" fmla="*/ 1238250 h 1238250"/>
              <a:gd name="connsiteX0" fmla="*/ 136525 w 896365"/>
              <a:gd name="connsiteY0" fmla="*/ 0 h 1127125"/>
              <a:gd name="connsiteX1" fmla="*/ 895350 w 896365"/>
              <a:gd name="connsiteY1" fmla="*/ 581025 h 1127125"/>
              <a:gd name="connsiteX2" fmla="*/ 0 w 896365"/>
              <a:gd name="connsiteY2" fmla="*/ 1127125 h 1127125"/>
              <a:gd name="connsiteX0" fmla="*/ 250825 w 1012790"/>
              <a:gd name="connsiteY0" fmla="*/ 0 h 1228725"/>
              <a:gd name="connsiteX1" fmla="*/ 1009650 w 1012790"/>
              <a:gd name="connsiteY1" fmla="*/ 581025 h 1228725"/>
              <a:gd name="connsiteX2" fmla="*/ 0 w 1012790"/>
              <a:gd name="connsiteY2" fmla="*/ 1228725 h 1228725"/>
              <a:gd name="connsiteX0" fmla="*/ 250825 w 775392"/>
              <a:gd name="connsiteY0" fmla="*/ 0 h 1228725"/>
              <a:gd name="connsiteX1" fmla="*/ 768350 w 775392"/>
              <a:gd name="connsiteY1" fmla="*/ 885825 h 1228725"/>
              <a:gd name="connsiteX2" fmla="*/ 0 w 775392"/>
              <a:gd name="connsiteY2" fmla="*/ 1228725 h 1228725"/>
              <a:gd name="connsiteX0" fmla="*/ 250825 w 604833"/>
              <a:gd name="connsiteY0" fmla="*/ 0 h 1228725"/>
              <a:gd name="connsiteX1" fmla="*/ 577850 w 604833"/>
              <a:gd name="connsiteY1" fmla="*/ 1033462 h 1228725"/>
              <a:gd name="connsiteX2" fmla="*/ 0 w 604833"/>
              <a:gd name="connsiteY2" fmla="*/ 1228725 h 1228725"/>
              <a:gd name="connsiteX0" fmla="*/ 250825 w 651327"/>
              <a:gd name="connsiteY0" fmla="*/ 0 h 1228725"/>
              <a:gd name="connsiteX1" fmla="*/ 577850 w 651327"/>
              <a:gd name="connsiteY1" fmla="*/ 1033462 h 1228725"/>
              <a:gd name="connsiteX2" fmla="*/ 0 w 651327"/>
              <a:gd name="connsiteY2" fmla="*/ 1228725 h 1228725"/>
              <a:gd name="connsiteX0" fmla="*/ 250825 w 637919"/>
              <a:gd name="connsiteY0" fmla="*/ 0 h 1228725"/>
              <a:gd name="connsiteX1" fmla="*/ 577850 w 637919"/>
              <a:gd name="connsiteY1" fmla="*/ 1033462 h 1228725"/>
              <a:gd name="connsiteX2" fmla="*/ 0 w 637919"/>
              <a:gd name="connsiteY2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919" h="1228725">
                <a:moveTo>
                  <a:pt x="250825" y="0"/>
                </a:moveTo>
                <a:cubicBezTo>
                  <a:pt x="597958" y="157162"/>
                  <a:pt x="724429" y="800100"/>
                  <a:pt x="577850" y="1033462"/>
                </a:cubicBezTo>
                <a:cubicBezTo>
                  <a:pt x="431271" y="1266824"/>
                  <a:pt x="441854" y="1058862"/>
                  <a:pt x="0" y="122872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任意多边形: 形状 375">
            <a:extLst>
              <a:ext uri="{FF2B5EF4-FFF2-40B4-BE49-F238E27FC236}">
                <a16:creationId xmlns:a16="http://schemas.microsoft.com/office/drawing/2014/main" id="{5D6F3A83-5508-457C-A927-6920E7569D66}"/>
              </a:ext>
            </a:extLst>
          </p:cNvPr>
          <p:cNvSpPr/>
          <p:nvPr/>
        </p:nvSpPr>
        <p:spPr>
          <a:xfrm>
            <a:off x="9282374" y="11674175"/>
            <a:ext cx="1384300" cy="722680"/>
          </a:xfrm>
          <a:custGeom>
            <a:avLst/>
            <a:gdLst>
              <a:gd name="connsiteX0" fmla="*/ 952500 w 978423"/>
              <a:gd name="connsiteY0" fmla="*/ 0 h 1202502"/>
              <a:gd name="connsiteX1" fmla="*/ 857250 w 978423"/>
              <a:gd name="connsiteY1" fmla="*/ 1193800 h 1202502"/>
              <a:gd name="connsiteX2" fmla="*/ 0 w 978423"/>
              <a:gd name="connsiteY2" fmla="*/ 444500 h 1202502"/>
              <a:gd name="connsiteX0" fmla="*/ 876300 w 936213"/>
              <a:gd name="connsiteY0" fmla="*/ 0 h 1094470"/>
              <a:gd name="connsiteX1" fmla="*/ 857250 w 936213"/>
              <a:gd name="connsiteY1" fmla="*/ 1089025 h 1094470"/>
              <a:gd name="connsiteX2" fmla="*/ 0 w 936213"/>
              <a:gd name="connsiteY2" fmla="*/ 339725 h 1094470"/>
              <a:gd name="connsiteX0" fmla="*/ 1384300 w 1481044"/>
              <a:gd name="connsiteY0" fmla="*/ 0 h 1090079"/>
              <a:gd name="connsiteX1" fmla="*/ 1365250 w 1481044"/>
              <a:gd name="connsiteY1" fmla="*/ 1089025 h 1090079"/>
              <a:gd name="connsiteX2" fmla="*/ 0 w 1481044"/>
              <a:gd name="connsiteY2" fmla="*/ 168275 h 1090079"/>
              <a:gd name="connsiteX0" fmla="*/ 1384300 w 1386299"/>
              <a:gd name="connsiteY0" fmla="*/ 0 h 792800"/>
              <a:gd name="connsiteX1" fmla="*/ 831850 w 1386299"/>
              <a:gd name="connsiteY1" fmla="*/ 790575 h 792800"/>
              <a:gd name="connsiteX2" fmla="*/ 0 w 1386299"/>
              <a:gd name="connsiteY2" fmla="*/ 168275 h 792800"/>
              <a:gd name="connsiteX0" fmla="*/ 1384300 w 1384300"/>
              <a:gd name="connsiteY0" fmla="*/ 0 h 792800"/>
              <a:gd name="connsiteX1" fmla="*/ 831850 w 1384300"/>
              <a:gd name="connsiteY1" fmla="*/ 790575 h 792800"/>
              <a:gd name="connsiteX2" fmla="*/ 0 w 1384300"/>
              <a:gd name="connsiteY2" fmla="*/ 168275 h 792800"/>
              <a:gd name="connsiteX0" fmla="*/ 1384300 w 1384300"/>
              <a:gd name="connsiteY0" fmla="*/ 0 h 736234"/>
              <a:gd name="connsiteX1" fmla="*/ 717550 w 1384300"/>
              <a:gd name="connsiteY1" fmla="*/ 733425 h 736234"/>
              <a:gd name="connsiteX2" fmla="*/ 0 w 1384300"/>
              <a:gd name="connsiteY2" fmla="*/ 168275 h 736234"/>
              <a:gd name="connsiteX0" fmla="*/ 1384300 w 1384300"/>
              <a:gd name="connsiteY0" fmla="*/ 0 h 752223"/>
              <a:gd name="connsiteX1" fmla="*/ 717550 w 1384300"/>
              <a:gd name="connsiteY1" fmla="*/ 733425 h 752223"/>
              <a:gd name="connsiteX2" fmla="*/ 0 w 1384300"/>
              <a:gd name="connsiteY2" fmla="*/ 168275 h 752223"/>
              <a:gd name="connsiteX0" fmla="*/ 1384300 w 1384300"/>
              <a:gd name="connsiteY0" fmla="*/ 0 h 729603"/>
              <a:gd name="connsiteX1" fmla="*/ 536575 w 1384300"/>
              <a:gd name="connsiteY1" fmla="*/ 709612 h 729603"/>
              <a:gd name="connsiteX2" fmla="*/ 0 w 1384300"/>
              <a:gd name="connsiteY2" fmla="*/ 168275 h 729603"/>
              <a:gd name="connsiteX0" fmla="*/ 1384300 w 1384300"/>
              <a:gd name="connsiteY0" fmla="*/ 0 h 722680"/>
              <a:gd name="connsiteX1" fmla="*/ 536575 w 1384300"/>
              <a:gd name="connsiteY1" fmla="*/ 709612 h 722680"/>
              <a:gd name="connsiteX2" fmla="*/ 0 w 1384300"/>
              <a:gd name="connsiteY2" fmla="*/ 168275 h 72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722680">
                <a:moveTo>
                  <a:pt x="1384300" y="0"/>
                </a:moveTo>
                <a:cubicBezTo>
                  <a:pt x="1330325" y="355071"/>
                  <a:pt x="772054" y="805391"/>
                  <a:pt x="536575" y="709612"/>
                </a:cubicBezTo>
                <a:cubicBezTo>
                  <a:pt x="301096" y="613833"/>
                  <a:pt x="349250" y="579966"/>
                  <a:pt x="0" y="1682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任意多边形: 形状 376">
            <a:extLst>
              <a:ext uri="{FF2B5EF4-FFF2-40B4-BE49-F238E27FC236}">
                <a16:creationId xmlns:a16="http://schemas.microsoft.com/office/drawing/2014/main" id="{987C447A-4DD7-4EFE-89BA-55CCA64B3FA4}"/>
              </a:ext>
            </a:extLst>
          </p:cNvPr>
          <p:cNvSpPr/>
          <p:nvPr/>
        </p:nvSpPr>
        <p:spPr>
          <a:xfrm>
            <a:off x="8443614" y="10648650"/>
            <a:ext cx="860985" cy="1200150"/>
          </a:xfrm>
          <a:custGeom>
            <a:avLst/>
            <a:gdLst>
              <a:gd name="connsiteX0" fmla="*/ 1526029 w 1526029"/>
              <a:gd name="connsiteY0" fmla="*/ 971550 h 1153499"/>
              <a:gd name="connsiteX1" fmla="*/ 46479 w 1526029"/>
              <a:gd name="connsiteY1" fmla="*/ 1079500 h 1153499"/>
              <a:gd name="connsiteX2" fmla="*/ 516379 w 1526029"/>
              <a:gd name="connsiteY2" fmla="*/ 0 h 1153499"/>
              <a:gd name="connsiteX0" fmla="*/ 1025350 w 1025350"/>
              <a:gd name="connsiteY0" fmla="*/ 800100 h 1114801"/>
              <a:gd name="connsiteX1" fmla="*/ 18875 w 1025350"/>
              <a:gd name="connsiteY1" fmla="*/ 1079500 h 1114801"/>
              <a:gd name="connsiteX2" fmla="*/ 488775 w 1025350"/>
              <a:gd name="connsiteY2" fmla="*/ 0 h 1114801"/>
              <a:gd name="connsiteX0" fmla="*/ 1024341 w 1024341"/>
              <a:gd name="connsiteY0" fmla="*/ 1200150 h 1540551"/>
              <a:gd name="connsiteX1" fmla="*/ 17866 w 1024341"/>
              <a:gd name="connsiteY1" fmla="*/ 1479550 h 1540551"/>
              <a:gd name="connsiteX2" fmla="*/ 497291 w 1024341"/>
              <a:gd name="connsiteY2" fmla="*/ 0 h 1540551"/>
              <a:gd name="connsiteX0" fmla="*/ 850434 w 850434"/>
              <a:gd name="connsiteY0" fmla="*/ 1200150 h 1229266"/>
              <a:gd name="connsiteX1" fmla="*/ 37634 w 850434"/>
              <a:gd name="connsiteY1" fmla="*/ 768350 h 1229266"/>
              <a:gd name="connsiteX2" fmla="*/ 323384 w 850434"/>
              <a:gd name="connsiteY2" fmla="*/ 0 h 1229266"/>
              <a:gd name="connsiteX0" fmla="*/ 814302 w 814302"/>
              <a:gd name="connsiteY0" fmla="*/ 1200150 h 1229448"/>
              <a:gd name="connsiteX1" fmla="*/ 1502 w 814302"/>
              <a:gd name="connsiteY1" fmla="*/ 768350 h 1229448"/>
              <a:gd name="connsiteX2" fmla="*/ 287252 w 814302"/>
              <a:gd name="connsiteY2" fmla="*/ 0 h 1229448"/>
              <a:gd name="connsiteX0" fmla="*/ 842697 w 842697"/>
              <a:gd name="connsiteY0" fmla="*/ 1200150 h 1219669"/>
              <a:gd name="connsiteX1" fmla="*/ 1322 w 842697"/>
              <a:gd name="connsiteY1" fmla="*/ 530225 h 1219669"/>
              <a:gd name="connsiteX2" fmla="*/ 315647 w 842697"/>
              <a:gd name="connsiteY2" fmla="*/ 0 h 1219669"/>
              <a:gd name="connsiteX0" fmla="*/ 841957 w 841957"/>
              <a:gd name="connsiteY0" fmla="*/ 1200150 h 1200150"/>
              <a:gd name="connsiteX1" fmla="*/ 582 w 841957"/>
              <a:gd name="connsiteY1" fmla="*/ 530225 h 1200150"/>
              <a:gd name="connsiteX2" fmla="*/ 314907 w 841957"/>
              <a:gd name="connsiteY2" fmla="*/ 0 h 1200150"/>
              <a:gd name="connsiteX0" fmla="*/ 860985 w 860985"/>
              <a:gd name="connsiteY0" fmla="*/ 1200150 h 1200150"/>
              <a:gd name="connsiteX1" fmla="*/ 560 w 860985"/>
              <a:gd name="connsiteY1" fmla="*/ 649287 h 1200150"/>
              <a:gd name="connsiteX2" fmla="*/ 333935 w 860985"/>
              <a:gd name="connsiteY2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985" h="1200150">
                <a:moveTo>
                  <a:pt x="860985" y="1200150"/>
                </a:moveTo>
                <a:cubicBezTo>
                  <a:pt x="505384" y="1192212"/>
                  <a:pt x="-19548" y="852487"/>
                  <a:pt x="560" y="649287"/>
                </a:cubicBezTo>
                <a:cubicBezTo>
                  <a:pt x="20668" y="446087"/>
                  <a:pt x="14847" y="458787"/>
                  <a:pt x="333935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8" name="任意多边形: 形状 377">
            <a:extLst>
              <a:ext uri="{FF2B5EF4-FFF2-40B4-BE49-F238E27FC236}">
                <a16:creationId xmlns:a16="http://schemas.microsoft.com/office/drawing/2014/main" id="{01CD5F4A-0A0D-4326-8DED-E240994CC834}"/>
              </a:ext>
            </a:extLst>
          </p:cNvPr>
          <p:cNvSpPr/>
          <p:nvPr/>
        </p:nvSpPr>
        <p:spPr>
          <a:xfrm>
            <a:off x="8716543" y="9548148"/>
            <a:ext cx="1070657" cy="1081452"/>
          </a:xfrm>
          <a:custGeom>
            <a:avLst/>
            <a:gdLst>
              <a:gd name="connsiteX0" fmla="*/ 546296 w 1365446"/>
              <a:gd name="connsiteY0" fmla="*/ 1322096 h 1322096"/>
              <a:gd name="connsiteX1" fmla="*/ 31946 w 1365446"/>
              <a:gd name="connsiteY1" fmla="*/ 134646 h 1322096"/>
              <a:gd name="connsiteX2" fmla="*/ 1365446 w 1365446"/>
              <a:gd name="connsiteY2" fmla="*/ 77496 h 1322096"/>
              <a:gd name="connsiteX0" fmla="*/ 558741 w 1590616"/>
              <a:gd name="connsiteY0" fmla="*/ 1352444 h 1352444"/>
              <a:gd name="connsiteX1" fmla="*/ 44391 w 1590616"/>
              <a:gd name="connsiteY1" fmla="*/ 164994 h 1352444"/>
              <a:gd name="connsiteX2" fmla="*/ 1590616 w 1590616"/>
              <a:gd name="connsiteY2" fmla="*/ 57044 h 1352444"/>
              <a:gd name="connsiteX0" fmla="*/ 588889 w 1585839"/>
              <a:gd name="connsiteY0" fmla="*/ 937239 h 937239"/>
              <a:gd name="connsiteX1" fmla="*/ 39614 w 1585839"/>
              <a:gd name="connsiteY1" fmla="*/ 146664 h 937239"/>
              <a:gd name="connsiteX2" fmla="*/ 1585839 w 1585839"/>
              <a:gd name="connsiteY2" fmla="*/ 38714 h 937239"/>
              <a:gd name="connsiteX0" fmla="*/ 197896 w 1194846"/>
              <a:gd name="connsiteY0" fmla="*/ 1068964 h 1068964"/>
              <a:gd name="connsiteX1" fmla="*/ 175671 w 1194846"/>
              <a:gd name="connsiteY1" fmla="*/ 56139 h 1068964"/>
              <a:gd name="connsiteX2" fmla="*/ 1194846 w 1194846"/>
              <a:gd name="connsiteY2" fmla="*/ 170439 h 1068964"/>
              <a:gd name="connsiteX0" fmla="*/ 124040 w 1120990"/>
              <a:gd name="connsiteY0" fmla="*/ 1138305 h 1138305"/>
              <a:gd name="connsiteX1" fmla="*/ 363752 w 1120990"/>
              <a:gd name="connsiteY1" fmla="*/ 44518 h 1138305"/>
              <a:gd name="connsiteX2" fmla="*/ 1120990 w 1120990"/>
              <a:gd name="connsiteY2" fmla="*/ 239780 h 1138305"/>
              <a:gd name="connsiteX0" fmla="*/ 152230 w 1149180"/>
              <a:gd name="connsiteY0" fmla="*/ 1093854 h 1093854"/>
              <a:gd name="connsiteX1" fmla="*/ 391942 w 1149180"/>
              <a:gd name="connsiteY1" fmla="*/ 67 h 1093854"/>
              <a:gd name="connsiteX2" fmla="*/ 1149180 w 1149180"/>
              <a:gd name="connsiteY2" fmla="*/ 195329 h 1093854"/>
              <a:gd name="connsiteX0" fmla="*/ 144082 w 1141032"/>
              <a:gd name="connsiteY0" fmla="*/ 1093854 h 1093854"/>
              <a:gd name="connsiteX1" fmla="*/ 417131 w 1141032"/>
              <a:gd name="connsiteY1" fmla="*/ 67 h 1093854"/>
              <a:gd name="connsiteX2" fmla="*/ 1141032 w 1141032"/>
              <a:gd name="connsiteY2" fmla="*/ 195329 h 1093854"/>
              <a:gd name="connsiteX0" fmla="*/ 151046 w 1147996"/>
              <a:gd name="connsiteY0" fmla="*/ 1096832 h 1096832"/>
              <a:gd name="connsiteX1" fmla="*/ 424095 w 1147996"/>
              <a:gd name="connsiteY1" fmla="*/ 3045 h 1096832"/>
              <a:gd name="connsiteX2" fmla="*/ 1147996 w 1147996"/>
              <a:gd name="connsiteY2" fmla="*/ 198307 h 1096832"/>
              <a:gd name="connsiteX0" fmla="*/ 128925 w 1125875"/>
              <a:gd name="connsiteY0" fmla="*/ 1096832 h 1096832"/>
              <a:gd name="connsiteX1" fmla="*/ 401974 w 1125875"/>
              <a:gd name="connsiteY1" fmla="*/ 3045 h 1096832"/>
              <a:gd name="connsiteX2" fmla="*/ 1125875 w 1125875"/>
              <a:gd name="connsiteY2" fmla="*/ 198307 h 1096832"/>
              <a:gd name="connsiteX0" fmla="*/ 117796 w 1114746"/>
              <a:gd name="connsiteY0" fmla="*/ 1087491 h 1087491"/>
              <a:gd name="connsiteX1" fmla="*/ 452758 w 1114746"/>
              <a:gd name="connsiteY1" fmla="*/ 3229 h 1087491"/>
              <a:gd name="connsiteX2" fmla="*/ 1114746 w 1114746"/>
              <a:gd name="connsiteY2" fmla="*/ 188966 h 1087491"/>
              <a:gd name="connsiteX0" fmla="*/ 107971 w 1109683"/>
              <a:gd name="connsiteY0" fmla="*/ 1099431 h 1099431"/>
              <a:gd name="connsiteX1" fmla="*/ 447695 w 1109683"/>
              <a:gd name="connsiteY1" fmla="*/ 43744 h 1099431"/>
              <a:gd name="connsiteX2" fmla="*/ 1109683 w 1109683"/>
              <a:gd name="connsiteY2" fmla="*/ 229481 h 1099431"/>
              <a:gd name="connsiteX0" fmla="*/ 52637 w 1054349"/>
              <a:gd name="connsiteY0" fmla="*/ 1099431 h 1099431"/>
              <a:gd name="connsiteX1" fmla="*/ 392361 w 1054349"/>
              <a:gd name="connsiteY1" fmla="*/ 43744 h 1099431"/>
              <a:gd name="connsiteX2" fmla="*/ 1054349 w 1054349"/>
              <a:gd name="connsiteY2" fmla="*/ 229481 h 1099431"/>
              <a:gd name="connsiteX0" fmla="*/ 53124 w 1054836"/>
              <a:gd name="connsiteY0" fmla="*/ 1116338 h 1116338"/>
              <a:gd name="connsiteX1" fmla="*/ 388085 w 1054836"/>
              <a:gd name="connsiteY1" fmla="*/ 41601 h 1116338"/>
              <a:gd name="connsiteX2" fmla="*/ 1054836 w 1054836"/>
              <a:gd name="connsiteY2" fmla="*/ 246388 h 1116338"/>
              <a:gd name="connsiteX0" fmla="*/ 68945 w 1070657"/>
              <a:gd name="connsiteY0" fmla="*/ 1082035 h 1082035"/>
              <a:gd name="connsiteX1" fmla="*/ 403906 w 1070657"/>
              <a:gd name="connsiteY1" fmla="*/ 7298 h 1082035"/>
              <a:gd name="connsiteX2" fmla="*/ 1070657 w 1070657"/>
              <a:gd name="connsiteY2" fmla="*/ 212085 h 1082035"/>
              <a:gd name="connsiteX0" fmla="*/ 68945 w 1070657"/>
              <a:gd name="connsiteY0" fmla="*/ 1081452 h 1081452"/>
              <a:gd name="connsiteX1" fmla="*/ 403906 w 1070657"/>
              <a:gd name="connsiteY1" fmla="*/ 6715 h 1081452"/>
              <a:gd name="connsiteX2" fmla="*/ 1070657 w 1070657"/>
              <a:gd name="connsiteY2" fmla="*/ 211502 h 10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657" h="1081452">
                <a:moveTo>
                  <a:pt x="68945" y="1081452"/>
                </a:moveTo>
                <a:cubicBezTo>
                  <a:pt x="-118380" y="739081"/>
                  <a:pt x="103604" y="51694"/>
                  <a:pt x="403906" y="6715"/>
                </a:cubicBezTo>
                <a:cubicBezTo>
                  <a:pt x="704208" y="-38264"/>
                  <a:pt x="710294" y="155410"/>
                  <a:pt x="1070657" y="21150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2EC7E0AC-32BF-4DF3-ABAA-2AC64A489C7F}"/>
              </a:ext>
            </a:extLst>
          </p:cNvPr>
          <p:cNvSpPr txBox="1"/>
          <p:nvPr/>
        </p:nvSpPr>
        <p:spPr>
          <a:xfrm>
            <a:off x="8935229" y="9618389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380" name="文本框 379">
            <a:extLst>
              <a:ext uri="{FF2B5EF4-FFF2-40B4-BE49-F238E27FC236}">
                <a16:creationId xmlns:a16="http://schemas.microsoft.com/office/drawing/2014/main" id="{4709793D-B86C-446E-82A9-2895D7EE4D8A}"/>
              </a:ext>
            </a:extLst>
          </p:cNvPr>
          <p:cNvSpPr txBox="1"/>
          <p:nvPr/>
        </p:nvSpPr>
        <p:spPr>
          <a:xfrm>
            <a:off x="8430022" y="11106261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F3F22FCC-BB95-4C7F-8CCF-0EC1621EAEA4}"/>
              </a:ext>
            </a:extLst>
          </p:cNvPr>
          <p:cNvSpPr txBox="1"/>
          <p:nvPr/>
        </p:nvSpPr>
        <p:spPr>
          <a:xfrm>
            <a:off x="10913817" y="11060645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⑨</a:t>
            </a:r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046FF0EB-C51D-4EC5-AA5E-8062DE35F75D}"/>
              </a:ext>
            </a:extLst>
          </p:cNvPr>
          <p:cNvSpPr txBox="1"/>
          <p:nvPr/>
        </p:nvSpPr>
        <p:spPr>
          <a:xfrm>
            <a:off x="10536992" y="9688446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⑩</a:t>
            </a:r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9174E912-3910-452C-8231-94A16DDD8D73}"/>
              </a:ext>
            </a:extLst>
          </p:cNvPr>
          <p:cNvSpPr txBox="1"/>
          <p:nvPr/>
        </p:nvSpPr>
        <p:spPr>
          <a:xfrm>
            <a:off x="9705463" y="11989683"/>
            <a:ext cx="4138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  <p:sp>
        <p:nvSpPr>
          <p:cNvPr id="386" name="弧形 385">
            <a:extLst>
              <a:ext uri="{FF2B5EF4-FFF2-40B4-BE49-F238E27FC236}">
                <a16:creationId xmlns:a16="http://schemas.microsoft.com/office/drawing/2014/main" id="{561C32EF-2F46-4B92-887E-0467876A9959}"/>
              </a:ext>
            </a:extLst>
          </p:cNvPr>
          <p:cNvSpPr/>
          <p:nvPr/>
        </p:nvSpPr>
        <p:spPr>
          <a:xfrm>
            <a:off x="8746013" y="9762998"/>
            <a:ext cx="2243009" cy="2243009"/>
          </a:xfrm>
          <a:prstGeom prst="arc">
            <a:avLst>
              <a:gd name="adj1" fmla="val 20187085"/>
              <a:gd name="adj2" fmla="val 7266612"/>
            </a:avLst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7" name="弧形 386">
            <a:extLst>
              <a:ext uri="{FF2B5EF4-FFF2-40B4-BE49-F238E27FC236}">
                <a16:creationId xmlns:a16="http://schemas.microsoft.com/office/drawing/2014/main" id="{A19B5F11-B3C2-4126-8CCC-0B4A7BA0545D}"/>
              </a:ext>
            </a:extLst>
          </p:cNvPr>
          <p:cNvSpPr/>
          <p:nvPr/>
        </p:nvSpPr>
        <p:spPr>
          <a:xfrm>
            <a:off x="8749188" y="9759823"/>
            <a:ext cx="2243009" cy="2243009"/>
          </a:xfrm>
          <a:prstGeom prst="arc">
            <a:avLst>
              <a:gd name="adj1" fmla="val 11549894"/>
              <a:gd name="adj2" fmla="val 16017390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8" name="弧形 387">
            <a:extLst>
              <a:ext uri="{FF2B5EF4-FFF2-40B4-BE49-F238E27FC236}">
                <a16:creationId xmlns:a16="http://schemas.microsoft.com/office/drawing/2014/main" id="{8F87FC17-6E29-480E-AE7C-C8579A6D768B}"/>
              </a:ext>
            </a:extLst>
          </p:cNvPr>
          <p:cNvSpPr/>
          <p:nvPr/>
        </p:nvSpPr>
        <p:spPr>
          <a:xfrm>
            <a:off x="9327716" y="10341251"/>
            <a:ext cx="1087285" cy="1087285"/>
          </a:xfrm>
          <a:prstGeom prst="arc">
            <a:avLst>
              <a:gd name="adj1" fmla="val 7748839"/>
              <a:gd name="adj2" fmla="val 16032291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弧形 388">
            <a:extLst>
              <a:ext uri="{FF2B5EF4-FFF2-40B4-BE49-F238E27FC236}">
                <a16:creationId xmlns:a16="http://schemas.microsoft.com/office/drawing/2014/main" id="{35BF9E69-5333-40F5-8A6F-F0853C9034AB}"/>
              </a:ext>
            </a:extLst>
          </p:cNvPr>
          <p:cNvSpPr/>
          <p:nvPr/>
        </p:nvSpPr>
        <p:spPr>
          <a:xfrm>
            <a:off x="9327716" y="10341251"/>
            <a:ext cx="1087285" cy="1087285"/>
          </a:xfrm>
          <a:prstGeom prst="arc">
            <a:avLst>
              <a:gd name="adj1" fmla="val 20318797"/>
              <a:gd name="adj2" fmla="val 3133784"/>
            </a:avLst>
          </a:prstGeom>
          <a:ln w="19050">
            <a:solidFill>
              <a:srgbClr val="94525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任意多边形: 形状 389">
            <a:extLst>
              <a:ext uri="{FF2B5EF4-FFF2-40B4-BE49-F238E27FC236}">
                <a16:creationId xmlns:a16="http://schemas.microsoft.com/office/drawing/2014/main" id="{6B0A18F8-A889-464F-93BF-EFA1D36B7863}"/>
              </a:ext>
            </a:extLst>
          </p:cNvPr>
          <p:cNvSpPr/>
          <p:nvPr/>
        </p:nvSpPr>
        <p:spPr>
          <a:xfrm>
            <a:off x="9297458" y="3172855"/>
            <a:ext cx="1347841" cy="1590742"/>
          </a:xfrm>
          <a:custGeom>
            <a:avLst/>
            <a:gdLst>
              <a:gd name="connsiteX0" fmla="*/ 0 w 904875"/>
              <a:gd name="connsiteY0" fmla="*/ 552450 h 552450"/>
              <a:gd name="connsiteX1" fmla="*/ 371475 w 904875"/>
              <a:gd name="connsiteY1" fmla="*/ 276225 h 552450"/>
              <a:gd name="connsiteX2" fmla="*/ 904875 w 904875"/>
              <a:gd name="connsiteY2" fmla="*/ 0 h 552450"/>
              <a:gd name="connsiteX0" fmla="*/ 0 w 928687"/>
              <a:gd name="connsiteY0" fmla="*/ 557212 h 557212"/>
              <a:gd name="connsiteX1" fmla="*/ 371475 w 928687"/>
              <a:gd name="connsiteY1" fmla="*/ 280987 h 557212"/>
              <a:gd name="connsiteX2" fmla="*/ 928687 w 928687"/>
              <a:gd name="connsiteY2" fmla="*/ 0 h 557212"/>
              <a:gd name="connsiteX0" fmla="*/ 0 w 947177"/>
              <a:gd name="connsiteY0" fmla="*/ 557212 h 557212"/>
              <a:gd name="connsiteX1" fmla="*/ 371475 w 947177"/>
              <a:gd name="connsiteY1" fmla="*/ 280987 h 557212"/>
              <a:gd name="connsiteX2" fmla="*/ 928687 w 947177"/>
              <a:gd name="connsiteY2" fmla="*/ 0 h 557212"/>
              <a:gd name="connsiteX0" fmla="*/ 0 w 951546"/>
              <a:gd name="connsiteY0" fmla="*/ 557212 h 557212"/>
              <a:gd name="connsiteX1" fmla="*/ 490538 w 951546"/>
              <a:gd name="connsiteY1" fmla="*/ 357187 h 557212"/>
              <a:gd name="connsiteX2" fmla="*/ 928687 w 951546"/>
              <a:gd name="connsiteY2" fmla="*/ 0 h 557212"/>
              <a:gd name="connsiteX0" fmla="*/ 0 w 951546"/>
              <a:gd name="connsiteY0" fmla="*/ 557212 h 557212"/>
              <a:gd name="connsiteX1" fmla="*/ 490538 w 951546"/>
              <a:gd name="connsiteY1" fmla="*/ 357187 h 557212"/>
              <a:gd name="connsiteX2" fmla="*/ 928687 w 951546"/>
              <a:gd name="connsiteY2" fmla="*/ 0 h 557212"/>
              <a:gd name="connsiteX0" fmla="*/ 0 w 956158"/>
              <a:gd name="connsiteY0" fmla="*/ 557212 h 557212"/>
              <a:gd name="connsiteX1" fmla="*/ 490538 w 956158"/>
              <a:gd name="connsiteY1" fmla="*/ 357187 h 557212"/>
              <a:gd name="connsiteX2" fmla="*/ 928687 w 956158"/>
              <a:gd name="connsiteY2" fmla="*/ 0 h 557212"/>
              <a:gd name="connsiteX0" fmla="*/ 0 w 1233037"/>
              <a:gd name="connsiteY0" fmla="*/ 1106487 h 1106487"/>
              <a:gd name="connsiteX1" fmla="*/ 490538 w 1233037"/>
              <a:gd name="connsiteY1" fmla="*/ 906462 h 1106487"/>
              <a:gd name="connsiteX2" fmla="*/ 1217612 w 1233037"/>
              <a:gd name="connsiteY2" fmla="*/ 0 h 1106487"/>
              <a:gd name="connsiteX0" fmla="*/ 0 w 1256559"/>
              <a:gd name="connsiteY0" fmla="*/ 1106487 h 1106487"/>
              <a:gd name="connsiteX1" fmla="*/ 947738 w 1256559"/>
              <a:gd name="connsiteY1" fmla="*/ 785812 h 1106487"/>
              <a:gd name="connsiteX2" fmla="*/ 1217612 w 1256559"/>
              <a:gd name="connsiteY2" fmla="*/ 0 h 1106487"/>
              <a:gd name="connsiteX0" fmla="*/ 0 w 1394474"/>
              <a:gd name="connsiteY0" fmla="*/ 1087437 h 1087437"/>
              <a:gd name="connsiteX1" fmla="*/ 947738 w 1394474"/>
              <a:gd name="connsiteY1" fmla="*/ 766762 h 1087437"/>
              <a:gd name="connsiteX2" fmla="*/ 1366837 w 1394474"/>
              <a:gd name="connsiteY2" fmla="*/ 0 h 1087437"/>
              <a:gd name="connsiteX0" fmla="*/ 0 w 1419854"/>
              <a:gd name="connsiteY0" fmla="*/ 1087437 h 1087437"/>
              <a:gd name="connsiteX1" fmla="*/ 947738 w 1419854"/>
              <a:gd name="connsiteY1" fmla="*/ 766762 h 1087437"/>
              <a:gd name="connsiteX2" fmla="*/ 1393823 w 1419854"/>
              <a:gd name="connsiteY2" fmla="*/ 151936 h 1087437"/>
              <a:gd name="connsiteX3" fmla="*/ 1366837 w 1419854"/>
              <a:gd name="connsiteY3" fmla="*/ 0 h 1087437"/>
              <a:gd name="connsiteX0" fmla="*/ 0 w 1397604"/>
              <a:gd name="connsiteY0" fmla="*/ 1516062 h 1516062"/>
              <a:gd name="connsiteX1" fmla="*/ 947738 w 1397604"/>
              <a:gd name="connsiteY1" fmla="*/ 1195387 h 1516062"/>
              <a:gd name="connsiteX2" fmla="*/ 1393823 w 1397604"/>
              <a:gd name="connsiteY2" fmla="*/ 580561 h 1516062"/>
              <a:gd name="connsiteX3" fmla="*/ 538162 w 1397604"/>
              <a:gd name="connsiteY3" fmla="*/ 0 h 1516062"/>
              <a:gd name="connsiteX0" fmla="*/ 0 w 1362820"/>
              <a:gd name="connsiteY0" fmla="*/ 1516062 h 1516062"/>
              <a:gd name="connsiteX1" fmla="*/ 947738 w 1362820"/>
              <a:gd name="connsiteY1" fmla="*/ 1195387 h 1516062"/>
              <a:gd name="connsiteX2" fmla="*/ 1358898 w 1362820"/>
              <a:gd name="connsiteY2" fmla="*/ 164636 h 1516062"/>
              <a:gd name="connsiteX3" fmla="*/ 538162 w 1362820"/>
              <a:gd name="connsiteY3" fmla="*/ 0 h 1516062"/>
              <a:gd name="connsiteX0" fmla="*/ 0 w 1358898"/>
              <a:gd name="connsiteY0" fmla="*/ 1536472 h 1536472"/>
              <a:gd name="connsiteX1" fmla="*/ 947738 w 1358898"/>
              <a:gd name="connsiteY1" fmla="*/ 1215797 h 1536472"/>
              <a:gd name="connsiteX2" fmla="*/ 1358898 w 1358898"/>
              <a:gd name="connsiteY2" fmla="*/ 185046 h 1536472"/>
              <a:gd name="connsiteX3" fmla="*/ 538162 w 1358898"/>
              <a:gd name="connsiteY3" fmla="*/ 20410 h 1536472"/>
              <a:gd name="connsiteX0" fmla="*/ 0 w 1417135"/>
              <a:gd name="connsiteY0" fmla="*/ 1536472 h 1536472"/>
              <a:gd name="connsiteX1" fmla="*/ 947738 w 1417135"/>
              <a:gd name="connsiteY1" fmla="*/ 1215797 h 1536472"/>
              <a:gd name="connsiteX2" fmla="*/ 1358898 w 1417135"/>
              <a:gd name="connsiteY2" fmla="*/ 185046 h 1536472"/>
              <a:gd name="connsiteX3" fmla="*/ 538162 w 1417135"/>
              <a:gd name="connsiteY3" fmla="*/ 20410 h 1536472"/>
              <a:gd name="connsiteX0" fmla="*/ 0 w 1388247"/>
              <a:gd name="connsiteY0" fmla="*/ 1541295 h 1541295"/>
              <a:gd name="connsiteX1" fmla="*/ 947738 w 1388247"/>
              <a:gd name="connsiteY1" fmla="*/ 1220620 h 1541295"/>
              <a:gd name="connsiteX2" fmla="*/ 1327148 w 1388247"/>
              <a:gd name="connsiteY2" fmla="*/ 180344 h 1541295"/>
              <a:gd name="connsiteX3" fmla="*/ 538162 w 1388247"/>
              <a:gd name="connsiteY3" fmla="*/ 25233 h 1541295"/>
              <a:gd name="connsiteX0" fmla="*/ 0 w 1388247"/>
              <a:gd name="connsiteY0" fmla="*/ 1619009 h 1619009"/>
              <a:gd name="connsiteX1" fmla="*/ 947738 w 1388247"/>
              <a:gd name="connsiteY1" fmla="*/ 1298334 h 1619009"/>
              <a:gd name="connsiteX2" fmla="*/ 1327148 w 1388247"/>
              <a:gd name="connsiteY2" fmla="*/ 258058 h 1619009"/>
              <a:gd name="connsiteX3" fmla="*/ 538162 w 1388247"/>
              <a:gd name="connsiteY3" fmla="*/ 102947 h 1619009"/>
              <a:gd name="connsiteX0" fmla="*/ 0 w 1382502"/>
              <a:gd name="connsiteY0" fmla="*/ 1606510 h 1606510"/>
              <a:gd name="connsiteX1" fmla="*/ 947738 w 1382502"/>
              <a:gd name="connsiteY1" fmla="*/ 1285835 h 1606510"/>
              <a:gd name="connsiteX2" fmla="*/ 1320798 w 1382502"/>
              <a:gd name="connsiteY2" fmla="*/ 283659 h 1606510"/>
              <a:gd name="connsiteX3" fmla="*/ 538162 w 1382502"/>
              <a:gd name="connsiteY3" fmla="*/ 90448 h 1606510"/>
              <a:gd name="connsiteX0" fmla="*/ 0 w 1387828"/>
              <a:gd name="connsiteY0" fmla="*/ 1606510 h 1606510"/>
              <a:gd name="connsiteX1" fmla="*/ 947738 w 1387828"/>
              <a:gd name="connsiteY1" fmla="*/ 1285835 h 1606510"/>
              <a:gd name="connsiteX2" fmla="*/ 1320798 w 1387828"/>
              <a:gd name="connsiteY2" fmla="*/ 283659 h 1606510"/>
              <a:gd name="connsiteX3" fmla="*/ 538162 w 1387828"/>
              <a:gd name="connsiteY3" fmla="*/ 90448 h 1606510"/>
              <a:gd name="connsiteX0" fmla="*/ 0 w 1342635"/>
              <a:gd name="connsiteY0" fmla="*/ 1590742 h 1590742"/>
              <a:gd name="connsiteX1" fmla="*/ 947738 w 1342635"/>
              <a:gd name="connsiteY1" fmla="*/ 1270067 h 1590742"/>
              <a:gd name="connsiteX2" fmla="*/ 1276348 w 1342635"/>
              <a:gd name="connsiteY2" fmla="*/ 328216 h 1590742"/>
              <a:gd name="connsiteX3" fmla="*/ 538162 w 1342635"/>
              <a:gd name="connsiteY3" fmla="*/ 74680 h 1590742"/>
              <a:gd name="connsiteX0" fmla="*/ 0 w 1347841"/>
              <a:gd name="connsiteY0" fmla="*/ 1590742 h 1590742"/>
              <a:gd name="connsiteX1" fmla="*/ 947738 w 1347841"/>
              <a:gd name="connsiteY1" fmla="*/ 1270067 h 1590742"/>
              <a:gd name="connsiteX2" fmla="*/ 1276348 w 1347841"/>
              <a:gd name="connsiteY2" fmla="*/ 328216 h 1590742"/>
              <a:gd name="connsiteX3" fmla="*/ 538162 w 1347841"/>
              <a:gd name="connsiteY3" fmla="*/ 74680 h 159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841" h="1590742">
                <a:moveTo>
                  <a:pt x="0" y="1590742"/>
                </a:moveTo>
                <a:cubicBezTo>
                  <a:pt x="129381" y="1360554"/>
                  <a:pt x="693738" y="1432863"/>
                  <a:pt x="947738" y="1270067"/>
                </a:cubicBezTo>
                <a:cubicBezTo>
                  <a:pt x="1201738" y="1107271"/>
                  <a:pt x="1482723" y="627460"/>
                  <a:pt x="1276348" y="328216"/>
                </a:cubicBezTo>
                <a:cubicBezTo>
                  <a:pt x="1069973" y="28972"/>
                  <a:pt x="663310" y="-90497"/>
                  <a:pt x="538162" y="7468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1" name="任意多边形: 形状 390">
            <a:extLst>
              <a:ext uri="{FF2B5EF4-FFF2-40B4-BE49-F238E27FC236}">
                <a16:creationId xmlns:a16="http://schemas.microsoft.com/office/drawing/2014/main" id="{9CDF80BD-2A2C-4CD8-B7D8-8504A96069A7}"/>
              </a:ext>
            </a:extLst>
          </p:cNvPr>
          <p:cNvSpPr/>
          <p:nvPr/>
        </p:nvSpPr>
        <p:spPr>
          <a:xfrm>
            <a:off x="9172021" y="2928992"/>
            <a:ext cx="1735160" cy="1302868"/>
          </a:xfrm>
          <a:custGeom>
            <a:avLst/>
            <a:gdLst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0 w 533400"/>
              <a:gd name="connsiteY2" fmla="*/ 219075 h 219075"/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0 w 533400"/>
              <a:gd name="connsiteY2" fmla="*/ 219075 h 219075"/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161925 w 533400"/>
              <a:gd name="connsiteY2" fmla="*/ 119063 h 219075"/>
              <a:gd name="connsiteX3" fmla="*/ 0 w 533400"/>
              <a:gd name="connsiteY3" fmla="*/ 219075 h 219075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152400 w 523875"/>
              <a:gd name="connsiteY2" fmla="*/ 119063 h 195262"/>
              <a:gd name="connsiteX3" fmla="*/ 0 w 523875"/>
              <a:gd name="connsiteY3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1377950 w 1377950"/>
              <a:gd name="connsiteY0" fmla="*/ 0 h 855662"/>
              <a:gd name="connsiteX1" fmla="*/ 1087438 w 1377950"/>
              <a:gd name="connsiteY1" fmla="*/ 104775 h 855662"/>
              <a:gd name="connsiteX2" fmla="*/ 0 w 1377950"/>
              <a:gd name="connsiteY2" fmla="*/ 855662 h 855662"/>
              <a:gd name="connsiteX0" fmla="*/ 1377950 w 1377950"/>
              <a:gd name="connsiteY0" fmla="*/ 0 h 855662"/>
              <a:gd name="connsiteX1" fmla="*/ 1087438 w 1377950"/>
              <a:gd name="connsiteY1" fmla="*/ 104775 h 855662"/>
              <a:gd name="connsiteX2" fmla="*/ 412750 w 1377950"/>
              <a:gd name="connsiteY2" fmla="*/ 544048 h 855662"/>
              <a:gd name="connsiteX3" fmla="*/ 0 w 1377950"/>
              <a:gd name="connsiteY3" fmla="*/ 855662 h 855662"/>
              <a:gd name="connsiteX0" fmla="*/ 1828304 w 1828304"/>
              <a:gd name="connsiteY0" fmla="*/ 0 h 855662"/>
              <a:gd name="connsiteX1" fmla="*/ 1537792 w 1828304"/>
              <a:gd name="connsiteY1" fmla="*/ 104775 h 855662"/>
              <a:gd name="connsiteX2" fmla="*/ 31254 w 1828304"/>
              <a:gd name="connsiteY2" fmla="*/ 166223 h 855662"/>
              <a:gd name="connsiteX3" fmla="*/ 450354 w 1828304"/>
              <a:gd name="connsiteY3" fmla="*/ 855662 h 855662"/>
              <a:gd name="connsiteX0" fmla="*/ 1828304 w 1828304"/>
              <a:gd name="connsiteY0" fmla="*/ 401122 h 1256784"/>
              <a:gd name="connsiteX1" fmla="*/ 734517 w 1828304"/>
              <a:gd name="connsiteY1" fmla="*/ 1072 h 1256784"/>
              <a:gd name="connsiteX2" fmla="*/ 31254 w 1828304"/>
              <a:gd name="connsiteY2" fmla="*/ 567345 h 1256784"/>
              <a:gd name="connsiteX3" fmla="*/ 450354 w 1828304"/>
              <a:gd name="connsiteY3" fmla="*/ 1256784 h 1256784"/>
              <a:gd name="connsiteX0" fmla="*/ 1813075 w 1813075"/>
              <a:gd name="connsiteY0" fmla="*/ 402466 h 1258128"/>
              <a:gd name="connsiteX1" fmla="*/ 719288 w 1813075"/>
              <a:gd name="connsiteY1" fmla="*/ 2416 h 1258128"/>
              <a:gd name="connsiteX2" fmla="*/ 31900 w 1813075"/>
              <a:gd name="connsiteY2" fmla="*/ 657589 h 1258128"/>
              <a:gd name="connsiteX3" fmla="*/ 435125 w 1813075"/>
              <a:gd name="connsiteY3" fmla="*/ 1258128 h 1258128"/>
              <a:gd name="connsiteX0" fmla="*/ 1837222 w 1837222"/>
              <a:gd name="connsiteY0" fmla="*/ 402466 h 1268573"/>
              <a:gd name="connsiteX1" fmla="*/ 743435 w 1837222"/>
              <a:gd name="connsiteY1" fmla="*/ 2416 h 1268573"/>
              <a:gd name="connsiteX2" fmla="*/ 56047 w 1837222"/>
              <a:gd name="connsiteY2" fmla="*/ 657589 h 1268573"/>
              <a:gd name="connsiteX3" fmla="*/ 459272 w 1837222"/>
              <a:gd name="connsiteY3" fmla="*/ 1258128 h 1268573"/>
              <a:gd name="connsiteX0" fmla="*/ 1837222 w 1837222"/>
              <a:gd name="connsiteY0" fmla="*/ 402466 h 1268573"/>
              <a:gd name="connsiteX1" fmla="*/ 743435 w 1837222"/>
              <a:gd name="connsiteY1" fmla="*/ 2416 h 1268573"/>
              <a:gd name="connsiteX2" fmla="*/ 56047 w 1837222"/>
              <a:gd name="connsiteY2" fmla="*/ 657589 h 1268573"/>
              <a:gd name="connsiteX3" fmla="*/ 459272 w 1837222"/>
              <a:gd name="connsiteY3" fmla="*/ 1258128 h 1268573"/>
              <a:gd name="connsiteX0" fmla="*/ 1837222 w 1837222"/>
              <a:gd name="connsiteY0" fmla="*/ 402466 h 1268573"/>
              <a:gd name="connsiteX1" fmla="*/ 743435 w 1837222"/>
              <a:gd name="connsiteY1" fmla="*/ 2416 h 1268573"/>
              <a:gd name="connsiteX2" fmla="*/ 56047 w 1837222"/>
              <a:gd name="connsiteY2" fmla="*/ 657589 h 1268573"/>
              <a:gd name="connsiteX3" fmla="*/ 459272 w 1837222"/>
              <a:gd name="connsiteY3" fmla="*/ 1258128 h 1268573"/>
              <a:gd name="connsiteX0" fmla="*/ 1789646 w 1789646"/>
              <a:gd name="connsiteY0" fmla="*/ 402466 h 1268938"/>
              <a:gd name="connsiteX1" fmla="*/ 695859 w 1789646"/>
              <a:gd name="connsiteY1" fmla="*/ 2416 h 1268938"/>
              <a:gd name="connsiteX2" fmla="*/ 8471 w 1789646"/>
              <a:gd name="connsiteY2" fmla="*/ 657589 h 1268938"/>
              <a:gd name="connsiteX3" fmla="*/ 411696 w 1789646"/>
              <a:gd name="connsiteY3" fmla="*/ 1258128 h 1268938"/>
              <a:gd name="connsiteX0" fmla="*/ 1738384 w 1738384"/>
              <a:gd name="connsiteY0" fmla="*/ 402580 h 1269164"/>
              <a:gd name="connsiteX1" fmla="*/ 644597 w 1738384"/>
              <a:gd name="connsiteY1" fmla="*/ 2530 h 1269164"/>
              <a:gd name="connsiteX2" fmla="*/ 11184 w 1738384"/>
              <a:gd name="connsiteY2" fmla="*/ 664053 h 1269164"/>
              <a:gd name="connsiteX3" fmla="*/ 360434 w 1738384"/>
              <a:gd name="connsiteY3" fmla="*/ 1258242 h 1269164"/>
              <a:gd name="connsiteX0" fmla="*/ 1740345 w 1740345"/>
              <a:gd name="connsiteY0" fmla="*/ 431033 h 1298901"/>
              <a:gd name="connsiteX1" fmla="*/ 684658 w 1740345"/>
              <a:gd name="connsiteY1" fmla="*/ 2408 h 1298901"/>
              <a:gd name="connsiteX2" fmla="*/ 13145 w 1740345"/>
              <a:gd name="connsiteY2" fmla="*/ 692506 h 1298901"/>
              <a:gd name="connsiteX3" fmla="*/ 362395 w 1740345"/>
              <a:gd name="connsiteY3" fmla="*/ 1286695 h 1298901"/>
              <a:gd name="connsiteX0" fmla="*/ 1740345 w 1740345"/>
              <a:gd name="connsiteY0" fmla="*/ 428633 h 1296501"/>
              <a:gd name="connsiteX1" fmla="*/ 684658 w 1740345"/>
              <a:gd name="connsiteY1" fmla="*/ 8 h 1296501"/>
              <a:gd name="connsiteX2" fmla="*/ 13145 w 1740345"/>
              <a:gd name="connsiteY2" fmla="*/ 690106 h 1296501"/>
              <a:gd name="connsiteX3" fmla="*/ 362395 w 1740345"/>
              <a:gd name="connsiteY3" fmla="*/ 1284295 h 1296501"/>
              <a:gd name="connsiteX0" fmla="*/ 1740345 w 1740345"/>
              <a:gd name="connsiteY0" fmla="*/ 428636 h 1296504"/>
              <a:gd name="connsiteX1" fmla="*/ 684658 w 1740345"/>
              <a:gd name="connsiteY1" fmla="*/ 11 h 1296504"/>
              <a:gd name="connsiteX2" fmla="*/ 13145 w 1740345"/>
              <a:gd name="connsiteY2" fmla="*/ 690109 h 1296504"/>
              <a:gd name="connsiteX3" fmla="*/ 362395 w 1740345"/>
              <a:gd name="connsiteY3" fmla="*/ 1284298 h 1296504"/>
              <a:gd name="connsiteX0" fmla="*/ 1740345 w 1740345"/>
              <a:gd name="connsiteY0" fmla="*/ 428633 h 1296501"/>
              <a:gd name="connsiteX1" fmla="*/ 684658 w 1740345"/>
              <a:gd name="connsiteY1" fmla="*/ 8 h 1296501"/>
              <a:gd name="connsiteX2" fmla="*/ 13145 w 1740345"/>
              <a:gd name="connsiteY2" fmla="*/ 690106 h 1296501"/>
              <a:gd name="connsiteX3" fmla="*/ 362395 w 1740345"/>
              <a:gd name="connsiteY3" fmla="*/ 1284295 h 1296501"/>
              <a:gd name="connsiteX0" fmla="*/ 1740345 w 1740345"/>
              <a:gd name="connsiteY0" fmla="*/ 441313 h 1309181"/>
              <a:gd name="connsiteX1" fmla="*/ 684658 w 1740345"/>
              <a:gd name="connsiteY1" fmla="*/ 12688 h 1309181"/>
              <a:gd name="connsiteX2" fmla="*/ 13145 w 1740345"/>
              <a:gd name="connsiteY2" fmla="*/ 702786 h 1309181"/>
              <a:gd name="connsiteX3" fmla="*/ 362395 w 1740345"/>
              <a:gd name="connsiteY3" fmla="*/ 1296975 h 1309181"/>
              <a:gd name="connsiteX0" fmla="*/ 1745958 w 1745958"/>
              <a:gd name="connsiteY0" fmla="*/ 441313 h 1309181"/>
              <a:gd name="connsiteX1" fmla="*/ 690271 w 1745958"/>
              <a:gd name="connsiteY1" fmla="*/ 12688 h 1309181"/>
              <a:gd name="connsiteX2" fmla="*/ 18758 w 1745958"/>
              <a:gd name="connsiteY2" fmla="*/ 702786 h 1309181"/>
              <a:gd name="connsiteX3" fmla="*/ 368008 w 1745958"/>
              <a:gd name="connsiteY3" fmla="*/ 1296975 h 1309181"/>
              <a:gd name="connsiteX0" fmla="*/ 1745958 w 1745958"/>
              <a:gd name="connsiteY0" fmla="*/ 434432 h 1302300"/>
              <a:gd name="connsiteX1" fmla="*/ 690271 w 1745958"/>
              <a:gd name="connsiteY1" fmla="*/ 5807 h 1302300"/>
              <a:gd name="connsiteX2" fmla="*/ 18758 w 1745958"/>
              <a:gd name="connsiteY2" fmla="*/ 695905 h 1302300"/>
              <a:gd name="connsiteX3" fmla="*/ 368008 w 1745958"/>
              <a:gd name="connsiteY3" fmla="*/ 1290094 h 1302300"/>
              <a:gd name="connsiteX0" fmla="*/ 1735160 w 1735160"/>
              <a:gd name="connsiteY0" fmla="*/ 434432 h 1302868"/>
              <a:gd name="connsiteX1" fmla="*/ 679473 w 1735160"/>
              <a:gd name="connsiteY1" fmla="*/ 5807 h 1302868"/>
              <a:gd name="connsiteX2" fmla="*/ 7960 w 1735160"/>
              <a:gd name="connsiteY2" fmla="*/ 695905 h 1302868"/>
              <a:gd name="connsiteX3" fmla="*/ 357210 w 1735160"/>
              <a:gd name="connsiteY3" fmla="*/ 1290094 h 130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5160" h="1302868">
                <a:moveTo>
                  <a:pt x="1735160" y="434432"/>
                </a:moveTo>
                <a:cubicBezTo>
                  <a:pt x="1610542" y="506663"/>
                  <a:pt x="1256265" y="-63172"/>
                  <a:pt x="679473" y="5807"/>
                </a:cubicBezTo>
                <a:cubicBezTo>
                  <a:pt x="102681" y="74786"/>
                  <a:pt x="45796" y="456457"/>
                  <a:pt x="7960" y="695905"/>
                </a:cubicBezTo>
                <a:cubicBezTo>
                  <a:pt x="-29876" y="935353"/>
                  <a:pt x="64052" y="1384208"/>
                  <a:pt x="357210" y="1290094"/>
                </a:cubicBezTo>
              </a:path>
            </a:pathLst>
          </a:custGeom>
          <a:noFill/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58414043-4E2A-4FAD-8C21-9226F8B0847E}"/>
                  </a:ext>
                </a:extLst>
              </p:cNvPr>
              <p:cNvSpPr txBox="1"/>
              <p:nvPr/>
            </p:nvSpPr>
            <p:spPr>
              <a:xfrm>
                <a:off x="4372310" y="8993432"/>
                <a:ext cx="33444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{7, 8, 9, 10})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58414043-4E2A-4FAD-8C21-9226F8B08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310" y="8993432"/>
                <a:ext cx="3344442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B503ED42-2B4F-4B4A-A751-C707CE247DA1}"/>
                  </a:ext>
                </a:extLst>
              </p:cNvPr>
              <p:cNvSpPr txBox="1"/>
              <p:nvPr/>
            </p:nvSpPr>
            <p:spPr>
              <a:xfrm>
                <a:off x="4424421" y="5438712"/>
                <a:ext cx="36767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3, 4, 5, 1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{7, 8, 9, 10})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B503ED42-2B4F-4B4A-A751-C707CE247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421" y="5438712"/>
                <a:ext cx="3676776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文本框 393">
                <a:extLst>
                  <a:ext uri="{FF2B5EF4-FFF2-40B4-BE49-F238E27FC236}">
                    <a16:creationId xmlns:a16="http://schemas.microsoft.com/office/drawing/2014/main" id="{C17643B2-4BA4-4C12-9019-C8B1A25E8848}"/>
                  </a:ext>
                </a:extLst>
              </p:cNvPr>
              <p:cNvSpPr txBox="1"/>
              <p:nvPr/>
            </p:nvSpPr>
            <p:spPr>
              <a:xfrm>
                <a:off x="9072270" y="5426663"/>
                <a:ext cx="1687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11001100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94" name="文本框 393">
                <a:extLst>
                  <a:ext uri="{FF2B5EF4-FFF2-40B4-BE49-F238E27FC236}">
                    <a16:creationId xmlns:a16="http://schemas.microsoft.com/office/drawing/2014/main" id="{C17643B2-4BA4-4C12-9019-C8B1A25E8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70" y="5426663"/>
                <a:ext cx="1687963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文本框 394">
                <a:extLst>
                  <a:ext uri="{FF2B5EF4-FFF2-40B4-BE49-F238E27FC236}">
                    <a16:creationId xmlns:a16="http://schemas.microsoft.com/office/drawing/2014/main" id="{B4319E12-539F-4D54-8E62-F6ED8DF953FA}"/>
                  </a:ext>
                </a:extLst>
              </p:cNvPr>
              <p:cNvSpPr txBox="1"/>
              <p:nvPr/>
            </p:nvSpPr>
            <p:spPr>
              <a:xfrm>
                <a:off x="9157559" y="8999413"/>
                <a:ext cx="148919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1011001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95" name="文本框 394">
                <a:extLst>
                  <a:ext uri="{FF2B5EF4-FFF2-40B4-BE49-F238E27FC236}">
                    <a16:creationId xmlns:a16="http://schemas.microsoft.com/office/drawing/2014/main" id="{B4319E12-539F-4D54-8E62-F6ED8DF95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559" y="8999413"/>
                <a:ext cx="1489190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6" name="任意多边形: 形状 395">
            <a:extLst>
              <a:ext uri="{FF2B5EF4-FFF2-40B4-BE49-F238E27FC236}">
                <a16:creationId xmlns:a16="http://schemas.microsoft.com/office/drawing/2014/main" id="{02A36D94-204C-447A-A825-DB7DB694462D}"/>
              </a:ext>
            </a:extLst>
          </p:cNvPr>
          <p:cNvSpPr/>
          <p:nvPr/>
        </p:nvSpPr>
        <p:spPr>
          <a:xfrm>
            <a:off x="9758943" y="6194438"/>
            <a:ext cx="847685" cy="1525136"/>
          </a:xfrm>
          <a:custGeom>
            <a:avLst/>
            <a:gdLst>
              <a:gd name="connsiteX0" fmla="*/ 0 w 904875"/>
              <a:gd name="connsiteY0" fmla="*/ 552450 h 552450"/>
              <a:gd name="connsiteX1" fmla="*/ 371475 w 904875"/>
              <a:gd name="connsiteY1" fmla="*/ 276225 h 552450"/>
              <a:gd name="connsiteX2" fmla="*/ 904875 w 904875"/>
              <a:gd name="connsiteY2" fmla="*/ 0 h 552450"/>
              <a:gd name="connsiteX0" fmla="*/ 0 w 928687"/>
              <a:gd name="connsiteY0" fmla="*/ 557212 h 557212"/>
              <a:gd name="connsiteX1" fmla="*/ 371475 w 928687"/>
              <a:gd name="connsiteY1" fmla="*/ 280987 h 557212"/>
              <a:gd name="connsiteX2" fmla="*/ 928687 w 928687"/>
              <a:gd name="connsiteY2" fmla="*/ 0 h 557212"/>
              <a:gd name="connsiteX0" fmla="*/ 0 w 947177"/>
              <a:gd name="connsiteY0" fmla="*/ 557212 h 557212"/>
              <a:gd name="connsiteX1" fmla="*/ 371475 w 947177"/>
              <a:gd name="connsiteY1" fmla="*/ 280987 h 557212"/>
              <a:gd name="connsiteX2" fmla="*/ 928687 w 947177"/>
              <a:gd name="connsiteY2" fmla="*/ 0 h 557212"/>
              <a:gd name="connsiteX0" fmla="*/ 0 w 951546"/>
              <a:gd name="connsiteY0" fmla="*/ 557212 h 557212"/>
              <a:gd name="connsiteX1" fmla="*/ 490538 w 951546"/>
              <a:gd name="connsiteY1" fmla="*/ 357187 h 557212"/>
              <a:gd name="connsiteX2" fmla="*/ 928687 w 951546"/>
              <a:gd name="connsiteY2" fmla="*/ 0 h 557212"/>
              <a:gd name="connsiteX0" fmla="*/ 0 w 951546"/>
              <a:gd name="connsiteY0" fmla="*/ 557212 h 557212"/>
              <a:gd name="connsiteX1" fmla="*/ 490538 w 951546"/>
              <a:gd name="connsiteY1" fmla="*/ 357187 h 557212"/>
              <a:gd name="connsiteX2" fmla="*/ 928687 w 951546"/>
              <a:gd name="connsiteY2" fmla="*/ 0 h 557212"/>
              <a:gd name="connsiteX0" fmla="*/ 0 w 956158"/>
              <a:gd name="connsiteY0" fmla="*/ 557212 h 557212"/>
              <a:gd name="connsiteX1" fmla="*/ 490538 w 956158"/>
              <a:gd name="connsiteY1" fmla="*/ 357187 h 557212"/>
              <a:gd name="connsiteX2" fmla="*/ 928687 w 956158"/>
              <a:gd name="connsiteY2" fmla="*/ 0 h 557212"/>
              <a:gd name="connsiteX0" fmla="*/ 0 w 1233037"/>
              <a:gd name="connsiteY0" fmla="*/ 1106487 h 1106487"/>
              <a:gd name="connsiteX1" fmla="*/ 490538 w 1233037"/>
              <a:gd name="connsiteY1" fmla="*/ 906462 h 1106487"/>
              <a:gd name="connsiteX2" fmla="*/ 1217612 w 1233037"/>
              <a:gd name="connsiteY2" fmla="*/ 0 h 1106487"/>
              <a:gd name="connsiteX0" fmla="*/ 0 w 1256559"/>
              <a:gd name="connsiteY0" fmla="*/ 1106487 h 1106487"/>
              <a:gd name="connsiteX1" fmla="*/ 947738 w 1256559"/>
              <a:gd name="connsiteY1" fmla="*/ 785812 h 1106487"/>
              <a:gd name="connsiteX2" fmla="*/ 1217612 w 1256559"/>
              <a:gd name="connsiteY2" fmla="*/ 0 h 1106487"/>
              <a:gd name="connsiteX0" fmla="*/ 0 w 1394474"/>
              <a:gd name="connsiteY0" fmla="*/ 1087437 h 1087437"/>
              <a:gd name="connsiteX1" fmla="*/ 947738 w 1394474"/>
              <a:gd name="connsiteY1" fmla="*/ 766762 h 1087437"/>
              <a:gd name="connsiteX2" fmla="*/ 1366837 w 1394474"/>
              <a:gd name="connsiteY2" fmla="*/ 0 h 1087437"/>
              <a:gd name="connsiteX0" fmla="*/ 0 w 1419854"/>
              <a:gd name="connsiteY0" fmla="*/ 1087437 h 1087437"/>
              <a:gd name="connsiteX1" fmla="*/ 947738 w 1419854"/>
              <a:gd name="connsiteY1" fmla="*/ 766762 h 1087437"/>
              <a:gd name="connsiteX2" fmla="*/ 1393823 w 1419854"/>
              <a:gd name="connsiteY2" fmla="*/ 151936 h 1087437"/>
              <a:gd name="connsiteX3" fmla="*/ 1366837 w 1419854"/>
              <a:gd name="connsiteY3" fmla="*/ 0 h 1087437"/>
              <a:gd name="connsiteX0" fmla="*/ 0 w 1397604"/>
              <a:gd name="connsiteY0" fmla="*/ 1516062 h 1516062"/>
              <a:gd name="connsiteX1" fmla="*/ 947738 w 1397604"/>
              <a:gd name="connsiteY1" fmla="*/ 1195387 h 1516062"/>
              <a:gd name="connsiteX2" fmla="*/ 1393823 w 1397604"/>
              <a:gd name="connsiteY2" fmla="*/ 580561 h 1516062"/>
              <a:gd name="connsiteX3" fmla="*/ 538162 w 1397604"/>
              <a:gd name="connsiteY3" fmla="*/ 0 h 1516062"/>
              <a:gd name="connsiteX0" fmla="*/ 0 w 1362820"/>
              <a:gd name="connsiteY0" fmla="*/ 1516062 h 1516062"/>
              <a:gd name="connsiteX1" fmla="*/ 947738 w 1362820"/>
              <a:gd name="connsiteY1" fmla="*/ 1195387 h 1516062"/>
              <a:gd name="connsiteX2" fmla="*/ 1358898 w 1362820"/>
              <a:gd name="connsiteY2" fmla="*/ 164636 h 1516062"/>
              <a:gd name="connsiteX3" fmla="*/ 538162 w 1362820"/>
              <a:gd name="connsiteY3" fmla="*/ 0 h 1516062"/>
              <a:gd name="connsiteX0" fmla="*/ 0 w 1358898"/>
              <a:gd name="connsiteY0" fmla="*/ 1536472 h 1536472"/>
              <a:gd name="connsiteX1" fmla="*/ 947738 w 1358898"/>
              <a:gd name="connsiteY1" fmla="*/ 1215797 h 1536472"/>
              <a:gd name="connsiteX2" fmla="*/ 1358898 w 1358898"/>
              <a:gd name="connsiteY2" fmla="*/ 185046 h 1536472"/>
              <a:gd name="connsiteX3" fmla="*/ 538162 w 1358898"/>
              <a:gd name="connsiteY3" fmla="*/ 20410 h 1536472"/>
              <a:gd name="connsiteX0" fmla="*/ 0 w 1417135"/>
              <a:gd name="connsiteY0" fmla="*/ 1536472 h 1536472"/>
              <a:gd name="connsiteX1" fmla="*/ 947738 w 1417135"/>
              <a:gd name="connsiteY1" fmla="*/ 1215797 h 1536472"/>
              <a:gd name="connsiteX2" fmla="*/ 1358898 w 1417135"/>
              <a:gd name="connsiteY2" fmla="*/ 185046 h 1536472"/>
              <a:gd name="connsiteX3" fmla="*/ 538162 w 1417135"/>
              <a:gd name="connsiteY3" fmla="*/ 20410 h 1536472"/>
              <a:gd name="connsiteX0" fmla="*/ 0 w 1388247"/>
              <a:gd name="connsiteY0" fmla="*/ 1541295 h 1541295"/>
              <a:gd name="connsiteX1" fmla="*/ 947738 w 1388247"/>
              <a:gd name="connsiteY1" fmla="*/ 1220620 h 1541295"/>
              <a:gd name="connsiteX2" fmla="*/ 1327148 w 1388247"/>
              <a:gd name="connsiteY2" fmla="*/ 180344 h 1541295"/>
              <a:gd name="connsiteX3" fmla="*/ 538162 w 1388247"/>
              <a:gd name="connsiteY3" fmla="*/ 25233 h 1541295"/>
              <a:gd name="connsiteX0" fmla="*/ 0 w 1388247"/>
              <a:gd name="connsiteY0" fmla="*/ 1619009 h 1619009"/>
              <a:gd name="connsiteX1" fmla="*/ 947738 w 1388247"/>
              <a:gd name="connsiteY1" fmla="*/ 1298334 h 1619009"/>
              <a:gd name="connsiteX2" fmla="*/ 1327148 w 1388247"/>
              <a:gd name="connsiteY2" fmla="*/ 258058 h 1619009"/>
              <a:gd name="connsiteX3" fmla="*/ 538162 w 1388247"/>
              <a:gd name="connsiteY3" fmla="*/ 102947 h 1619009"/>
              <a:gd name="connsiteX0" fmla="*/ 0 w 1382502"/>
              <a:gd name="connsiteY0" fmla="*/ 1606510 h 1606510"/>
              <a:gd name="connsiteX1" fmla="*/ 947738 w 1382502"/>
              <a:gd name="connsiteY1" fmla="*/ 1285835 h 1606510"/>
              <a:gd name="connsiteX2" fmla="*/ 1320798 w 1382502"/>
              <a:gd name="connsiteY2" fmla="*/ 283659 h 1606510"/>
              <a:gd name="connsiteX3" fmla="*/ 538162 w 1382502"/>
              <a:gd name="connsiteY3" fmla="*/ 90448 h 1606510"/>
              <a:gd name="connsiteX0" fmla="*/ 0 w 1387828"/>
              <a:gd name="connsiteY0" fmla="*/ 1606510 h 1606510"/>
              <a:gd name="connsiteX1" fmla="*/ 947738 w 1387828"/>
              <a:gd name="connsiteY1" fmla="*/ 1285835 h 1606510"/>
              <a:gd name="connsiteX2" fmla="*/ 1320798 w 1387828"/>
              <a:gd name="connsiteY2" fmla="*/ 283659 h 1606510"/>
              <a:gd name="connsiteX3" fmla="*/ 538162 w 1387828"/>
              <a:gd name="connsiteY3" fmla="*/ 90448 h 1606510"/>
              <a:gd name="connsiteX0" fmla="*/ 0 w 1342635"/>
              <a:gd name="connsiteY0" fmla="*/ 1590742 h 1590742"/>
              <a:gd name="connsiteX1" fmla="*/ 947738 w 1342635"/>
              <a:gd name="connsiteY1" fmla="*/ 1270067 h 1590742"/>
              <a:gd name="connsiteX2" fmla="*/ 1276348 w 1342635"/>
              <a:gd name="connsiteY2" fmla="*/ 328216 h 1590742"/>
              <a:gd name="connsiteX3" fmla="*/ 538162 w 1342635"/>
              <a:gd name="connsiteY3" fmla="*/ 74680 h 1590742"/>
              <a:gd name="connsiteX0" fmla="*/ 0 w 1347841"/>
              <a:gd name="connsiteY0" fmla="*/ 1590742 h 1590742"/>
              <a:gd name="connsiteX1" fmla="*/ 947738 w 1347841"/>
              <a:gd name="connsiteY1" fmla="*/ 1270067 h 1590742"/>
              <a:gd name="connsiteX2" fmla="*/ 1276348 w 1347841"/>
              <a:gd name="connsiteY2" fmla="*/ 328216 h 1590742"/>
              <a:gd name="connsiteX3" fmla="*/ 538162 w 1347841"/>
              <a:gd name="connsiteY3" fmla="*/ 74680 h 1590742"/>
              <a:gd name="connsiteX0" fmla="*/ 0 w 1313153"/>
              <a:gd name="connsiteY0" fmla="*/ 1264564 h 1264564"/>
              <a:gd name="connsiteX1" fmla="*/ 947738 w 1313153"/>
              <a:gd name="connsiteY1" fmla="*/ 943889 h 1264564"/>
              <a:gd name="connsiteX2" fmla="*/ 1276348 w 1313153"/>
              <a:gd name="connsiteY2" fmla="*/ 2038 h 1264564"/>
              <a:gd name="connsiteX3" fmla="*/ 220662 w 1313153"/>
              <a:gd name="connsiteY3" fmla="*/ 701002 h 1264564"/>
              <a:gd name="connsiteX0" fmla="*/ 1169988 w 1189574"/>
              <a:gd name="connsiteY0" fmla="*/ 515264 h 950771"/>
              <a:gd name="connsiteX1" fmla="*/ 727076 w 1189574"/>
              <a:gd name="connsiteY1" fmla="*/ 943889 h 950771"/>
              <a:gd name="connsiteX2" fmla="*/ 1055686 w 1189574"/>
              <a:gd name="connsiteY2" fmla="*/ 2038 h 950771"/>
              <a:gd name="connsiteX3" fmla="*/ 0 w 1189574"/>
              <a:gd name="connsiteY3" fmla="*/ 701002 h 950771"/>
              <a:gd name="connsiteX0" fmla="*/ 1169988 w 1213630"/>
              <a:gd name="connsiteY0" fmla="*/ 519475 h 705213"/>
              <a:gd name="connsiteX1" fmla="*/ 1082676 w 1213630"/>
              <a:gd name="connsiteY1" fmla="*/ 370250 h 705213"/>
              <a:gd name="connsiteX2" fmla="*/ 1055686 w 1213630"/>
              <a:gd name="connsiteY2" fmla="*/ 6249 h 705213"/>
              <a:gd name="connsiteX3" fmla="*/ 0 w 1213630"/>
              <a:gd name="connsiteY3" fmla="*/ 705213 h 705213"/>
              <a:gd name="connsiteX0" fmla="*/ 261938 w 1186467"/>
              <a:gd name="connsiteY0" fmla="*/ 27668 h 1546906"/>
              <a:gd name="connsiteX1" fmla="*/ 1082676 w 1186467"/>
              <a:gd name="connsiteY1" fmla="*/ 1211943 h 1546906"/>
              <a:gd name="connsiteX2" fmla="*/ 1055686 w 1186467"/>
              <a:gd name="connsiteY2" fmla="*/ 847942 h 1546906"/>
              <a:gd name="connsiteX3" fmla="*/ 0 w 1186467"/>
              <a:gd name="connsiteY3" fmla="*/ 1546906 h 1546906"/>
              <a:gd name="connsiteX0" fmla="*/ 261938 w 1172669"/>
              <a:gd name="connsiteY0" fmla="*/ 48560 h 1567798"/>
              <a:gd name="connsiteX1" fmla="*/ 1057276 w 1172669"/>
              <a:gd name="connsiteY1" fmla="*/ 610535 h 1567798"/>
              <a:gd name="connsiteX2" fmla="*/ 1055686 w 1172669"/>
              <a:gd name="connsiteY2" fmla="*/ 868834 h 1567798"/>
              <a:gd name="connsiteX3" fmla="*/ 0 w 1172669"/>
              <a:gd name="connsiteY3" fmla="*/ 1567798 h 1567798"/>
              <a:gd name="connsiteX0" fmla="*/ 261938 w 1095981"/>
              <a:gd name="connsiteY0" fmla="*/ 59736 h 1909473"/>
              <a:gd name="connsiteX1" fmla="*/ 1057276 w 1095981"/>
              <a:gd name="connsiteY1" fmla="*/ 621711 h 1909473"/>
              <a:gd name="connsiteX2" fmla="*/ 871536 w 1095981"/>
              <a:gd name="connsiteY2" fmla="*/ 1883310 h 1909473"/>
              <a:gd name="connsiteX3" fmla="*/ 0 w 1095981"/>
              <a:gd name="connsiteY3" fmla="*/ 1578974 h 1909473"/>
              <a:gd name="connsiteX0" fmla="*/ 0 w 821192"/>
              <a:gd name="connsiteY0" fmla="*/ 59736 h 1912160"/>
              <a:gd name="connsiteX1" fmla="*/ 795338 w 821192"/>
              <a:gd name="connsiteY1" fmla="*/ 621711 h 1912160"/>
              <a:gd name="connsiteX2" fmla="*/ 609598 w 821192"/>
              <a:gd name="connsiteY2" fmla="*/ 1883310 h 1912160"/>
              <a:gd name="connsiteX3" fmla="*/ 430212 w 821192"/>
              <a:gd name="connsiteY3" fmla="*/ 1610724 h 1912160"/>
              <a:gd name="connsiteX0" fmla="*/ 0 w 821192"/>
              <a:gd name="connsiteY0" fmla="*/ 0 h 1852424"/>
              <a:gd name="connsiteX1" fmla="*/ 795338 w 821192"/>
              <a:gd name="connsiteY1" fmla="*/ 561975 h 1852424"/>
              <a:gd name="connsiteX2" fmla="*/ 609598 w 821192"/>
              <a:gd name="connsiteY2" fmla="*/ 1823574 h 1852424"/>
              <a:gd name="connsiteX3" fmla="*/ 430212 w 821192"/>
              <a:gd name="connsiteY3" fmla="*/ 1550988 h 1852424"/>
              <a:gd name="connsiteX0" fmla="*/ 0 w 803578"/>
              <a:gd name="connsiteY0" fmla="*/ 0 h 1852424"/>
              <a:gd name="connsiteX1" fmla="*/ 776288 w 803578"/>
              <a:gd name="connsiteY1" fmla="*/ 561975 h 1852424"/>
              <a:gd name="connsiteX2" fmla="*/ 609598 w 803578"/>
              <a:gd name="connsiteY2" fmla="*/ 1823574 h 1852424"/>
              <a:gd name="connsiteX3" fmla="*/ 430212 w 803578"/>
              <a:gd name="connsiteY3" fmla="*/ 1550988 h 1852424"/>
              <a:gd name="connsiteX0" fmla="*/ 0 w 882109"/>
              <a:gd name="connsiteY0" fmla="*/ 0 h 1550988"/>
              <a:gd name="connsiteX1" fmla="*/ 776288 w 882109"/>
              <a:gd name="connsiteY1" fmla="*/ 561975 h 1550988"/>
              <a:gd name="connsiteX2" fmla="*/ 838198 w 882109"/>
              <a:gd name="connsiteY2" fmla="*/ 1242549 h 1550988"/>
              <a:gd name="connsiteX3" fmla="*/ 430212 w 882109"/>
              <a:gd name="connsiteY3" fmla="*/ 1550988 h 1550988"/>
              <a:gd name="connsiteX0" fmla="*/ 0 w 879830"/>
              <a:gd name="connsiteY0" fmla="*/ 0 h 1550988"/>
              <a:gd name="connsiteX1" fmla="*/ 771525 w 879830"/>
              <a:gd name="connsiteY1" fmla="*/ 490538 h 1550988"/>
              <a:gd name="connsiteX2" fmla="*/ 838198 w 879830"/>
              <a:gd name="connsiteY2" fmla="*/ 1242549 h 1550988"/>
              <a:gd name="connsiteX3" fmla="*/ 430212 w 879830"/>
              <a:gd name="connsiteY3" fmla="*/ 1550988 h 1550988"/>
              <a:gd name="connsiteX0" fmla="*/ 0 w 847839"/>
              <a:gd name="connsiteY0" fmla="*/ 0 h 1550988"/>
              <a:gd name="connsiteX1" fmla="*/ 771525 w 847839"/>
              <a:gd name="connsiteY1" fmla="*/ 490538 h 1550988"/>
              <a:gd name="connsiteX2" fmla="*/ 781048 w 847839"/>
              <a:gd name="connsiteY2" fmla="*/ 1152061 h 1550988"/>
              <a:gd name="connsiteX3" fmla="*/ 430212 w 847839"/>
              <a:gd name="connsiteY3" fmla="*/ 1550988 h 1550988"/>
              <a:gd name="connsiteX0" fmla="*/ 0 w 847085"/>
              <a:gd name="connsiteY0" fmla="*/ 0 h 1546225"/>
              <a:gd name="connsiteX1" fmla="*/ 771525 w 847085"/>
              <a:gd name="connsiteY1" fmla="*/ 490538 h 1546225"/>
              <a:gd name="connsiteX2" fmla="*/ 781048 w 847085"/>
              <a:gd name="connsiteY2" fmla="*/ 1152061 h 1546225"/>
              <a:gd name="connsiteX3" fmla="*/ 444499 w 847085"/>
              <a:gd name="connsiteY3" fmla="*/ 1546225 h 1546225"/>
              <a:gd name="connsiteX0" fmla="*/ 0 w 847085"/>
              <a:gd name="connsiteY0" fmla="*/ 0 h 1548721"/>
              <a:gd name="connsiteX1" fmla="*/ 771525 w 847085"/>
              <a:gd name="connsiteY1" fmla="*/ 490538 h 1548721"/>
              <a:gd name="connsiteX2" fmla="*/ 781048 w 847085"/>
              <a:gd name="connsiteY2" fmla="*/ 1152061 h 1548721"/>
              <a:gd name="connsiteX3" fmla="*/ 444499 w 847085"/>
              <a:gd name="connsiteY3" fmla="*/ 1546225 h 1548721"/>
              <a:gd name="connsiteX0" fmla="*/ 0 w 856487"/>
              <a:gd name="connsiteY0" fmla="*/ 0 h 1548721"/>
              <a:gd name="connsiteX1" fmla="*/ 771525 w 856487"/>
              <a:gd name="connsiteY1" fmla="*/ 490538 h 1548721"/>
              <a:gd name="connsiteX2" fmla="*/ 800098 w 856487"/>
              <a:gd name="connsiteY2" fmla="*/ 1152061 h 1548721"/>
              <a:gd name="connsiteX3" fmla="*/ 444499 w 856487"/>
              <a:gd name="connsiteY3" fmla="*/ 1546225 h 1548721"/>
              <a:gd name="connsiteX0" fmla="*/ 0 w 855096"/>
              <a:gd name="connsiteY0" fmla="*/ 0 h 1525103"/>
              <a:gd name="connsiteX1" fmla="*/ 771525 w 855096"/>
              <a:gd name="connsiteY1" fmla="*/ 490538 h 1525103"/>
              <a:gd name="connsiteX2" fmla="*/ 800098 w 855096"/>
              <a:gd name="connsiteY2" fmla="*/ 1152061 h 1525103"/>
              <a:gd name="connsiteX3" fmla="*/ 468311 w 855096"/>
              <a:gd name="connsiteY3" fmla="*/ 1522412 h 1525103"/>
              <a:gd name="connsiteX0" fmla="*/ 0 w 826159"/>
              <a:gd name="connsiteY0" fmla="*/ 0 h 1525136"/>
              <a:gd name="connsiteX1" fmla="*/ 714375 w 826159"/>
              <a:gd name="connsiteY1" fmla="*/ 471488 h 1525136"/>
              <a:gd name="connsiteX2" fmla="*/ 800098 w 826159"/>
              <a:gd name="connsiteY2" fmla="*/ 1152061 h 1525136"/>
              <a:gd name="connsiteX3" fmla="*/ 468311 w 826159"/>
              <a:gd name="connsiteY3" fmla="*/ 1522412 h 1525136"/>
              <a:gd name="connsiteX0" fmla="*/ 0 w 847685"/>
              <a:gd name="connsiteY0" fmla="*/ 0 h 1525136"/>
              <a:gd name="connsiteX1" fmla="*/ 714375 w 847685"/>
              <a:gd name="connsiteY1" fmla="*/ 471488 h 1525136"/>
              <a:gd name="connsiteX2" fmla="*/ 800098 w 847685"/>
              <a:gd name="connsiteY2" fmla="*/ 1152061 h 1525136"/>
              <a:gd name="connsiteX3" fmla="*/ 468311 w 847685"/>
              <a:gd name="connsiteY3" fmla="*/ 1522412 h 152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7685" h="1525136">
                <a:moveTo>
                  <a:pt x="0" y="0"/>
                </a:moveTo>
                <a:cubicBezTo>
                  <a:pt x="153194" y="222249"/>
                  <a:pt x="514350" y="260428"/>
                  <a:pt x="714375" y="471488"/>
                </a:cubicBezTo>
                <a:cubicBezTo>
                  <a:pt x="914400" y="682548"/>
                  <a:pt x="841109" y="976907"/>
                  <a:pt x="800098" y="1152061"/>
                </a:cubicBezTo>
                <a:cubicBezTo>
                  <a:pt x="759087" y="1327215"/>
                  <a:pt x="598221" y="1552497"/>
                  <a:pt x="468311" y="1522412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任意多边形: 形状 396">
            <a:extLst>
              <a:ext uri="{FF2B5EF4-FFF2-40B4-BE49-F238E27FC236}">
                <a16:creationId xmlns:a16="http://schemas.microsoft.com/office/drawing/2014/main" id="{2FA5E36E-74B9-41E7-A52B-E9BB9D9A46F0}"/>
              </a:ext>
            </a:extLst>
          </p:cNvPr>
          <p:cNvSpPr/>
          <p:nvPr/>
        </p:nvSpPr>
        <p:spPr>
          <a:xfrm>
            <a:off x="8760405" y="6575731"/>
            <a:ext cx="1621238" cy="523584"/>
          </a:xfrm>
          <a:custGeom>
            <a:avLst/>
            <a:gdLst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0 w 533400"/>
              <a:gd name="connsiteY2" fmla="*/ 219075 h 219075"/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0 w 533400"/>
              <a:gd name="connsiteY2" fmla="*/ 219075 h 219075"/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161925 w 533400"/>
              <a:gd name="connsiteY2" fmla="*/ 119063 h 219075"/>
              <a:gd name="connsiteX3" fmla="*/ 0 w 533400"/>
              <a:gd name="connsiteY3" fmla="*/ 219075 h 219075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152400 w 523875"/>
              <a:gd name="connsiteY2" fmla="*/ 119063 h 195262"/>
              <a:gd name="connsiteX3" fmla="*/ 0 w 523875"/>
              <a:gd name="connsiteY3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1377950 w 1377950"/>
              <a:gd name="connsiteY0" fmla="*/ 0 h 855662"/>
              <a:gd name="connsiteX1" fmla="*/ 1087438 w 1377950"/>
              <a:gd name="connsiteY1" fmla="*/ 104775 h 855662"/>
              <a:gd name="connsiteX2" fmla="*/ 0 w 1377950"/>
              <a:gd name="connsiteY2" fmla="*/ 855662 h 855662"/>
              <a:gd name="connsiteX0" fmla="*/ 1377950 w 1377950"/>
              <a:gd name="connsiteY0" fmla="*/ 0 h 855662"/>
              <a:gd name="connsiteX1" fmla="*/ 1087438 w 1377950"/>
              <a:gd name="connsiteY1" fmla="*/ 104775 h 855662"/>
              <a:gd name="connsiteX2" fmla="*/ 412750 w 1377950"/>
              <a:gd name="connsiteY2" fmla="*/ 544048 h 855662"/>
              <a:gd name="connsiteX3" fmla="*/ 0 w 1377950"/>
              <a:gd name="connsiteY3" fmla="*/ 855662 h 855662"/>
              <a:gd name="connsiteX0" fmla="*/ 1828304 w 1828304"/>
              <a:gd name="connsiteY0" fmla="*/ 0 h 855662"/>
              <a:gd name="connsiteX1" fmla="*/ 1537792 w 1828304"/>
              <a:gd name="connsiteY1" fmla="*/ 104775 h 855662"/>
              <a:gd name="connsiteX2" fmla="*/ 31254 w 1828304"/>
              <a:gd name="connsiteY2" fmla="*/ 166223 h 855662"/>
              <a:gd name="connsiteX3" fmla="*/ 450354 w 1828304"/>
              <a:gd name="connsiteY3" fmla="*/ 855662 h 855662"/>
              <a:gd name="connsiteX0" fmla="*/ 1828304 w 1828304"/>
              <a:gd name="connsiteY0" fmla="*/ 401122 h 1256784"/>
              <a:gd name="connsiteX1" fmla="*/ 734517 w 1828304"/>
              <a:gd name="connsiteY1" fmla="*/ 1072 h 1256784"/>
              <a:gd name="connsiteX2" fmla="*/ 31254 w 1828304"/>
              <a:gd name="connsiteY2" fmla="*/ 567345 h 1256784"/>
              <a:gd name="connsiteX3" fmla="*/ 450354 w 1828304"/>
              <a:gd name="connsiteY3" fmla="*/ 1256784 h 1256784"/>
              <a:gd name="connsiteX0" fmla="*/ 1813075 w 1813075"/>
              <a:gd name="connsiteY0" fmla="*/ 402466 h 1258128"/>
              <a:gd name="connsiteX1" fmla="*/ 719288 w 1813075"/>
              <a:gd name="connsiteY1" fmla="*/ 2416 h 1258128"/>
              <a:gd name="connsiteX2" fmla="*/ 31900 w 1813075"/>
              <a:gd name="connsiteY2" fmla="*/ 657589 h 1258128"/>
              <a:gd name="connsiteX3" fmla="*/ 435125 w 1813075"/>
              <a:gd name="connsiteY3" fmla="*/ 1258128 h 1258128"/>
              <a:gd name="connsiteX0" fmla="*/ 1837222 w 1837222"/>
              <a:gd name="connsiteY0" fmla="*/ 402466 h 1268573"/>
              <a:gd name="connsiteX1" fmla="*/ 743435 w 1837222"/>
              <a:gd name="connsiteY1" fmla="*/ 2416 h 1268573"/>
              <a:gd name="connsiteX2" fmla="*/ 56047 w 1837222"/>
              <a:gd name="connsiteY2" fmla="*/ 657589 h 1268573"/>
              <a:gd name="connsiteX3" fmla="*/ 459272 w 1837222"/>
              <a:gd name="connsiteY3" fmla="*/ 1258128 h 1268573"/>
              <a:gd name="connsiteX0" fmla="*/ 1837222 w 1837222"/>
              <a:gd name="connsiteY0" fmla="*/ 402466 h 1268573"/>
              <a:gd name="connsiteX1" fmla="*/ 743435 w 1837222"/>
              <a:gd name="connsiteY1" fmla="*/ 2416 h 1268573"/>
              <a:gd name="connsiteX2" fmla="*/ 56047 w 1837222"/>
              <a:gd name="connsiteY2" fmla="*/ 657589 h 1268573"/>
              <a:gd name="connsiteX3" fmla="*/ 459272 w 1837222"/>
              <a:gd name="connsiteY3" fmla="*/ 1258128 h 1268573"/>
              <a:gd name="connsiteX0" fmla="*/ 1837222 w 1837222"/>
              <a:gd name="connsiteY0" fmla="*/ 402466 h 1268573"/>
              <a:gd name="connsiteX1" fmla="*/ 743435 w 1837222"/>
              <a:gd name="connsiteY1" fmla="*/ 2416 h 1268573"/>
              <a:gd name="connsiteX2" fmla="*/ 56047 w 1837222"/>
              <a:gd name="connsiteY2" fmla="*/ 657589 h 1268573"/>
              <a:gd name="connsiteX3" fmla="*/ 459272 w 1837222"/>
              <a:gd name="connsiteY3" fmla="*/ 1258128 h 1268573"/>
              <a:gd name="connsiteX0" fmla="*/ 1789646 w 1789646"/>
              <a:gd name="connsiteY0" fmla="*/ 402466 h 1268938"/>
              <a:gd name="connsiteX1" fmla="*/ 695859 w 1789646"/>
              <a:gd name="connsiteY1" fmla="*/ 2416 h 1268938"/>
              <a:gd name="connsiteX2" fmla="*/ 8471 w 1789646"/>
              <a:gd name="connsiteY2" fmla="*/ 657589 h 1268938"/>
              <a:gd name="connsiteX3" fmla="*/ 411696 w 1789646"/>
              <a:gd name="connsiteY3" fmla="*/ 1258128 h 1268938"/>
              <a:gd name="connsiteX0" fmla="*/ 1738384 w 1738384"/>
              <a:gd name="connsiteY0" fmla="*/ 402580 h 1269164"/>
              <a:gd name="connsiteX1" fmla="*/ 644597 w 1738384"/>
              <a:gd name="connsiteY1" fmla="*/ 2530 h 1269164"/>
              <a:gd name="connsiteX2" fmla="*/ 11184 w 1738384"/>
              <a:gd name="connsiteY2" fmla="*/ 664053 h 1269164"/>
              <a:gd name="connsiteX3" fmla="*/ 360434 w 1738384"/>
              <a:gd name="connsiteY3" fmla="*/ 1258242 h 1269164"/>
              <a:gd name="connsiteX0" fmla="*/ 1740345 w 1740345"/>
              <a:gd name="connsiteY0" fmla="*/ 431033 h 1298901"/>
              <a:gd name="connsiteX1" fmla="*/ 684658 w 1740345"/>
              <a:gd name="connsiteY1" fmla="*/ 2408 h 1298901"/>
              <a:gd name="connsiteX2" fmla="*/ 13145 w 1740345"/>
              <a:gd name="connsiteY2" fmla="*/ 692506 h 1298901"/>
              <a:gd name="connsiteX3" fmla="*/ 362395 w 1740345"/>
              <a:gd name="connsiteY3" fmla="*/ 1286695 h 1298901"/>
              <a:gd name="connsiteX0" fmla="*/ 1740345 w 1740345"/>
              <a:gd name="connsiteY0" fmla="*/ 428633 h 1296501"/>
              <a:gd name="connsiteX1" fmla="*/ 684658 w 1740345"/>
              <a:gd name="connsiteY1" fmla="*/ 8 h 1296501"/>
              <a:gd name="connsiteX2" fmla="*/ 13145 w 1740345"/>
              <a:gd name="connsiteY2" fmla="*/ 690106 h 1296501"/>
              <a:gd name="connsiteX3" fmla="*/ 362395 w 1740345"/>
              <a:gd name="connsiteY3" fmla="*/ 1284295 h 1296501"/>
              <a:gd name="connsiteX0" fmla="*/ 1740345 w 1740345"/>
              <a:gd name="connsiteY0" fmla="*/ 428636 h 1296504"/>
              <a:gd name="connsiteX1" fmla="*/ 684658 w 1740345"/>
              <a:gd name="connsiteY1" fmla="*/ 11 h 1296504"/>
              <a:gd name="connsiteX2" fmla="*/ 13145 w 1740345"/>
              <a:gd name="connsiteY2" fmla="*/ 690109 h 1296504"/>
              <a:gd name="connsiteX3" fmla="*/ 362395 w 1740345"/>
              <a:gd name="connsiteY3" fmla="*/ 1284298 h 1296504"/>
              <a:gd name="connsiteX0" fmla="*/ 1740345 w 1740345"/>
              <a:gd name="connsiteY0" fmla="*/ 428633 h 1296501"/>
              <a:gd name="connsiteX1" fmla="*/ 684658 w 1740345"/>
              <a:gd name="connsiteY1" fmla="*/ 8 h 1296501"/>
              <a:gd name="connsiteX2" fmla="*/ 13145 w 1740345"/>
              <a:gd name="connsiteY2" fmla="*/ 690106 h 1296501"/>
              <a:gd name="connsiteX3" fmla="*/ 362395 w 1740345"/>
              <a:gd name="connsiteY3" fmla="*/ 1284295 h 1296501"/>
              <a:gd name="connsiteX0" fmla="*/ 1740345 w 1740345"/>
              <a:gd name="connsiteY0" fmla="*/ 441313 h 1309181"/>
              <a:gd name="connsiteX1" fmla="*/ 684658 w 1740345"/>
              <a:gd name="connsiteY1" fmla="*/ 12688 h 1309181"/>
              <a:gd name="connsiteX2" fmla="*/ 13145 w 1740345"/>
              <a:gd name="connsiteY2" fmla="*/ 702786 h 1309181"/>
              <a:gd name="connsiteX3" fmla="*/ 362395 w 1740345"/>
              <a:gd name="connsiteY3" fmla="*/ 1296975 h 1309181"/>
              <a:gd name="connsiteX0" fmla="*/ 1745958 w 1745958"/>
              <a:gd name="connsiteY0" fmla="*/ 441313 h 1309181"/>
              <a:gd name="connsiteX1" fmla="*/ 690271 w 1745958"/>
              <a:gd name="connsiteY1" fmla="*/ 12688 h 1309181"/>
              <a:gd name="connsiteX2" fmla="*/ 18758 w 1745958"/>
              <a:gd name="connsiteY2" fmla="*/ 702786 h 1309181"/>
              <a:gd name="connsiteX3" fmla="*/ 368008 w 1745958"/>
              <a:gd name="connsiteY3" fmla="*/ 1296975 h 1309181"/>
              <a:gd name="connsiteX0" fmla="*/ 1745958 w 1745958"/>
              <a:gd name="connsiteY0" fmla="*/ 434432 h 1302300"/>
              <a:gd name="connsiteX1" fmla="*/ 690271 w 1745958"/>
              <a:gd name="connsiteY1" fmla="*/ 5807 h 1302300"/>
              <a:gd name="connsiteX2" fmla="*/ 18758 w 1745958"/>
              <a:gd name="connsiteY2" fmla="*/ 695905 h 1302300"/>
              <a:gd name="connsiteX3" fmla="*/ 368008 w 1745958"/>
              <a:gd name="connsiteY3" fmla="*/ 1290094 h 1302300"/>
              <a:gd name="connsiteX0" fmla="*/ 1735160 w 1735160"/>
              <a:gd name="connsiteY0" fmla="*/ 434432 h 1302868"/>
              <a:gd name="connsiteX1" fmla="*/ 679473 w 1735160"/>
              <a:gd name="connsiteY1" fmla="*/ 5807 h 1302868"/>
              <a:gd name="connsiteX2" fmla="*/ 7960 w 1735160"/>
              <a:gd name="connsiteY2" fmla="*/ 695905 h 1302868"/>
              <a:gd name="connsiteX3" fmla="*/ 357210 w 1735160"/>
              <a:gd name="connsiteY3" fmla="*/ 1290094 h 1302868"/>
              <a:gd name="connsiteX0" fmla="*/ 2227140 w 2227140"/>
              <a:gd name="connsiteY0" fmla="*/ 434432 h 741713"/>
              <a:gd name="connsiteX1" fmla="*/ 1171453 w 2227140"/>
              <a:gd name="connsiteY1" fmla="*/ 5807 h 741713"/>
              <a:gd name="connsiteX2" fmla="*/ 499940 w 2227140"/>
              <a:gd name="connsiteY2" fmla="*/ 695905 h 741713"/>
              <a:gd name="connsiteX3" fmla="*/ 87190 w 2227140"/>
              <a:gd name="connsiteY3" fmla="*/ 616994 h 741713"/>
              <a:gd name="connsiteX0" fmla="*/ 1693740 w 1693740"/>
              <a:gd name="connsiteY0" fmla="*/ 650919 h 735950"/>
              <a:gd name="connsiteX1" fmla="*/ 1171453 w 1693740"/>
              <a:gd name="connsiteY1" fmla="*/ 44 h 735950"/>
              <a:gd name="connsiteX2" fmla="*/ 499940 w 1693740"/>
              <a:gd name="connsiteY2" fmla="*/ 690142 h 735950"/>
              <a:gd name="connsiteX3" fmla="*/ 87190 w 1693740"/>
              <a:gd name="connsiteY3" fmla="*/ 611231 h 735950"/>
              <a:gd name="connsiteX0" fmla="*/ 1693740 w 1740377"/>
              <a:gd name="connsiteY0" fmla="*/ 650942 h 735973"/>
              <a:gd name="connsiteX1" fmla="*/ 1171453 w 1740377"/>
              <a:gd name="connsiteY1" fmla="*/ 67 h 735973"/>
              <a:gd name="connsiteX2" fmla="*/ 499940 w 1740377"/>
              <a:gd name="connsiteY2" fmla="*/ 690165 h 735973"/>
              <a:gd name="connsiteX3" fmla="*/ 87190 w 1740377"/>
              <a:gd name="connsiteY3" fmla="*/ 611254 h 735973"/>
              <a:gd name="connsiteX0" fmla="*/ 1606550 w 1653187"/>
              <a:gd name="connsiteY0" fmla="*/ 650942 h 726944"/>
              <a:gd name="connsiteX1" fmla="*/ 1084263 w 1653187"/>
              <a:gd name="connsiteY1" fmla="*/ 67 h 726944"/>
              <a:gd name="connsiteX2" fmla="*/ 412750 w 1653187"/>
              <a:gd name="connsiteY2" fmla="*/ 690165 h 726944"/>
              <a:gd name="connsiteX3" fmla="*/ 0 w 1653187"/>
              <a:gd name="connsiteY3" fmla="*/ 611254 h 726944"/>
              <a:gd name="connsiteX0" fmla="*/ 1606550 w 1651642"/>
              <a:gd name="connsiteY0" fmla="*/ 484292 h 548558"/>
              <a:gd name="connsiteX1" fmla="*/ 1060450 w 1651642"/>
              <a:gd name="connsiteY1" fmla="*/ 105 h 548558"/>
              <a:gd name="connsiteX2" fmla="*/ 412750 w 1651642"/>
              <a:gd name="connsiteY2" fmla="*/ 523515 h 548558"/>
              <a:gd name="connsiteX3" fmla="*/ 0 w 1651642"/>
              <a:gd name="connsiteY3" fmla="*/ 444604 h 548558"/>
              <a:gd name="connsiteX0" fmla="*/ 1606550 w 1651361"/>
              <a:gd name="connsiteY0" fmla="*/ 487450 h 487450"/>
              <a:gd name="connsiteX1" fmla="*/ 1060450 w 1651361"/>
              <a:gd name="connsiteY1" fmla="*/ 3263 h 487450"/>
              <a:gd name="connsiteX2" fmla="*/ 441325 w 1651361"/>
              <a:gd name="connsiteY2" fmla="*/ 283785 h 487450"/>
              <a:gd name="connsiteX3" fmla="*/ 0 w 1651361"/>
              <a:gd name="connsiteY3" fmla="*/ 447762 h 487450"/>
              <a:gd name="connsiteX0" fmla="*/ 1606550 w 1651038"/>
              <a:gd name="connsiteY0" fmla="*/ 492709 h 492709"/>
              <a:gd name="connsiteX1" fmla="*/ 1060450 w 1651038"/>
              <a:gd name="connsiteY1" fmla="*/ 8522 h 492709"/>
              <a:gd name="connsiteX2" fmla="*/ 474663 w 1651038"/>
              <a:gd name="connsiteY2" fmla="*/ 203319 h 492709"/>
              <a:gd name="connsiteX3" fmla="*/ 0 w 1651038"/>
              <a:gd name="connsiteY3" fmla="*/ 453021 h 492709"/>
              <a:gd name="connsiteX0" fmla="*/ 1606550 w 1661405"/>
              <a:gd name="connsiteY0" fmla="*/ 534316 h 534316"/>
              <a:gd name="connsiteX1" fmla="*/ 1198563 w 1661405"/>
              <a:gd name="connsiteY1" fmla="*/ 7266 h 534316"/>
              <a:gd name="connsiteX2" fmla="*/ 474663 w 1661405"/>
              <a:gd name="connsiteY2" fmla="*/ 244926 h 534316"/>
              <a:gd name="connsiteX3" fmla="*/ 0 w 1661405"/>
              <a:gd name="connsiteY3" fmla="*/ 494628 h 534316"/>
              <a:gd name="connsiteX0" fmla="*/ 1606550 w 1613304"/>
              <a:gd name="connsiteY0" fmla="*/ 534316 h 534316"/>
              <a:gd name="connsiteX1" fmla="*/ 1198563 w 1613304"/>
              <a:gd name="connsiteY1" fmla="*/ 7266 h 534316"/>
              <a:gd name="connsiteX2" fmla="*/ 474663 w 1613304"/>
              <a:gd name="connsiteY2" fmla="*/ 244926 h 534316"/>
              <a:gd name="connsiteX3" fmla="*/ 0 w 1613304"/>
              <a:gd name="connsiteY3" fmla="*/ 494628 h 534316"/>
              <a:gd name="connsiteX0" fmla="*/ 1606550 w 1613940"/>
              <a:gd name="connsiteY0" fmla="*/ 527493 h 527493"/>
              <a:gd name="connsiteX1" fmla="*/ 1198563 w 1613940"/>
              <a:gd name="connsiteY1" fmla="*/ 443 h 527493"/>
              <a:gd name="connsiteX2" fmla="*/ 474663 w 1613940"/>
              <a:gd name="connsiteY2" fmla="*/ 238103 h 527493"/>
              <a:gd name="connsiteX3" fmla="*/ 0 w 1613940"/>
              <a:gd name="connsiteY3" fmla="*/ 487805 h 527493"/>
              <a:gd name="connsiteX0" fmla="*/ 1606550 w 1613940"/>
              <a:gd name="connsiteY0" fmla="*/ 527727 h 527727"/>
              <a:gd name="connsiteX1" fmla="*/ 1198563 w 1613940"/>
              <a:gd name="connsiteY1" fmla="*/ 677 h 527727"/>
              <a:gd name="connsiteX2" fmla="*/ 474663 w 1613940"/>
              <a:gd name="connsiteY2" fmla="*/ 238337 h 527727"/>
              <a:gd name="connsiteX3" fmla="*/ 0 w 1613940"/>
              <a:gd name="connsiteY3" fmla="*/ 488039 h 527727"/>
              <a:gd name="connsiteX0" fmla="*/ 1592262 w 1599652"/>
              <a:gd name="connsiteY0" fmla="*/ 527495 h 527495"/>
              <a:gd name="connsiteX1" fmla="*/ 1184275 w 1599652"/>
              <a:gd name="connsiteY1" fmla="*/ 445 h 527495"/>
              <a:gd name="connsiteX2" fmla="*/ 460375 w 1599652"/>
              <a:gd name="connsiteY2" fmla="*/ 238105 h 527495"/>
              <a:gd name="connsiteX3" fmla="*/ 0 w 1599652"/>
              <a:gd name="connsiteY3" fmla="*/ 492570 h 527495"/>
              <a:gd name="connsiteX0" fmla="*/ 1592262 w 1599652"/>
              <a:gd name="connsiteY0" fmla="*/ 527495 h 527495"/>
              <a:gd name="connsiteX1" fmla="*/ 1184275 w 1599652"/>
              <a:gd name="connsiteY1" fmla="*/ 445 h 527495"/>
              <a:gd name="connsiteX2" fmla="*/ 460375 w 1599652"/>
              <a:gd name="connsiteY2" fmla="*/ 238105 h 527495"/>
              <a:gd name="connsiteX3" fmla="*/ 0 w 1599652"/>
              <a:gd name="connsiteY3" fmla="*/ 492570 h 527495"/>
              <a:gd name="connsiteX0" fmla="*/ 1592262 w 1599652"/>
              <a:gd name="connsiteY0" fmla="*/ 527519 h 527519"/>
              <a:gd name="connsiteX1" fmla="*/ 1184275 w 1599652"/>
              <a:gd name="connsiteY1" fmla="*/ 469 h 527519"/>
              <a:gd name="connsiteX2" fmla="*/ 460375 w 1599652"/>
              <a:gd name="connsiteY2" fmla="*/ 238129 h 527519"/>
              <a:gd name="connsiteX3" fmla="*/ 0 w 1599652"/>
              <a:gd name="connsiteY3" fmla="*/ 492594 h 527519"/>
              <a:gd name="connsiteX0" fmla="*/ 1592262 w 1601014"/>
              <a:gd name="connsiteY0" fmla="*/ 527114 h 527114"/>
              <a:gd name="connsiteX1" fmla="*/ 1184275 w 1601014"/>
              <a:gd name="connsiteY1" fmla="*/ 64 h 527114"/>
              <a:gd name="connsiteX2" fmla="*/ 0 w 1601014"/>
              <a:gd name="connsiteY2" fmla="*/ 492189 h 527114"/>
              <a:gd name="connsiteX0" fmla="*/ 1592262 w 1601014"/>
              <a:gd name="connsiteY0" fmla="*/ 527096 h 527096"/>
              <a:gd name="connsiteX1" fmla="*/ 1184275 w 1601014"/>
              <a:gd name="connsiteY1" fmla="*/ 46 h 527096"/>
              <a:gd name="connsiteX2" fmla="*/ 0 w 1601014"/>
              <a:gd name="connsiteY2" fmla="*/ 492171 h 527096"/>
              <a:gd name="connsiteX0" fmla="*/ 1592262 w 1595898"/>
              <a:gd name="connsiteY0" fmla="*/ 498524 h 498524"/>
              <a:gd name="connsiteX1" fmla="*/ 836612 w 1595898"/>
              <a:gd name="connsiteY1" fmla="*/ 49 h 498524"/>
              <a:gd name="connsiteX2" fmla="*/ 0 w 1595898"/>
              <a:gd name="connsiteY2" fmla="*/ 463599 h 498524"/>
              <a:gd name="connsiteX0" fmla="*/ 1592262 w 1595813"/>
              <a:gd name="connsiteY0" fmla="*/ 526920 h 526920"/>
              <a:gd name="connsiteX1" fmla="*/ 836612 w 1595813"/>
              <a:gd name="connsiteY1" fmla="*/ 28445 h 526920"/>
              <a:gd name="connsiteX2" fmla="*/ 0 w 1595813"/>
              <a:gd name="connsiteY2" fmla="*/ 491995 h 526920"/>
              <a:gd name="connsiteX0" fmla="*/ 1592262 w 1621238"/>
              <a:gd name="connsiteY0" fmla="*/ 523584 h 523584"/>
              <a:gd name="connsiteX1" fmla="*/ 836612 w 1621238"/>
              <a:gd name="connsiteY1" fmla="*/ 25109 h 523584"/>
              <a:gd name="connsiteX2" fmla="*/ 0 w 1621238"/>
              <a:gd name="connsiteY2" fmla="*/ 488659 h 523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1238" h="523584">
                <a:moveTo>
                  <a:pt x="1592262" y="523584"/>
                </a:moveTo>
                <a:cubicBezTo>
                  <a:pt x="1769269" y="316415"/>
                  <a:pt x="1087702" y="-107183"/>
                  <a:pt x="836612" y="25109"/>
                </a:cubicBezTo>
                <a:cubicBezTo>
                  <a:pt x="585522" y="157401"/>
                  <a:pt x="384836" y="543295"/>
                  <a:pt x="0" y="488659"/>
                </a:cubicBezTo>
              </a:path>
            </a:pathLst>
          </a:custGeom>
          <a:noFill/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任意多边形: 形状 397">
            <a:extLst>
              <a:ext uri="{FF2B5EF4-FFF2-40B4-BE49-F238E27FC236}">
                <a16:creationId xmlns:a16="http://schemas.microsoft.com/office/drawing/2014/main" id="{88A96159-9506-4C55-A449-1069454B494A}"/>
              </a:ext>
            </a:extLst>
          </p:cNvPr>
          <p:cNvSpPr/>
          <p:nvPr/>
        </p:nvSpPr>
        <p:spPr>
          <a:xfrm>
            <a:off x="9815778" y="9758799"/>
            <a:ext cx="19343" cy="566738"/>
          </a:xfrm>
          <a:custGeom>
            <a:avLst/>
            <a:gdLst>
              <a:gd name="connsiteX0" fmla="*/ 0 w 904875"/>
              <a:gd name="connsiteY0" fmla="*/ 552450 h 552450"/>
              <a:gd name="connsiteX1" fmla="*/ 371475 w 904875"/>
              <a:gd name="connsiteY1" fmla="*/ 276225 h 552450"/>
              <a:gd name="connsiteX2" fmla="*/ 904875 w 904875"/>
              <a:gd name="connsiteY2" fmla="*/ 0 h 552450"/>
              <a:gd name="connsiteX0" fmla="*/ 0 w 928687"/>
              <a:gd name="connsiteY0" fmla="*/ 557212 h 557212"/>
              <a:gd name="connsiteX1" fmla="*/ 371475 w 928687"/>
              <a:gd name="connsiteY1" fmla="*/ 280987 h 557212"/>
              <a:gd name="connsiteX2" fmla="*/ 928687 w 928687"/>
              <a:gd name="connsiteY2" fmla="*/ 0 h 557212"/>
              <a:gd name="connsiteX0" fmla="*/ 0 w 947177"/>
              <a:gd name="connsiteY0" fmla="*/ 557212 h 557212"/>
              <a:gd name="connsiteX1" fmla="*/ 371475 w 947177"/>
              <a:gd name="connsiteY1" fmla="*/ 280987 h 557212"/>
              <a:gd name="connsiteX2" fmla="*/ 928687 w 947177"/>
              <a:gd name="connsiteY2" fmla="*/ 0 h 557212"/>
              <a:gd name="connsiteX0" fmla="*/ 0 w 951546"/>
              <a:gd name="connsiteY0" fmla="*/ 557212 h 557212"/>
              <a:gd name="connsiteX1" fmla="*/ 490538 w 951546"/>
              <a:gd name="connsiteY1" fmla="*/ 357187 h 557212"/>
              <a:gd name="connsiteX2" fmla="*/ 928687 w 951546"/>
              <a:gd name="connsiteY2" fmla="*/ 0 h 557212"/>
              <a:gd name="connsiteX0" fmla="*/ 0 w 951546"/>
              <a:gd name="connsiteY0" fmla="*/ 557212 h 557212"/>
              <a:gd name="connsiteX1" fmla="*/ 490538 w 951546"/>
              <a:gd name="connsiteY1" fmla="*/ 357187 h 557212"/>
              <a:gd name="connsiteX2" fmla="*/ 928687 w 951546"/>
              <a:gd name="connsiteY2" fmla="*/ 0 h 557212"/>
              <a:gd name="connsiteX0" fmla="*/ 0 w 956158"/>
              <a:gd name="connsiteY0" fmla="*/ 557212 h 557212"/>
              <a:gd name="connsiteX1" fmla="*/ 490538 w 956158"/>
              <a:gd name="connsiteY1" fmla="*/ 357187 h 557212"/>
              <a:gd name="connsiteX2" fmla="*/ 928687 w 956158"/>
              <a:gd name="connsiteY2" fmla="*/ 0 h 557212"/>
              <a:gd name="connsiteX0" fmla="*/ 0 w 1233037"/>
              <a:gd name="connsiteY0" fmla="*/ 1106487 h 1106487"/>
              <a:gd name="connsiteX1" fmla="*/ 490538 w 1233037"/>
              <a:gd name="connsiteY1" fmla="*/ 906462 h 1106487"/>
              <a:gd name="connsiteX2" fmla="*/ 1217612 w 1233037"/>
              <a:gd name="connsiteY2" fmla="*/ 0 h 1106487"/>
              <a:gd name="connsiteX0" fmla="*/ 0 w 1256559"/>
              <a:gd name="connsiteY0" fmla="*/ 1106487 h 1106487"/>
              <a:gd name="connsiteX1" fmla="*/ 947738 w 1256559"/>
              <a:gd name="connsiteY1" fmla="*/ 785812 h 1106487"/>
              <a:gd name="connsiteX2" fmla="*/ 1217612 w 1256559"/>
              <a:gd name="connsiteY2" fmla="*/ 0 h 1106487"/>
              <a:gd name="connsiteX0" fmla="*/ 0 w 1394474"/>
              <a:gd name="connsiteY0" fmla="*/ 1087437 h 1087437"/>
              <a:gd name="connsiteX1" fmla="*/ 947738 w 1394474"/>
              <a:gd name="connsiteY1" fmla="*/ 766762 h 1087437"/>
              <a:gd name="connsiteX2" fmla="*/ 1366837 w 1394474"/>
              <a:gd name="connsiteY2" fmla="*/ 0 h 1087437"/>
              <a:gd name="connsiteX0" fmla="*/ 0 w 1419854"/>
              <a:gd name="connsiteY0" fmla="*/ 1087437 h 1087437"/>
              <a:gd name="connsiteX1" fmla="*/ 947738 w 1419854"/>
              <a:gd name="connsiteY1" fmla="*/ 766762 h 1087437"/>
              <a:gd name="connsiteX2" fmla="*/ 1393823 w 1419854"/>
              <a:gd name="connsiteY2" fmla="*/ 151936 h 1087437"/>
              <a:gd name="connsiteX3" fmla="*/ 1366837 w 1419854"/>
              <a:gd name="connsiteY3" fmla="*/ 0 h 1087437"/>
              <a:gd name="connsiteX0" fmla="*/ 0 w 1397604"/>
              <a:gd name="connsiteY0" fmla="*/ 1516062 h 1516062"/>
              <a:gd name="connsiteX1" fmla="*/ 947738 w 1397604"/>
              <a:gd name="connsiteY1" fmla="*/ 1195387 h 1516062"/>
              <a:gd name="connsiteX2" fmla="*/ 1393823 w 1397604"/>
              <a:gd name="connsiteY2" fmla="*/ 580561 h 1516062"/>
              <a:gd name="connsiteX3" fmla="*/ 538162 w 1397604"/>
              <a:gd name="connsiteY3" fmla="*/ 0 h 1516062"/>
              <a:gd name="connsiteX0" fmla="*/ 0 w 1362820"/>
              <a:gd name="connsiteY0" fmla="*/ 1516062 h 1516062"/>
              <a:gd name="connsiteX1" fmla="*/ 947738 w 1362820"/>
              <a:gd name="connsiteY1" fmla="*/ 1195387 h 1516062"/>
              <a:gd name="connsiteX2" fmla="*/ 1358898 w 1362820"/>
              <a:gd name="connsiteY2" fmla="*/ 164636 h 1516062"/>
              <a:gd name="connsiteX3" fmla="*/ 538162 w 1362820"/>
              <a:gd name="connsiteY3" fmla="*/ 0 h 1516062"/>
              <a:gd name="connsiteX0" fmla="*/ 0 w 1358898"/>
              <a:gd name="connsiteY0" fmla="*/ 1536472 h 1536472"/>
              <a:gd name="connsiteX1" fmla="*/ 947738 w 1358898"/>
              <a:gd name="connsiteY1" fmla="*/ 1215797 h 1536472"/>
              <a:gd name="connsiteX2" fmla="*/ 1358898 w 1358898"/>
              <a:gd name="connsiteY2" fmla="*/ 185046 h 1536472"/>
              <a:gd name="connsiteX3" fmla="*/ 538162 w 1358898"/>
              <a:gd name="connsiteY3" fmla="*/ 20410 h 1536472"/>
              <a:gd name="connsiteX0" fmla="*/ 0 w 1417135"/>
              <a:gd name="connsiteY0" fmla="*/ 1536472 h 1536472"/>
              <a:gd name="connsiteX1" fmla="*/ 947738 w 1417135"/>
              <a:gd name="connsiteY1" fmla="*/ 1215797 h 1536472"/>
              <a:gd name="connsiteX2" fmla="*/ 1358898 w 1417135"/>
              <a:gd name="connsiteY2" fmla="*/ 185046 h 1536472"/>
              <a:gd name="connsiteX3" fmla="*/ 538162 w 1417135"/>
              <a:gd name="connsiteY3" fmla="*/ 20410 h 1536472"/>
              <a:gd name="connsiteX0" fmla="*/ 0 w 1388247"/>
              <a:gd name="connsiteY0" fmla="*/ 1541295 h 1541295"/>
              <a:gd name="connsiteX1" fmla="*/ 947738 w 1388247"/>
              <a:gd name="connsiteY1" fmla="*/ 1220620 h 1541295"/>
              <a:gd name="connsiteX2" fmla="*/ 1327148 w 1388247"/>
              <a:gd name="connsiteY2" fmla="*/ 180344 h 1541295"/>
              <a:gd name="connsiteX3" fmla="*/ 538162 w 1388247"/>
              <a:gd name="connsiteY3" fmla="*/ 25233 h 1541295"/>
              <a:gd name="connsiteX0" fmla="*/ 0 w 1388247"/>
              <a:gd name="connsiteY0" fmla="*/ 1619009 h 1619009"/>
              <a:gd name="connsiteX1" fmla="*/ 947738 w 1388247"/>
              <a:gd name="connsiteY1" fmla="*/ 1298334 h 1619009"/>
              <a:gd name="connsiteX2" fmla="*/ 1327148 w 1388247"/>
              <a:gd name="connsiteY2" fmla="*/ 258058 h 1619009"/>
              <a:gd name="connsiteX3" fmla="*/ 538162 w 1388247"/>
              <a:gd name="connsiteY3" fmla="*/ 102947 h 1619009"/>
              <a:gd name="connsiteX0" fmla="*/ 0 w 1382502"/>
              <a:gd name="connsiteY0" fmla="*/ 1606510 h 1606510"/>
              <a:gd name="connsiteX1" fmla="*/ 947738 w 1382502"/>
              <a:gd name="connsiteY1" fmla="*/ 1285835 h 1606510"/>
              <a:gd name="connsiteX2" fmla="*/ 1320798 w 1382502"/>
              <a:gd name="connsiteY2" fmla="*/ 283659 h 1606510"/>
              <a:gd name="connsiteX3" fmla="*/ 538162 w 1382502"/>
              <a:gd name="connsiteY3" fmla="*/ 90448 h 1606510"/>
              <a:gd name="connsiteX0" fmla="*/ 0 w 1387828"/>
              <a:gd name="connsiteY0" fmla="*/ 1606510 h 1606510"/>
              <a:gd name="connsiteX1" fmla="*/ 947738 w 1387828"/>
              <a:gd name="connsiteY1" fmla="*/ 1285835 h 1606510"/>
              <a:gd name="connsiteX2" fmla="*/ 1320798 w 1387828"/>
              <a:gd name="connsiteY2" fmla="*/ 283659 h 1606510"/>
              <a:gd name="connsiteX3" fmla="*/ 538162 w 1387828"/>
              <a:gd name="connsiteY3" fmla="*/ 90448 h 1606510"/>
              <a:gd name="connsiteX0" fmla="*/ 0 w 1342635"/>
              <a:gd name="connsiteY0" fmla="*/ 1590742 h 1590742"/>
              <a:gd name="connsiteX1" fmla="*/ 947738 w 1342635"/>
              <a:gd name="connsiteY1" fmla="*/ 1270067 h 1590742"/>
              <a:gd name="connsiteX2" fmla="*/ 1276348 w 1342635"/>
              <a:gd name="connsiteY2" fmla="*/ 328216 h 1590742"/>
              <a:gd name="connsiteX3" fmla="*/ 538162 w 1342635"/>
              <a:gd name="connsiteY3" fmla="*/ 74680 h 1590742"/>
              <a:gd name="connsiteX0" fmla="*/ 0 w 1347841"/>
              <a:gd name="connsiteY0" fmla="*/ 1590742 h 1590742"/>
              <a:gd name="connsiteX1" fmla="*/ 947738 w 1347841"/>
              <a:gd name="connsiteY1" fmla="*/ 1270067 h 1590742"/>
              <a:gd name="connsiteX2" fmla="*/ 1276348 w 1347841"/>
              <a:gd name="connsiteY2" fmla="*/ 328216 h 1590742"/>
              <a:gd name="connsiteX3" fmla="*/ 538162 w 1347841"/>
              <a:gd name="connsiteY3" fmla="*/ 74680 h 1590742"/>
              <a:gd name="connsiteX0" fmla="*/ 0 w 812836"/>
              <a:gd name="connsiteY0" fmla="*/ 19745 h 1797808"/>
              <a:gd name="connsiteX1" fmla="*/ 427038 w 812836"/>
              <a:gd name="connsiteY1" fmla="*/ 1781870 h 1797808"/>
              <a:gd name="connsiteX2" fmla="*/ 755648 w 812836"/>
              <a:gd name="connsiteY2" fmla="*/ 840019 h 1797808"/>
              <a:gd name="connsiteX3" fmla="*/ 17462 w 812836"/>
              <a:gd name="connsiteY3" fmla="*/ 586483 h 1797808"/>
              <a:gd name="connsiteX0" fmla="*/ 0 w 777214"/>
              <a:gd name="connsiteY0" fmla="*/ 59448 h 880838"/>
              <a:gd name="connsiteX1" fmla="*/ 528638 w 777214"/>
              <a:gd name="connsiteY1" fmla="*/ 469023 h 880838"/>
              <a:gd name="connsiteX2" fmla="*/ 755648 w 777214"/>
              <a:gd name="connsiteY2" fmla="*/ 879722 h 880838"/>
              <a:gd name="connsiteX3" fmla="*/ 17462 w 777214"/>
              <a:gd name="connsiteY3" fmla="*/ 626186 h 880838"/>
              <a:gd name="connsiteX0" fmla="*/ 0 w 528653"/>
              <a:gd name="connsiteY0" fmla="*/ 56191 h 622929"/>
              <a:gd name="connsiteX1" fmla="*/ 528638 w 528653"/>
              <a:gd name="connsiteY1" fmla="*/ 465766 h 622929"/>
              <a:gd name="connsiteX2" fmla="*/ 17462 w 528653"/>
              <a:gd name="connsiteY2" fmla="*/ 622929 h 622929"/>
              <a:gd name="connsiteX0" fmla="*/ 0 w 63426"/>
              <a:gd name="connsiteY0" fmla="*/ 71264 h 638002"/>
              <a:gd name="connsiteX1" fmla="*/ 9525 w 63426"/>
              <a:gd name="connsiteY1" fmla="*/ 328439 h 638002"/>
              <a:gd name="connsiteX2" fmla="*/ 17462 w 63426"/>
              <a:gd name="connsiteY2" fmla="*/ 638002 h 638002"/>
              <a:gd name="connsiteX0" fmla="*/ 0 w 59389"/>
              <a:gd name="connsiteY0" fmla="*/ 71264 h 638002"/>
              <a:gd name="connsiteX1" fmla="*/ 9525 w 59389"/>
              <a:gd name="connsiteY1" fmla="*/ 328439 h 638002"/>
              <a:gd name="connsiteX2" fmla="*/ 17462 w 59389"/>
              <a:gd name="connsiteY2" fmla="*/ 638002 h 638002"/>
              <a:gd name="connsiteX0" fmla="*/ 0 w 31936"/>
              <a:gd name="connsiteY0" fmla="*/ 0 h 566738"/>
              <a:gd name="connsiteX1" fmla="*/ 9525 w 31936"/>
              <a:gd name="connsiteY1" fmla="*/ 257175 h 566738"/>
              <a:gd name="connsiteX2" fmla="*/ 17462 w 31936"/>
              <a:gd name="connsiteY2" fmla="*/ 566738 h 566738"/>
              <a:gd name="connsiteX0" fmla="*/ 0 w 19343"/>
              <a:gd name="connsiteY0" fmla="*/ 0 h 566738"/>
              <a:gd name="connsiteX1" fmla="*/ 9525 w 19343"/>
              <a:gd name="connsiteY1" fmla="*/ 257175 h 566738"/>
              <a:gd name="connsiteX2" fmla="*/ 17462 w 19343"/>
              <a:gd name="connsiteY2" fmla="*/ 566738 h 56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43" h="566738">
                <a:moveTo>
                  <a:pt x="0" y="0"/>
                </a:moveTo>
                <a:cubicBezTo>
                  <a:pt x="38894" y="146050"/>
                  <a:pt x="6615" y="162719"/>
                  <a:pt x="9525" y="257175"/>
                </a:cubicBezTo>
                <a:cubicBezTo>
                  <a:pt x="12435" y="351631"/>
                  <a:pt x="-9393" y="462558"/>
                  <a:pt x="17462" y="566738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任意多边形: 形状 398">
            <a:extLst>
              <a:ext uri="{FF2B5EF4-FFF2-40B4-BE49-F238E27FC236}">
                <a16:creationId xmlns:a16="http://schemas.microsoft.com/office/drawing/2014/main" id="{CA8E9061-88F8-4459-B979-7DFDB0A831F0}"/>
              </a:ext>
            </a:extLst>
          </p:cNvPr>
          <p:cNvSpPr/>
          <p:nvPr/>
        </p:nvSpPr>
        <p:spPr>
          <a:xfrm>
            <a:off x="8785491" y="10638278"/>
            <a:ext cx="741362" cy="678415"/>
          </a:xfrm>
          <a:custGeom>
            <a:avLst/>
            <a:gdLst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0 w 533400"/>
              <a:gd name="connsiteY2" fmla="*/ 219075 h 219075"/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0 w 533400"/>
              <a:gd name="connsiteY2" fmla="*/ 219075 h 219075"/>
              <a:gd name="connsiteX0" fmla="*/ 533400 w 533400"/>
              <a:gd name="connsiteY0" fmla="*/ 0 h 219075"/>
              <a:gd name="connsiteX1" fmla="*/ 242888 w 533400"/>
              <a:gd name="connsiteY1" fmla="*/ 104775 h 219075"/>
              <a:gd name="connsiteX2" fmla="*/ 161925 w 533400"/>
              <a:gd name="connsiteY2" fmla="*/ 119063 h 219075"/>
              <a:gd name="connsiteX3" fmla="*/ 0 w 533400"/>
              <a:gd name="connsiteY3" fmla="*/ 219075 h 219075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152400 w 523875"/>
              <a:gd name="connsiteY2" fmla="*/ 119063 h 195262"/>
              <a:gd name="connsiteX3" fmla="*/ 0 w 523875"/>
              <a:gd name="connsiteY3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523875 w 523875"/>
              <a:gd name="connsiteY0" fmla="*/ 0 h 195262"/>
              <a:gd name="connsiteX1" fmla="*/ 233363 w 523875"/>
              <a:gd name="connsiteY1" fmla="*/ 104775 h 195262"/>
              <a:gd name="connsiteX2" fmla="*/ 0 w 523875"/>
              <a:gd name="connsiteY2" fmla="*/ 195262 h 195262"/>
              <a:gd name="connsiteX0" fmla="*/ 1377950 w 1377950"/>
              <a:gd name="connsiteY0" fmla="*/ 0 h 855662"/>
              <a:gd name="connsiteX1" fmla="*/ 1087438 w 1377950"/>
              <a:gd name="connsiteY1" fmla="*/ 104775 h 855662"/>
              <a:gd name="connsiteX2" fmla="*/ 0 w 1377950"/>
              <a:gd name="connsiteY2" fmla="*/ 855662 h 855662"/>
              <a:gd name="connsiteX0" fmla="*/ 1377950 w 1377950"/>
              <a:gd name="connsiteY0" fmla="*/ 0 h 855662"/>
              <a:gd name="connsiteX1" fmla="*/ 1087438 w 1377950"/>
              <a:gd name="connsiteY1" fmla="*/ 104775 h 855662"/>
              <a:gd name="connsiteX2" fmla="*/ 412750 w 1377950"/>
              <a:gd name="connsiteY2" fmla="*/ 544048 h 855662"/>
              <a:gd name="connsiteX3" fmla="*/ 0 w 1377950"/>
              <a:gd name="connsiteY3" fmla="*/ 855662 h 855662"/>
              <a:gd name="connsiteX0" fmla="*/ 1828304 w 1828304"/>
              <a:gd name="connsiteY0" fmla="*/ 0 h 855662"/>
              <a:gd name="connsiteX1" fmla="*/ 1537792 w 1828304"/>
              <a:gd name="connsiteY1" fmla="*/ 104775 h 855662"/>
              <a:gd name="connsiteX2" fmla="*/ 31254 w 1828304"/>
              <a:gd name="connsiteY2" fmla="*/ 166223 h 855662"/>
              <a:gd name="connsiteX3" fmla="*/ 450354 w 1828304"/>
              <a:gd name="connsiteY3" fmla="*/ 855662 h 855662"/>
              <a:gd name="connsiteX0" fmla="*/ 1828304 w 1828304"/>
              <a:gd name="connsiteY0" fmla="*/ 401122 h 1256784"/>
              <a:gd name="connsiteX1" fmla="*/ 734517 w 1828304"/>
              <a:gd name="connsiteY1" fmla="*/ 1072 h 1256784"/>
              <a:gd name="connsiteX2" fmla="*/ 31254 w 1828304"/>
              <a:gd name="connsiteY2" fmla="*/ 567345 h 1256784"/>
              <a:gd name="connsiteX3" fmla="*/ 450354 w 1828304"/>
              <a:gd name="connsiteY3" fmla="*/ 1256784 h 1256784"/>
              <a:gd name="connsiteX0" fmla="*/ 1813075 w 1813075"/>
              <a:gd name="connsiteY0" fmla="*/ 402466 h 1258128"/>
              <a:gd name="connsiteX1" fmla="*/ 719288 w 1813075"/>
              <a:gd name="connsiteY1" fmla="*/ 2416 h 1258128"/>
              <a:gd name="connsiteX2" fmla="*/ 31900 w 1813075"/>
              <a:gd name="connsiteY2" fmla="*/ 657589 h 1258128"/>
              <a:gd name="connsiteX3" fmla="*/ 435125 w 1813075"/>
              <a:gd name="connsiteY3" fmla="*/ 1258128 h 1258128"/>
              <a:gd name="connsiteX0" fmla="*/ 1837222 w 1837222"/>
              <a:gd name="connsiteY0" fmla="*/ 402466 h 1268573"/>
              <a:gd name="connsiteX1" fmla="*/ 743435 w 1837222"/>
              <a:gd name="connsiteY1" fmla="*/ 2416 h 1268573"/>
              <a:gd name="connsiteX2" fmla="*/ 56047 w 1837222"/>
              <a:gd name="connsiteY2" fmla="*/ 657589 h 1268573"/>
              <a:gd name="connsiteX3" fmla="*/ 459272 w 1837222"/>
              <a:gd name="connsiteY3" fmla="*/ 1258128 h 1268573"/>
              <a:gd name="connsiteX0" fmla="*/ 1837222 w 1837222"/>
              <a:gd name="connsiteY0" fmla="*/ 402466 h 1268573"/>
              <a:gd name="connsiteX1" fmla="*/ 743435 w 1837222"/>
              <a:gd name="connsiteY1" fmla="*/ 2416 h 1268573"/>
              <a:gd name="connsiteX2" fmla="*/ 56047 w 1837222"/>
              <a:gd name="connsiteY2" fmla="*/ 657589 h 1268573"/>
              <a:gd name="connsiteX3" fmla="*/ 459272 w 1837222"/>
              <a:gd name="connsiteY3" fmla="*/ 1258128 h 1268573"/>
              <a:gd name="connsiteX0" fmla="*/ 1837222 w 1837222"/>
              <a:gd name="connsiteY0" fmla="*/ 402466 h 1268573"/>
              <a:gd name="connsiteX1" fmla="*/ 743435 w 1837222"/>
              <a:gd name="connsiteY1" fmla="*/ 2416 h 1268573"/>
              <a:gd name="connsiteX2" fmla="*/ 56047 w 1837222"/>
              <a:gd name="connsiteY2" fmla="*/ 657589 h 1268573"/>
              <a:gd name="connsiteX3" fmla="*/ 459272 w 1837222"/>
              <a:gd name="connsiteY3" fmla="*/ 1258128 h 1268573"/>
              <a:gd name="connsiteX0" fmla="*/ 1789646 w 1789646"/>
              <a:gd name="connsiteY0" fmla="*/ 402466 h 1268938"/>
              <a:gd name="connsiteX1" fmla="*/ 695859 w 1789646"/>
              <a:gd name="connsiteY1" fmla="*/ 2416 h 1268938"/>
              <a:gd name="connsiteX2" fmla="*/ 8471 w 1789646"/>
              <a:gd name="connsiteY2" fmla="*/ 657589 h 1268938"/>
              <a:gd name="connsiteX3" fmla="*/ 411696 w 1789646"/>
              <a:gd name="connsiteY3" fmla="*/ 1258128 h 1268938"/>
              <a:gd name="connsiteX0" fmla="*/ 1738384 w 1738384"/>
              <a:gd name="connsiteY0" fmla="*/ 402580 h 1269164"/>
              <a:gd name="connsiteX1" fmla="*/ 644597 w 1738384"/>
              <a:gd name="connsiteY1" fmla="*/ 2530 h 1269164"/>
              <a:gd name="connsiteX2" fmla="*/ 11184 w 1738384"/>
              <a:gd name="connsiteY2" fmla="*/ 664053 h 1269164"/>
              <a:gd name="connsiteX3" fmla="*/ 360434 w 1738384"/>
              <a:gd name="connsiteY3" fmla="*/ 1258242 h 1269164"/>
              <a:gd name="connsiteX0" fmla="*/ 1740345 w 1740345"/>
              <a:gd name="connsiteY0" fmla="*/ 431033 h 1298901"/>
              <a:gd name="connsiteX1" fmla="*/ 684658 w 1740345"/>
              <a:gd name="connsiteY1" fmla="*/ 2408 h 1298901"/>
              <a:gd name="connsiteX2" fmla="*/ 13145 w 1740345"/>
              <a:gd name="connsiteY2" fmla="*/ 692506 h 1298901"/>
              <a:gd name="connsiteX3" fmla="*/ 362395 w 1740345"/>
              <a:gd name="connsiteY3" fmla="*/ 1286695 h 1298901"/>
              <a:gd name="connsiteX0" fmla="*/ 1740345 w 1740345"/>
              <a:gd name="connsiteY0" fmla="*/ 428633 h 1296501"/>
              <a:gd name="connsiteX1" fmla="*/ 684658 w 1740345"/>
              <a:gd name="connsiteY1" fmla="*/ 8 h 1296501"/>
              <a:gd name="connsiteX2" fmla="*/ 13145 w 1740345"/>
              <a:gd name="connsiteY2" fmla="*/ 690106 h 1296501"/>
              <a:gd name="connsiteX3" fmla="*/ 362395 w 1740345"/>
              <a:gd name="connsiteY3" fmla="*/ 1284295 h 1296501"/>
              <a:gd name="connsiteX0" fmla="*/ 1740345 w 1740345"/>
              <a:gd name="connsiteY0" fmla="*/ 428636 h 1296504"/>
              <a:gd name="connsiteX1" fmla="*/ 684658 w 1740345"/>
              <a:gd name="connsiteY1" fmla="*/ 11 h 1296504"/>
              <a:gd name="connsiteX2" fmla="*/ 13145 w 1740345"/>
              <a:gd name="connsiteY2" fmla="*/ 690109 h 1296504"/>
              <a:gd name="connsiteX3" fmla="*/ 362395 w 1740345"/>
              <a:gd name="connsiteY3" fmla="*/ 1284298 h 1296504"/>
              <a:gd name="connsiteX0" fmla="*/ 1740345 w 1740345"/>
              <a:gd name="connsiteY0" fmla="*/ 428633 h 1296501"/>
              <a:gd name="connsiteX1" fmla="*/ 684658 w 1740345"/>
              <a:gd name="connsiteY1" fmla="*/ 8 h 1296501"/>
              <a:gd name="connsiteX2" fmla="*/ 13145 w 1740345"/>
              <a:gd name="connsiteY2" fmla="*/ 690106 h 1296501"/>
              <a:gd name="connsiteX3" fmla="*/ 362395 w 1740345"/>
              <a:gd name="connsiteY3" fmla="*/ 1284295 h 1296501"/>
              <a:gd name="connsiteX0" fmla="*/ 1740345 w 1740345"/>
              <a:gd name="connsiteY0" fmla="*/ 441313 h 1309181"/>
              <a:gd name="connsiteX1" fmla="*/ 684658 w 1740345"/>
              <a:gd name="connsiteY1" fmla="*/ 12688 h 1309181"/>
              <a:gd name="connsiteX2" fmla="*/ 13145 w 1740345"/>
              <a:gd name="connsiteY2" fmla="*/ 702786 h 1309181"/>
              <a:gd name="connsiteX3" fmla="*/ 362395 w 1740345"/>
              <a:gd name="connsiteY3" fmla="*/ 1296975 h 1309181"/>
              <a:gd name="connsiteX0" fmla="*/ 1745958 w 1745958"/>
              <a:gd name="connsiteY0" fmla="*/ 441313 h 1309181"/>
              <a:gd name="connsiteX1" fmla="*/ 690271 w 1745958"/>
              <a:gd name="connsiteY1" fmla="*/ 12688 h 1309181"/>
              <a:gd name="connsiteX2" fmla="*/ 18758 w 1745958"/>
              <a:gd name="connsiteY2" fmla="*/ 702786 h 1309181"/>
              <a:gd name="connsiteX3" fmla="*/ 368008 w 1745958"/>
              <a:gd name="connsiteY3" fmla="*/ 1296975 h 1309181"/>
              <a:gd name="connsiteX0" fmla="*/ 1745958 w 1745958"/>
              <a:gd name="connsiteY0" fmla="*/ 434432 h 1302300"/>
              <a:gd name="connsiteX1" fmla="*/ 690271 w 1745958"/>
              <a:gd name="connsiteY1" fmla="*/ 5807 h 1302300"/>
              <a:gd name="connsiteX2" fmla="*/ 18758 w 1745958"/>
              <a:gd name="connsiteY2" fmla="*/ 695905 h 1302300"/>
              <a:gd name="connsiteX3" fmla="*/ 368008 w 1745958"/>
              <a:gd name="connsiteY3" fmla="*/ 1290094 h 1302300"/>
              <a:gd name="connsiteX0" fmla="*/ 1735160 w 1735160"/>
              <a:gd name="connsiteY0" fmla="*/ 434432 h 1302868"/>
              <a:gd name="connsiteX1" fmla="*/ 679473 w 1735160"/>
              <a:gd name="connsiteY1" fmla="*/ 5807 h 1302868"/>
              <a:gd name="connsiteX2" fmla="*/ 7960 w 1735160"/>
              <a:gd name="connsiteY2" fmla="*/ 695905 h 1302868"/>
              <a:gd name="connsiteX3" fmla="*/ 357210 w 1735160"/>
              <a:gd name="connsiteY3" fmla="*/ 1290094 h 1302868"/>
              <a:gd name="connsiteX0" fmla="*/ 9551 w 1092068"/>
              <a:gd name="connsiteY0" fmla="*/ 606633 h 1297269"/>
              <a:gd name="connsiteX1" fmla="*/ 1087464 w 1092068"/>
              <a:gd name="connsiteY1" fmla="*/ 208 h 1297269"/>
              <a:gd name="connsiteX2" fmla="*/ 415951 w 1092068"/>
              <a:gd name="connsiteY2" fmla="*/ 690306 h 1297269"/>
              <a:gd name="connsiteX3" fmla="*/ 765201 w 1092068"/>
              <a:gd name="connsiteY3" fmla="*/ 1284495 h 1297269"/>
              <a:gd name="connsiteX0" fmla="*/ 0 w 755650"/>
              <a:gd name="connsiteY0" fmla="*/ 0 h 690636"/>
              <a:gd name="connsiteX1" fmla="*/ 406400 w 755650"/>
              <a:gd name="connsiteY1" fmla="*/ 83673 h 690636"/>
              <a:gd name="connsiteX2" fmla="*/ 755650 w 755650"/>
              <a:gd name="connsiteY2" fmla="*/ 677862 h 690636"/>
              <a:gd name="connsiteX0" fmla="*/ 0 w 755650"/>
              <a:gd name="connsiteY0" fmla="*/ 0 h 706429"/>
              <a:gd name="connsiteX1" fmla="*/ 377825 w 755650"/>
              <a:gd name="connsiteY1" fmla="*/ 383711 h 706429"/>
              <a:gd name="connsiteX2" fmla="*/ 755650 w 755650"/>
              <a:gd name="connsiteY2" fmla="*/ 677862 h 706429"/>
              <a:gd name="connsiteX0" fmla="*/ 0 w 755650"/>
              <a:gd name="connsiteY0" fmla="*/ 0 h 706429"/>
              <a:gd name="connsiteX1" fmla="*/ 377825 w 755650"/>
              <a:gd name="connsiteY1" fmla="*/ 383711 h 706429"/>
              <a:gd name="connsiteX2" fmla="*/ 755650 w 755650"/>
              <a:gd name="connsiteY2" fmla="*/ 677862 h 706429"/>
              <a:gd name="connsiteX0" fmla="*/ 0 w 755650"/>
              <a:gd name="connsiteY0" fmla="*/ 0 h 703736"/>
              <a:gd name="connsiteX1" fmla="*/ 377825 w 755650"/>
              <a:gd name="connsiteY1" fmla="*/ 383711 h 703736"/>
              <a:gd name="connsiteX2" fmla="*/ 755650 w 755650"/>
              <a:gd name="connsiteY2" fmla="*/ 677862 h 703736"/>
              <a:gd name="connsiteX0" fmla="*/ 0 w 741362"/>
              <a:gd name="connsiteY0" fmla="*/ 0 h 677917"/>
              <a:gd name="connsiteX1" fmla="*/ 363537 w 741362"/>
              <a:gd name="connsiteY1" fmla="*/ 364661 h 677917"/>
              <a:gd name="connsiteX2" fmla="*/ 741362 w 741362"/>
              <a:gd name="connsiteY2" fmla="*/ 658812 h 677917"/>
              <a:gd name="connsiteX0" fmla="*/ 0 w 741362"/>
              <a:gd name="connsiteY0" fmla="*/ 0 h 677917"/>
              <a:gd name="connsiteX1" fmla="*/ 363537 w 741362"/>
              <a:gd name="connsiteY1" fmla="*/ 364661 h 677917"/>
              <a:gd name="connsiteX2" fmla="*/ 741362 w 741362"/>
              <a:gd name="connsiteY2" fmla="*/ 658812 h 677917"/>
              <a:gd name="connsiteX0" fmla="*/ 0 w 741362"/>
              <a:gd name="connsiteY0" fmla="*/ 0 h 678415"/>
              <a:gd name="connsiteX1" fmla="*/ 363537 w 741362"/>
              <a:gd name="connsiteY1" fmla="*/ 364661 h 678415"/>
              <a:gd name="connsiteX2" fmla="*/ 741362 w 741362"/>
              <a:gd name="connsiteY2" fmla="*/ 658812 h 67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362" h="678415">
                <a:moveTo>
                  <a:pt x="0" y="0"/>
                </a:moveTo>
                <a:cubicBezTo>
                  <a:pt x="246592" y="74582"/>
                  <a:pt x="306652" y="245334"/>
                  <a:pt x="363537" y="364661"/>
                </a:cubicBezTo>
                <a:cubicBezTo>
                  <a:pt x="420422" y="483988"/>
                  <a:pt x="448204" y="752926"/>
                  <a:pt x="741362" y="658812"/>
                </a:cubicBezTo>
              </a:path>
            </a:pathLst>
          </a:custGeom>
          <a:noFill/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14F2F006-ECD6-40A5-AB2D-C02F5E28D83F}"/>
              </a:ext>
            </a:extLst>
          </p:cNvPr>
          <p:cNvSpPr/>
          <p:nvPr/>
        </p:nvSpPr>
        <p:spPr>
          <a:xfrm>
            <a:off x="3967188" y="-1575409"/>
            <a:ext cx="548149" cy="13980941"/>
          </a:xfrm>
          <a:prstGeom prst="leftBrace">
            <a:avLst>
              <a:gd name="adj1" fmla="val 161248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67591EA-10EA-4734-8222-CD379979EFD4}"/>
              </a:ext>
            </a:extLst>
          </p:cNvPr>
          <p:cNvSpPr/>
          <p:nvPr/>
        </p:nvSpPr>
        <p:spPr>
          <a:xfrm>
            <a:off x="7599765" y="134931"/>
            <a:ext cx="829791" cy="4110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1" name="箭头: 右 400">
            <a:extLst>
              <a:ext uri="{FF2B5EF4-FFF2-40B4-BE49-F238E27FC236}">
                <a16:creationId xmlns:a16="http://schemas.microsoft.com/office/drawing/2014/main" id="{20D6CF38-8627-4C9A-AFCE-CFDEC727D287}"/>
              </a:ext>
            </a:extLst>
          </p:cNvPr>
          <p:cNvSpPr/>
          <p:nvPr/>
        </p:nvSpPr>
        <p:spPr>
          <a:xfrm>
            <a:off x="7599765" y="3579392"/>
            <a:ext cx="829791" cy="4110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箭头: 右 401">
            <a:extLst>
              <a:ext uri="{FF2B5EF4-FFF2-40B4-BE49-F238E27FC236}">
                <a16:creationId xmlns:a16="http://schemas.microsoft.com/office/drawing/2014/main" id="{A9BFE96B-5B76-4CF0-8CBC-7DD9DBA1089F}"/>
              </a:ext>
            </a:extLst>
          </p:cNvPr>
          <p:cNvSpPr/>
          <p:nvPr/>
        </p:nvSpPr>
        <p:spPr>
          <a:xfrm>
            <a:off x="7619036" y="7099315"/>
            <a:ext cx="829791" cy="4110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3" name="箭头: 右 402">
            <a:extLst>
              <a:ext uri="{FF2B5EF4-FFF2-40B4-BE49-F238E27FC236}">
                <a16:creationId xmlns:a16="http://schemas.microsoft.com/office/drawing/2014/main" id="{FC4F6AD6-2462-40E5-B959-9E7A6D767140}"/>
              </a:ext>
            </a:extLst>
          </p:cNvPr>
          <p:cNvSpPr/>
          <p:nvPr/>
        </p:nvSpPr>
        <p:spPr>
          <a:xfrm>
            <a:off x="7616367" y="10660371"/>
            <a:ext cx="829791" cy="4110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47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D86F4F96-B502-4641-948D-1B79F5963F01}"/>
              </a:ext>
            </a:extLst>
          </p:cNvPr>
          <p:cNvGrpSpPr/>
          <p:nvPr/>
        </p:nvGrpSpPr>
        <p:grpSpPr>
          <a:xfrm>
            <a:off x="1430593" y="687354"/>
            <a:ext cx="2323364" cy="2306994"/>
            <a:chOff x="-1579371" y="-2792310"/>
            <a:chExt cx="2323364" cy="2306994"/>
          </a:xfrm>
        </p:grpSpPr>
        <p:sp>
          <p:nvSpPr>
            <p:cNvPr id="283" name="椭圆 282">
              <a:extLst>
                <a:ext uri="{FF2B5EF4-FFF2-40B4-BE49-F238E27FC236}">
                  <a16:creationId xmlns:a16="http://schemas.microsoft.com/office/drawing/2014/main" id="{D1AD4313-6B50-4E03-8CFA-2EAD6D493770}"/>
                </a:ext>
              </a:extLst>
            </p:cNvPr>
            <p:cNvSpPr/>
            <p:nvPr/>
          </p:nvSpPr>
          <p:spPr>
            <a:xfrm>
              <a:off x="-1280166" y="-2502898"/>
              <a:ext cx="1708728" cy="1708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3" name="椭圆 332">
              <a:extLst>
                <a:ext uri="{FF2B5EF4-FFF2-40B4-BE49-F238E27FC236}">
                  <a16:creationId xmlns:a16="http://schemas.microsoft.com/office/drawing/2014/main" id="{7EA9CE57-FA22-4CF3-9226-D583E9A1F58A}"/>
                </a:ext>
              </a:extLst>
            </p:cNvPr>
            <p:cNvSpPr/>
            <p:nvPr/>
          </p:nvSpPr>
          <p:spPr>
            <a:xfrm>
              <a:off x="-776784" y="-1999516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4" name="弧形 333">
              <a:extLst>
                <a:ext uri="{FF2B5EF4-FFF2-40B4-BE49-F238E27FC236}">
                  <a16:creationId xmlns:a16="http://schemas.microsoft.com/office/drawing/2014/main" id="{A18B2FF7-187C-4592-A77D-7511531CEB97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弧形 383">
              <a:extLst>
                <a:ext uri="{FF2B5EF4-FFF2-40B4-BE49-F238E27FC236}">
                  <a16:creationId xmlns:a16="http://schemas.microsoft.com/office/drawing/2014/main" id="{BC8A0B7A-49F3-4CA8-AA0C-FC9F28C83CAB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弧形 384">
              <a:extLst>
                <a:ext uri="{FF2B5EF4-FFF2-40B4-BE49-F238E27FC236}">
                  <a16:creationId xmlns:a16="http://schemas.microsoft.com/office/drawing/2014/main" id="{A0159CB9-3888-4DA8-AC34-26482BBA3C9C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弧形 403">
              <a:extLst>
                <a:ext uri="{FF2B5EF4-FFF2-40B4-BE49-F238E27FC236}">
                  <a16:creationId xmlns:a16="http://schemas.microsoft.com/office/drawing/2014/main" id="{2C9B4B09-CC7B-48B8-AFB6-3D7F7C9B2646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05" name="任意多边形: 形状 404">
            <a:extLst>
              <a:ext uri="{FF2B5EF4-FFF2-40B4-BE49-F238E27FC236}">
                <a16:creationId xmlns:a16="http://schemas.microsoft.com/office/drawing/2014/main" id="{BC51B2D9-F995-4011-A95F-6B89447AF82C}"/>
              </a:ext>
            </a:extLst>
          </p:cNvPr>
          <p:cNvSpPr/>
          <p:nvPr/>
        </p:nvSpPr>
        <p:spPr>
          <a:xfrm>
            <a:off x="2565260" y="1485900"/>
            <a:ext cx="61331" cy="344805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任意多边形: 形状 405">
            <a:extLst>
              <a:ext uri="{FF2B5EF4-FFF2-40B4-BE49-F238E27FC236}">
                <a16:creationId xmlns:a16="http://schemas.microsoft.com/office/drawing/2014/main" id="{BB1E934C-AD41-4D9C-BFEE-28301E8068E4}"/>
              </a:ext>
            </a:extLst>
          </p:cNvPr>
          <p:cNvSpPr/>
          <p:nvPr/>
        </p:nvSpPr>
        <p:spPr>
          <a:xfrm>
            <a:off x="2296655" y="1824990"/>
            <a:ext cx="285750" cy="200025"/>
          </a:xfrm>
          <a:custGeom>
            <a:avLst/>
            <a:gdLst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4315 h 204340"/>
              <a:gd name="connsiteX1" fmla="*/ 125730 w 285750"/>
              <a:gd name="connsiteY1" fmla="*/ 23365 h 204340"/>
              <a:gd name="connsiteX2" fmla="*/ 0 w 285750"/>
              <a:gd name="connsiteY2" fmla="*/ 204340 h 204340"/>
              <a:gd name="connsiteX0" fmla="*/ 285750 w 285750"/>
              <a:gd name="connsiteY0" fmla="*/ 0 h 200025"/>
              <a:gd name="connsiteX1" fmla="*/ 106680 w 285750"/>
              <a:gd name="connsiteY1" fmla="*/ 38100 h 200025"/>
              <a:gd name="connsiteX2" fmla="*/ 0 w 285750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00025">
                <a:moveTo>
                  <a:pt x="285750" y="0"/>
                </a:moveTo>
                <a:cubicBezTo>
                  <a:pt x="232410" y="6350"/>
                  <a:pt x="182880" y="-4445"/>
                  <a:pt x="106680" y="38100"/>
                </a:cubicBezTo>
                <a:cubicBezTo>
                  <a:pt x="30480" y="80645"/>
                  <a:pt x="39052" y="126206"/>
                  <a:pt x="0" y="20002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任意多边形: 形状 406">
            <a:extLst>
              <a:ext uri="{FF2B5EF4-FFF2-40B4-BE49-F238E27FC236}">
                <a16:creationId xmlns:a16="http://schemas.microsoft.com/office/drawing/2014/main" id="{67E4B9C8-1B14-4860-B1BE-5A0AEEFC16F3}"/>
              </a:ext>
            </a:extLst>
          </p:cNvPr>
          <p:cNvSpPr/>
          <p:nvPr/>
        </p:nvSpPr>
        <p:spPr>
          <a:xfrm>
            <a:off x="2588120" y="1832610"/>
            <a:ext cx="331470" cy="166783"/>
          </a:xfrm>
          <a:custGeom>
            <a:avLst/>
            <a:gdLst>
              <a:gd name="connsiteX0" fmla="*/ 0 w 331470"/>
              <a:gd name="connsiteY0" fmla="*/ 0 h 166783"/>
              <a:gd name="connsiteX1" fmla="*/ 140970 w 331470"/>
              <a:gd name="connsiteY1" fmla="*/ 160020 h 166783"/>
              <a:gd name="connsiteX2" fmla="*/ 331470 w 331470"/>
              <a:gd name="connsiteY2" fmla="*/ 121920 h 16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" h="166783">
                <a:moveTo>
                  <a:pt x="0" y="0"/>
                </a:moveTo>
                <a:cubicBezTo>
                  <a:pt x="42862" y="69850"/>
                  <a:pt x="85725" y="139700"/>
                  <a:pt x="140970" y="160020"/>
                </a:cubicBezTo>
                <a:cubicBezTo>
                  <a:pt x="196215" y="180340"/>
                  <a:pt x="263842" y="151130"/>
                  <a:pt x="331470" y="12192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B92DBBF-B75D-44B1-AA83-AAAF750B8BD0}"/>
              </a:ext>
            </a:extLst>
          </p:cNvPr>
          <p:cNvSpPr/>
          <p:nvPr/>
        </p:nvSpPr>
        <p:spPr>
          <a:xfrm>
            <a:off x="2533809" y="981075"/>
            <a:ext cx="29419" cy="495300"/>
          </a:xfrm>
          <a:custGeom>
            <a:avLst/>
            <a:gdLst>
              <a:gd name="connsiteX0" fmla="*/ 29419 w 29419"/>
              <a:gd name="connsiteY0" fmla="*/ 0 h 495300"/>
              <a:gd name="connsiteX1" fmla="*/ 844 w 29419"/>
              <a:gd name="connsiteY1" fmla="*/ 257175 h 495300"/>
              <a:gd name="connsiteX2" fmla="*/ 10369 w 29419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9" h="495300">
                <a:moveTo>
                  <a:pt x="29419" y="0"/>
                </a:moveTo>
                <a:cubicBezTo>
                  <a:pt x="16719" y="87312"/>
                  <a:pt x="4019" y="174625"/>
                  <a:pt x="844" y="257175"/>
                </a:cubicBezTo>
                <a:cubicBezTo>
                  <a:pt x="-2331" y="339725"/>
                  <a:pt x="4019" y="417512"/>
                  <a:pt x="10369" y="49530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BC7040A-5283-41E4-BC06-CB5ED1ADBE2C}"/>
              </a:ext>
            </a:extLst>
          </p:cNvPr>
          <p:cNvSpPr/>
          <p:nvPr/>
        </p:nvSpPr>
        <p:spPr>
          <a:xfrm>
            <a:off x="1734553" y="1847850"/>
            <a:ext cx="852488" cy="828675"/>
          </a:xfrm>
          <a:custGeom>
            <a:avLst/>
            <a:gdLst>
              <a:gd name="connsiteX0" fmla="*/ 0 w 852488"/>
              <a:gd name="connsiteY0" fmla="*/ 0 h 828675"/>
              <a:gd name="connsiteX1" fmla="*/ 476250 w 852488"/>
              <a:gd name="connsiteY1" fmla="*/ 461963 h 828675"/>
              <a:gd name="connsiteX2" fmla="*/ 852488 w 852488"/>
              <a:gd name="connsiteY2" fmla="*/ 828675 h 828675"/>
              <a:gd name="connsiteX0" fmla="*/ 0 w 852488"/>
              <a:gd name="connsiteY0" fmla="*/ 0 h 828675"/>
              <a:gd name="connsiteX1" fmla="*/ 495300 w 852488"/>
              <a:gd name="connsiteY1" fmla="*/ 404813 h 828675"/>
              <a:gd name="connsiteX2" fmla="*/ 852488 w 852488"/>
              <a:gd name="connsiteY2" fmla="*/ 828675 h 828675"/>
              <a:gd name="connsiteX0" fmla="*/ 0 w 852488"/>
              <a:gd name="connsiteY0" fmla="*/ 0 h 828675"/>
              <a:gd name="connsiteX1" fmla="*/ 495300 w 852488"/>
              <a:gd name="connsiteY1" fmla="*/ 404813 h 828675"/>
              <a:gd name="connsiteX2" fmla="*/ 852488 w 852488"/>
              <a:gd name="connsiteY2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488" h="828675">
                <a:moveTo>
                  <a:pt x="0" y="0"/>
                </a:moveTo>
                <a:cubicBezTo>
                  <a:pt x="165100" y="134938"/>
                  <a:pt x="353219" y="266701"/>
                  <a:pt x="495300" y="404813"/>
                </a:cubicBezTo>
                <a:cubicBezTo>
                  <a:pt x="637381" y="542926"/>
                  <a:pt x="733425" y="687388"/>
                  <a:pt x="852488" y="82867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FB6A852A-51F0-4BB2-BDC9-467B714332FC}"/>
              </a:ext>
            </a:extLst>
          </p:cNvPr>
          <p:cNvSpPr/>
          <p:nvPr/>
        </p:nvSpPr>
        <p:spPr>
          <a:xfrm>
            <a:off x="2264909" y="1826163"/>
            <a:ext cx="1160332" cy="491085"/>
          </a:xfrm>
          <a:custGeom>
            <a:avLst/>
            <a:gdLst>
              <a:gd name="connsiteX0" fmla="*/ 0 w 1157288"/>
              <a:gd name="connsiteY0" fmla="*/ 171450 h 357196"/>
              <a:gd name="connsiteX1" fmla="*/ 638175 w 1157288"/>
              <a:gd name="connsiteY1" fmla="*/ 352425 h 357196"/>
              <a:gd name="connsiteX2" fmla="*/ 1157288 w 1157288"/>
              <a:gd name="connsiteY2" fmla="*/ 0 h 357196"/>
              <a:gd name="connsiteX0" fmla="*/ 20041 w 1177329"/>
              <a:gd name="connsiteY0" fmla="*/ 171450 h 386214"/>
              <a:gd name="connsiteX1" fmla="*/ 658216 w 1177329"/>
              <a:gd name="connsiteY1" fmla="*/ 352425 h 386214"/>
              <a:gd name="connsiteX2" fmla="*/ 1177329 w 1177329"/>
              <a:gd name="connsiteY2" fmla="*/ 0 h 386214"/>
              <a:gd name="connsiteX0" fmla="*/ 21063 w 1178351"/>
              <a:gd name="connsiteY0" fmla="*/ 171450 h 471078"/>
              <a:gd name="connsiteX1" fmla="*/ 625901 w 1178351"/>
              <a:gd name="connsiteY1" fmla="*/ 461962 h 471078"/>
              <a:gd name="connsiteX2" fmla="*/ 1178351 w 1178351"/>
              <a:gd name="connsiteY2" fmla="*/ 0 h 471078"/>
              <a:gd name="connsiteX0" fmla="*/ 20966 w 1159204"/>
              <a:gd name="connsiteY0" fmla="*/ 171450 h 471078"/>
              <a:gd name="connsiteX1" fmla="*/ 625804 w 1159204"/>
              <a:gd name="connsiteY1" fmla="*/ 461962 h 471078"/>
              <a:gd name="connsiteX2" fmla="*/ 1159204 w 1159204"/>
              <a:gd name="connsiteY2" fmla="*/ 0 h 471078"/>
              <a:gd name="connsiteX0" fmla="*/ 20966 w 1159204"/>
              <a:gd name="connsiteY0" fmla="*/ 173639 h 473267"/>
              <a:gd name="connsiteX1" fmla="*/ 625804 w 1159204"/>
              <a:gd name="connsiteY1" fmla="*/ 464151 h 473267"/>
              <a:gd name="connsiteX2" fmla="*/ 1159204 w 1159204"/>
              <a:gd name="connsiteY2" fmla="*/ 2189 h 473267"/>
              <a:gd name="connsiteX0" fmla="*/ 22256 w 1160494"/>
              <a:gd name="connsiteY0" fmla="*/ 173703 h 460617"/>
              <a:gd name="connsiteX1" fmla="*/ 588994 w 1160494"/>
              <a:gd name="connsiteY1" fmla="*/ 449927 h 460617"/>
              <a:gd name="connsiteX2" fmla="*/ 1160494 w 1160494"/>
              <a:gd name="connsiteY2" fmla="*/ 2253 h 460617"/>
              <a:gd name="connsiteX0" fmla="*/ 22094 w 1160332"/>
              <a:gd name="connsiteY0" fmla="*/ 174086 h 491085"/>
              <a:gd name="connsiteX1" fmla="*/ 588832 w 1160332"/>
              <a:gd name="connsiteY1" fmla="*/ 450310 h 491085"/>
              <a:gd name="connsiteX2" fmla="*/ 1160332 w 1160332"/>
              <a:gd name="connsiteY2" fmla="*/ 2636 h 4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332" h="491085">
                <a:moveTo>
                  <a:pt x="22094" y="174086"/>
                </a:moveTo>
                <a:cubicBezTo>
                  <a:pt x="-112446" y="469361"/>
                  <a:pt x="403888" y="550323"/>
                  <a:pt x="588832" y="450310"/>
                </a:cubicBezTo>
                <a:cubicBezTo>
                  <a:pt x="773776" y="350297"/>
                  <a:pt x="963879" y="-35464"/>
                  <a:pt x="1160332" y="2636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9" name="组合 408">
            <a:extLst>
              <a:ext uri="{FF2B5EF4-FFF2-40B4-BE49-F238E27FC236}">
                <a16:creationId xmlns:a16="http://schemas.microsoft.com/office/drawing/2014/main" id="{A9797B3A-D9DA-4A5E-8A1A-5BE75AD8DA90}"/>
              </a:ext>
            </a:extLst>
          </p:cNvPr>
          <p:cNvGrpSpPr/>
          <p:nvPr/>
        </p:nvGrpSpPr>
        <p:grpSpPr>
          <a:xfrm>
            <a:off x="4649040" y="687354"/>
            <a:ext cx="2323364" cy="2306994"/>
            <a:chOff x="-1579371" y="-2792310"/>
            <a:chExt cx="2323364" cy="2306994"/>
          </a:xfrm>
        </p:grpSpPr>
        <p:sp>
          <p:nvSpPr>
            <p:cNvPr id="410" name="椭圆 409">
              <a:extLst>
                <a:ext uri="{FF2B5EF4-FFF2-40B4-BE49-F238E27FC236}">
                  <a16:creationId xmlns:a16="http://schemas.microsoft.com/office/drawing/2014/main" id="{17F71DF6-A58D-48BD-8D06-9AB76E64D29D}"/>
                </a:ext>
              </a:extLst>
            </p:cNvPr>
            <p:cNvSpPr/>
            <p:nvPr/>
          </p:nvSpPr>
          <p:spPr>
            <a:xfrm>
              <a:off x="-1280166" y="-2502898"/>
              <a:ext cx="1708728" cy="1708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1" name="椭圆 410">
              <a:extLst>
                <a:ext uri="{FF2B5EF4-FFF2-40B4-BE49-F238E27FC236}">
                  <a16:creationId xmlns:a16="http://schemas.microsoft.com/office/drawing/2014/main" id="{BE53ADD5-5F86-44A7-88C8-CB8908A3D965}"/>
                </a:ext>
              </a:extLst>
            </p:cNvPr>
            <p:cNvSpPr/>
            <p:nvPr/>
          </p:nvSpPr>
          <p:spPr>
            <a:xfrm>
              <a:off x="-776784" y="-1999516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2" name="弧形 411">
              <a:extLst>
                <a:ext uri="{FF2B5EF4-FFF2-40B4-BE49-F238E27FC236}">
                  <a16:creationId xmlns:a16="http://schemas.microsoft.com/office/drawing/2014/main" id="{0233FD1C-86DB-4CB5-BD2D-DCC25C2582A9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弧形 412">
              <a:extLst>
                <a:ext uri="{FF2B5EF4-FFF2-40B4-BE49-F238E27FC236}">
                  <a16:creationId xmlns:a16="http://schemas.microsoft.com/office/drawing/2014/main" id="{18BEA3D9-0ABD-4CF1-BEDD-07F8F13583CE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弧形 413">
              <a:extLst>
                <a:ext uri="{FF2B5EF4-FFF2-40B4-BE49-F238E27FC236}">
                  <a16:creationId xmlns:a16="http://schemas.microsoft.com/office/drawing/2014/main" id="{228EC23E-5890-4C92-8F91-4933B0892414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弧形 414">
              <a:extLst>
                <a:ext uri="{FF2B5EF4-FFF2-40B4-BE49-F238E27FC236}">
                  <a16:creationId xmlns:a16="http://schemas.microsoft.com/office/drawing/2014/main" id="{EC35CD97-780D-4DFD-9F24-2C57C00BA1EA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16" name="任意多边形: 形状 415">
            <a:extLst>
              <a:ext uri="{FF2B5EF4-FFF2-40B4-BE49-F238E27FC236}">
                <a16:creationId xmlns:a16="http://schemas.microsoft.com/office/drawing/2014/main" id="{F2EFD598-D7BE-4073-B6E4-F3DCDE54F958}"/>
              </a:ext>
            </a:extLst>
          </p:cNvPr>
          <p:cNvSpPr/>
          <p:nvPr/>
        </p:nvSpPr>
        <p:spPr>
          <a:xfrm>
            <a:off x="5783707" y="1485900"/>
            <a:ext cx="61331" cy="344805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任意多边形: 形状 416">
            <a:extLst>
              <a:ext uri="{FF2B5EF4-FFF2-40B4-BE49-F238E27FC236}">
                <a16:creationId xmlns:a16="http://schemas.microsoft.com/office/drawing/2014/main" id="{1CBD0740-981F-45F7-B2F7-13EC1B14DCD5}"/>
              </a:ext>
            </a:extLst>
          </p:cNvPr>
          <p:cNvSpPr/>
          <p:nvPr/>
        </p:nvSpPr>
        <p:spPr>
          <a:xfrm>
            <a:off x="5515102" y="1824990"/>
            <a:ext cx="285750" cy="200025"/>
          </a:xfrm>
          <a:custGeom>
            <a:avLst/>
            <a:gdLst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4315 h 204340"/>
              <a:gd name="connsiteX1" fmla="*/ 125730 w 285750"/>
              <a:gd name="connsiteY1" fmla="*/ 23365 h 204340"/>
              <a:gd name="connsiteX2" fmla="*/ 0 w 285750"/>
              <a:gd name="connsiteY2" fmla="*/ 204340 h 204340"/>
              <a:gd name="connsiteX0" fmla="*/ 285750 w 285750"/>
              <a:gd name="connsiteY0" fmla="*/ 0 h 200025"/>
              <a:gd name="connsiteX1" fmla="*/ 106680 w 285750"/>
              <a:gd name="connsiteY1" fmla="*/ 38100 h 200025"/>
              <a:gd name="connsiteX2" fmla="*/ 0 w 285750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00025">
                <a:moveTo>
                  <a:pt x="285750" y="0"/>
                </a:moveTo>
                <a:cubicBezTo>
                  <a:pt x="232410" y="6350"/>
                  <a:pt x="182880" y="-4445"/>
                  <a:pt x="106680" y="38100"/>
                </a:cubicBezTo>
                <a:cubicBezTo>
                  <a:pt x="30480" y="80645"/>
                  <a:pt x="39052" y="126206"/>
                  <a:pt x="0" y="20002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任意多边形: 形状 417">
            <a:extLst>
              <a:ext uri="{FF2B5EF4-FFF2-40B4-BE49-F238E27FC236}">
                <a16:creationId xmlns:a16="http://schemas.microsoft.com/office/drawing/2014/main" id="{36177143-A7B5-46D8-9D6F-4574673EFBA8}"/>
              </a:ext>
            </a:extLst>
          </p:cNvPr>
          <p:cNvSpPr/>
          <p:nvPr/>
        </p:nvSpPr>
        <p:spPr>
          <a:xfrm>
            <a:off x="5806567" y="1832610"/>
            <a:ext cx="331470" cy="166783"/>
          </a:xfrm>
          <a:custGeom>
            <a:avLst/>
            <a:gdLst>
              <a:gd name="connsiteX0" fmla="*/ 0 w 331470"/>
              <a:gd name="connsiteY0" fmla="*/ 0 h 166783"/>
              <a:gd name="connsiteX1" fmla="*/ 140970 w 331470"/>
              <a:gd name="connsiteY1" fmla="*/ 160020 h 166783"/>
              <a:gd name="connsiteX2" fmla="*/ 331470 w 331470"/>
              <a:gd name="connsiteY2" fmla="*/ 121920 h 16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" h="166783">
                <a:moveTo>
                  <a:pt x="0" y="0"/>
                </a:moveTo>
                <a:cubicBezTo>
                  <a:pt x="42862" y="69850"/>
                  <a:pt x="85725" y="139700"/>
                  <a:pt x="140970" y="160020"/>
                </a:cubicBezTo>
                <a:cubicBezTo>
                  <a:pt x="196215" y="180340"/>
                  <a:pt x="263842" y="151130"/>
                  <a:pt x="331470" y="12192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任意多边形: 形状 418">
            <a:extLst>
              <a:ext uri="{FF2B5EF4-FFF2-40B4-BE49-F238E27FC236}">
                <a16:creationId xmlns:a16="http://schemas.microsoft.com/office/drawing/2014/main" id="{704CEC4E-76AD-40D9-9316-DC416E05B9B9}"/>
              </a:ext>
            </a:extLst>
          </p:cNvPr>
          <p:cNvSpPr/>
          <p:nvPr/>
        </p:nvSpPr>
        <p:spPr>
          <a:xfrm>
            <a:off x="5752256" y="981075"/>
            <a:ext cx="29419" cy="495300"/>
          </a:xfrm>
          <a:custGeom>
            <a:avLst/>
            <a:gdLst>
              <a:gd name="connsiteX0" fmla="*/ 29419 w 29419"/>
              <a:gd name="connsiteY0" fmla="*/ 0 h 495300"/>
              <a:gd name="connsiteX1" fmla="*/ 844 w 29419"/>
              <a:gd name="connsiteY1" fmla="*/ 257175 h 495300"/>
              <a:gd name="connsiteX2" fmla="*/ 10369 w 29419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9" h="495300">
                <a:moveTo>
                  <a:pt x="29419" y="0"/>
                </a:moveTo>
                <a:cubicBezTo>
                  <a:pt x="16719" y="87312"/>
                  <a:pt x="4019" y="174625"/>
                  <a:pt x="844" y="257175"/>
                </a:cubicBezTo>
                <a:cubicBezTo>
                  <a:pt x="-2331" y="339725"/>
                  <a:pt x="4019" y="417512"/>
                  <a:pt x="10369" y="49530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任意多边形: 形状 420">
            <a:extLst>
              <a:ext uri="{FF2B5EF4-FFF2-40B4-BE49-F238E27FC236}">
                <a16:creationId xmlns:a16="http://schemas.microsoft.com/office/drawing/2014/main" id="{BA745AF3-81B0-4322-847A-47A1026BBD46}"/>
              </a:ext>
            </a:extLst>
          </p:cNvPr>
          <p:cNvSpPr/>
          <p:nvPr/>
        </p:nvSpPr>
        <p:spPr>
          <a:xfrm>
            <a:off x="5483356" y="1826163"/>
            <a:ext cx="1160332" cy="491085"/>
          </a:xfrm>
          <a:custGeom>
            <a:avLst/>
            <a:gdLst>
              <a:gd name="connsiteX0" fmla="*/ 0 w 1157288"/>
              <a:gd name="connsiteY0" fmla="*/ 171450 h 357196"/>
              <a:gd name="connsiteX1" fmla="*/ 638175 w 1157288"/>
              <a:gd name="connsiteY1" fmla="*/ 352425 h 357196"/>
              <a:gd name="connsiteX2" fmla="*/ 1157288 w 1157288"/>
              <a:gd name="connsiteY2" fmla="*/ 0 h 357196"/>
              <a:gd name="connsiteX0" fmla="*/ 20041 w 1177329"/>
              <a:gd name="connsiteY0" fmla="*/ 171450 h 386214"/>
              <a:gd name="connsiteX1" fmla="*/ 658216 w 1177329"/>
              <a:gd name="connsiteY1" fmla="*/ 352425 h 386214"/>
              <a:gd name="connsiteX2" fmla="*/ 1177329 w 1177329"/>
              <a:gd name="connsiteY2" fmla="*/ 0 h 386214"/>
              <a:gd name="connsiteX0" fmla="*/ 21063 w 1178351"/>
              <a:gd name="connsiteY0" fmla="*/ 171450 h 471078"/>
              <a:gd name="connsiteX1" fmla="*/ 625901 w 1178351"/>
              <a:gd name="connsiteY1" fmla="*/ 461962 h 471078"/>
              <a:gd name="connsiteX2" fmla="*/ 1178351 w 1178351"/>
              <a:gd name="connsiteY2" fmla="*/ 0 h 471078"/>
              <a:gd name="connsiteX0" fmla="*/ 20966 w 1159204"/>
              <a:gd name="connsiteY0" fmla="*/ 171450 h 471078"/>
              <a:gd name="connsiteX1" fmla="*/ 625804 w 1159204"/>
              <a:gd name="connsiteY1" fmla="*/ 461962 h 471078"/>
              <a:gd name="connsiteX2" fmla="*/ 1159204 w 1159204"/>
              <a:gd name="connsiteY2" fmla="*/ 0 h 471078"/>
              <a:gd name="connsiteX0" fmla="*/ 20966 w 1159204"/>
              <a:gd name="connsiteY0" fmla="*/ 173639 h 473267"/>
              <a:gd name="connsiteX1" fmla="*/ 625804 w 1159204"/>
              <a:gd name="connsiteY1" fmla="*/ 464151 h 473267"/>
              <a:gd name="connsiteX2" fmla="*/ 1159204 w 1159204"/>
              <a:gd name="connsiteY2" fmla="*/ 2189 h 473267"/>
              <a:gd name="connsiteX0" fmla="*/ 22256 w 1160494"/>
              <a:gd name="connsiteY0" fmla="*/ 173703 h 460617"/>
              <a:gd name="connsiteX1" fmla="*/ 588994 w 1160494"/>
              <a:gd name="connsiteY1" fmla="*/ 449927 h 460617"/>
              <a:gd name="connsiteX2" fmla="*/ 1160494 w 1160494"/>
              <a:gd name="connsiteY2" fmla="*/ 2253 h 460617"/>
              <a:gd name="connsiteX0" fmla="*/ 22094 w 1160332"/>
              <a:gd name="connsiteY0" fmla="*/ 174086 h 491085"/>
              <a:gd name="connsiteX1" fmla="*/ 588832 w 1160332"/>
              <a:gd name="connsiteY1" fmla="*/ 450310 h 491085"/>
              <a:gd name="connsiteX2" fmla="*/ 1160332 w 1160332"/>
              <a:gd name="connsiteY2" fmla="*/ 2636 h 4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332" h="491085">
                <a:moveTo>
                  <a:pt x="22094" y="174086"/>
                </a:moveTo>
                <a:cubicBezTo>
                  <a:pt x="-112446" y="469361"/>
                  <a:pt x="403888" y="550323"/>
                  <a:pt x="588832" y="450310"/>
                </a:cubicBezTo>
                <a:cubicBezTo>
                  <a:pt x="773776" y="350297"/>
                  <a:pt x="963879" y="-35464"/>
                  <a:pt x="1160332" y="2636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2" name="组合 421">
            <a:extLst>
              <a:ext uri="{FF2B5EF4-FFF2-40B4-BE49-F238E27FC236}">
                <a16:creationId xmlns:a16="http://schemas.microsoft.com/office/drawing/2014/main" id="{79E628C8-8720-4504-A45B-D46C8404F3E5}"/>
              </a:ext>
            </a:extLst>
          </p:cNvPr>
          <p:cNvGrpSpPr/>
          <p:nvPr/>
        </p:nvGrpSpPr>
        <p:grpSpPr>
          <a:xfrm>
            <a:off x="8055138" y="687354"/>
            <a:ext cx="2323364" cy="2306994"/>
            <a:chOff x="-1579371" y="-2792310"/>
            <a:chExt cx="2323364" cy="2306994"/>
          </a:xfrm>
        </p:grpSpPr>
        <p:sp>
          <p:nvSpPr>
            <p:cNvPr id="424" name="椭圆 423">
              <a:extLst>
                <a:ext uri="{FF2B5EF4-FFF2-40B4-BE49-F238E27FC236}">
                  <a16:creationId xmlns:a16="http://schemas.microsoft.com/office/drawing/2014/main" id="{E20F7029-3D6A-4073-834D-5E84EAEEE63F}"/>
                </a:ext>
              </a:extLst>
            </p:cNvPr>
            <p:cNvSpPr/>
            <p:nvPr/>
          </p:nvSpPr>
          <p:spPr>
            <a:xfrm>
              <a:off x="-776784" y="-1999516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弧形 424">
              <a:extLst>
                <a:ext uri="{FF2B5EF4-FFF2-40B4-BE49-F238E27FC236}">
                  <a16:creationId xmlns:a16="http://schemas.microsoft.com/office/drawing/2014/main" id="{A7570F3A-DCD9-400B-9FB2-20DFCF9714DB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弧形 425">
              <a:extLst>
                <a:ext uri="{FF2B5EF4-FFF2-40B4-BE49-F238E27FC236}">
                  <a16:creationId xmlns:a16="http://schemas.microsoft.com/office/drawing/2014/main" id="{C4E6E1C9-D0EA-4589-88A2-E8250639546A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弧形 426">
              <a:extLst>
                <a:ext uri="{FF2B5EF4-FFF2-40B4-BE49-F238E27FC236}">
                  <a16:creationId xmlns:a16="http://schemas.microsoft.com/office/drawing/2014/main" id="{6C9F53B1-C64F-458B-B955-E1D934790F58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弧形 427">
              <a:extLst>
                <a:ext uri="{FF2B5EF4-FFF2-40B4-BE49-F238E27FC236}">
                  <a16:creationId xmlns:a16="http://schemas.microsoft.com/office/drawing/2014/main" id="{52769378-2F6D-4544-B2F6-B40B4A92984B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29" name="任意多边形: 形状 428">
            <a:extLst>
              <a:ext uri="{FF2B5EF4-FFF2-40B4-BE49-F238E27FC236}">
                <a16:creationId xmlns:a16="http://schemas.microsoft.com/office/drawing/2014/main" id="{36FB66ED-2CFB-47F9-A8DC-703C0714806B}"/>
              </a:ext>
            </a:extLst>
          </p:cNvPr>
          <p:cNvSpPr/>
          <p:nvPr/>
        </p:nvSpPr>
        <p:spPr>
          <a:xfrm>
            <a:off x="9189805" y="1485900"/>
            <a:ext cx="61331" cy="344805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任意多边形: 形状 429">
            <a:extLst>
              <a:ext uri="{FF2B5EF4-FFF2-40B4-BE49-F238E27FC236}">
                <a16:creationId xmlns:a16="http://schemas.microsoft.com/office/drawing/2014/main" id="{002B8C91-E6D4-4F63-BE27-CE2A5EE15EC7}"/>
              </a:ext>
            </a:extLst>
          </p:cNvPr>
          <p:cNvSpPr/>
          <p:nvPr/>
        </p:nvSpPr>
        <p:spPr>
          <a:xfrm>
            <a:off x="8921200" y="1824990"/>
            <a:ext cx="285750" cy="200025"/>
          </a:xfrm>
          <a:custGeom>
            <a:avLst/>
            <a:gdLst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4315 h 204340"/>
              <a:gd name="connsiteX1" fmla="*/ 125730 w 285750"/>
              <a:gd name="connsiteY1" fmla="*/ 23365 h 204340"/>
              <a:gd name="connsiteX2" fmla="*/ 0 w 285750"/>
              <a:gd name="connsiteY2" fmla="*/ 204340 h 204340"/>
              <a:gd name="connsiteX0" fmla="*/ 285750 w 285750"/>
              <a:gd name="connsiteY0" fmla="*/ 0 h 200025"/>
              <a:gd name="connsiteX1" fmla="*/ 106680 w 285750"/>
              <a:gd name="connsiteY1" fmla="*/ 38100 h 200025"/>
              <a:gd name="connsiteX2" fmla="*/ 0 w 285750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00025">
                <a:moveTo>
                  <a:pt x="285750" y="0"/>
                </a:moveTo>
                <a:cubicBezTo>
                  <a:pt x="232410" y="6350"/>
                  <a:pt x="182880" y="-4445"/>
                  <a:pt x="106680" y="38100"/>
                </a:cubicBezTo>
                <a:cubicBezTo>
                  <a:pt x="30480" y="80645"/>
                  <a:pt x="39052" y="126206"/>
                  <a:pt x="0" y="20002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任意多边形: 形状 430">
            <a:extLst>
              <a:ext uri="{FF2B5EF4-FFF2-40B4-BE49-F238E27FC236}">
                <a16:creationId xmlns:a16="http://schemas.microsoft.com/office/drawing/2014/main" id="{DD83B3BD-8E7E-42FD-B01E-7BD0F26265F9}"/>
              </a:ext>
            </a:extLst>
          </p:cNvPr>
          <p:cNvSpPr/>
          <p:nvPr/>
        </p:nvSpPr>
        <p:spPr>
          <a:xfrm>
            <a:off x="9212665" y="1832610"/>
            <a:ext cx="331470" cy="166783"/>
          </a:xfrm>
          <a:custGeom>
            <a:avLst/>
            <a:gdLst>
              <a:gd name="connsiteX0" fmla="*/ 0 w 331470"/>
              <a:gd name="connsiteY0" fmla="*/ 0 h 166783"/>
              <a:gd name="connsiteX1" fmla="*/ 140970 w 331470"/>
              <a:gd name="connsiteY1" fmla="*/ 160020 h 166783"/>
              <a:gd name="connsiteX2" fmla="*/ 331470 w 331470"/>
              <a:gd name="connsiteY2" fmla="*/ 121920 h 16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" h="166783">
                <a:moveTo>
                  <a:pt x="0" y="0"/>
                </a:moveTo>
                <a:cubicBezTo>
                  <a:pt x="42862" y="69850"/>
                  <a:pt x="85725" y="139700"/>
                  <a:pt x="140970" y="160020"/>
                </a:cubicBezTo>
                <a:cubicBezTo>
                  <a:pt x="196215" y="180340"/>
                  <a:pt x="263842" y="151130"/>
                  <a:pt x="331470" y="12192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任意多边形: 形状 431">
            <a:extLst>
              <a:ext uri="{FF2B5EF4-FFF2-40B4-BE49-F238E27FC236}">
                <a16:creationId xmlns:a16="http://schemas.microsoft.com/office/drawing/2014/main" id="{8A6EEA68-3134-4645-BE09-D4F1137DB83F}"/>
              </a:ext>
            </a:extLst>
          </p:cNvPr>
          <p:cNvSpPr/>
          <p:nvPr/>
        </p:nvSpPr>
        <p:spPr>
          <a:xfrm>
            <a:off x="9158354" y="981075"/>
            <a:ext cx="29419" cy="495300"/>
          </a:xfrm>
          <a:custGeom>
            <a:avLst/>
            <a:gdLst>
              <a:gd name="connsiteX0" fmla="*/ 29419 w 29419"/>
              <a:gd name="connsiteY0" fmla="*/ 0 h 495300"/>
              <a:gd name="connsiteX1" fmla="*/ 844 w 29419"/>
              <a:gd name="connsiteY1" fmla="*/ 257175 h 495300"/>
              <a:gd name="connsiteX2" fmla="*/ 10369 w 29419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9" h="495300">
                <a:moveTo>
                  <a:pt x="29419" y="0"/>
                </a:moveTo>
                <a:cubicBezTo>
                  <a:pt x="16719" y="87312"/>
                  <a:pt x="4019" y="174625"/>
                  <a:pt x="844" y="257175"/>
                </a:cubicBezTo>
                <a:cubicBezTo>
                  <a:pt x="-2331" y="339725"/>
                  <a:pt x="4019" y="417512"/>
                  <a:pt x="10369" y="49530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任意多边形: 形状 433">
            <a:extLst>
              <a:ext uri="{FF2B5EF4-FFF2-40B4-BE49-F238E27FC236}">
                <a16:creationId xmlns:a16="http://schemas.microsoft.com/office/drawing/2014/main" id="{57778E06-39BF-40B3-ABC0-3A9319922AAD}"/>
              </a:ext>
            </a:extLst>
          </p:cNvPr>
          <p:cNvSpPr/>
          <p:nvPr/>
        </p:nvSpPr>
        <p:spPr>
          <a:xfrm>
            <a:off x="8889454" y="1826163"/>
            <a:ext cx="1160332" cy="491085"/>
          </a:xfrm>
          <a:custGeom>
            <a:avLst/>
            <a:gdLst>
              <a:gd name="connsiteX0" fmla="*/ 0 w 1157288"/>
              <a:gd name="connsiteY0" fmla="*/ 171450 h 357196"/>
              <a:gd name="connsiteX1" fmla="*/ 638175 w 1157288"/>
              <a:gd name="connsiteY1" fmla="*/ 352425 h 357196"/>
              <a:gd name="connsiteX2" fmla="*/ 1157288 w 1157288"/>
              <a:gd name="connsiteY2" fmla="*/ 0 h 357196"/>
              <a:gd name="connsiteX0" fmla="*/ 20041 w 1177329"/>
              <a:gd name="connsiteY0" fmla="*/ 171450 h 386214"/>
              <a:gd name="connsiteX1" fmla="*/ 658216 w 1177329"/>
              <a:gd name="connsiteY1" fmla="*/ 352425 h 386214"/>
              <a:gd name="connsiteX2" fmla="*/ 1177329 w 1177329"/>
              <a:gd name="connsiteY2" fmla="*/ 0 h 386214"/>
              <a:gd name="connsiteX0" fmla="*/ 21063 w 1178351"/>
              <a:gd name="connsiteY0" fmla="*/ 171450 h 471078"/>
              <a:gd name="connsiteX1" fmla="*/ 625901 w 1178351"/>
              <a:gd name="connsiteY1" fmla="*/ 461962 h 471078"/>
              <a:gd name="connsiteX2" fmla="*/ 1178351 w 1178351"/>
              <a:gd name="connsiteY2" fmla="*/ 0 h 471078"/>
              <a:gd name="connsiteX0" fmla="*/ 20966 w 1159204"/>
              <a:gd name="connsiteY0" fmla="*/ 171450 h 471078"/>
              <a:gd name="connsiteX1" fmla="*/ 625804 w 1159204"/>
              <a:gd name="connsiteY1" fmla="*/ 461962 h 471078"/>
              <a:gd name="connsiteX2" fmla="*/ 1159204 w 1159204"/>
              <a:gd name="connsiteY2" fmla="*/ 0 h 471078"/>
              <a:gd name="connsiteX0" fmla="*/ 20966 w 1159204"/>
              <a:gd name="connsiteY0" fmla="*/ 173639 h 473267"/>
              <a:gd name="connsiteX1" fmla="*/ 625804 w 1159204"/>
              <a:gd name="connsiteY1" fmla="*/ 464151 h 473267"/>
              <a:gd name="connsiteX2" fmla="*/ 1159204 w 1159204"/>
              <a:gd name="connsiteY2" fmla="*/ 2189 h 473267"/>
              <a:gd name="connsiteX0" fmla="*/ 22256 w 1160494"/>
              <a:gd name="connsiteY0" fmla="*/ 173703 h 460617"/>
              <a:gd name="connsiteX1" fmla="*/ 588994 w 1160494"/>
              <a:gd name="connsiteY1" fmla="*/ 449927 h 460617"/>
              <a:gd name="connsiteX2" fmla="*/ 1160494 w 1160494"/>
              <a:gd name="connsiteY2" fmla="*/ 2253 h 460617"/>
              <a:gd name="connsiteX0" fmla="*/ 22094 w 1160332"/>
              <a:gd name="connsiteY0" fmla="*/ 174086 h 491085"/>
              <a:gd name="connsiteX1" fmla="*/ 588832 w 1160332"/>
              <a:gd name="connsiteY1" fmla="*/ 450310 h 491085"/>
              <a:gd name="connsiteX2" fmla="*/ 1160332 w 1160332"/>
              <a:gd name="connsiteY2" fmla="*/ 2636 h 4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332" h="491085">
                <a:moveTo>
                  <a:pt x="22094" y="174086"/>
                </a:moveTo>
                <a:cubicBezTo>
                  <a:pt x="-112446" y="469361"/>
                  <a:pt x="403888" y="550323"/>
                  <a:pt x="588832" y="450310"/>
                </a:cubicBezTo>
                <a:cubicBezTo>
                  <a:pt x="773776" y="350297"/>
                  <a:pt x="963879" y="-35464"/>
                  <a:pt x="1160332" y="2636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E181086D-0F9A-4757-BEDD-4750F4E1B3AC}"/>
              </a:ext>
            </a:extLst>
          </p:cNvPr>
          <p:cNvSpPr/>
          <p:nvPr/>
        </p:nvSpPr>
        <p:spPr>
          <a:xfrm>
            <a:off x="8351247" y="981529"/>
            <a:ext cx="1690412" cy="1690412"/>
          </a:xfrm>
          <a:prstGeom prst="arc">
            <a:avLst>
              <a:gd name="adj1" fmla="val 5262979"/>
              <a:gd name="adj2" fmla="val 10723842"/>
            </a:avLst>
          </a:prstGeom>
          <a:ln w="38100">
            <a:solidFill>
              <a:srgbClr val="94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弧形 434">
            <a:extLst>
              <a:ext uri="{FF2B5EF4-FFF2-40B4-BE49-F238E27FC236}">
                <a16:creationId xmlns:a16="http://schemas.microsoft.com/office/drawing/2014/main" id="{DE1AB6A3-693E-46BA-9E97-8AC37186F77E}"/>
              </a:ext>
            </a:extLst>
          </p:cNvPr>
          <p:cNvSpPr/>
          <p:nvPr/>
        </p:nvSpPr>
        <p:spPr>
          <a:xfrm>
            <a:off x="8370299" y="986288"/>
            <a:ext cx="1690412" cy="1690412"/>
          </a:xfrm>
          <a:prstGeom prst="arc">
            <a:avLst>
              <a:gd name="adj1" fmla="val 16123136"/>
              <a:gd name="adj2" fmla="val 21519431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A57EB2-548B-46D8-B63C-02AC4390A49D}"/>
              </a:ext>
            </a:extLst>
          </p:cNvPr>
          <p:cNvSpPr/>
          <p:nvPr/>
        </p:nvSpPr>
        <p:spPr>
          <a:xfrm>
            <a:off x="4495800" y="495300"/>
            <a:ext cx="6033054" cy="2647950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箭头: 右 435">
            <a:extLst>
              <a:ext uri="{FF2B5EF4-FFF2-40B4-BE49-F238E27FC236}">
                <a16:creationId xmlns:a16="http://schemas.microsoft.com/office/drawing/2014/main" id="{C82A36DD-78D9-418C-88BD-97F095BD6A30}"/>
              </a:ext>
            </a:extLst>
          </p:cNvPr>
          <p:cNvSpPr/>
          <p:nvPr/>
        </p:nvSpPr>
        <p:spPr>
          <a:xfrm>
            <a:off x="7097069" y="1625985"/>
            <a:ext cx="829791" cy="4110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1080D6B-85B5-4DAF-8C2F-F36B7BF8C1FD}"/>
                  </a:ext>
                </a:extLst>
              </p:cNvPr>
              <p:cNvSpPr txBox="1"/>
              <p:nvPr/>
            </p:nvSpPr>
            <p:spPr>
              <a:xfrm>
                <a:off x="3952698" y="1542276"/>
                <a:ext cx="4600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1080D6B-85B5-4DAF-8C2F-F36B7BF8C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698" y="1542276"/>
                <a:ext cx="46006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7" name="组合 436">
            <a:extLst>
              <a:ext uri="{FF2B5EF4-FFF2-40B4-BE49-F238E27FC236}">
                <a16:creationId xmlns:a16="http://schemas.microsoft.com/office/drawing/2014/main" id="{A2FE3122-F107-4C63-B235-1ED700633D4F}"/>
              </a:ext>
            </a:extLst>
          </p:cNvPr>
          <p:cNvGrpSpPr/>
          <p:nvPr/>
        </p:nvGrpSpPr>
        <p:grpSpPr>
          <a:xfrm>
            <a:off x="1430593" y="3466600"/>
            <a:ext cx="2323364" cy="2306994"/>
            <a:chOff x="-1579371" y="-2792310"/>
            <a:chExt cx="2323364" cy="2306994"/>
          </a:xfrm>
        </p:grpSpPr>
        <p:sp>
          <p:nvSpPr>
            <p:cNvPr id="438" name="椭圆 437">
              <a:extLst>
                <a:ext uri="{FF2B5EF4-FFF2-40B4-BE49-F238E27FC236}">
                  <a16:creationId xmlns:a16="http://schemas.microsoft.com/office/drawing/2014/main" id="{8882E5F5-2C55-4CC1-92BC-4833C610FD25}"/>
                </a:ext>
              </a:extLst>
            </p:cNvPr>
            <p:cNvSpPr/>
            <p:nvPr/>
          </p:nvSpPr>
          <p:spPr>
            <a:xfrm>
              <a:off x="-1280166" y="-2502898"/>
              <a:ext cx="1708728" cy="1708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9" name="椭圆 438">
              <a:extLst>
                <a:ext uri="{FF2B5EF4-FFF2-40B4-BE49-F238E27FC236}">
                  <a16:creationId xmlns:a16="http://schemas.microsoft.com/office/drawing/2014/main" id="{9F276DCF-EB7A-4DE3-9514-263768439F85}"/>
                </a:ext>
              </a:extLst>
            </p:cNvPr>
            <p:cNvSpPr/>
            <p:nvPr/>
          </p:nvSpPr>
          <p:spPr>
            <a:xfrm>
              <a:off x="-776784" y="-1999516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0" name="弧形 439">
              <a:extLst>
                <a:ext uri="{FF2B5EF4-FFF2-40B4-BE49-F238E27FC236}">
                  <a16:creationId xmlns:a16="http://schemas.microsoft.com/office/drawing/2014/main" id="{2A60B2A2-0276-4AAF-B5E7-2137931E12AD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弧形 440">
              <a:extLst>
                <a:ext uri="{FF2B5EF4-FFF2-40B4-BE49-F238E27FC236}">
                  <a16:creationId xmlns:a16="http://schemas.microsoft.com/office/drawing/2014/main" id="{1EF40C0D-8091-4A16-834A-38B4DA2138F0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弧形 441">
              <a:extLst>
                <a:ext uri="{FF2B5EF4-FFF2-40B4-BE49-F238E27FC236}">
                  <a16:creationId xmlns:a16="http://schemas.microsoft.com/office/drawing/2014/main" id="{D933AC13-A2E4-4E4D-BA55-99AD8C97F940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弧形 442">
              <a:extLst>
                <a:ext uri="{FF2B5EF4-FFF2-40B4-BE49-F238E27FC236}">
                  <a16:creationId xmlns:a16="http://schemas.microsoft.com/office/drawing/2014/main" id="{AE9AE966-C711-4BB7-A515-5A65AA9D6766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44" name="任意多边形: 形状 443">
            <a:extLst>
              <a:ext uri="{FF2B5EF4-FFF2-40B4-BE49-F238E27FC236}">
                <a16:creationId xmlns:a16="http://schemas.microsoft.com/office/drawing/2014/main" id="{F121A3A4-F5B6-4F53-ADB2-36B0CF98A597}"/>
              </a:ext>
            </a:extLst>
          </p:cNvPr>
          <p:cNvSpPr/>
          <p:nvPr/>
        </p:nvSpPr>
        <p:spPr>
          <a:xfrm>
            <a:off x="2565260" y="4265146"/>
            <a:ext cx="61331" cy="344805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任意多边形: 形状 444">
            <a:extLst>
              <a:ext uri="{FF2B5EF4-FFF2-40B4-BE49-F238E27FC236}">
                <a16:creationId xmlns:a16="http://schemas.microsoft.com/office/drawing/2014/main" id="{75AA330D-1967-4C29-8D4C-F313C676D4E9}"/>
              </a:ext>
            </a:extLst>
          </p:cNvPr>
          <p:cNvSpPr/>
          <p:nvPr/>
        </p:nvSpPr>
        <p:spPr>
          <a:xfrm>
            <a:off x="2296655" y="4604236"/>
            <a:ext cx="285750" cy="200025"/>
          </a:xfrm>
          <a:custGeom>
            <a:avLst/>
            <a:gdLst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4315 h 204340"/>
              <a:gd name="connsiteX1" fmla="*/ 125730 w 285750"/>
              <a:gd name="connsiteY1" fmla="*/ 23365 h 204340"/>
              <a:gd name="connsiteX2" fmla="*/ 0 w 285750"/>
              <a:gd name="connsiteY2" fmla="*/ 204340 h 204340"/>
              <a:gd name="connsiteX0" fmla="*/ 285750 w 285750"/>
              <a:gd name="connsiteY0" fmla="*/ 0 h 200025"/>
              <a:gd name="connsiteX1" fmla="*/ 106680 w 285750"/>
              <a:gd name="connsiteY1" fmla="*/ 38100 h 200025"/>
              <a:gd name="connsiteX2" fmla="*/ 0 w 285750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00025">
                <a:moveTo>
                  <a:pt x="285750" y="0"/>
                </a:moveTo>
                <a:cubicBezTo>
                  <a:pt x="232410" y="6350"/>
                  <a:pt x="182880" y="-4445"/>
                  <a:pt x="106680" y="38100"/>
                </a:cubicBezTo>
                <a:cubicBezTo>
                  <a:pt x="30480" y="80645"/>
                  <a:pt x="39052" y="126206"/>
                  <a:pt x="0" y="20002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任意多边形: 形状 445">
            <a:extLst>
              <a:ext uri="{FF2B5EF4-FFF2-40B4-BE49-F238E27FC236}">
                <a16:creationId xmlns:a16="http://schemas.microsoft.com/office/drawing/2014/main" id="{1E555844-4B68-4873-A242-7D9965BEBD94}"/>
              </a:ext>
            </a:extLst>
          </p:cNvPr>
          <p:cNvSpPr/>
          <p:nvPr/>
        </p:nvSpPr>
        <p:spPr>
          <a:xfrm>
            <a:off x="2588120" y="4611856"/>
            <a:ext cx="331470" cy="166783"/>
          </a:xfrm>
          <a:custGeom>
            <a:avLst/>
            <a:gdLst>
              <a:gd name="connsiteX0" fmla="*/ 0 w 331470"/>
              <a:gd name="connsiteY0" fmla="*/ 0 h 166783"/>
              <a:gd name="connsiteX1" fmla="*/ 140970 w 331470"/>
              <a:gd name="connsiteY1" fmla="*/ 160020 h 166783"/>
              <a:gd name="connsiteX2" fmla="*/ 331470 w 331470"/>
              <a:gd name="connsiteY2" fmla="*/ 121920 h 16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" h="166783">
                <a:moveTo>
                  <a:pt x="0" y="0"/>
                </a:moveTo>
                <a:cubicBezTo>
                  <a:pt x="42862" y="69850"/>
                  <a:pt x="85725" y="139700"/>
                  <a:pt x="140970" y="160020"/>
                </a:cubicBezTo>
                <a:cubicBezTo>
                  <a:pt x="196215" y="180340"/>
                  <a:pt x="263842" y="151130"/>
                  <a:pt x="331470" y="12192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任意多边形: 形状 446">
            <a:extLst>
              <a:ext uri="{FF2B5EF4-FFF2-40B4-BE49-F238E27FC236}">
                <a16:creationId xmlns:a16="http://schemas.microsoft.com/office/drawing/2014/main" id="{55989D5E-636F-4E96-8761-8E5F11C697E1}"/>
              </a:ext>
            </a:extLst>
          </p:cNvPr>
          <p:cNvSpPr/>
          <p:nvPr/>
        </p:nvSpPr>
        <p:spPr>
          <a:xfrm>
            <a:off x="2533809" y="3760321"/>
            <a:ext cx="29419" cy="495300"/>
          </a:xfrm>
          <a:custGeom>
            <a:avLst/>
            <a:gdLst>
              <a:gd name="connsiteX0" fmla="*/ 29419 w 29419"/>
              <a:gd name="connsiteY0" fmla="*/ 0 h 495300"/>
              <a:gd name="connsiteX1" fmla="*/ 844 w 29419"/>
              <a:gd name="connsiteY1" fmla="*/ 257175 h 495300"/>
              <a:gd name="connsiteX2" fmla="*/ 10369 w 29419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9" h="495300">
                <a:moveTo>
                  <a:pt x="29419" y="0"/>
                </a:moveTo>
                <a:cubicBezTo>
                  <a:pt x="16719" y="87312"/>
                  <a:pt x="4019" y="174625"/>
                  <a:pt x="844" y="257175"/>
                </a:cubicBezTo>
                <a:cubicBezTo>
                  <a:pt x="-2331" y="339725"/>
                  <a:pt x="4019" y="417512"/>
                  <a:pt x="10369" y="49530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任意多边形: 形状 447">
            <a:extLst>
              <a:ext uri="{FF2B5EF4-FFF2-40B4-BE49-F238E27FC236}">
                <a16:creationId xmlns:a16="http://schemas.microsoft.com/office/drawing/2014/main" id="{1492E51A-1644-483D-92AF-A12B06A9A17D}"/>
              </a:ext>
            </a:extLst>
          </p:cNvPr>
          <p:cNvSpPr/>
          <p:nvPr/>
        </p:nvSpPr>
        <p:spPr>
          <a:xfrm>
            <a:off x="2285632" y="4819979"/>
            <a:ext cx="301410" cy="635793"/>
          </a:xfrm>
          <a:custGeom>
            <a:avLst/>
            <a:gdLst>
              <a:gd name="connsiteX0" fmla="*/ 0 w 852488"/>
              <a:gd name="connsiteY0" fmla="*/ 0 h 828675"/>
              <a:gd name="connsiteX1" fmla="*/ 476250 w 852488"/>
              <a:gd name="connsiteY1" fmla="*/ 461963 h 828675"/>
              <a:gd name="connsiteX2" fmla="*/ 852488 w 852488"/>
              <a:gd name="connsiteY2" fmla="*/ 828675 h 828675"/>
              <a:gd name="connsiteX0" fmla="*/ 0 w 852488"/>
              <a:gd name="connsiteY0" fmla="*/ 0 h 828675"/>
              <a:gd name="connsiteX1" fmla="*/ 495300 w 852488"/>
              <a:gd name="connsiteY1" fmla="*/ 404813 h 828675"/>
              <a:gd name="connsiteX2" fmla="*/ 852488 w 852488"/>
              <a:gd name="connsiteY2" fmla="*/ 828675 h 828675"/>
              <a:gd name="connsiteX0" fmla="*/ 0 w 852488"/>
              <a:gd name="connsiteY0" fmla="*/ 0 h 828675"/>
              <a:gd name="connsiteX1" fmla="*/ 495300 w 852488"/>
              <a:gd name="connsiteY1" fmla="*/ 404813 h 828675"/>
              <a:gd name="connsiteX2" fmla="*/ 852488 w 852488"/>
              <a:gd name="connsiteY2" fmla="*/ 828675 h 828675"/>
              <a:gd name="connsiteX0" fmla="*/ 76898 w 362649"/>
              <a:gd name="connsiteY0" fmla="*/ 0 h 664368"/>
              <a:gd name="connsiteX1" fmla="*/ 5461 w 362649"/>
              <a:gd name="connsiteY1" fmla="*/ 240506 h 664368"/>
              <a:gd name="connsiteX2" fmla="*/ 362649 w 362649"/>
              <a:gd name="connsiteY2" fmla="*/ 664368 h 664368"/>
              <a:gd name="connsiteX0" fmla="*/ 74639 w 362771"/>
              <a:gd name="connsiteY0" fmla="*/ 0 h 635793"/>
              <a:gd name="connsiteX1" fmla="*/ 5583 w 362771"/>
              <a:gd name="connsiteY1" fmla="*/ 211931 h 635793"/>
              <a:gd name="connsiteX2" fmla="*/ 362771 w 362771"/>
              <a:gd name="connsiteY2" fmla="*/ 635793 h 635793"/>
              <a:gd name="connsiteX0" fmla="*/ 85156 w 373288"/>
              <a:gd name="connsiteY0" fmla="*/ 0 h 635793"/>
              <a:gd name="connsiteX1" fmla="*/ 16100 w 373288"/>
              <a:gd name="connsiteY1" fmla="*/ 211931 h 635793"/>
              <a:gd name="connsiteX2" fmla="*/ 373288 w 373288"/>
              <a:gd name="connsiteY2" fmla="*/ 635793 h 635793"/>
              <a:gd name="connsiteX0" fmla="*/ 85156 w 373288"/>
              <a:gd name="connsiteY0" fmla="*/ 0 h 635793"/>
              <a:gd name="connsiteX1" fmla="*/ 16100 w 373288"/>
              <a:gd name="connsiteY1" fmla="*/ 211931 h 635793"/>
              <a:gd name="connsiteX2" fmla="*/ 373288 w 373288"/>
              <a:gd name="connsiteY2" fmla="*/ 635793 h 635793"/>
              <a:gd name="connsiteX0" fmla="*/ 14509 w 302641"/>
              <a:gd name="connsiteY0" fmla="*/ 0 h 635793"/>
              <a:gd name="connsiteX1" fmla="*/ 93090 w 302641"/>
              <a:gd name="connsiteY1" fmla="*/ 361950 h 635793"/>
              <a:gd name="connsiteX2" fmla="*/ 302641 w 302641"/>
              <a:gd name="connsiteY2" fmla="*/ 635793 h 635793"/>
              <a:gd name="connsiteX0" fmla="*/ 13278 w 301410"/>
              <a:gd name="connsiteY0" fmla="*/ 0 h 635793"/>
              <a:gd name="connsiteX1" fmla="*/ 91859 w 301410"/>
              <a:gd name="connsiteY1" fmla="*/ 361950 h 635793"/>
              <a:gd name="connsiteX2" fmla="*/ 301410 w 301410"/>
              <a:gd name="connsiteY2" fmla="*/ 635793 h 63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410" h="635793">
                <a:moveTo>
                  <a:pt x="13278" y="0"/>
                </a:moveTo>
                <a:cubicBezTo>
                  <a:pt x="-33553" y="184945"/>
                  <a:pt x="55743" y="286940"/>
                  <a:pt x="91859" y="361950"/>
                </a:cubicBezTo>
                <a:cubicBezTo>
                  <a:pt x="127975" y="436960"/>
                  <a:pt x="299029" y="542131"/>
                  <a:pt x="301410" y="635793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任意多边形: 形状 448">
            <a:extLst>
              <a:ext uri="{FF2B5EF4-FFF2-40B4-BE49-F238E27FC236}">
                <a16:creationId xmlns:a16="http://schemas.microsoft.com/office/drawing/2014/main" id="{47379D99-62AD-48A1-B33B-442DC8A887EB}"/>
              </a:ext>
            </a:extLst>
          </p:cNvPr>
          <p:cNvSpPr/>
          <p:nvPr/>
        </p:nvSpPr>
        <p:spPr>
          <a:xfrm>
            <a:off x="2908509" y="4598404"/>
            <a:ext cx="516732" cy="154707"/>
          </a:xfrm>
          <a:custGeom>
            <a:avLst/>
            <a:gdLst>
              <a:gd name="connsiteX0" fmla="*/ 0 w 1157288"/>
              <a:gd name="connsiteY0" fmla="*/ 171450 h 357196"/>
              <a:gd name="connsiteX1" fmla="*/ 638175 w 1157288"/>
              <a:gd name="connsiteY1" fmla="*/ 352425 h 357196"/>
              <a:gd name="connsiteX2" fmla="*/ 1157288 w 1157288"/>
              <a:gd name="connsiteY2" fmla="*/ 0 h 357196"/>
              <a:gd name="connsiteX0" fmla="*/ 20041 w 1177329"/>
              <a:gd name="connsiteY0" fmla="*/ 171450 h 386214"/>
              <a:gd name="connsiteX1" fmla="*/ 658216 w 1177329"/>
              <a:gd name="connsiteY1" fmla="*/ 352425 h 386214"/>
              <a:gd name="connsiteX2" fmla="*/ 1177329 w 1177329"/>
              <a:gd name="connsiteY2" fmla="*/ 0 h 386214"/>
              <a:gd name="connsiteX0" fmla="*/ 21063 w 1178351"/>
              <a:gd name="connsiteY0" fmla="*/ 171450 h 471078"/>
              <a:gd name="connsiteX1" fmla="*/ 625901 w 1178351"/>
              <a:gd name="connsiteY1" fmla="*/ 461962 h 471078"/>
              <a:gd name="connsiteX2" fmla="*/ 1178351 w 1178351"/>
              <a:gd name="connsiteY2" fmla="*/ 0 h 471078"/>
              <a:gd name="connsiteX0" fmla="*/ 20966 w 1159204"/>
              <a:gd name="connsiteY0" fmla="*/ 171450 h 471078"/>
              <a:gd name="connsiteX1" fmla="*/ 625804 w 1159204"/>
              <a:gd name="connsiteY1" fmla="*/ 461962 h 471078"/>
              <a:gd name="connsiteX2" fmla="*/ 1159204 w 1159204"/>
              <a:gd name="connsiteY2" fmla="*/ 0 h 471078"/>
              <a:gd name="connsiteX0" fmla="*/ 20966 w 1159204"/>
              <a:gd name="connsiteY0" fmla="*/ 173639 h 473267"/>
              <a:gd name="connsiteX1" fmla="*/ 625804 w 1159204"/>
              <a:gd name="connsiteY1" fmla="*/ 464151 h 473267"/>
              <a:gd name="connsiteX2" fmla="*/ 1159204 w 1159204"/>
              <a:gd name="connsiteY2" fmla="*/ 2189 h 473267"/>
              <a:gd name="connsiteX0" fmla="*/ 22256 w 1160494"/>
              <a:gd name="connsiteY0" fmla="*/ 173703 h 460617"/>
              <a:gd name="connsiteX1" fmla="*/ 588994 w 1160494"/>
              <a:gd name="connsiteY1" fmla="*/ 449927 h 460617"/>
              <a:gd name="connsiteX2" fmla="*/ 1160494 w 1160494"/>
              <a:gd name="connsiteY2" fmla="*/ 2253 h 460617"/>
              <a:gd name="connsiteX0" fmla="*/ 22094 w 1160332"/>
              <a:gd name="connsiteY0" fmla="*/ 174086 h 491085"/>
              <a:gd name="connsiteX1" fmla="*/ 588832 w 1160332"/>
              <a:gd name="connsiteY1" fmla="*/ 450310 h 491085"/>
              <a:gd name="connsiteX2" fmla="*/ 1160332 w 1160332"/>
              <a:gd name="connsiteY2" fmla="*/ 2636 h 491085"/>
              <a:gd name="connsiteX0" fmla="*/ 111732 w 628464"/>
              <a:gd name="connsiteY0" fmla="*/ 133193 h 454725"/>
              <a:gd name="connsiteX1" fmla="*/ 56964 w 628464"/>
              <a:gd name="connsiteY1" fmla="*/ 449898 h 454725"/>
              <a:gd name="connsiteX2" fmla="*/ 628464 w 628464"/>
              <a:gd name="connsiteY2" fmla="*/ 2224 h 454725"/>
              <a:gd name="connsiteX0" fmla="*/ 33930 w 550662"/>
              <a:gd name="connsiteY0" fmla="*/ 139726 h 263370"/>
              <a:gd name="connsiteX1" fmla="*/ 288724 w 550662"/>
              <a:gd name="connsiteY1" fmla="*/ 89718 h 263370"/>
              <a:gd name="connsiteX2" fmla="*/ 550662 w 550662"/>
              <a:gd name="connsiteY2" fmla="*/ 8757 h 263370"/>
              <a:gd name="connsiteX0" fmla="*/ 0 w 516732"/>
              <a:gd name="connsiteY0" fmla="*/ 139726 h 154184"/>
              <a:gd name="connsiteX1" fmla="*/ 254794 w 516732"/>
              <a:gd name="connsiteY1" fmla="*/ 89718 h 154184"/>
              <a:gd name="connsiteX2" fmla="*/ 516732 w 516732"/>
              <a:gd name="connsiteY2" fmla="*/ 8757 h 154184"/>
              <a:gd name="connsiteX0" fmla="*/ 0 w 516732"/>
              <a:gd name="connsiteY0" fmla="*/ 142257 h 161386"/>
              <a:gd name="connsiteX1" fmla="*/ 254794 w 516732"/>
              <a:gd name="connsiteY1" fmla="*/ 92249 h 161386"/>
              <a:gd name="connsiteX2" fmla="*/ 516732 w 516732"/>
              <a:gd name="connsiteY2" fmla="*/ 11288 h 161386"/>
              <a:gd name="connsiteX0" fmla="*/ 0 w 516732"/>
              <a:gd name="connsiteY0" fmla="*/ 140048 h 155098"/>
              <a:gd name="connsiteX1" fmla="*/ 254794 w 516732"/>
              <a:gd name="connsiteY1" fmla="*/ 90040 h 155098"/>
              <a:gd name="connsiteX2" fmla="*/ 516732 w 516732"/>
              <a:gd name="connsiteY2" fmla="*/ 9079 h 155098"/>
              <a:gd name="connsiteX0" fmla="*/ 0 w 516732"/>
              <a:gd name="connsiteY0" fmla="*/ 140609 h 154707"/>
              <a:gd name="connsiteX1" fmla="*/ 261938 w 516732"/>
              <a:gd name="connsiteY1" fmla="*/ 83457 h 154707"/>
              <a:gd name="connsiteX2" fmla="*/ 516732 w 516732"/>
              <a:gd name="connsiteY2" fmla="*/ 9640 h 15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732" h="154707">
                <a:moveTo>
                  <a:pt x="0" y="140609"/>
                </a:moveTo>
                <a:cubicBezTo>
                  <a:pt x="194073" y="185853"/>
                  <a:pt x="211535" y="110047"/>
                  <a:pt x="261938" y="83457"/>
                </a:cubicBezTo>
                <a:cubicBezTo>
                  <a:pt x="312341" y="56867"/>
                  <a:pt x="320279" y="-28460"/>
                  <a:pt x="516732" y="964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0" name="组合 449">
            <a:extLst>
              <a:ext uri="{FF2B5EF4-FFF2-40B4-BE49-F238E27FC236}">
                <a16:creationId xmlns:a16="http://schemas.microsoft.com/office/drawing/2014/main" id="{5344DBB5-ABA7-4A33-8E24-AFF5BC74F91B}"/>
              </a:ext>
            </a:extLst>
          </p:cNvPr>
          <p:cNvGrpSpPr/>
          <p:nvPr/>
        </p:nvGrpSpPr>
        <p:grpSpPr>
          <a:xfrm>
            <a:off x="4683356" y="3466600"/>
            <a:ext cx="2323364" cy="2306994"/>
            <a:chOff x="-1579371" y="-2792310"/>
            <a:chExt cx="2323364" cy="2306994"/>
          </a:xfrm>
        </p:grpSpPr>
        <p:sp>
          <p:nvSpPr>
            <p:cNvPr id="451" name="椭圆 450">
              <a:extLst>
                <a:ext uri="{FF2B5EF4-FFF2-40B4-BE49-F238E27FC236}">
                  <a16:creationId xmlns:a16="http://schemas.microsoft.com/office/drawing/2014/main" id="{AE15D06A-5256-4544-BFF3-C7E3A6103422}"/>
                </a:ext>
              </a:extLst>
            </p:cNvPr>
            <p:cNvSpPr/>
            <p:nvPr/>
          </p:nvSpPr>
          <p:spPr>
            <a:xfrm>
              <a:off x="-1280166" y="-2502898"/>
              <a:ext cx="1708728" cy="1708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2" name="椭圆 451">
              <a:extLst>
                <a:ext uri="{FF2B5EF4-FFF2-40B4-BE49-F238E27FC236}">
                  <a16:creationId xmlns:a16="http://schemas.microsoft.com/office/drawing/2014/main" id="{E945355C-C98D-416F-8818-5892DF416129}"/>
                </a:ext>
              </a:extLst>
            </p:cNvPr>
            <p:cNvSpPr/>
            <p:nvPr/>
          </p:nvSpPr>
          <p:spPr>
            <a:xfrm>
              <a:off x="-776784" y="-1999516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3" name="弧形 452">
              <a:extLst>
                <a:ext uri="{FF2B5EF4-FFF2-40B4-BE49-F238E27FC236}">
                  <a16:creationId xmlns:a16="http://schemas.microsoft.com/office/drawing/2014/main" id="{DB9692FD-4F10-435E-8859-7C024DF88E09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弧形 453">
              <a:extLst>
                <a:ext uri="{FF2B5EF4-FFF2-40B4-BE49-F238E27FC236}">
                  <a16:creationId xmlns:a16="http://schemas.microsoft.com/office/drawing/2014/main" id="{335F3566-9774-41E3-B793-9856A599E417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弧形 454">
              <a:extLst>
                <a:ext uri="{FF2B5EF4-FFF2-40B4-BE49-F238E27FC236}">
                  <a16:creationId xmlns:a16="http://schemas.microsoft.com/office/drawing/2014/main" id="{1CE2F30A-D770-406C-921E-C3630EA65F6D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弧形 455">
              <a:extLst>
                <a:ext uri="{FF2B5EF4-FFF2-40B4-BE49-F238E27FC236}">
                  <a16:creationId xmlns:a16="http://schemas.microsoft.com/office/drawing/2014/main" id="{F84BF037-988D-4C67-A898-E97AAF1FE474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57" name="任意多边形: 形状 456">
            <a:extLst>
              <a:ext uri="{FF2B5EF4-FFF2-40B4-BE49-F238E27FC236}">
                <a16:creationId xmlns:a16="http://schemas.microsoft.com/office/drawing/2014/main" id="{0C40C72B-0699-4D64-B5E1-52E328A10500}"/>
              </a:ext>
            </a:extLst>
          </p:cNvPr>
          <p:cNvSpPr/>
          <p:nvPr/>
        </p:nvSpPr>
        <p:spPr>
          <a:xfrm>
            <a:off x="5818023" y="4265146"/>
            <a:ext cx="61331" cy="344805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任意多边形: 形状 457">
            <a:extLst>
              <a:ext uri="{FF2B5EF4-FFF2-40B4-BE49-F238E27FC236}">
                <a16:creationId xmlns:a16="http://schemas.microsoft.com/office/drawing/2014/main" id="{3B75956E-1FD0-48FE-94D3-18DCFBD92799}"/>
              </a:ext>
            </a:extLst>
          </p:cNvPr>
          <p:cNvSpPr/>
          <p:nvPr/>
        </p:nvSpPr>
        <p:spPr>
          <a:xfrm>
            <a:off x="5549418" y="4604236"/>
            <a:ext cx="285750" cy="200025"/>
          </a:xfrm>
          <a:custGeom>
            <a:avLst/>
            <a:gdLst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4315 h 204340"/>
              <a:gd name="connsiteX1" fmla="*/ 125730 w 285750"/>
              <a:gd name="connsiteY1" fmla="*/ 23365 h 204340"/>
              <a:gd name="connsiteX2" fmla="*/ 0 w 285750"/>
              <a:gd name="connsiteY2" fmla="*/ 204340 h 204340"/>
              <a:gd name="connsiteX0" fmla="*/ 285750 w 285750"/>
              <a:gd name="connsiteY0" fmla="*/ 0 h 200025"/>
              <a:gd name="connsiteX1" fmla="*/ 106680 w 285750"/>
              <a:gd name="connsiteY1" fmla="*/ 38100 h 200025"/>
              <a:gd name="connsiteX2" fmla="*/ 0 w 285750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00025">
                <a:moveTo>
                  <a:pt x="285750" y="0"/>
                </a:moveTo>
                <a:cubicBezTo>
                  <a:pt x="232410" y="6350"/>
                  <a:pt x="182880" y="-4445"/>
                  <a:pt x="106680" y="38100"/>
                </a:cubicBezTo>
                <a:cubicBezTo>
                  <a:pt x="30480" y="80645"/>
                  <a:pt x="39052" y="126206"/>
                  <a:pt x="0" y="20002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任意多边形: 形状 458">
            <a:extLst>
              <a:ext uri="{FF2B5EF4-FFF2-40B4-BE49-F238E27FC236}">
                <a16:creationId xmlns:a16="http://schemas.microsoft.com/office/drawing/2014/main" id="{A1AF47EC-D701-45B8-8253-7E9EFEE5E79D}"/>
              </a:ext>
            </a:extLst>
          </p:cNvPr>
          <p:cNvSpPr/>
          <p:nvPr/>
        </p:nvSpPr>
        <p:spPr>
          <a:xfrm>
            <a:off x="5840883" y="4611856"/>
            <a:ext cx="331470" cy="166783"/>
          </a:xfrm>
          <a:custGeom>
            <a:avLst/>
            <a:gdLst>
              <a:gd name="connsiteX0" fmla="*/ 0 w 331470"/>
              <a:gd name="connsiteY0" fmla="*/ 0 h 166783"/>
              <a:gd name="connsiteX1" fmla="*/ 140970 w 331470"/>
              <a:gd name="connsiteY1" fmla="*/ 160020 h 166783"/>
              <a:gd name="connsiteX2" fmla="*/ 331470 w 331470"/>
              <a:gd name="connsiteY2" fmla="*/ 121920 h 16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" h="166783">
                <a:moveTo>
                  <a:pt x="0" y="0"/>
                </a:moveTo>
                <a:cubicBezTo>
                  <a:pt x="42862" y="69850"/>
                  <a:pt x="85725" y="139700"/>
                  <a:pt x="140970" y="160020"/>
                </a:cubicBezTo>
                <a:cubicBezTo>
                  <a:pt x="196215" y="180340"/>
                  <a:pt x="263842" y="151130"/>
                  <a:pt x="331470" y="12192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任意多边形: 形状 459">
            <a:extLst>
              <a:ext uri="{FF2B5EF4-FFF2-40B4-BE49-F238E27FC236}">
                <a16:creationId xmlns:a16="http://schemas.microsoft.com/office/drawing/2014/main" id="{EE73CE7F-0609-4540-BDE3-C95256F47550}"/>
              </a:ext>
            </a:extLst>
          </p:cNvPr>
          <p:cNvSpPr/>
          <p:nvPr/>
        </p:nvSpPr>
        <p:spPr>
          <a:xfrm>
            <a:off x="5786572" y="3760321"/>
            <a:ext cx="29419" cy="495300"/>
          </a:xfrm>
          <a:custGeom>
            <a:avLst/>
            <a:gdLst>
              <a:gd name="connsiteX0" fmla="*/ 29419 w 29419"/>
              <a:gd name="connsiteY0" fmla="*/ 0 h 495300"/>
              <a:gd name="connsiteX1" fmla="*/ 844 w 29419"/>
              <a:gd name="connsiteY1" fmla="*/ 257175 h 495300"/>
              <a:gd name="connsiteX2" fmla="*/ 10369 w 29419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9" h="495300">
                <a:moveTo>
                  <a:pt x="29419" y="0"/>
                </a:moveTo>
                <a:cubicBezTo>
                  <a:pt x="16719" y="87312"/>
                  <a:pt x="4019" y="174625"/>
                  <a:pt x="844" y="257175"/>
                </a:cubicBezTo>
                <a:cubicBezTo>
                  <a:pt x="-2331" y="339725"/>
                  <a:pt x="4019" y="417512"/>
                  <a:pt x="10369" y="49530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任意多边形: 形状 460">
            <a:extLst>
              <a:ext uri="{FF2B5EF4-FFF2-40B4-BE49-F238E27FC236}">
                <a16:creationId xmlns:a16="http://schemas.microsoft.com/office/drawing/2014/main" id="{B6D4FD66-BA0F-424B-9E47-104F73431572}"/>
              </a:ext>
            </a:extLst>
          </p:cNvPr>
          <p:cNvSpPr/>
          <p:nvPr/>
        </p:nvSpPr>
        <p:spPr>
          <a:xfrm>
            <a:off x="5538395" y="4819979"/>
            <a:ext cx="301410" cy="635793"/>
          </a:xfrm>
          <a:custGeom>
            <a:avLst/>
            <a:gdLst>
              <a:gd name="connsiteX0" fmla="*/ 0 w 852488"/>
              <a:gd name="connsiteY0" fmla="*/ 0 h 828675"/>
              <a:gd name="connsiteX1" fmla="*/ 476250 w 852488"/>
              <a:gd name="connsiteY1" fmla="*/ 461963 h 828675"/>
              <a:gd name="connsiteX2" fmla="*/ 852488 w 852488"/>
              <a:gd name="connsiteY2" fmla="*/ 828675 h 828675"/>
              <a:gd name="connsiteX0" fmla="*/ 0 w 852488"/>
              <a:gd name="connsiteY0" fmla="*/ 0 h 828675"/>
              <a:gd name="connsiteX1" fmla="*/ 495300 w 852488"/>
              <a:gd name="connsiteY1" fmla="*/ 404813 h 828675"/>
              <a:gd name="connsiteX2" fmla="*/ 852488 w 852488"/>
              <a:gd name="connsiteY2" fmla="*/ 828675 h 828675"/>
              <a:gd name="connsiteX0" fmla="*/ 0 w 852488"/>
              <a:gd name="connsiteY0" fmla="*/ 0 h 828675"/>
              <a:gd name="connsiteX1" fmla="*/ 495300 w 852488"/>
              <a:gd name="connsiteY1" fmla="*/ 404813 h 828675"/>
              <a:gd name="connsiteX2" fmla="*/ 852488 w 852488"/>
              <a:gd name="connsiteY2" fmla="*/ 828675 h 828675"/>
              <a:gd name="connsiteX0" fmla="*/ 76898 w 362649"/>
              <a:gd name="connsiteY0" fmla="*/ 0 h 664368"/>
              <a:gd name="connsiteX1" fmla="*/ 5461 w 362649"/>
              <a:gd name="connsiteY1" fmla="*/ 240506 h 664368"/>
              <a:gd name="connsiteX2" fmla="*/ 362649 w 362649"/>
              <a:gd name="connsiteY2" fmla="*/ 664368 h 664368"/>
              <a:gd name="connsiteX0" fmla="*/ 74639 w 362771"/>
              <a:gd name="connsiteY0" fmla="*/ 0 h 635793"/>
              <a:gd name="connsiteX1" fmla="*/ 5583 w 362771"/>
              <a:gd name="connsiteY1" fmla="*/ 211931 h 635793"/>
              <a:gd name="connsiteX2" fmla="*/ 362771 w 362771"/>
              <a:gd name="connsiteY2" fmla="*/ 635793 h 635793"/>
              <a:gd name="connsiteX0" fmla="*/ 85156 w 373288"/>
              <a:gd name="connsiteY0" fmla="*/ 0 h 635793"/>
              <a:gd name="connsiteX1" fmla="*/ 16100 w 373288"/>
              <a:gd name="connsiteY1" fmla="*/ 211931 h 635793"/>
              <a:gd name="connsiteX2" fmla="*/ 373288 w 373288"/>
              <a:gd name="connsiteY2" fmla="*/ 635793 h 635793"/>
              <a:gd name="connsiteX0" fmla="*/ 85156 w 373288"/>
              <a:gd name="connsiteY0" fmla="*/ 0 h 635793"/>
              <a:gd name="connsiteX1" fmla="*/ 16100 w 373288"/>
              <a:gd name="connsiteY1" fmla="*/ 211931 h 635793"/>
              <a:gd name="connsiteX2" fmla="*/ 373288 w 373288"/>
              <a:gd name="connsiteY2" fmla="*/ 635793 h 635793"/>
              <a:gd name="connsiteX0" fmla="*/ 14509 w 302641"/>
              <a:gd name="connsiteY0" fmla="*/ 0 h 635793"/>
              <a:gd name="connsiteX1" fmla="*/ 93090 w 302641"/>
              <a:gd name="connsiteY1" fmla="*/ 361950 h 635793"/>
              <a:gd name="connsiteX2" fmla="*/ 302641 w 302641"/>
              <a:gd name="connsiteY2" fmla="*/ 635793 h 635793"/>
              <a:gd name="connsiteX0" fmla="*/ 13278 w 301410"/>
              <a:gd name="connsiteY0" fmla="*/ 0 h 635793"/>
              <a:gd name="connsiteX1" fmla="*/ 91859 w 301410"/>
              <a:gd name="connsiteY1" fmla="*/ 361950 h 635793"/>
              <a:gd name="connsiteX2" fmla="*/ 301410 w 301410"/>
              <a:gd name="connsiteY2" fmla="*/ 635793 h 63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410" h="635793">
                <a:moveTo>
                  <a:pt x="13278" y="0"/>
                </a:moveTo>
                <a:cubicBezTo>
                  <a:pt x="-33553" y="184945"/>
                  <a:pt x="55743" y="286940"/>
                  <a:pt x="91859" y="361950"/>
                </a:cubicBezTo>
                <a:cubicBezTo>
                  <a:pt x="127975" y="436960"/>
                  <a:pt x="299029" y="542131"/>
                  <a:pt x="301410" y="635793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文本框 462">
            <a:extLst>
              <a:ext uri="{FF2B5EF4-FFF2-40B4-BE49-F238E27FC236}">
                <a16:creationId xmlns:a16="http://schemas.microsoft.com/office/drawing/2014/main" id="{7F87C408-7C72-4FB1-B072-ABF5A44C93D8}"/>
              </a:ext>
            </a:extLst>
          </p:cNvPr>
          <p:cNvSpPr txBox="1"/>
          <p:nvPr/>
        </p:nvSpPr>
        <p:spPr>
          <a:xfrm>
            <a:off x="5030398" y="438320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A40BA873-7A05-4F29-B96C-1B824D29E446}"/>
              </a:ext>
            </a:extLst>
          </p:cNvPr>
          <p:cNvSpPr txBox="1"/>
          <p:nvPr/>
        </p:nvSpPr>
        <p:spPr>
          <a:xfrm>
            <a:off x="6195763" y="438206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E6D1397A-6013-41E6-8C11-6C1F78B2992A}"/>
              </a:ext>
            </a:extLst>
          </p:cNvPr>
          <p:cNvSpPr txBox="1"/>
          <p:nvPr/>
        </p:nvSpPr>
        <p:spPr>
          <a:xfrm>
            <a:off x="6022879" y="118177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85101E3B-AD0F-4C33-A4AB-1FE451509F8C}"/>
              </a:ext>
            </a:extLst>
          </p:cNvPr>
          <p:cNvSpPr txBox="1"/>
          <p:nvPr/>
        </p:nvSpPr>
        <p:spPr>
          <a:xfrm>
            <a:off x="9450442" y="12202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4AD9D2E0-AA0C-4C43-ACEE-17589D147C29}"/>
              </a:ext>
            </a:extLst>
          </p:cNvPr>
          <p:cNvSpPr txBox="1"/>
          <p:nvPr/>
        </p:nvSpPr>
        <p:spPr>
          <a:xfrm>
            <a:off x="4983610" y="174871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sp>
        <p:nvSpPr>
          <p:cNvPr id="468" name="文本框 467">
            <a:extLst>
              <a:ext uri="{FF2B5EF4-FFF2-40B4-BE49-F238E27FC236}">
                <a16:creationId xmlns:a16="http://schemas.microsoft.com/office/drawing/2014/main" id="{015D96BA-555C-4885-B346-57BBED7558EC}"/>
              </a:ext>
            </a:extLst>
          </p:cNvPr>
          <p:cNvSpPr txBox="1"/>
          <p:nvPr/>
        </p:nvSpPr>
        <p:spPr>
          <a:xfrm>
            <a:off x="8396774" y="17563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grpSp>
        <p:nvGrpSpPr>
          <p:cNvPr id="469" name="组合 468">
            <a:extLst>
              <a:ext uri="{FF2B5EF4-FFF2-40B4-BE49-F238E27FC236}">
                <a16:creationId xmlns:a16="http://schemas.microsoft.com/office/drawing/2014/main" id="{31410005-18FB-46CA-97F8-186240A8D9D3}"/>
              </a:ext>
            </a:extLst>
          </p:cNvPr>
          <p:cNvGrpSpPr/>
          <p:nvPr/>
        </p:nvGrpSpPr>
        <p:grpSpPr>
          <a:xfrm>
            <a:off x="8057707" y="3466600"/>
            <a:ext cx="2323364" cy="2306994"/>
            <a:chOff x="-1579371" y="-2792310"/>
            <a:chExt cx="2323364" cy="2306994"/>
          </a:xfrm>
        </p:grpSpPr>
        <p:sp>
          <p:nvSpPr>
            <p:cNvPr id="470" name="椭圆 469">
              <a:extLst>
                <a:ext uri="{FF2B5EF4-FFF2-40B4-BE49-F238E27FC236}">
                  <a16:creationId xmlns:a16="http://schemas.microsoft.com/office/drawing/2014/main" id="{33216706-D60B-472C-B723-1E5739BCDF3B}"/>
                </a:ext>
              </a:extLst>
            </p:cNvPr>
            <p:cNvSpPr/>
            <p:nvPr/>
          </p:nvSpPr>
          <p:spPr>
            <a:xfrm>
              <a:off x="-1280166" y="-2502898"/>
              <a:ext cx="1708728" cy="1708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1" name="椭圆 470">
              <a:extLst>
                <a:ext uri="{FF2B5EF4-FFF2-40B4-BE49-F238E27FC236}">
                  <a16:creationId xmlns:a16="http://schemas.microsoft.com/office/drawing/2014/main" id="{8206A882-FABC-44AC-B38E-54B294F2F443}"/>
                </a:ext>
              </a:extLst>
            </p:cNvPr>
            <p:cNvSpPr/>
            <p:nvPr/>
          </p:nvSpPr>
          <p:spPr>
            <a:xfrm>
              <a:off x="-776784" y="-1999516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2" name="弧形 471">
              <a:extLst>
                <a:ext uri="{FF2B5EF4-FFF2-40B4-BE49-F238E27FC236}">
                  <a16:creationId xmlns:a16="http://schemas.microsoft.com/office/drawing/2014/main" id="{EC21FF6B-D2A9-4D5F-8A6B-17E6FDE31C02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弧形 472">
              <a:extLst>
                <a:ext uri="{FF2B5EF4-FFF2-40B4-BE49-F238E27FC236}">
                  <a16:creationId xmlns:a16="http://schemas.microsoft.com/office/drawing/2014/main" id="{7D535B13-5CC2-499E-B638-B64EC70B15CB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弧形 473">
              <a:extLst>
                <a:ext uri="{FF2B5EF4-FFF2-40B4-BE49-F238E27FC236}">
                  <a16:creationId xmlns:a16="http://schemas.microsoft.com/office/drawing/2014/main" id="{BCE344B8-0C1C-4521-915C-0F8C0C34C943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弧形 474">
              <a:extLst>
                <a:ext uri="{FF2B5EF4-FFF2-40B4-BE49-F238E27FC236}">
                  <a16:creationId xmlns:a16="http://schemas.microsoft.com/office/drawing/2014/main" id="{1FC2819F-58B1-4DE2-A26E-2D041CF991E2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76" name="任意多边形: 形状 475">
            <a:extLst>
              <a:ext uri="{FF2B5EF4-FFF2-40B4-BE49-F238E27FC236}">
                <a16:creationId xmlns:a16="http://schemas.microsoft.com/office/drawing/2014/main" id="{FDA6F81D-3677-4A7B-816A-33D20DF3DD5A}"/>
              </a:ext>
            </a:extLst>
          </p:cNvPr>
          <p:cNvSpPr/>
          <p:nvPr/>
        </p:nvSpPr>
        <p:spPr>
          <a:xfrm>
            <a:off x="9192374" y="4265146"/>
            <a:ext cx="61331" cy="344805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任意多边形: 形状 476">
            <a:extLst>
              <a:ext uri="{FF2B5EF4-FFF2-40B4-BE49-F238E27FC236}">
                <a16:creationId xmlns:a16="http://schemas.microsoft.com/office/drawing/2014/main" id="{CF6EF385-577A-433C-9220-D83E9DC1A00E}"/>
              </a:ext>
            </a:extLst>
          </p:cNvPr>
          <p:cNvSpPr/>
          <p:nvPr/>
        </p:nvSpPr>
        <p:spPr>
          <a:xfrm>
            <a:off x="8923769" y="4604236"/>
            <a:ext cx="285750" cy="200025"/>
          </a:xfrm>
          <a:custGeom>
            <a:avLst/>
            <a:gdLst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4315 h 204340"/>
              <a:gd name="connsiteX1" fmla="*/ 125730 w 285750"/>
              <a:gd name="connsiteY1" fmla="*/ 23365 h 204340"/>
              <a:gd name="connsiteX2" fmla="*/ 0 w 285750"/>
              <a:gd name="connsiteY2" fmla="*/ 204340 h 204340"/>
              <a:gd name="connsiteX0" fmla="*/ 285750 w 285750"/>
              <a:gd name="connsiteY0" fmla="*/ 0 h 200025"/>
              <a:gd name="connsiteX1" fmla="*/ 106680 w 285750"/>
              <a:gd name="connsiteY1" fmla="*/ 38100 h 200025"/>
              <a:gd name="connsiteX2" fmla="*/ 0 w 285750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00025">
                <a:moveTo>
                  <a:pt x="285750" y="0"/>
                </a:moveTo>
                <a:cubicBezTo>
                  <a:pt x="232410" y="6350"/>
                  <a:pt x="182880" y="-4445"/>
                  <a:pt x="106680" y="38100"/>
                </a:cubicBezTo>
                <a:cubicBezTo>
                  <a:pt x="30480" y="80645"/>
                  <a:pt x="39052" y="126206"/>
                  <a:pt x="0" y="20002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8" name="任意多边形: 形状 477">
            <a:extLst>
              <a:ext uri="{FF2B5EF4-FFF2-40B4-BE49-F238E27FC236}">
                <a16:creationId xmlns:a16="http://schemas.microsoft.com/office/drawing/2014/main" id="{360FB3F5-774F-48DA-9992-00F4F6DE69B6}"/>
              </a:ext>
            </a:extLst>
          </p:cNvPr>
          <p:cNvSpPr/>
          <p:nvPr/>
        </p:nvSpPr>
        <p:spPr>
          <a:xfrm>
            <a:off x="9215234" y="4611856"/>
            <a:ext cx="331470" cy="166783"/>
          </a:xfrm>
          <a:custGeom>
            <a:avLst/>
            <a:gdLst>
              <a:gd name="connsiteX0" fmla="*/ 0 w 331470"/>
              <a:gd name="connsiteY0" fmla="*/ 0 h 166783"/>
              <a:gd name="connsiteX1" fmla="*/ 140970 w 331470"/>
              <a:gd name="connsiteY1" fmla="*/ 160020 h 166783"/>
              <a:gd name="connsiteX2" fmla="*/ 331470 w 331470"/>
              <a:gd name="connsiteY2" fmla="*/ 121920 h 16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" h="166783">
                <a:moveTo>
                  <a:pt x="0" y="0"/>
                </a:moveTo>
                <a:cubicBezTo>
                  <a:pt x="42862" y="69850"/>
                  <a:pt x="85725" y="139700"/>
                  <a:pt x="140970" y="160020"/>
                </a:cubicBezTo>
                <a:cubicBezTo>
                  <a:pt x="196215" y="180340"/>
                  <a:pt x="263842" y="151130"/>
                  <a:pt x="331470" y="12192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9" name="任意多边形: 形状 478">
            <a:extLst>
              <a:ext uri="{FF2B5EF4-FFF2-40B4-BE49-F238E27FC236}">
                <a16:creationId xmlns:a16="http://schemas.microsoft.com/office/drawing/2014/main" id="{CBBFDF85-66D9-404D-B693-5487FE7B1907}"/>
              </a:ext>
            </a:extLst>
          </p:cNvPr>
          <p:cNvSpPr/>
          <p:nvPr/>
        </p:nvSpPr>
        <p:spPr>
          <a:xfrm>
            <a:off x="9160923" y="3760321"/>
            <a:ext cx="29419" cy="495300"/>
          </a:xfrm>
          <a:custGeom>
            <a:avLst/>
            <a:gdLst>
              <a:gd name="connsiteX0" fmla="*/ 29419 w 29419"/>
              <a:gd name="connsiteY0" fmla="*/ 0 h 495300"/>
              <a:gd name="connsiteX1" fmla="*/ 844 w 29419"/>
              <a:gd name="connsiteY1" fmla="*/ 257175 h 495300"/>
              <a:gd name="connsiteX2" fmla="*/ 10369 w 29419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9" h="495300">
                <a:moveTo>
                  <a:pt x="29419" y="0"/>
                </a:moveTo>
                <a:cubicBezTo>
                  <a:pt x="16719" y="87312"/>
                  <a:pt x="4019" y="174625"/>
                  <a:pt x="844" y="257175"/>
                </a:cubicBezTo>
                <a:cubicBezTo>
                  <a:pt x="-2331" y="339725"/>
                  <a:pt x="4019" y="417512"/>
                  <a:pt x="10369" y="49530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0" name="任意多边形: 形状 479">
            <a:extLst>
              <a:ext uri="{FF2B5EF4-FFF2-40B4-BE49-F238E27FC236}">
                <a16:creationId xmlns:a16="http://schemas.microsoft.com/office/drawing/2014/main" id="{5B82078C-2F56-4E04-844F-008C493623F5}"/>
              </a:ext>
            </a:extLst>
          </p:cNvPr>
          <p:cNvSpPr/>
          <p:nvPr/>
        </p:nvSpPr>
        <p:spPr>
          <a:xfrm>
            <a:off x="8912746" y="4819979"/>
            <a:ext cx="301410" cy="635793"/>
          </a:xfrm>
          <a:custGeom>
            <a:avLst/>
            <a:gdLst>
              <a:gd name="connsiteX0" fmla="*/ 0 w 852488"/>
              <a:gd name="connsiteY0" fmla="*/ 0 h 828675"/>
              <a:gd name="connsiteX1" fmla="*/ 476250 w 852488"/>
              <a:gd name="connsiteY1" fmla="*/ 461963 h 828675"/>
              <a:gd name="connsiteX2" fmla="*/ 852488 w 852488"/>
              <a:gd name="connsiteY2" fmla="*/ 828675 h 828675"/>
              <a:gd name="connsiteX0" fmla="*/ 0 w 852488"/>
              <a:gd name="connsiteY0" fmla="*/ 0 h 828675"/>
              <a:gd name="connsiteX1" fmla="*/ 495300 w 852488"/>
              <a:gd name="connsiteY1" fmla="*/ 404813 h 828675"/>
              <a:gd name="connsiteX2" fmla="*/ 852488 w 852488"/>
              <a:gd name="connsiteY2" fmla="*/ 828675 h 828675"/>
              <a:gd name="connsiteX0" fmla="*/ 0 w 852488"/>
              <a:gd name="connsiteY0" fmla="*/ 0 h 828675"/>
              <a:gd name="connsiteX1" fmla="*/ 495300 w 852488"/>
              <a:gd name="connsiteY1" fmla="*/ 404813 h 828675"/>
              <a:gd name="connsiteX2" fmla="*/ 852488 w 852488"/>
              <a:gd name="connsiteY2" fmla="*/ 828675 h 828675"/>
              <a:gd name="connsiteX0" fmla="*/ 76898 w 362649"/>
              <a:gd name="connsiteY0" fmla="*/ 0 h 664368"/>
              <a:gd name="connsiteX1" fmla="*/ 5461 w 362649"/>
              <a:gd name="connsiteY1" fmla="*/ 240506 h 664368"/>
              <a:gd name="connsiteX2" fmla="*/ 362649 w 362649"/>
              <a:gd name="connsiteY2" fmla="*/ 664368 h 664368"/>
              <a:gd name="connsiteX0" fmla="*/ 74639 w 362771"/>
              <a:gd name="connsiteY0" fmla="*/ 0 h 635793"/>
              <a:gd name="connsiteX1" fmla="*/ 5583 w 362771"/>
              <a:gd name="connsiteY1" fmla="*/ 211931 h 635793"/>
              <a:gd name="connsiteX2" fmla="*/ 362771 w 362771"/>
              <a:gd name="connsiteY2" fmla="*/ 635793 h 635793"/>
              <a:gd name="connsiteX0" fmla="*/ 85156 w 373288"/>
              <a:gd name="connsiteY0" fmla="*/ 0 h 635793"/>
              <a:gd name="connsiteX1" fmla="*/ 16100 w 373288"/>
              <a:gd name="connsiteY1" fmla="*/ 211931 h 635793"/>
              <a:gd name="connsiteX2" fmla="*/ 373288 w 373288"/>
              <a:gd name="connsiteY2" fmla="*/ 635793 h 635793"/>
              <a:gd name="connsiteX0" fmla="*/ 85156 w 373288"/>
              <a:gd name="connsiteY0" fmla="*/ 0 h 635793"/>
              <a:gd name="connsiteX1" fmla="*/ 16100 w 373288"/>
              <a:gd name="connsiteY1" fmla="*/ 211931 h 635793"/>
              <a:gd name="connsiteX2" fmla="*/ 373288 w 373288"/>
              <a:gd name="connsiteY2" fmla="*/ 635793 h 635793"/>
              <a:gd name="connsiteX0" fmla="*/ 14509 w 302641"/>
              <a:gd name="connsiteY0" fmla="*/ 0 h 635793"/>
              <a:gd name="connsiteX1" fmla="*/ 93090 w 302641"/>
              <a:gd name="connsiteY1" fmla="*/ 361950 h 635793"/>
              <a:gd name="connsiteX2" fmla="*/ 302641 w 302641"/>
              <a:gd name="connsiteY2" fmla="*/ 635793 h 635793"/>
              <a:gd name="connsiteX0" fmla="*/ 13278 w 301410"/>
              <a:gd name="connsiteY0" fmla="*/ 0 h 635793"/>
              <a:gd name="connsiteX1" fmla="*/ 91859 w 301410"/>
              <a:gd name="connsiteY1" fmla="*/ 361950 h 635793"/>
              <a:gd name="connsiteX2" fmla="*/ 301410 w 301410"/>
              <a:gd name="connsiteY2" fmla="*/ 635793 h 63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410" h="635793">
                <a:moveTo>
                  <a:pt x="13278" y="0"/>
                </a:moveTo>
                <a:cubicBezTo>
                  <a:pt x="-33553" y="184945"/>
                  <a:pt x="55743" y="286940"/>
                  <a:pt x="91859" y="361950"/>
                </a:cubicBezTo>
                <a:cubicBezTo>
                  <a:pt x="127975" y="436960"/>
                  <a:pt x="299029" y="542131"/>
                  <a:pt x="301410" y="635793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文本框 480">
            <a:extLst>
              <a:ext uri="{FF2B5EF4-FFF2-40B4-BE49-F238E27FC236}">
                <a16:creationId xmlns:a16="http://schemas.microsoft.com/office/drawing/2014/main" id="{36B218D4-1C07-4208-8602-490204D07D19}"/>
              </a:ext>
            </a:extLst>
          </p:cNvPr>
          <p:cNvSpPr txBox="1"/>
          <p:nvPr/>
        </p:nvSpPr>
        <p:spPr>
          <a:xfrm>
            <a:off x="8413416" y="441024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482" name="文本框 481">
            <a:extLst>
              <a:ext uri="{FF2B5EF4-FFF2-40B4-BE49-F238E27FC236}">
                <a16:creationId xmlns:a16="http://schemas.microsoft.com/office/drawing/2014/main" id="{BD8D92F6-70A7-4F2C-B8C3-199714233A4E}"/>
              </a:ext>
            </a:extLst>
          </p:cNvPr>
          <p:cNvSpPr txBox="1"/>
          <p:nvPr/>
        </p:nvSpPr>
        <p:spPr>
          <a:xfrm>
            <a:off x="9298902" y="487540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42072188-866A-43CA-B82E-179BE64B70A9}"/>
              </a:ext>
            </a:extLst>
          </p:cNvPr>
          <p:cNvSpPr/>
          <p:nvPr/>
        </p:nvSpPr>
        <p:spPr>
          <a:xfrm>
            <a:off x="4495800" y="3283902"/>
            <a:ext cx="6033054" cy="2647950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4" name="箭头: 右 483">
            <a:extLst>
              <a:ext uri="{FF2B5EF4-FFF2-40B4-BE49-F238E27FC236}">
                <a16:creationId xmlns:a16="http://schemas.microsoft.com/office/drawing/2014/main" id="{49FBDFDE-8A0F-42F7-90B6-84728310ECFC}"/>
              </a:ext>
            </a:extLst>
          </p:cNvPr>
          <p:cNvSpPr/>
          <p:nvPr/>
        </p:nvSpPr>
        <p:spPr>
          <a:xfrm>
            <a:off x="7097069" y="4414587"/>
            <a:ext cx="829791" cy="4110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文本框 484">
                <a:extLst>
                  <a:ext uri="{FF2B5EF4-FFF2-40B4-BE49-F238E27FC236}">
                    <a16:creationId xmlns:a16="http://schemas.microsoft.com/office/drawing/2014/main" id="{C3BBB778-FB0E-4E6C-B1CF-CBBEEAEFD972}"/>
                  </a:ext>
                </a:extLst>
              </p:cNvPr>
              <p:cNvSpPr txBox="1"/>
              <p:nvPr/>
            </p:nvSpPr>
            <p:spPr>
              <a:xfrm>
                <a:off x="3952698" y="4330878"/>
                <a:ext cx="4600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5" name="文本框 484">
                <a:extLst>
                  <a:ext uri="{FF2B5EF4-FFF2-40B4-BE49-F238E27FC236}">
                    <a16:creationId xmlns:a16="http://schemas.microsoft.com/office/drawing/2014/main" id="{C3BBB778-FB0E-4E6C-B1CF-CBBEEAEFD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698" y="4330878"/>
                <a:ext cx="46006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文本框 485">
            <a:extLst>
              <a:ext uri="{FF2B5EF4-FFF2-40B4-BE49-F238E27FC236}">
                <a16:creationId xmlns:a16="http://schemas.microsoft.com/office/drawing/2014/main" id="{A941597E-ED59-414F-A4DB-97B73853C41F}"/>
              </a:ext>
            </a:extLst>
          </p:cNvPr>
          <p:cNvSpPr txBox="1"/>
          <p:nvPr/>
        </p:nvSpPr>
        <p:spPr>
          <a:xfrm>
            <a:off x="9447342" y="40140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③</a:t>
            </a:r>
          </a:p>
        </p:txBody>
      </p:sp>
      <p:sp>
        <p:nvSpPr>
          <p:cNvPr id="487" name="任意多边形: 形状 486">
            <a:extLst>
              <a:ext uri="{FF2B5EF4-FFF2-40B4-BE49-F238E27FC236}">
                <a16:creationId xmlns:a16="http://schemas.microsoft.com/office/drawing/2014/main" id="{7B555E1C-0631-4C2C-A85C-1E0967D604B8}"/>
              </a:ext>
            </a:extLst>
          </p:cNvPr>
          <p:cNvSpPr/>
          <p:nvPr/>
        </p:nvSpPr>
        <p:spPr>
          <a:xfrm>
            <a:off x="9537725" y="4597165"/>
            <a:ext cx="516732" cy="154707"/>
          </a:xfrm>
          <a:custGeom>
            <a:avLst/>
            <a:gdLst>
              <a:gd name="connsiteX0" fmla="*/ 0 w 1157288"/>
              <a:gd name="connsiteY0" fmla="*/ 171450 h 357196"/>
              <a:gd name="connsiteX1" fmla="*/ 638175 w 1157288"/>
              <a:gd name="connsiteY1" fmla="*/ 352425 h 357196"/>
              <a:gd name="connsiteX2" fmla="*/ 1157288 w 1157288"/>
              <a:gd name="connsiteY2" fmla="*/ 0 h 357196"/>
              <a:gd name="connsiteX0" fmla="*/ 20041 w 1177329"/>
              <a:gd name="connsiteY0" fmla="*/ 171450 h 386214"/>
              <a:gd name="connsiteX1" fmla="*/ 658216 w 1177329"/>
              <a:gd name="connsiteY1" fmla="*/ 352425 h 386214"/>
              <a:gd name="connsiteX2" fmla="*/ 1177329 w 1177329"/>
              <a:gd name="connsiteY2" fmla="*/ 0 h 386214"/>
              <a:gd name="connsiteX0" fmla="*/ 21063 w 1178351"/>
              <a:gd name="connsiteY0" fmla="*/ 171450 h 471078"/>
              <a:gd name="connsiteX1" fmla="*/ 625901 w 1178351"/>
              <a:gd name="connsiteY1" fmla="*/ 461962 h 471078"/>
              <a:gd name="connsiteX2" fmla="*/ 1178351 w 1178351"/>
              <a:gd name="connsiteY2" fmla="*/ 0 h 471078"/>
              <a:gd name="connsiteX0" fmla="*/ 20966 w 1159204"/>
              <a:gd name="connsiteY0" fmla="*/ 171450 h 471078"/>
              <a:gd name="connsiteX1" fmla="*/ 625804 w 1159204"/>
              <a:gd name="connsiteY1" fmla="*/ 461962 h 471078"/>
              <a:gd name="connsiteX2" fmla="*/ 1159204 w 1159204"/>
              <a:gd name="connsiteY2" fmla="*/ 0 h 471078"/>
              <a:gd name="connsiteX0" fmla="*/ 20966 w 1159204"/>
              <a:gd name="connsiteY0" fmla="*/ 173639 h 473267"/>
              <a:gd name="connsiteX1" fmla="*/ 625804 w 1159204"/>
              <a:gd name="connsiteY1" fmla="*/ 464151 h 473267"/>
              <a:gd name="connsiteX2" fmla="*/ 1159204 w 1159204"/>
              <a:gd name="connsiteY2" fmla="*/ 2189 h 473267"/>
              <a:gd name="connsiteX0" fmla="*/ 22256 w 1160494"/>
              <a:gd name="connsiteY0" fmla="*/ 173703 h 460617"/>
              <a:gd name="connsiteX1" fmla="*/ 588994 w 1160494"/>
              <a:gd name="connsiteY1" fmla="*/ 449927 h 460617"/>
              <a:gd name="connsiteX2" fmla="*/ 1160494 w 1160494"/>
              <a:gd name="connsiteY2" fmla="*/ 2253 h 460617"/>
              <a:gd name="connsiteX0" fmla="*/ 22094 w 1160332"/>
              <a:gd name="connsiteY0" fmla="*/ 174086 h 491085"/>
              <a:gd name="connsiteX1" fmla="*/ 588832 w 1160332"/>
              <a:gd name="connsiteY1" fmla="*/ 450310 h 491085"/>
              <a:gd name="connsiteX2" fmla="*/ 1160332 w 1160332"/>
              <a:gd name="connsiteY2" fmla="*/ 2636 h 491085"/>
              <a:gd name="connsiteX0" fmla="*/ 111732 w 628464"/>
              <a:gd name="connsiteY0" fmla="*/ 133193 h 454725"/>
              <a:gd name="connsiteX1" fmla="*/ 56964 w 628464"/>
              <a:gd name="connsiteY1" fmla="*/ 449898 h 454725"/>
              <a:gd name="connsiteX2" fmla="*/ 628464 w 628464"/>
              <a:gd name="connsiteY2" fmla="*/ 2224 h 454725"/>
              <a:gd name="connsiteX0" fmla="*/ 33930 w 550662"/>
              <a:gd name="connsiteY0" fmla="*/ 139726 h 263370"/>
              <a:gd name="connsiteX1" fmla="*/ 288724 w 550662"/>
              <a:gd name="connsiteY1" fmla="*/ 89718 h 263370"/>
              <a:gd name="connsiteX2" fmla="*/ 550662 w 550662"/>
              <a:gd name="connsiteY2" fmla="*/ 8757 h 263370"/>
              <a:gd name="connsiteX0" fmla="*/ 0 w 516732"/>
              <a:gd name="connsiteY0" fmla="*/ 139726 h 154184"/>
              <a:gd name="connsiteX1" fmla="*/ 254794 w 516732"/>
              <a:gd name="connsiteY1" fmla="*/ 89718 h 154184"/>
              <a:gd name="connsiteX2" fmla="*/ 516732 w 516732"/>
              <a:gd name="connsiteY2" fmla="*/ 8757 h 154184"/>
              <a:gd name="connsiteX0" fmla="*/ 0 w 516732"/>
              <a:gd name="connsiteY0" fmla="*/ 142257 h 161386"/>
              <a:gd name="connsiteX1" fmla="*/ 254794 w 516732"/>
              <a:gd name="connsiteY1" fmla="*/ 92249 h 161386"/>
              <a:gd name="connsiteX2" fmla="*/ 516732 w 516732"/>
              <a:gd name="connsiteY2" fmla="*/ 11288 h 161386"/>
              <a:gd name="connsiteX0" fmla="*/ 0 w 516732"/>
              <a:gd name="connsiteY0" fmla="*/ 140048 h 155098"/>
              <a:gd name="connsiteX1" fmla="*/ 254794 w 516732"/>
              <a:gd name="connsiteY1" fmla="*/ 90040 h 155098"/>
              <a:gd name="connsiteX2" fmla="*/ 516732 w 516732"/>
              <a:gd name="connsiteY2" fmla="*/ 9079 h 155098"/>
              <a:gd name="connsiteX0" fmla="*/ 0 w 516732"/>
              <a:gd name="connsiteY0" fmla="*/ 140609 h 154707"/>
              <a:gd name="connsiteX1" fmla="*/ 261938 w 516732"/>
              <a:gd name="connsiteY1" fmla="*/ 83457 h 154707"/>
              <a:gd name="connsiteX2" fmla="*/ 516732 w 516732"/>
              <a:gd name="connsiteY2" fmla="*/ 9640 h 15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732" h="154707">
                <a:moveTo>
                  <a:pt x="0" y="140609"/>
                </a:moveTo>
                <a:cubicBezTo>
                  <a:pt x="194073" y="185853"/>
                  <a:pt x="211535" y="110047"/>
                  <a:pt x="261938" y="83457"/>
                </a:cubicBezTo>
                <a:cubicBezTo>
                  <a:pt x="312341" y="56867"/>
                  <a:pt x="320279" y="-28460"/>
                  <a:pt x="516732" y="964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41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矩形 264">
            <a:extLst>
              <a:ext uri="{FF2B5EF4-FFF2-40B4-BE49-F238E27FC236}">
                <a16:creationId xmlns:a16="http://schemas.microsoft.com/office/drawing/2014/main" id="{E7873609-D4BF-48F0-87AB-0A7CF4349A01}"/>
              </a:ext>
            </a:extLst>
          </p:cNvPr>
          <p:cNvSpPr/>
          <p:nvPr/>
        </p:nvSpPr>
        <p:spPr>
          <a:xfrm>
            <a:off x="4126555" y="-235660"/>
            <a:ext cx="12075948" cy="800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A7C5A8D-35DA-4E34-B205-3A9151B6B433}"/>
              </a:ext>
            </a:extLst>
          </p:cNvPr>
          <p:cNvSpPr/>
          <p:nvPr/>
        </p:nvSpPr>
        <p:spPr>
          <a:xfrm>
            <a:off x="8891392" y="1517691"/>
            <a:ext cx="2546274" cy="135199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B0AA2D9-9436-4BC3-A5EA-A1AA71140FC9}"/>
              </a:ext>
            </a:extLst>
          </p:cNvPr>
          <p:cNvGrpSpPr/>
          <p:nvPr/>
        </p:nvGrpSpPr>
        <p:grpSpPr>
          <a:xfrm>
            <a:off x="9271222" y="1772289"/>
            <a:ext cx="701964" cy="701964"/>
            <a:chOff x="6179570" y="1396184"/>
            <a:chExt cx="701964" cy="701964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1F52C7B-3657-43C5-95D3-4C914A71FA6E}"/>
                </a:ext>
              </a:extLst>
            </p:cNvPr>
            <p:cNvSpPr/>
            <p:nvPr/>
          </p:nvSpPr>
          <p:spPr>
            <a:xfrm>
              <a:off x="6179570" y="1396184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D4B50B40-5C43-48D6-999F-30A4C6B6D6B1}"/>
                </a:ext>
              </a:extLst>
            </p:cNvPr>
            <p:cNvSpPr/>
            <p:nvPr/>
          </p:nvSpPr>
          <p:spPr>
            <a:xfrm>
              <a:off x="6511650" y="1401936"/>
              <a:ext cx="61331" cy="344805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0749602C-1F40-4C6C-B919-A18E676C42DF}"/>
                </a:ext>
              </a:extLst>
            </p:cNvPr>
            <p:cNvSpPr/>
            <p:nvPr/>
          </p:nvSpPr>
          <p:spPr>
            <a:xfrm>
              <a:off x="6243045" y="1741026"/>
              <a:ext cx="285750" cy="200025"/>
            </a:xfrm>
            <a:custGeom>
              <a:avLst/>
              <a:gdLst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4315 h 204340"/>
                <a:gd name="connsiteX1" fmla="*/ 125730 w 285750"/>
                <a:gd name="connsiteY1" fmla="*/ 23365 h 204340"/>
                <a:gd name="connsiteX2" fmla="*/ 0 w 285750"/>
                <a:gd name="connsiteY2" fmla="*/ 204340 h 204340"/>
                <a:gd name="connsiteX0" fmla="*/ 285750 w 285750"/>
                <a:gd name="connsiteY0" fmla="*/ 0 h 200025"/>
                <a:gd name="connsiteX1" fmla="*/ 106680 w 285750"/>
                <a:gd name="connsiteY1" fmla="*/ 38100 h 200025"/>
                <a:gd name="connsiteX2" fmla="*/ 0 w 285750"/>
                <a:gd name="connsiteY2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200025">
                  <a:moveTo>
                    <a:pt x="285750" y="0"/>
                  </a:moveTo>
                  <a:cubicBezTo>
                    <a:pt x="232410" y="6350"/>
                    <a:pt x="182880" y="-4445"/>
                    <a:pt x="106680" y="38100"/>
                  </a:cubicBezTo>
                  <a:cubicBezTo>
                    <a:pt x="30480" y="80645"/>
                    <a:pt x="39052" y="126206"/>
                    <a:pt x="0" y="20002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A27621CA-A206-4AFE-9C8A-D6D465B1DFB6}"/>
                </a:ext>
              </a:extLst>
            </p:cNvPr>
            <p:cNvSpPr/>
            <p:nvPr/>
          </p:nvSpPr>
          <p:spPr>
            <a:xfrm>
              <a:off x="6534510" y="1748646"/>
              <a:ext cx="331470" cy="166783"/>
            </a:xfrm>
            <a:custGeom>
              <a:avLst/>
              <a:gdLst>
                <a:gd name="connsiteX0" fmla="*/ 0 w 331470"/>
                <a:gd name="connsiteY0" fmla="*/ 0 h 166783"/>
                <a:gd name="connsiteX1" fmla="*/ 140970 w 331470"/>
                <a:gd name="connsiteY1" fmla="*/ 160020 h 166783"/>
                <a:gd name="connsiteX2" fmla="*/ 331470 w 331470"/>
                <a:gd name="connsiteY2" fmla="*/ 121920 h 16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470" h="166783">
                  <a:moveTo>
                    <a:pt x="0" y="0"/>
                  </a:moveTo>
                  <a:cubicBezTo>
                    <a:pt x="42862" y="69850"/>
                    <a:pt x="85725" y="139700"/>
                    <a:pt x="140970" y="160020"/>
                  </a:cubicBezTo>
                  <a:cubicBezTo>
                    <a:pt x="196215" y="180340"/>
                    <a:pt x="263842" y="151130"/>
                    <a:pt x="331470" y="1219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CA8065EF-5806-4A96-A373-03E12B3F2867}"/>
              </a:ext>
            </a:extLst>
          </p:cNvPr>
          <p:cNvGrpSpPr/>
          <p:nvPr/>
        </p:nvGrpSpPr>
        <p:grpSpPr>
          <a:xfrm>
            <a:off x="10236838" y="1730008"/>
            <a:ext cx="701964" cy="701964"/>
            <a:chOff x="6179570" y="1396184"/>
            <a:chExt cx="701964" cy="701964"/>
          </a:xfrm>
        </p:grpSpPr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3923A260-9FFC-43AF-BA51-5FFD7B9191AA}"/>
                </a:ext>
              </a:extLst>
            </p:cNvPr>
            <p:cNvSpPr/>
            <p:nvPr/>
          </p:nvSpPr>
          <p:spPr>
            <a:xfrm>
              <a:off x="6179570" y="1396184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9E7335C0-1B98-4F90-A556-956BB95D487E}"/>
                </a:ext>
              </a:extLst>
            </p:cNvPr>
            <p:cNvSpPr/>
            <p:nvPr/>
          </p:nvSpPr>
          <p:spPr>
            <a:xfrm>
              <a:off x="6511650" y="1401936"/>
              <a:ext cx="61331" cy="344805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A50C1964-876C-4F38-A0F6-FDFA96452CAF}"/>
                </a:ext>
              </a:extLst>
            </p:cNvPr>
            <p:cNvSpPr/>
            <p:nvPr/>
          </p:nvSpPr>
          <p:spPr>
            <a:xfrm>
              <a:off x="6243045" y="1741026"/>
              <a:ext cx="285750" cy="200025"/>
            </a:xfrm>
            <a:custGeom>
              <a:avLst/>
              <a:gdLst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4315 h 204340"/>
                <a:gd name="connsiteX1" fmla="*/ 125730 w 285750"/>
                <a:gd name="connsiteY1" fmla="*/ 23365 h 204340"/>
                <a:gd name="connsiteX2" fmla="*/ 0 w 285750"/>
                <a:gd name="connsiteY2" fmla="*/ 204340 h 204340"/>
                <a:gd name="connsiteX0" fmla="*/ 285750 w 285750"/>
                <a:gd name="connsiteY0" fmla="*/ 0 h 200025"/>
                <a:gd name="connsiteX1" fmla="*/ 106680 w 285750"/>
                <a:gd name="connsiteY1" fmla="*/ 38100 h 200025"/>
                <a:gd name="connsiteX2" fmla="*/ 0 w 285750"/>
                <a:gd name="connsiteY2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200025">
                  <a:moveTo>
                    <a:pt x="285750" y="0"/>
                  </a:moveTo>
                  <a:cubicBezTo>
                    <a:pt x="232410" y="6350"/>
                    <a:pt x="182880" y="-4445"/>
                    <a:pt x="106680" y="38100"/>
                  </a:cubicBezTo>
                  <a:cubicBezTo>
                    <a:pt x="30480" y="80645"/>
                    <a:pt x="39052" y="126206"/>
                    <a:pt x="0" y="20002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E5553551-27AB-4087-958D-5AA91057FCAD}"/>
                </a:ext>
              </a:extLst>
            </p:cNvPr>
            <p:cNvSpPr/>
            <p:nvPr/>
          </p:nvSpPr>
          <p:spPr>
            <a:xfrm>
              <a:off x="6534510" y="1748646"/>
              <a:ext cx="331470" cy="166783"/>
            </a:xfrm>
            <a:custGeom>
              <a:avLst/>
              <a:gdLst>
                <a:gd name="connsiteX0" fmla="*/ 0 w 331470"/>
                <a:gd name="connsiteY0" fmla="*/ 0 h 166783"/>
                <a:gd name="connsiteX1" fmla="*/ 140970 w 331470"/>
                <a:gd name="connsiteY1" fmla="*/ 160020 h 166783"/>
                <a:gd name="connsiteX2" fmla="*/ 331470 w 331470"/>
                <a:gd name="connsiteY2" fmla="*/ 121920 h 16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470" h="166783">
                  <a:moveTo>
                    <a:pt x="0" y="0"/>
                  </a:moveTo>
                  <a:cubicBezTo>
                    <a:pt x="42862" y="69850"/>
                    <a:pt x="85725" y="139700"/>
                    <a:pt x="140970" y="160020"/>
                  </a:cubicBezTo>
                  <a:cubicBezTo>
                    <a:pt x="196215" y="180340"/>
                    <a:pt x="263842" y="151130"/>
                    <a:pt x="331470" y="1219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839EBC5-1364-4B4A-8C6E-C88B7D1170DE}"/>
              </a:ext>
            </a:extLst>
          </p:cNvPr>
          <p:cNvSpPr/>
          <p:nvPr/>
        </p:nvSpPr>
        <p:spPr>
          <a:xfrm>
            <a:off x="9558066" y="1188246"/>
            <a:ext cx="1225550" cy="424848"/>
          </a:xfrm>
          <a:custGeom>
            <a:avLst/>
            <a:gdLst>
              <a:gd name="connsiteX0" fmla="*/ 0 w 1225550"/>
              <a:gd name="connsiteY0" fmla="*/ 571526 h 590576"/>
              <a:gd name="connsiteX1" fmla="*/ 520700 w 1225550"/>
              <a:gd name="connsiteY1" fmla="*/ 26 h 590576"/>
              <a:gd name="connsiteX2" fmla="*/ 1225550 w 1225550"/>
              <a:gd name="connsiteY2" fmla="*/ 590576 h 590576"/>
              <a:gd name="connsiteX0" fmla="*/ 0 w 1225550"/>
              <a:gd name="connsiteY0" fmla="*/ 466766 h 485816"/>
              <a:gd name="connsiteX1" fmla="*/ 915988 w 1225550"/>
              <a:gd name="connsiteY1" fmla="*/ 41 h 485816"/>
              <a:gd name="connsiteX2" fmla="*/ 1225550 w 1225550"/>
              <a:gd name="connsiteY2" fmla="*/ 485816 h 485816"/>
              <a:gd name="connsiteX0" fmla="*/ 0 w 1225550"/>
              <a:gd name="connsiteY0" fmla="*/ 442959 h 462009"/>
              <a:gd name="connsiteX1" fmla="*/ 982663 w 1225550"/>
              <a:gd name="connsiteY1" fmla="*/ 47 h 462009"/>
              <a:gd name="connsiteX2" fmla="*/ 1225550 w 1225550"/>
              <a:gd name="connsiteY2" fmla="*/ 462009 h 462009"/>
              <a:gd name="connsiteX0" fmla="*/ 0 w 1225550"/>
              <a:gd name="connsiteY0" fmla="*/ 466050 h 485100"/>
              <a:gd name="connsiteX1" fmla="*/ 982663 w 1225550"/>
              <a:gd name="connsiteY1" fmla="*/ 23138 h 485100"/>
              <a:gd name="connsiteX2" fmla="*/ 1225550 w 1225550"/>
              <a:gd name="connsiteY2" fmla="*/ 485100 h 485100"/>
              <a:gd name="connsiteX0" fmla="*/ 0 w 1225550"/>
              <a:gd name="connsiteY0" fmla="*/ 466050 h 485100"/>
              <a:gd name="connsiteX1" fmla="*/ 982663 w 1225550"/>
              <a:gd name="connsiteY1" fmla="*/ 23138 h 485100"/>
              <a:gd name="connsiteX2" fmla="*/ 1225550 w 1225550"/>
              <a:gd name="connsiteY2" fmla="*/ 485100 h 485100"/>
              <a:gd name="connsiteX0" fmla="*/ 0 w 1225550"/>
              <a:gd name="connsiteY0" fmla="*/ 461582 h 480632"/>
              <a:gd name="connsiteX1" fmla="*/ 982663 w 1225550"/>
              <a:gd name="connsiteY1" fmla="*/ 18670 h 480632"/>
              <a:gd name="connsiteX2" fmla="*/ 1225550 w 1225550"/>
              <a:gd name="connsiteY2" fmla="*/ 480632 h 480632"/>
              <a:gd name="connsiteX0" fmla="*/ 0 w 1225550"/>
              <a:gd name="connsiteY0" fmla="*/ 462385 h 481435"/>
              <a:gd name="connsiteX1" fmla="*/ 982663 w 1225550"/>
              <a:gd name="connsiteY1" fmla="*/ 19473 h 481435"/>
              <a:gd name="connsiteX2" fmla="*/ 1225550 w 1225550"/>
              <a:gd name="connsiteY2" fmla="*/ 481435 h 481435"/>
              <a:gd name="connsiteX0" fmla="*/ 0 w 1225550"/>
              <a:gd name="connsiteY0" fmla="*/ 460484 h 479534"/>
              <a:gd name="connsiteX1" fmla="*/ 982663 w 1225550"/>
              <a:gd name="connsiteY1" fmla="*/ 17572 h 479534"/>
              <a:gd name="connsiteX2" fmla="*/ 1225550 w 1225550"/>
              <a:gd name="connsiteY2" fmla="*/ 479534 h 479534"/>
              <a:gd name="connsiteX0" fmla="*/ 0 w 1225550"/>
              <a:gd name="connsiteY0" fmla="*/ 405798 h 424848"/>
              <a:gd name="connsiteX1" fmla="*/ 996950 w 1225550"/>
              <a:gd name="connsiteY1" fmla="*/ 20036 h 424848"/>
              <a:gd name="connsiteX2" fmla="*/ 1225550 w 1225550"/>
              <a:gd name="connsiteY2" fmla="*/ 424848 h 424848"/>
              <a:gd name="connsiteX0" fmla="*/ 0 w 1225550"/>
              <a:gd name="connsiteY0" fmla="*/ 405798 h 424848"/>
              <a:gd name="connsiteX1" fmla="*/ 996950 w 1225550"/>
              <a:gd name="connsiteY1" fmla="*/ 20036 h 424848"/>
              <a:gd name="connsiteX2" fmla="*/ 1225550 w 1225550"/>
              <a:gd name="connsiteY2" fmla="*/ 424848 h 42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550" h="424848">
                <a:moveTo>
                  <a:pt x="0" y="405798"/>
                </a:moveTo>
                <a:cubicBezTo>
                  <a:pt x="282046" y="237523"/>
                  <a:pt x="778404" y="-83152"/>
                  <a:pt x="996950" y="20036"/>
                </a:cubicBezTo>
                <a:cubicBezTo>
                  <a:pt x="1215496" y="123224"/>
                  <a:pt x="1113367" y="283560"/>
                  <a:pt x="1225550" y="42484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5D6E35FB-B759-476A-9061-43522EA0830D}"/>
              </a:ext>
            </a:extLst>
          </p:cNvPr>
          <p:cNvSpPr/>
          <p:nvPr/>
        </p:nvSpPr>
        <p:spPr>
          <a:xfrm>
            <a:off x="8800768" y="1489928"/>
            <a:ext cx="769998" cy="961365"/>
          </a:xfrm>
          <a:custGeom>
            <a:avLst/>
            <a:gdLst>
              <a:gd name="connsiteX0" fmla="*/ 707679 w 1304579"/>
              <a:gd name="connsiteY0" fmla="*/ 844550 h 844550"/>
              <a:gd name="connsiteX1" fmla="*/ 15529 w 1304579"/>
              <a:gd name="connsiteY1" fmla="*/ 298450 h 844550"/>
              <a:gd name="connsiteX2" fmla="*/ 1304579 w 1304579"/>
              <a:gd name="connsiteY2" fmla="*/ 0 h 844550"/>
              <a:gd name="connsiteX0" fmla="*/ 224367 w 821267"/>
              <a:gd name="connsiteY0" fmla="*/ 969329 h 969329"/>
              <a:gd name="connsiteX1" fmla="*/ 156104 w 821267"/>
              <a:gd name="connsiteY1" fmla="*/ 37466 h 969329"/>
              <a:gd name="connsiteX2" fmla="*/ 821267 w 821267"/>
              <a:gd name="connsiteY2" fmla="*/ 124779 h 969329"/>
              <a:gd name="connsiteX0" fmla="*/ 264768 w 861668"/>
              <a:gd name="connsiteY0" fmla="*/ 960589 h 960589"/>
              <a:gd name="connsiteX1" fmla="*/ 196505 w 861668"/>
              <a:gd name="connsiteY1" fmla="*/ 28726 h 960589"/>
              <a:gd name="connsiteX2" fmla="*/ 861668 w 861668"/>
              <a:gd name="connsiteY2" fmla="*/ 116039 h 960589"/>
              <a:gd name="connsiteX0" fmla="*/ 236162 w 833062"/>
              <a:gd name="connsiteY0" fmla="*/ 960589 h 960589"/>
              <a:gd name="connsiteX1" fmla="*/ 167899 w 833062"/>
              <a:gd name="connsiteY1" fmla="*/ 28726 h 960589"/>
              <a:gd name="connsiteX2" fmla="*/ 833062 w 833062"/>
              <a:gd name="connsiteY2" fmla="*/ 116039 h 960589"/>
              <a:gd name="connsiteX0" fmla="*/ 190503 w 787403"/>
              <a:gd name="connsiteY0" fmla="*/ 978165 h 978165"/>
              <a:gd name="connsiteX1" fmla="*/ 222252 w 787403"/>
              <a:gd name="connsiteY1" fmla="*/ 27252 h 978165"/>
              <a:gd name="connsiteX2" fmla="*/ 787403 w 787403"/>
              <a:gd name="connsiteY2" fmla="*/ 133615 h 978165"/>
              <a:gd name="connsiteX0" fmla="*/ 198101 w 795001"/>
              <a:gd name="connsiteY0" fmla="*/ 953219 h 953219"/>
              <a:gd name="connsiteX1" fmla="*/ 229850 w 795001"/>
              <a:gd name="connsiteY1" fmla="*/ 2306 h 953219"/>
              <a:gd name="connsiteX2" fmla="*/ 795001 w 795001"/>
              <a:gd name="connsiteY2" fmla="*/ 108669 h 953219"/>
              <a:gd name="connsiteX0" fmla="*/ 198101 w 795001"/>
              <a:gd name="connsiteY0" fmla="*/ 954807 h 954807"/>
              <a:gd name="connsiteX1" fmla="*/ 229850 w 795001"/>
              <a:gd name="connsiteY1" fmla="*/ 3894 h 954807"/>
              <a:gd name="connsiteX2" fmla="*/ 795001 w 795001"/>
              <a:gd name="connsiteY2" fmla="*/ 110257 h 954807"/>
              <a:gd name="connsiteX0" fmla="*/ 171797 w 768697"/>
              <a:gd name="connsiteY0" fmla="*/ 987376 h 987376"/>
              <a:gd name="connsiteX1" fmla="*/ 274984 w 768697"/>
              <a:gd name="connsiteY1" fmla="*/ 3125 h 987376"/>
              <a:gd name="connsiteX2" fmla="*/ 768697 w 768697"/>
              <a:gd name="connsiteY2" fmla="*/ 142826 h 987376"/>
              <a:gd name="connsiteX0" fmla="*/ 170503 w 767403"/>
              <a:gd name="connsiteY0" fmla="*/ 985024 h 985024"/>
              <a:gd name="connsiteX1" fmla="*/ 273690 w 767403"/>
              <a:gd name="connsiteY1" fmla="*/ 773 h 985024"/>
              <a:gd name="connsiteX2" fmla="*/ 767403 w 767403"/>
              <a:gd name="connsiteY2" fmla="*/ 140474 h 985024"/>
              <a:gd name="connsiteX0" fmla="*/ 174673 w 771573"/>
              <a:gd name="connsiteY0" fmla="*/ 985024 h 985024"/>
              <a:gd name="connsiteX1" fmla="*/ 277860 w 771573"/>
              <a:gd name="connsiteY1" fmla="*/ 773 h 985024"/>
              <a:gd name="connsiteX2" fmla="*/ 771573 w 771573"/>
              <a:gd name="connsiteY2" fmla="*/ 140474 h 985024"/>
              <a:gd name="connsiteX0" fmla="*/ 124919 w 721819"/>
              <a:gd name="connsiteY0" fmla="*/ 985024 h 985024"/>
              <a:gd name="connsiteX1" fmla="*/ 228106 w 721819"/>
              <a:gd name="connsiteY1" fmla="*/ 773 h 985024"/>
              <a:gd name="connsiteX2" fmla="*/ 721819 w 721819"/>
              <a:gd name="connsiteY2" fmla="*/ 140474 h 985024"/>
              <a:gd name="connsiteX0" fmla="*/ 173098 w 769998"/>
              <a:gd name="connsiteY0" fmla="*/ 961365 h 961365"/>
              <a:gd name="connsiteX1" fmla="*/ 166747 w 769998"/>
              <a:gd name="connsiteY1" fmla="*/ 926 h 961365"/>
              <a:gd name="connsiteX2" fmla="*/ 769998 w 769998"/>
              <a:gd name="connsiteY2" fmla="*/ 116815 h 9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9998" h="961365">
                <a:moveTo>
                  <a:pt x="173098" y="961365"/>
                </a:moveTo>
                <a:cubicBezTo>
                  <a:pt x="-41744" y="815844"/>
                  <a:pt x="-70847" y="13097"/>
                  <a:pt x="166747" y="926"/>
                </a:cubicBezTo>
                <a:cubicBezTo>
                  <a:pt x="404341" y="-11245"/>
                  <a:pt x="441914" y="100411"/>
                  <a:pt x="769998" y="11681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8973303-DB12-4EAA-B117-8CF5A4B0A769}"/>
              </a:ext>
            </a:extLst>
          </p:cNvPr>
          <p:cNvSpPr/>
          <p:nvPr/>
        </p:nvSpPr>
        <p:spPr>
          <a:xfrm>
            <a:off x="8975837" y="2457642"/>
            <a:ext cx="1142615" cy="566399"/>
          </a:xfrm>
          <a:custGeom>
            <a:avLst/>
            <a:gdLst>
              <a:gd name="connsiteX0" fmla="*/ 0 w 1155700"/>
              <a:gd name="connsiteY0" fmla="*/ 0 h 1037906"/>
              <a:gd name="connsiteX1" fmla="*/ 292100 w 1155700"/>
              <a:gd name="connsiteY1" fmla="*/ 1028700 h 1037906"/>
              <a:gd name="connsiteX2" fmla="*/ 1155700 w 1155700"/>
              <a:gd name="connsiteY2" fmla="*/ 419100 h 1037906"/>
              <a:gd name="connsiteX0" fmla="*/ 0 w 1155700"/>
              <a:gd name="connsiteY0" fmla="*/ 0 h 628033"/>
              <a:gd name="connsiteX1" fmla="*/ 149225 w 1155700"/>
              <a:gd name="connsiteY1" fmla="*/ 528637 h 628033"/>
              <a:gd name="connsiteX2" fmla="*/ 1155700 w 1155700"/>
              <a:gd name="connsiteY2" fmla="*/ 419100 h 628033"/>
              <a:gd name="connsiteX0" fmla="*/ 0 w 1155700"/>
              <a:gd name="connsiteY0" fmla="*/ 0 h 628033"/>
              <a:gd name="connsiteX1" fmla="*/ 149225 w 1155700"/>
              <a:gd name="connsiteY1" fmla="*/ 528637 h 628033"/>
              <a:gd name="connsiteX2" fmla="*/ 1155700 w 1155700"/>
              <a:gd name="connsiteY2" fmla="*/ 419100 h 628033"/>
              <a:gd name="connsiteX0" fmla="*/ 0 w 1131887"/>
              <a:gd name="connsiteY0" fmla="*/ 0 h 630921"/>
              <a:gd name="connsiteX1" fmla="*/ 149225 w 1131887"/>
              <a:gd name="connsiteY1" fmla="*/ 528637 h 630921"/>
              <a:gd name="connsiteX2" fmla="*/ 1131887 w 1131887"/>
              <a:gd name="connsiteY2" fmla="*/ 423863 h 630921"/>
              <a:gd name="connsiteX0" fmla="*/ 0 w 1131887"/>
              <a:gd name="connsiteY0" fmla="*/ 0 h 583557"/>
              <a:gd name="connsiteX1" fmla="*/ 149225 w 1131887"/>
              <a:gd name="connsiteY1" fmla="*/ 528637 h 583557"/>
              <a:gd name="connsiteX2" fmla="*/ 1131887 w 1131887"/>
              <a:gd name="connsiteY2" fmla="*/ 423863 h 583557"/>
              <a:gd name="connsiteX0" fmla="*/ 0 w 1131887"/>
              <a:gd name="connsiteY0" fmla="*/ 0 h 569650"/>
              <a:gd name="connsiteX1" fmla="*/ 149225 w 1131887"/>
              <a:gd name="connsiteY1" fmla="*/ 528637 h 569650"/>
              <a:gd name="connsiteX2" fmla="*/ 1131887 w 1131887"/>
              <a:gd name="connsiteY2" fmla="*/ 423863 h 569650"/>
              <a:gd name="connsiteX0" fmla="*/ 10728 w 1142615"/>
              <a:gd name="connsiteY0" fmla="*/ 0 h 566399"/>
              <a:gd name="connsiteX1" fmla="*/ 102803 w 1142615"/>
              <a:gd name="connsiteY1" fmla="*/ 523874 h 566399"/>
              <a:gd name="connsiteX2" fmla="*/ 1142615 w 1142615"/>
              <a:gd name="connsiteY2" fmla="*/ 423863 h 56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2615" h="566399">
                <a:moveTo>
                  <a:pt x="10728" y="0"/>
                </a:moveTo>
                <a:cubicBezTo>
                  <a:pt x="50944" y="179388"/>
                  <a:pt x="-85845" y="453230"/>
                  <a:pt x="102803" y="523874"/>
                </a:cubicBezTo>
                <a:cubicBezTo>
                  <a:pt x="291451" y="594518"/>
                  <a:pt x="840460" y="587376"/>
                  <a:pt x="1142615" y="42386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DB64117-2661-4C90-8A76-F271251CFDA6}"/>
              </a:ext>
            </a:extLst>
          </p:cNvPr>
          <p:cNvSpPr/>
          <p:nvPr/>
        </p:nvSpPr>
        <p:spPr>
          <a:xfrm>
            <a:off x="10129565" y="2489393"/>
            <a:ext cx="1200150" cy="731347"/>
          </a:xfrm>
          <a:custGeom>
            <a:avLst/>
            <a:gdLst>
              <a:gd name="connsiteX0" fmla="*/ 0 w 1239976"/>
              <a:gd name="connsiteY0" fmla="*/ 381000 h 1080176"/>
              <a:gd name="connsiteX1" fmla="*/ 1092200 w 1239976"/>
              <a:gd name="connsiteY1" fmla="*/ 1073150 h 1080176"/>
              <a:gd name="connsiteX2" fmla="*/ 1200150 w 1239976"/>
              <a:gd name="connsiteY2" fmla="*/ 0 h 1080176"/>
              <a:gd name="connsiteX0" fmla="*/ 0 w 1203145"/>
              <a:gd name="connsiteY0" fmla="*/ 381000 h 747595"/>
              <a:gd name="connsiteX1" fmla="*/ 549275 w 1203145"/>
              <a:gd name="connsiteY1" fmla="*/ 720725 h 747595"/>
              <a:gd name="connsiteX2" fmla="*/ 1200150 w 1203145"/>
              <a:gd name="connsiteY2" fmla="*/ 0 h 747595"/>
              <a:gd name="connsiteX0" fmla="*/ 0 w 1203145"/>
              <a:gd name="connsiteY0" fmla="*/ 381000 h 731347"/>
              <a:gd name="connsiteX1" fmla="*/ 549275 w 1203145"/>
              <a:gd name="connsiteY1" fmla="*/ 720725 h 731347"/>
              <a:gd name="connsiteX2" fmla="*/ 1200150 w 1203145"/>
              <a:gd name="connsiteY2" fmla="*/ 0 h 731347"/>
              <a:gd name="connsiteX0" fmla="*/ 0 w 1200150"/>
              <a:gd name="connsiteY0" fmla="*/ 381000 h 731347"/>
              <a:gd name="connsiteX1" fmla="*/ 549275 w 1200150"/>
              <a:gd name="connsiteY1" fmla="*/ 720725 h 731347"/>
              <a:gd name="connsiteX2" fmla="*/ 1200150 w 1200150"/>
              <a:gd name="connsiteY2" fmla="*/ 0 h 731347"/>
              <a:gd name="connsiteX0" fmla="*/ 0 w 1200150"/>
              <a:gd name="connsiteY0" fmla="*/ 381000 h 731347"/>
              <a:gd name="connsiteX1" fmla="*/ 549275 w 1200150"/>
              <a:gd name="connsiteY1" fmla="*/ 720725 h 731347"/>
              <a:gd name="connsiteX2" fmla="*/ 1200150 w 1200150"/>
              <a:gd name="connsiteY2" fmla="*/ 0 h 73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731347">
                <a:moveTo>
                  <a:pt x="0" y="381000"/>
                </a:moveTo>
                <a:cubicBezTo>
                  <a:pt x="341312" y="549275"/>
                  <a:pt x="349250" y="784225"/>
                  <a:pt x="549275" y="720725"/>
                </a:cubicBezTo>
                <a:cubicBezTo>
                  <a:pt x="749300" y="657225"/>
                  <a:pt x="1098549" y="385762"/>
                  <a:pt x="120015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3E6AAAC-B17F-4A24-A8F8-671D11242C05}"/>
              </a:ext>
            </a:extLst>
          </p:cNvPr>
          <p:cNvSpPr/>
          <p:nvPr/>
        </p:nvSpPr>
        <p:spPr>
          <a:xfrm>
            <a:off x="10770915" y="1600394"/>
            <a:ext cx="941105" cy="896937"/>
          </a:xfrm>
          <a:custGeom>
            <a:avLst/>
            <a:gdLst>
              <a:gd name="connsiteX0" fmla="*/ 0 w 1521328"/>
              <a:gd name="connsiteY0" fmla="*/ 96642 h 998342"/>
              <a:gd name="connsiteX1" fmla="*/ 1511300 w 1521328"/>
              <a:gd name="connsiteY1" fmla="*/ 83942 h 998342"/>
              <a:gd name="connsiteX2" fmla="*/ 539750 w 1521328"/>
              <a:gd name="connsiteY2" fmla="*/ 998342 h 998342"/>
              <a:gd name="connsiteX0" fmla="*/ 0 w 1066233"/>
              <a:gd name="connsiteY0" fmla="*/ 12084 h 913784"/>
              <a:gd name="connsiteX1" fmla="*/ 1030287 w 1066233"/>
              <a:gd name="connsiteY1" fmla="*/ 432771 h 913784"/>
              <a:gd name="connsiteX2" fmla="*/ 539750 w 1066233"/>
              <a:gd name="connsiteY2" fmla="*/ 913784 h 913784"/>
              <a:gd name="connsiteX0" fmla="*/ 0 w 1037377"/>
              <a:gd name="connsiteY0" fmla="*/ 13559 h 915259"/>
              <a:gd name="connsiteX1" fmla="*/ 1030287 w 1037377"/>
              <a:gd name="connsiteY1" fmla="*/ 434246 h 915259"/>
              <a:gd name="connsiteX2" fmla="*/ 539750 w 1037377"/>
              <a:gd name="connsiteY2" fmla="*/ 915259 h 915259"/>
              <a:gd name="connsiteX0" fmla="*/ 0 w 1020367"/>
              <a:gd name="connsiteY0" fmla="*/ 11769 h 913469"/>
              <a:gd name="connsiteX1" fmla="*/ 1011237 w 1020367"/>
              <a:gd name="connsiteY1" fmla="*/ 489606 h 913469"/>
              <a:gd name="connsiteX2" fmla="*/ 539750 w 1020367"/>
              <a:gd name="connsiteY2" fmla="*/ 913469 h 913469"/>
              <a:gd name="connsiteX0" fmla="*/ 0 w 1050276"/>
              <a:gd name="connsiteY0" fmla="*/ 10613 h 907550"/>
              <a:gd name="connsiteX1" fmla="*/ 1011237 w 1050276"/>
              <a:gd name="connsiteY1" fmla="*/ 488450 h 907550"/>
              <a:gd name="connsiteX2" fmla="*/ 539750 w 1050276"/>
              <a:gd name="connsiteY2" fmla="*/ 907550 h 907550"/>
              <a:gd name="connsiteX0" fmla="*/ 0 w 1024453"/>
              <a:gd name="connsiteY0" fmla="*/ 10613 h 907550"/>
              <a:gd name="connsiteX1" fmla="*/ 1011237 w 1024453"/>
              <a:gd name="connsiteY1" fmla="*/ 488450 h 907550"/>
              <a:gd name="connsiteX2" fmla="*/ 539750 w 1024453"/>
              <a:gd name="connsiteY2" fmla="*/ 907550 h 907550"/>
              <a:gd name="connsiteX0" fmla="*/ 0 w 1025470"/>
              <a:gd name="connsiteY0" fmla="*/ 10613 h 907550"/>
              <a:gd name="connsiteX1" fmla="*/ 1011237 w 1025470"/>
              <a:gd name="connsiteY1" fmla="*/ 488450 h 907550"/>
              <a:gd name="connsiteX2" fmla="*/ 554037 w 1025470"/>
              <a:gd name="connsiteY2" fmla="*/ 907550 h 907550"/>
              <a:gd name="connsiteX0" fmla="*/ 0 w 1012748"/>
              <a:gd name="connsiteY0" fmla="*/ 15879 h 912816"/>
              <a:gd name="connsiteX1" fmla="*/ 1011237 w 1012748"/>
              <a:gd name="connsiteY1" fmla="*/ 493716 h 912816"/>
              <a:gd name="connsiteX2" fmla="*/ 554037 w 1012748"/>
              <a:gd name="connsiteY2" fmla="*/ 912816 h 912816"/>
              <a:gd name="connsiteX0" fmla="*/ 0 w 1012285"/>
              <a:gd name="connsiteY0" fmla="*/ 11268 h 908205"/>
              <a:gd name="connsiteX1" fmla="*/ 1011237 w 1012285"/>
              <a:gd name="connsiteY1" fmla="*/ 489105 h 908205"/>
              <a:gd name="connsiteX2" fmla="*/ 554037 w 1012285"/>
              <a:gd name="connsiteY2" fmla="*/ 908205 h 908205"/>
              <a:gd name="connsiteX0" fmla="*/ 0 w 1011736"/>
              <a:gd name="connsiteY0" fmla="*/ 3045 h 899982"/>
              <a:gd name="connsiteX1" fmla="*/ 1011237 w 1011736"/>
              <a:gd name="connsiteY1" fmla="*/ 480882 h 899982"/>
              <a:gd name="connsiteX2" fmla="*/ 554037 w 1011736"/>
              <a:gd name="connsiteY2" fmla="*/ 899982 h 899982"/>
              <a:gd name="connsiteX0" fmla="*/ 0 w 1015735"/>
              <a:gd name="connsiteY0" fmla="*/ 2615 h 899552"/>
              <a:gd name="connsiteX1" fmla="*/ 1011237 w 1015735"/>
              <a:gd name="connsiteY1" fmla="*/ 480452 h 899552"/>
              <a:gd name="connsiteX2" fmla="*/ 554037 w 1015735"/>
              <a:gd name="connsiteY2" fmla="*/ 899552 h 899552"/>
              <a:gd name="connsiteX0" fmla="*/ 0 w 935270"/>
              <a:gd name="connsiteY0" fmla="*/ 2013 h 898950"/>
              <a:gd name="connsiteX1" fmla="*/ 930275 w 935270"/>
              <a:gd name="connsiteY1" fmla="*/ 608438 h 898950"/>
              <a:gd name="connsiteX2" fmla="*/ 554037 w 935270"/>
              <a:gd name="connsiteY2" fmla="*/ 898950 h 898950"/>
              <a:gd name="connsiteX0" fmla="*/ 0 w 941105"/>
              <a:gd name="connsiteY0" fmla="*/ 0 h 896937"/>
              <a:gd name="connsiteX1" fmla="*/ 930275 w 941105"/>
              <a:gd name="connsiteY1" fmla="*/ 606425 h 896937"/>
              <a:gd name="connsiteX2" fmla="*/ 554037 w 941105"/>
              <a:gd name="connsiteY2" fmla="*/ 896937 h 89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105" h="896937">
                <a:moveTo>
                  <a:pt x="0" y="0"/>
                </a:moveTo>
                <a:cubicBezTo>
                  <a:pt x="739246" y="18520"/>
                  <a:pt x="999861" y="490273"/>
                  <a:pt x="930275" y="606425"/>
                </a:cubicBezTo>
                <a:cubicBezTo>
                  <a:pt x="860689" y="722577"/>
                  <a:pt x="722841" y="700616"/>
                  <a:pt x="554037" y="89693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796E3B1A-E341-40D8-B119-938042A1A7BE}"/>
              </a:ext>
            </a:extLst>
          </p:cNvPr>
          <p:cNvSpPr/>
          <p:nvPr/>
        </p:nvSpPr>
        <p:spPr>
          <a:xfrm>
            <a:off x="9949385" y="2245713"/>
            <a:ext cx="897772" cy="626270"/>
          </a:xfrm>
          <a:custGeom>
            <a:avLst/>
            <a:gdLst>
              <a:gd name="connsiteX0" fmla="*/ 0 w 1333500"/>
              <a:gd name="connsiteY0" fmla="*/ 608783 h 775470"/>
              <a:gd name="connsiteX1" fmla="*/ 247650 w 1333500"/>
              <a:gd name="connsiteY1" fmla="*/ 194445 h 775470"/>
              <a:gd name="connsiteX2" fmla="*/ 747713 w 1333500"/>
              <a:gd name="connsiteY2" fmla="*/ 3945 h 775470"/>
              <a:gd name="connsiteX3" fmla="*/ 1219200 w 1333500"/>
              <a:gd name="connsiteY3" fmla="*/ 356370 h 775470"/>
              <a:gd name="connsiteX4" fmla="*/ 1333500 w 1333500"/>
              <a:gd name="connsiteY4" fmla="*/ 775470 h 775470"/>
              <a:gd name="connsiteX0" fmla="*/ 0 w 1395412"/>
              <a:gd name="connsiteY0" fmla="*/ 577694 h 775338"/>
              <a:gd name="connsiteX1" fmla="*/ 309562 w 1395412"/>
              <a:gd name="connsiteY1" fmla="*/ 194313 h 775338"/>
              <a:gd name="connsiteX2" fmla="*/ 809625 w 1395412"/>
              <a:gd name="connsiteY2" fmla="*/ 3813 h 775338"/>
              <a:gd name="connsiteX3" fmla="*/ 1281112 w 1395412"/>
              <a:gd name="connsiteY3" fmla="*/ 356238 h 775338"/>
              <a:gd name="connsiteX4" fmla="*/ 1395412 w 1395412"/>
              <a:gd name="connsiteY4" fmla="*/ 775338 h 775338"/>
              <a:gd name="connsiteX0" fmla="*/ 0 w 1395412"/>
              <a:gd name="connsiteY0" fmla="*/ 577694 h 775338"/>
              <a:gd name="connsiteX1" fmla="*/ 309562 w 1395412"/>
              <a:gd name="connsiteY1" fmla="*/ 194313 h 775338"/>
              <a:gd name="connsiteX2" fmla="*/ 809625 w 1395412"/>
              <a:gd name="connsiteY2" fmla="*/ 3813 h 775338"/>
              <a:gd name="connsiteX3" fmla="*/ 1281112 w 1395412"/>
              <a:gd name="connsiteY3" fmla="*/ 356238 h 775338"/>
              <a:gd name="connsiteX4" fmla="*/ 1395412 w 1395412"/>
              <a:gd name="connsiteY4" fmla="*/ 775338 h 775338"/>
              <a:gd name="connsiteX0" fmla="*/ 0 w 1383506"/>
              <a:gd name="connsiteY0" fmla="*/ 534660 h 775167"/>
              <a:gd name="connsiteX1" fmla="*/ 297656 w 1383506"/>
              <a:gd name="connsiteY1" fmla="*/ 194142 h 775167"/>
              <a:gd name="connsiteX2" fmla="*/ 797719 w 1383506"/>
              <a:gd name="connsiteY2" fmla="*/ 3642 h 775167"/>
              <a:gd name="connsiteX3" fmla="*/ 1269206 w 1383506"/>
              <a:gd name="connsiteY3" fmla="*/ 356067 h 775167"/>
              <a:gd name="connsiteX4" fmla="*/ 1383506 w 1383506"/>
              <a:gd name="connsiteY4" fmla="*/ 775167 h 775167"/>
              <a:gd name="connsiteX0" fmla="*/ 0 w 1383506"/>
              <a:gd name="connsiteY0" fmla="*/ 534660 h 775167"/>
              <a:gd name="connsiteX1" fmla="*/ 297656 w 1383506"/>
              <a:gd name="connsiteY1" fmla="*/ 194142 h 775167"/>
              <a:gd name="connsiteX2" fmla="*/ 797719 w 1383506"/>
              <a:gd name="connsiteY2" fmla="*/ 3642 h 775167"/>
              <a:gd name="connsiteX3" fmla="*/ 1269206 w 1383506"/>
              <a:gd name="connsiteY3" fmla="*/ 356067 h 775167"/>
              <a:gd name="connsiteX4" fmla="*/ 1383506 w 1383506"/>
              <a:gd name="connsiteY4" fmla="*/ 775167 h 775167"/>
              <a:gd name="connsiteX0" fmla="*/ 0 w 1383506"/>
              <a:gd name="connsiteY0" fmla="*/ 536806 h 777313"/>
              <a:gd name="connsiteX1" fmla="*/ 273843 w 1383506"/>
              <a:gd name="connsiteY1" fmla="*/ 167713 h 777313"/>
              <a:gd name="connsiteX2" fmla="*/ 797719 w 1383506"/>
              <a:gd name="connsiteY2" fmla="*/ 5788 h 777313"/>
              <a:gd name="connsiteX3" fmla="*/ 1269206 w 1383506"/>
              <a:gd name="connsiteY3" fmla="*/ 358213 h 777313"/>
              <a:gd name="connsiteX4" fmla="*/ 1383506 w 1383506"/>
              <a:gd name="connsiteY4" fmla="*/ 777313 h 777313"/>
              <a:gd name="connsiteX0" fmla="*/ 0 w 1388269"/>
              <a:gd name="connsiteY0" fmla="*/ 536806 h 763026"/>
              <a:gd name="connsiteX1" fmla="*/ 273843 w 1388269"/>
              <a:gd name="connsiteY1" fmla="*/ 167713 h 763026"/>
              <a:gd name="connsiteX2" fmla="*/ 797719 w 1388269"/>
              <a:gd name="connsiteY2" fmla="*/ 5788 h 763026"/>
              <a:gd name="connsiteX3" fmla="*/ 1269206 w 1388269"/>
              <a:gd name="connsiteY3" fmla="*/ 358213 h 763026"/>
              <a:gd name="connsiteX4" fmla="*/ 1388269 w 1388269"/>
              <a:gd name="connsiteY4" fmla="*/ 763026 h 763026"/>
              <a:gd name="connsiteX0" fmla="*/ 0 w 1388269"/>
              <a:gd name="connsiteY0" fmla="*/ 377505 h 859645"/>
              <a:gd name="connsiteX1" fmla="*/ 273843 w 1388269"/>
              <a:gd name="connsiteY1" fmla="*/ 8412 h 859645"/>
              <a:gd name="connsiteX2" fmla="*/ 654844 w 1388269"/>
              <a:gd name="connsiteY2" fmla="*/ 858518 h 859645"/>
              <a:gd name="connsiteX3" fmla="*/ 1269206 w 1388269"/>
              <a:gd name="connsiteY3" fmla="*/ 198912 h 859645"/>
              <a:gd name="connsiteX4" fmla="*/ 1388269 w 1388269"/>
              <a:gd name="connsiteY4" fmla="*/ 603725 h 859645"/>
              <a:gd name="connsiteX0" fmla="*/ 0 w 1388269"/>
              <a:gd name="connsiteY0" fmla="*/ 377505 h 884587"/>
              <a:gd name="connsiteX1" fmla="*/ 273843 w 1388269"/>
              <a:gd name="connsiteY1" fmla="*/ 8412 h 884587"/>
              <a:gd name="connsiteX2" fmla="*/ 654844 w 1388269"/>
              <a:gd name="connsiteY2" fmla="*/ 858518 h 884587"/>
              <a:gd name="connsiteX3" fmla="*/ 1128712 w 1388269"/>
              <a:gd name="connsiteY3" fmla="*/ 660874 h 884587"/>
              <a:gd name="connsiteX4" fmla="*/ 1388269 w 1388269"/>
              <a:gd name="connsiteY4" fmla="*/ 603725 h 884587"/>
              <a:gd name="connsiteX0" fmla="*/ 0 w 1388269"/>
              <a:gd name="connsiteY0" fmla="*/ 0 h 482431"/>
              <a:gd name="connsiteX1" fmla="*/ 247649 w 1388269"/>
              <a:gd name="connsiteY1" fmla="*/ 352425 h 482431"/>
              <a:gd name="connsiteX2" fmla="*/ 654844 w 1388269"/>
              <a:gd name="connsiteY2" fmla="*/ 481013 h 482431"/>
              <a:gd name="connsiteX3" fmla="*/ 1128712 w 1388269"/>
              <a:gd name="connsiteY3" fmla="*/ 283369 h 482431"/>
              <a:gd name="connsiteX4" fmla="*/ 1388269 w 1388269"/>
              <a:gd name="connsiteY4" fmla="*/ 226220 h 482431"/>
              <a:gd name="connsiteX0" fmla="*/ 0 w 1139238"/>
              <a:gd name="connsiteY0" fmla="*/ 0 h 626270"/>
              <a:gd name="connsiteX1" fmla="*/ 247649 w 1139238"/>
              <a:gd name="connsiteY1" fmla="*/ 352425 h 626270"/>
              <a:gd name="connsiteX2" fmla="*/ 654844 w 1139238"/>
              <a:gd name="connsiteY2" fmla="*/ 481013 h 626270"/>
              <a:gd name="connsiteX3" fmla="*/ 1128712 w 1139238"/>
              <a:gd name="connsiteY3" fmla="*/ 283369 h 626270"/>
              <a:gd name="connsiteX4" fmla="*/ 169069 w 1139238"/>
              <a:gd name="connsiteY4" fmla="*/ 626270 h 626270"/>
              <a:gd name="connsiteX0" fmla="*/ 0 w 1128891"/>
              <a:gd name="connsiteY0" fmla="*/ 0 h 626270"/>
              <a:gd name="connsiteX1" fmla="*/ 247649 w 1128891"/>
              <a:gd name="connsiteY1" fmla="*/ 352425 h 626270"/>
              <a:gd name="connsiteX2" fmla="*/ 1128712 w 1128891"/>
              <a:gd name="connsiteY2" fmla="*/ 283369 h 626270"/>
              <a:gd name="connsiteX3" fmla="*/ 169069 w 1128891"/>
              <a:gd name="connsiteY3" fmla="*/ 626270 h 626270"/>
              <a:gd name="connsiteX0" fmla="*/ 0 w 724240"/>
              <a:gd name="connsiteY0" fmla="*/ 0 h 626270"/>
              <a:gd name="connsiteX1" fmla="*/ 247649 w 724240"/>
              <a:gd name="connsiteY1" fmla="*/ 352425 h 626270"/>
              <a:gd name="connsiteX2" fmla="*/ 723900 w 724240"/>
              <a:gd name="connsiteY2" fmla="*/ 371475 h 626270"/>
              <a:gd name="connsiteX3" fmla="*/ 169069 w 724240"/>
              <a:gd name="connsiteY3" fmla="*/ 626270 h 626270"/>
              <a:gd name="connsiteX0" fmla="*/ 0 w 727195"/>
              <a:gd name="connsiteY0" fmla="*/ 0 h 626270"/>
              <a:gd name="connsiteX1" fmla="*/ 380999 w 727195"/>
              <a:gd name="connsiteY1" fmla="*/ 211931 h 626270"/>
              <a:gd name="connsiteX2" fmla="*/ 723900 w 727195"/>
              <a:gd name="connsiteY2" fmla="*/ 371475 h 626270"/>
              <a:gd name="connsiteX3" fmla="*/ 169069 w 727195"/>
              <a:gd name="connsiteY3" fmla="*/ 626270 h 626270"/>
              <a:gd name="connsiteX0" fmla="*/ 0 w 728898"/>
              <a:gd name="connsiteY0" fmla="*/ 0 h 626270"/>
              <a:gd name="connsiteX1" fmla="*/ 380999 w 728898"/>
              <a:gd name="connsiteY1" fmla="*/ 211931 h 626270"/>
              <a:gd name="connsiteX2" fmla="*/ 723900 w 728898"/>
              <a:gd name="connsiteY2" fmla="*/ 371475 h 626270"/>
              <a:gd name="connsiteX3" fmla="*/ 169069 w 728898"/>
              <a:gd name="connsiteY3" fmla="*/ 626270 h 626270"/>
              <a:gd name="connsiteX0" fmla="*/ 0 w 901706"/>
              <a:gd name="connsiteY0" fmla="*/ 0 h 626270"/>
              <a:gd name="connsiteX1" fmla="*/ 380999 w 901706"/>
              <a:gd name="connsiteY1" fmla="*/ 211931 h 626270"/>
              <a:gd name="connsiteX2" fmla="*/ 897732 w 901706"/>
              <a:gd name="connsiteY2" fmla="*/ 373856 h 626270"/>
              <a:gd name="connsiteX3" fmla="*/ 169069 w 901706"/>
              <a:gd name="connsiteY3" fmla="*/ 626270 h 626270"/>
              <a:gd name="connsiteX0" fmla="*/ 0 w 897770"/>
              <a:gd name="connsiteY0" fmla="*/ 0 h 626270"/>
              <a:gd name="connsiteX1" fmla="*/ 380999 w 897770"/>
              <a:gd name="connsiteY1" fmla="*/ 211931 h 626270"/>
              <a:gd name="connsiteX2" fmla="*/ 897732 w 897770"/>
              <a:gd name="connsiteY2" fmla="*/ 373856 h 626270"/>
              <a:gd name="connsiteX3" fmla="*/ 169069 w 897770"/>
              <a:gd name="connsiteY3" fmla="*/ 626270 h 626270"/>
              <a:gd name="connsiteX0" fmla="*/ 0 w 898910"/>
              <a:gd name="connsiteY0" fmla="*/ 0 h 626270"/>
              <a:gd name="connsiteX1" fmla="*/ 330992 w 898910"/>
              <a:gd name="connsiteY1" fmla="*/ 276225 h 626270"/>
              <a:gd name="connsiteX2" fmla="*/ 897732 w 898910"/>
              <a:gd name="connsiteY2" fmla="*/ 373856 h 626270"/>
              <a:gd name="connsiteX3" fmla="*/ 169069 w 898910"/>
              <a:gd name="connsiteY3" fmla="*/ 626270 h 626270"/>
              <a:gd name="connsiteX0" fmla="*/ 0 w 897772"/>
              <a:gd name="connsiteY0" fmla="*/ 0 h 626270"/>
              <a:gd name="connsiteX1" fmla="*/ 330992 w 897772"/>
              <a:gd name="connsiteY1" fmla="*/ 276225 h 626270"/>
              <a:gd name="connsiteX2" fmla="*/ 897732 w 897772"/>
              <a:gd name="connsiteY2" fmla="*/ 373856 h 626270"/>
              <a:gd name="connsiteX3" fmla="*/ 169069 w 897772"/>
              <a:gd name="connsiteY3" fmla="*/ 626270 h 626270"/>
              <a:gd name="connsiteX0" fmla="*/ 0 w 897772"/>
              <a:gd name="connsiteY0" fmla="*/ 0 h 626270"/>
              <a:gd name="connsiteX1" fmla="*/ 330992 w 897772"/>
              <a:gd name="connsiteY1" fmla="*/ 276225 h 626270"/>
              <a:gd name="connsiteX2" fmla="*/ 897732 w 897772"/>
              <a:gd name="connsiteY2" fmla="*/ 373856 h 626270"/>
              <a:gd name="connsiteX3" fmla="*/ 169069 w 897772"/>
              <a:gd name="connsiteY3" fmla="*/ 626270 h 62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772" h="626270">
                <a:moveTo>
                  <a:pt x="0" y="0"/>
                </a:moveTo>
                <a:cubicBezTo>
                  <a:pt x="190103" y="31353"/>
                  <a:pt x="181370" y="213916"/>
                  <a:pt x="330992" y="276225"/>
                </a:cubicBezTo>
                <a:cubicBezTo>
                  <a:pt x="480614" y="338534"/>
                  <a:pt x="891381" y="239315"/>
                  <a:pt x="897732" y="373856"/>
                </a:cubicBezTo>
                <a:cubicBezTo>
                  <a:pt x="904083" y="508397"/>
                  <a:pt x="160734" y="481013"/>
                  <a:pt x="169069" y="62627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C1C62F8-2423-4F27-BEAE-2D19CC0499E7}"/>
              </a:ext>
            </a:extLst>
          </p:cNvPr>
          <p:cNvSpPr/>
          <p:nvPr/>
        </p:nvSpPr>
        <p:spPr>
          <a:xfrm>
            <a:off x="9551715" y="1609919"/>
            <a:ext cx="54769" cy="171450"/>
          </a:xfrm>
          <a:custGeom>
            <a:avLst/>
            <a:gdLst>
              <a:gd name="connsiteX0" fmla="*/ 104775 w 104775"/>
              <a:gd name="connsiteY0" fmla="*/ 247650 h 247650"/>
              <a:gd name="connsiteX1" fmla="*/ 85725 w 104775"/>
              <a:gd name="connsiteY1" fmla="*/ 95250 h 247650"/>
              <a:gd name="connsiteX2" fmla="*/ 0 w 104775"/>
              <a:gd name="connsiteY2" fmla="*/ 0 h 247650"/>
              <a:gd name="connsiteX0" fmla="*/ 54769 w 87054"/>
              <a:gd name="connsiteY0" fmla="*/ 171450 h 171450"/>
              <a:gd name="connsiteX1" fmla="*/ 85725 w 87054"/>
              <a:gd name="connsiteY1" fmla="*/ 95250 h 171450"/>
              <a:gd name="connsiteX2" fmla="*/ 0 w 87054"/>
              <a:gd name="connsiteY2" fmla="*/ 0 h 171450"/>
              <a:gd name="connsiteX0" fmla="*/ 54769 w 84744"/>
              <a:gd name="connsiteY0" fmla="*/ 171450 h 171450"/>
              <a:gd name="connsiteX1" fmla="*/ 83344 w 84744"/>
              <a:gd name="connsiteY1" fmla="*/ 85725 h 171450"/>
              <a:gd name="connsiteX2" fmla="*/ 0 w 84744"/>
              <a:gd name="connsiteY2" fmla="*/ 0 h 171450"/>
              <a:gd name="connsiteX0" fmla="*/ 54769 w 54769"/>
              <a:gd name="connsiteY0" fmla="*/ 171450 h 171450"/>
              <a:gd name="connsiteX1" fmla="*/ 28575 w 54769"/>
              <a:gd name="connsiteY1" fmla="*/ 78581 h 171450"/>
              <a:gd name="connsiteX2" fmla="*/ 0 w 54769"/>
              <a:gd name="connsiteY2" fmla="*/ 0 h 171450"/>
              <a:gd name="connsiteX0" fmla="*/ 54769 w 54769"/>
              <a:gd name="connsiteY0" fmla="*/ 171450 h 171450"/>
              <a:gd name="connsiteX1" fmla="*/ 0 w 54769"/>
              <a:gd name="connsiteY1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69" h="171450">
                <a:moveTo>
                  <a:pt x="54769" y="171450"/>
                </a:moveTo>
                <a:lnTo>
                  <a:pt x="0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A51D118-6EA5-4AA9-A0F6-086BF08506ED}"/>
              </a:ext>
            </a:extLst>
          </p:cNvPr>
          <p:cNvSpPr/>
          <p:nvPr/>
        </p:nvSpPr>
        <p:spPr>
          <a:xfrm>
            <a:off x="10266471" y="2274287"/>
            <a:ext cx="1056896" cy="230647"/>
          </a:xfrm>
          <a:custGeom>
            <a:avLst/>
            <a:gdLst>
              <a:gd name="connsiteX0" fmla="*/ 24286 w 1055367"/>
              <a:gd name="connsiteY0" fmla="*/ 0 h 234863"/>
              <a:gd name="connsiteX1" fmla="*/ 74292 w 1055367"/>
              <a:gd name="connsiteY1" fmla="*/ 219075 h 234863"/>
              <a:gd name="connsiteX2" fmla="*/ 645792 w 1055367"/>
              <a:gd name="connsiteY2" fmla="*/ 211931 h 234863"/>
              <a:gd name="connsiteX3" fmla="*/ 924398 w 1055367"/>
              <a:gd name="connsiteY3" fmla="*/ 166687 h 234863"/>
              <a:gd name="connsiteX4" fmla="*/ 1055367 w 1055367"/>
              <a:gd name="connsiteY4" fmla="*/ 204787 h 234863"/>
              <a:gd name="connsiteX0" fmla="*/ 29188 w 1060269"/>
              <a:gd name="connsiteY0" fmla="*/ 0 h 234863"/>
              <a:gd name="connsiteX1" fmla="*/ 79194 w 1060269"/>
              <a:gd name="connsiteY1" fmla="*/ 219075 h 234863"/>
              <a:gd name="connsiteX2" fmla="*/ 650694 w 1060269"/>
              <a:gd name="connsiteY2" fmla="*/ 211931 h 234863"/>
              <a:gd name="connsiteX3" fmla="*/ 929300 w 1060269"/>
              <a:gd name="connsiteY3" fmla="*/ 166687 h 234863"/>
              <a:gd name="connsiteX4" fmla="*/ 1060269 w 1060269"/>
              <a:gd name="connsiteY4" fmla="*/ 204787 h 234863"/>
              <a:gd name="connsiteX0" fmla="*/ 29188 w 1060269"/>
              <a:gd name="connsiteY0" fmla="*/ 0 h 234863"/>
              <a:gd name="connsiteX1" fmla="*/ 79194 w 1060269"/>
              <a:gd name="connsiteY1" fmla="*/ 219075 h 234863"/>
              <a:gd name="connsiteX2" fmla="*/ 650694 w 1060269"/>
              <a:gd name="connsiteY2" fmla="*/ 211931 h 234863"/>
              <a:gd name="connsiteX3" fmla="*/ 929300 w 1060269"/>
              <a:gd name="connsiteY3" fmla="*/ 166687 h 234863"/>
              <a:gd name="connsiteX4" fmla="*/ 1060269 w 1060269"/>
              <a:gd name="connsiteY4" fmla="*/ 204787 h 234863"/>
              <a:gd name="connsiteX0" fmla="*/ 41300 w 1072381"/>
              <a:gd name="connsiteY0" fmla="*/ 0 h 234863"/>
              <a:gd name="connsiteX1" fmla="*/ 91306 w 1072381"/>
              <a:gd name="connsiteY1" fmla="*/ 219075 h 234863"/>
              <a:gd name="connsiteX2" fmla="*/ 662806 w 1072381"/>
              <a:gd name="connsiteY2" fmla="*/ 211931 h 234863"/>
              <a:gd name="connsiteX3" fmla="*/ 941412 w 1072381"/>
              <a:gd name="connsiteY3" fmla="*/ 166687 h 234863"/>
              <a:gd name="connsiteX4" fmla="*/ 1072381 w 1072381"/>
              <a:gd name="connsiteY4" fmla="*/ 204787 h 234863"/>
              <a:gd name="connsiteX0" fmla="*/ 29185 w 1060266"/>
              <a:gd name="connsiteY0" fmla="*/ 0 h 218646"/>
              <a:gd name="connsiteX1" fmla="*/ 122053 w 1060266"/>
              <a:gd name="connsiteY1" fmla="*/ 195262 h 218646"/>
              <a:gd name="connsiteX2" fmla="*/ 650691 w 1060266"/>
              <a:gd name="connsiteY2" fmla="*/ 211931 h 218646"/>
              <a:gd name="connsiteX3" fmla="*/ 929297 w 1060266"/>
              <a:gd name="connsiteY3" fmla="*/ 166687 h 218646"/>
              <a:gd name="connsiteX4" fmla="*/ 1060266 w 1060266"/>
              <a:gd name="connsiteY4" fmla="*/ 204787 h 218646"/>
              <a:gd name="connsiteX0" fmla="*/ 29185 w 1060266"/>
              <a:gd name="connsiteY0" fmla="*/ 0 h 218646"/>
              <a:gd name="connsiteX1" fmla="*/ 122053 w 1060266"/>
              <a:gd name="connsiteY1" fmla="*/ 195262 h 218646"/>
              <a:gd name="connsiteX2" fmla="*/ 650691 w 1060266"/>
              <a:gd name="connsiteY2" fmla="*/ 211931 h 218646"/>
              <a:gd name="connsiteX3" fmla="*/ 929297 w 1060266"/>
              <a:gd name="connsiteY3" fmla="*/ 166687 h 218646"/>
              <a:gd name="connsiteX4" fmla="*/ 1060266 w 1060266"/>
              <a:gd name="connsiteY4" fmla="*/ 204787 h 218646"/>
              <a:gd name="connsiteX0" fmla="*/ 25566 w 1056647"/>
              <a:gd name="connsiteY0" fmla="*/ 0 h 232834"/>
              <a:gd name="connsiteX1" fmla="*/ 118434 w 1056647"/>
              <a:gd name="connsiteY1" fmla="*/ 195262 h 232834"/>
              <a:gd name="connsiteX2" fmla="*/ 520865 w 1056647"/>
              <a:gd name="connsiteY2" fmla="*/ 230981 h 232834"/>
              <a:gd name="connsiteX3" fmla="*/ 925678 w 1056647"/>
              <a:gd name="connsiteY3" fmla="*/ 166687 h 232834"/>
              <a:gd name="connsiteX4" fmla="*/ 1056647 w 1056647"/>
              <a:gd name="connsiteY4" fmla="*/ 204787 h 232834"/>
              <a:gd name="connsiteX0" fmla="*/ 25566 w 1056647"/>
              <a:gd name="connsiteY0" fmla="*/ 0 h 236890"/>
              <a:gd name="connsiteX1" fmla="*/ 118434 w 1056647"/>
              <a:gd name="connsiteY1" fmla="*/ 195262 h 236890"/>
              <a:gd name="connsiteX2" fmla="*/ 520865 w 1056647"/>
              <a:gd name="connsiteY2" fmla="*/ 230981 h 236890"/>
              <a:gd name="connsiteX3" fmla="*/ 854241 w 1056647"/>
              <a:gd name="connsiteY3" fmla="*/ 109537 h 236890"/>
              <a:gd name="connsiteX4" fmla="*/ 1056647 w 1056647"/>
              <a:gd name="connsiteY4" fmla="*/ 204787 h 236890"/>
              <a:gd name="connsiteX0" fmla="*/ 25815 w 1056896"/>
              <a:gd name="connsiteY0" fmla="*/ 0 h 215675"/>
              <a:gd name="connsiteX1" fmla="*/ 118683 w 1056896"/>
              <a:gd name="connsiteY1" fmla="*/ 195262 h 215675"/>
              <a:gd name="connsiteX2" fmla="*/ 530639 w 1056896"/>
              <a:gd name="connsiteY2" fmla="*/ 200024 h 215675"/>
              <a:gd name="connsiteX3" fmla="*/ 854490 w 1056896"/>
              <a:gd name="connsiteY3" fmla="*/ 109537 h 215675"/>
              <a:gd name="connsiteX4" fmla="*/ 1056896 w 1056896"/>
              <a:gd name="connsiteY4" fmla="*/ 204787 h 215675"/>
              <a:gd name="connsiteX0" fmla="*/ 25815 w 1056896"/>
              <a:gd name="connsiteY0" fmla="*/ 0 h 230647"/>
              <a:gd name="connsiteX1" fmla="*/ 118683 w 1056896"/>
              <a:gd name="connsiteY1" fmla="*/ 195262 h 230647"/>
              <a:gd name="connsiteX2" fmla="*/ 530639 w 1056896"/>
              <a:gd name="connsiteY2" fmla="*/ 200024 h 230647"/>
              <a:gd name="connsiteX3" fmla="*/ 854490 w 1056896"/>
              <a:gd name="connsiteY3" fmla="*/ 109537 h 230647"/>
              <a:gd name="connsiteX4" fmla="*/ 1056896 w 1056896"/>
              <a:gd name="connsiteY4" fmla="*/ 204787 h 23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896" h="230647">
                <a:moveTo>
                  <a:pt x="25815" y="0"/>
                </a:moveTo>
                <a:cubicBezTo>
                  <a:pt x="-41455" y="87113"/>
                  <a:pt x="34546" y="161925"/>
                  <a:pt x="118683" y="195262"/>
                </a:cubicBezTo>
                <a:cubicBezTo>
                  <a:pt x="202820" y="228599"/>
                  <a:pt x="408005" y="252411"/>
                  <a:pt x="530639" y="200024"/>
                </a:cubicBezTo>
                <a:cubicBezTo>
                  <a:pt x="653273" y="147637"/>
                  <a:pt x="766781" y="108743"/>
                  <a:pt x="854490" y="109537"/>
                </a:cubicBezTo>
                <a:cubicBezTo>
                  <a:pt x="942199" y="110331"/>
                  <a:pt x="1025542" y="185141"/>
                  <a:pt x="1056896" y="20478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840ED3BF-AC87-4F0F-9856-DF6DBB05A6FF}"/>
              </a:ext>
            </a:extLst>
          </p:cNvPr>
          <p:cNvSpPr/>
          <p:nvPr/>
        </p:nvSpPr>
        <p:spPr>
          <a:xfrm>
            <a:off x="10764020" y="1602775"/>
            <a:ext cx="321226" cy="618960"/>
          </a:xfrm>
          <a:custGeom>
            <a:avLst/>
            <a:gdLst>
              <a:gd name="connsiteX0" fmla="*/ 128588 w 402453"/>
              <a:gd name="connsiteY0" fmla="*/ 616744 h 616744"/>
              <a:gd name="connsiteX1" fmla="*/ 402432 w 402453"/>
              <a:gd name="connsiteY1" fmla="*/ 452438 h 616744"/>
              <a:gd name="connsiteX2" fmla="*/ 116682 w 402453"/>
              <a:gd name="connsiteY2" fmla="*/ 166688 h 616744"/>
              <a:gd name="connsiteX3" fmla="*/ 0 w 402453"/>
              <a:gd name="connsiteY3" fmla="*/ 0 h 616744"/>
              <a:gd name="connsiteX0" fmla="*/ 140020 w 413885"/>
              <a:gd name="connsiteY0" fmla="*/ 616744 h 616744"/>
              <a:gd name="connsiteX1" fmla="*/ 413864 w 413885"/>
              <a:gd name="connsiteY1" fmla="*/ 452438 h 616744"/>
              <a:gd name="connsiteX2" fmla="*/ 128114 w 413885"/>
              <a:gd name="connsiteY2" fmla="*/ 166688 h 616744"/>
              <a:gd name="connsiteX3" fmla="*/ 11432 w 413885"/>
              <a:gd name="connsiteY3" fmla="*/ 0 h 616744"/>
              <a:gd name="connsiteX0" fmla="*/ 138754 w 412600"/>
              <a:gd name="connsiteY0" fmla="*/ 616744 h 616744"/>
              <a:gd name="connsiteX1" fmla="*/ 412598 w 412600"/>
              <a:gd name="connsiteY1" fmla="*/ 452438 h 616744"/>
              <a:gd name="connsiteX2" fmla="*/ 143517 w 412600"/>
              <a:gd name="connsiteY2" fmla="*/ 157163 h 616744"/>
              <a:gd name="connsiteX3" fmla="*/ 10166 w 412600"/>
              <a:gd name="connsiteY3" fmla="*/ 0 h 616744"/>
              <a:gd name="connsiteX0" fmla="*/ 138315 w 412161"/>
              <a:gd name="connsiteY0" fmla="*/ 616744 h 616744"/>
              <a:gd name="connsiteX1" fmla="*/ 412159 w 412161"/>
              <a:gd name="connsiteY1" fmla="*/ 452438 h 616744"/>
              <a:gd name="connsiteX2" fmla="*/ 143078 w 412161"/>
              <a:gd name="connsiteY2" fmla="*/ 157163 h 616744"/>
              <a:gd name="connsiteX3" fmla="*/ 9727 w 412161"/>
              <a:gd name="connsiteY3" fmla="*/ 0 h 616744"/>
              <a:gd name="connsiteX0" fmla="*/ 137866 w 321226"/>
              <a:gd name="connsiteY0" fmla="*/ 616744 h 616744"/>
              <a:gd name="connsiteX1" fmla="*/ 321223 w 321226"/>
              <a:gd name="connsiteY1" fmla="*/ 381001 h 616744"/>
              <a:gd name="connsiteX2" fmla="*/ 142629 w 321226"/>
              <a:gd name="connsiteY2" fmla="*/ 157163 h 616744"/>
              <a:gd name="connsiteX3" fmla="*/ 9278 w 321226"/>
              <a:gd name="connsiteY3" fmla="*/ 0 h 616744"/>
              <a:gd name="connsiteX0" fmla="*/ 137866 w 321226"/>
              <a:gd name="connsiteY0" fmla="*/ 616744 h 618960"/>
              <a:gd name="connsiteX1" fmla="*/ 321223 w 321226"/>
              <a:gd name="connsiteY1" fmla="*/ 381001 h 618960"/>
              <a:gd name="connsiteX2" fmla="*/ 142629 w 321226"/>
              <a:gd name="connsiteY2" fmla="*/ 157163 h 618960"/>
              <a:gd name="connsiteX3" fmla="*/ 9278 w 321226"/>
              <a:gd name="connsiteY3" fmla="*/ 0 h 618960"/>
              <a:gd name="connsiteX0" fmla="*/ 137866 w 321226"/>
              <a:gd name="connsiteY0" fmla="*/ 616744 h 618960"/>
              <a:gd name="connsiteX1" fmla="*/ 321223 w 321226"/>
              <a:gd name="connsiteY1" fmla="*/ 381001 h 618960"/>
              <a:gd name="connsiteX2" fmla="*/ 142629 w 321226"/>
              <a:gd name="connsiteY2" fmla="*/ 157163 h 618960"/>
              <a:gd name="connsiteX3" fmla="*/ 9278 w 321226"/>
              <a:gd name="connsiteY3" fmla="*/ 0 h 61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226" h="618960">
                <a:moveTo>
                  <a:pt x="137866" y="616744"/>
                </a:moveTo>
                <a:cubicBezTo>
                  <a:pt x="297211" y="641152"/>
                  <a:pt x="320429" y="457598"/>
                  <a:pt x="321223" y="381001"/>
                </a:cubicBezTo>
                <a:cubicBezTo>
                  <a:pt x="322017" y="304404"/>
                  <a:pt x="194620" y="194470"/>
                  <a:pt x="142629" y="157163"/>
                </a:cubicBezTo>
                <a:cubicBezTo>
                  <a:pt x="90638" y="119856"/>
                  <a:pt x="-34973" y="102791"/>
                  <a:pt x="9278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41CC2A66-F302-44C6-8EEC-3D52C7F1584D}"/>
              </a:ext>
            </a:extLst>
          </p:cNvPr>
          <p:cNvSpPr/>
          <p:nvPr/>
        </p:nvSpPr>
        <p:spPr>
          <a:xfrm>
            <a:off x="243196" y="2596997"/>
            <a:ext cx="2546274" cy="135199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F594DED0-C964-448D-8B9C-458A4966E1F8}"/>
              </a:ext>
            </a:extLst>
          </p:cNvPr>
          <p:cNvGrpSpPr/>
          <p:nvPr/>
        </p:nvGrpSpPr>
        <p:grpSpPr>
          <a:xfrm>
            <a:off x="623026" y="2851595"/>
            <a:ext cx="701964" cy="701964"/>
            <a:chOff x="6179570" y="1396184"/>
            <a:chExt cx="701964" cy="701964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F6201A73-DDFC-47F0-A745-5517FF8613BA}"/>
                </a:ext>
              </a:extLst>
            </p:cNvPr>
            <p:cNvSpPr/>
            <p:nvPr/>
          </p:nvSpPr>
          <p:spPr>
            <a:xfrm>
              <a:off x="6179570" y="1396184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7F76EF1F-63EB-4424-AFDB-5607BD36E1F5}"/>
                </a:ext>
              </a:extLst>
            </p:cNvPr>
            <p:cNvSpPr/>
            <p:nvPr/>
          </p:nvSpPr>
          <p:spPr>
            <a:xfrm>
              <a:off x="6511650" y="1401936"/>
              <a:ext cx="61331" cy="344805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6480152C-721E-405A-8712-1A56AF02BC53}"/>
                </a:ext>
              </a:extLst>
            </p:cNvPr>
            <p:cNvSpPr/>
            <p:nvPr/>
          </p:nvSpPr>
          <p:spPr>
            <a:xfrm>
              <a:off x="6243045" y="1741026"/>
              <a:ext cx="285750" cy="200025"/>
            </a:xfrm>
            <a:custGeom>
              <a:avLst/>
              <a:gdLst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4315 h 204340"/>
                <a:gd name="connsiteX1" fmla="*/ 125730 w 285750"/>
                <a:gd name="connsiteY1" fmla="*/ 23365 h 204340"/>
                <a:gd name="connsiteX2" fmla="*/ 0 w 285750"/>
                <a:gd name="connsiteY2" fmla="*/ 204340 h 204340"/>
                <a:gd name="connsiteX0" fmla="*/ 285750 w 285750"/>
                <a:gd name="connsiteY0" fmla="*/ 0 h 200025"/>
                <a:gd name="connsiteX1" fmla="*/ 106680 w 285750"/>
                <a:gd name="connsiteY1" fmla="*/ 38100 h 200025"/>
                <a:gd name="connsiteX2" fmla="*/ 0 w 285750"/>
                <a:gd name="connsiteY2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200025">
                  <a:moveTo>
                    <a:pt x="285750" y="0"/>
                  </a:moveTo>
                  <a:cubicBezTo>
                    <a:pt x="232410" y="6350"/>
                    <a:pt x="182880" y="-4445"/>
                    <a:pt x="106680" y="38100"/>
                  </a:cubicBezTo>
                  <a:cubicBezTo>
                    <a:pt x="30480" y="80645"/>
                    <a:pt x="39052" y="126206"/>
                    <a:pt x="0" y="20002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7799E1CF-33DE-4539-9FC0-B79FAAF4A1B5}"/>
                </a:ext>
              </a:extLst>
            </p:cNvPr>
            <p:cNvSpPr/>
            <p:nvPr/>
          </p:nvSpPr>
          <p:spPr>
            <a:xfrm>
              <a:off x="6534510" y="1748646"/>
              <a:ext cx="331470" cy="166783"/>
            </a:xfrm>
            <a:custGeom>
              <a:avLst/>
              <a:gdLst>
                <a:gd name="connsiteX0" fmla="*/ 0 w 331470"/>
                <a:gd name="connsiteY0" fmla="*/ 0 h 166783"/>
                <a:gd name="connsiteX1" fmla="*/ 140970 w 331470"/>
                <a:gd name="connsiteY1" fmla="*/ 160020 h 166783"/>
                <a:gd name="connsiteX2" fmla="*/ 331470 w 331470"/>
                <a:gd name="connsiteY2" fmla="*/ 121920 h 16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470" h="166783">
                  <a:moveTo>
                    <a:pt x="0" y="0"/>
                  </a:moveTo>
                  <a:cubicBezTo>
                    <a:pt x="42862" y="69850"/>
                    <a:pt x="85725" y="139700"/>
                    <a:pt x="140970" y="160020"/>
                  </a:cubicBezTo>
                  <a:cubicBezTo>
                    <a:pt x="196215" y="180340"/>
                    <a:pt x="263842" y="151130"/>
                    <a:pt x="331470" y="1219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3" name="任意多边形: 形状 192">
            <a:extLst>
              <a:ext uri="{FF2B5EF4-FFF2-40B4-BE49-F238E27FC236}">
                <a16:creationId xmlns:a16="http://schemas.microsoft.com/office/drawing/2014/main" id="{A76229F7-8826-49D9-9CAD-37E61BB9ED19}"/>
              </a:ext>
            </a:extLst>
          </p:cNvPr>
          <p:cNvSpPr/>
          <p:nvPr/>
        </p:nvSpPr>
        <p:spPr>
          <a:xfrm>
            <a:off x="909870" y="2267552"/>
            <a:ext cx="1225550" cy="424848"/>
          </a:xfrm>
          <a:custGeom>
            <a:avLst/>
            <a:gdLst>
              <a:gd name="connsiteX0" fmla="*/ 0 w 1225550"/>
              <a:gd name="connsiteY0" fmla="*/ 571526 h 590576"/>
              <a:gd name="connsiteX1" fmla="*/ 520700 w 1225550"/>
              <a:gd name="connsiteY1" fmla="*/ 26 h 590576"/>
              <a:gd name="connsiteX2" fmla="*/ 1225550 w 1225550"/>
              <a:gd name="connsiteY2" fmla="*/ 590576 h 590576"/>
              <a:gd name="connsiteX0" fmla="*/ 0 w 1225550"/>
              <a:gd name="connsiteY0" fmla="*/ 466766 h 485816"/>
              <a:gd name="connsiteX1" fmla="*/ 915988 w 1225550"/>
              <a:gd name="connsiteY1" fmla="*/ 41 h 485816"/>
              <a:gd name="connsiteX2" fmla="*/ 1225550 w 1225550"/>
              <a:gd name="connsiteY2" fmla="*/ 485816 h 485816"/>
              <a:gd name="connsiteX0" fmla="*/ 0 w 1225550"/>
              <a:gd name="connsiteY0" fmla="*/ 442959 h 462009"/>
              <a:gd name="connsiteX1" fmla="*/ 982663 w 1225550"/>
              <a:gd name="connsiteY1" fmla="*/ 47 h 462009"/>
              <a:gd name="connsiteX2" fmla="*/ 1225550 w 1225550"/>
              <a:gd name="connsiteY2" fmla="*/ 462009 h 462009"/>
              <a:gd name="connsiteX0" fmla="*/ 0 w 1225550"/>
              <a:gd name="connsiteY0" fmla="*/ 466050 h 485100"/>
              <a:gd name="connsiteX1" fmla="*/ 982663 w 1225550"/>
              <a:gd name="connsiteY1" fmla="*/ 23138 h 485100"/>
              <a:gd name="connsiteX2" fmla="*/ 1225550 w 1225550"/>
              <a:gd name="connsiteY2" fmla="*/ 485100 h 485100"/>
              <a:gd name="connsiteX0" fmla="*/ 0 w 1225550"/>
              <a:gd name="connsiteY0" fmla="*/ 466050 h 485100"/>
              <a:gd name="connsiteX1" fmla="*/ 982663 w 1225550"/>
              <a:gd name="connsiteY1" fmla="*/ 23138 h 485100"/>
              <a:gd name="connsiteX2" fmla="*/ 1225550 w 1225550"/>
              <a:gd name="connsiteY2" fmla="*/ 485100 h 485100"/>
              <a:gd name="connsiteX0" fmla="*/ 0 w 1225550"/>
              <a:gd name="connsiteY0" fmla="*/ 461582 h 480632"/>
              <a:gd name="connsiteX1" fmla="*/ 982663 w 1225550"/>
              <a:gd name="connsiteY1" fmla="*/ 18670 h 480632"/>
              <a:gd name="connsiteX2" fmla="*/ 1225550 w 1225550"/>
              <a:gd name="connsiteY2" fmla="*/ 480632 h 480632"/>
              <a:gd name="connsiteX0" fmla="*/ 0 w 1225550"/>
              <a:gd name="connsiteY0" fmla="*/ 462385 h 481435"/>
              <a:gd name="connsiteX1" fmla="*/ 982663 w 1225550"/>
              <a:gd name="connsiteY1" fmla="*/ 19473 h 481435"/>
              <a:gd name="connsiteX2" fmla="*/ 1225550 w 1225550"/>
              <a:gd name="connsiteY2" fmla="*/ 481435 h 481435"/>
              <a:gd name="connsiteX0" fmla="*/ 0 w 1225550"/>
              <a:gd name="connsiteY0" fmla="*/ 460484 h 479534"/>
              <a:gd name="connsiteX1" fmla="*/ 982663 w 1225550"/>
              <a:gd name="connsiteY1" fmla="*/ 17572 h 479534"/>
              <a:gd name="connsiteX2" fmla="*/ 1225550 w 1225550"/>
              <a:gd name="connsiteY2" fmla="*/ 479534 h 479534"/>
              <a:gd name="connsiteX0" fmla="*/ 0 w 1225550"/>
              <a:gd name="connsiteY0" fmla="*/ 405798 h 424848"/>
              <a:gd name="connsiteX1" fmla="*/ 996950 w 1225550"/>
              <a:gd name="connsiteY1" fmla="*/ 20036 h 424848"/>
              <a:gd name="connsiteX2" fmla="*/ 1225550 w 1225550"/>
              <a:gd name="connsiteY2" fmla="*/ 424848 h 424848"/>
              <a:gd name="connsiteX0" fmla="*/ 0 w 1225550"/>
              <a:gd name="connsiteY0" fmla="*/ 405798 h 424848"/>
              <a:gd name="connsiteX1" fmla="*/ 996950 w 1225550"/>
              <a:gd name="connsiteY1" fmla="*/ 20036 h 424848"/>
              <a:gd name="connsiteX2" fmla="*/ 1225550 w 1225550"/>
              <a:gd name="connsiteY2" fmla="*/ 424848 h 42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550" h="424848">
                <a:moveTo>
                  <a:pt x="0" y="405798"/>
                </a:moveTo>
                <a:cubicBezTo>
                  <a:pt x="282046" y="237523"/>
                  <a:pt x="778404" y="-83152"/>
                  <a:pt x="996950" y="20036"/>
                </a:cubicBezTo>
                <a:cubicBezTo>
                  <a:pt x="1215496" y="123224"/>
                  <a:pt x="1113367" y="283560"/>
                  <a:pt x="1225550" y="42484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23F04721-F039-4287-96FE-251D2F1DDC6F}"/>
              </a:ext>
            </a:extLst>
          </p:cNvPr>
          <p:cNvSpPr/>
          <p:nvPr/>
        </p:nvSpPr>
        <p:spPr>
          <a:xfrm>
            <a:off x="152572" y="2569234"/>
            <a:ext cx="769998" cy="961365"/>
          </a:xfrm>
          <a:custGeom>
            <a:avLst/>
            <a:gdLst>
              <a:gd name="connsiteX0" fmla="*/ 707679 w 1304579"/>
              <a:gd name="connsiteY0" fmla="*/ 844550 h 844550"/>
              <a:gd name="connsiteX1" fmla="*/ 15529 w 1304579"/>
              <a:gd name="connsiteY1" fmla="*/ 298450 h 844550"/>
              <a:gd name="connsiteX2" fmla="*/ 1304579 w 1304579"/>
              <a:gd name="connsiteY2" fmla="*/ 0 h 844550"/>
              <a:gd name="connsiteX0" fmla="*/ 224367 w 821267"/>
              <a:gd name="connsiteY0" fmla="*/ 969329 h 969329"/>
              <a:gd name="connsiteX1" fmla="*/ 156104 w 821267"/>
              <a:gd name="connsiteY1" fmla="*/ 37466 h 969329"/>
              <a:gd name="connsiteX2" fmla="*/ 821267 w 821267"/>
              <a:gd name="connsiteY2" fmla="*/ 124779 h 969329"/>
              <a:gd name="connsiteX0" fmla="*/ 264768 w 861668"/>
              <a:gd name="connsiteY0" fmla="*/ 960589 h 960589"/>
              <a:gd name="connsiteX1" fmla="*/ 196505 w 861668"/>
              <a:gd name="connsiteY1" fmla="*/ 28726 h 960589"/>
              <a:gd name="connsiteX2" fmla="*/ 861668 w 861668"/>
              <a:gd name="connsiteY2" fmla="*/ 116039 h 960589"/>
              <a:gd name="connsiteX0" fmla="*/ 236162 w 833062"/>
              <a:gd name="connsiteY0" fmla="*/ 960589 h 960589"/>
              <a:gd name="connsiteX1" fmla="*/ 167899 w 833062"/>
              <a:gd name="connsiteY1" fmla="*/ 28726 h 960589"/>
              <a:gd name="connsiteX2" fmla="*/ 833062 w 833062"/>
              <a:gd name="connsiteY2" fmla="*/ 116039 h 960589"/>
              <a:gd name="connsiteX0" fmla="*/ 190503 w 787403"/>
              <a:gd name="connsiteY0" fmla="*/ 978165 h 978165"/>
              <a:gd name="connsiteX1" fmla="*/ 222252 w 787403"/>
              <a:gd name="connsiteY1" fmla="*/ 27252 h 978165"/>
              <a:gd name="connsiteX2" fmla="*/ 787403 w 787403"/>
              <a:gd name="connsiteY2" fmla="*/ 133615 h 978165"/>
              <a:gd name="connsiteX0" fmla="*/ 198101 w 795001"/>
              <a:gd name="connsiteY0" fmla="*/ 953219 h 953219"/>
              <a:gd name="connsiteX1" fmla="*/ 229850 w 795001"/>
              <a:gd name="connsiteY1" fmla="*/ 2306 h 953219"/>
              <a:gd name="connsiteX2" fmla="*/ 795001 w 795001"/>
              <a:gd name="connsiteY2" fmla="*/ 108669 h 953219"/>
              <a:gd name="connsiteX0" fmla="*/ 198101 w 795001"/>
              <a:gd name="connsiteY0" fmla="*/ 954807 h 954807"/>
              <a:gd name="connsiteX1" fmla="*/ 229850 w 795001"/>
              <a:gd name="connsiteY1" fmla="*/ 3894 h 954807"/>
              <a:gd name="connsiteX2" fmla="*/ 795001 w 795001"/>
              <a:gd name="connsiteY2" fmla="*/ 110257 h 954807"/>
              <a:gd name="connsiteX0" fmla="*/ 171797 w 768697"/>
              <a:gd name="connsiteY0" fmla="*/ 987376 h 987376"/>
              <a:gd name="connsiteX1" fmla="*/ 274984 w 768697"/>
              <a:gd name="connsiteY1" fmla="*/ 3125 h 987376"/>
              <a:gd name="connsiteX2" fmla="*/ 768697 w 768697"/>
              <a:gd name="connsiteY2" fmla="*/ 142826 h 987376"/>
              <a:gd name="connsiteX0" fmla="*/ 170503 w 767403"/>
              <a:gd name="connsiteY0" fmla="*/ 985024 h 985024"/>
              <a:gd name="connsiteX1" fmla="*/ 273690 w 767403"/>
              <a:gd name="connsiteY1" fmla="*/ 773 h 985024"/>
              <a:gd name="connsiteX2" fmla="*/ 767403 w 767403"/>
              <a:gd name="connsiteY2" fmla="*/ 140474 h 985024"/>
              <a:gd name="connsiteX0" fmla="*/ 174673 w 771573"/>
              <a:gd name="connsiteY0" fmla="*/ 985024 h 985024"/>
              <a:gd name="connsiteX1" fmla="*/ 277860 w 771573"/>
              <a:gd name="connsiteY1" fmla="*/ 773 h 985024"/>
              <a:gd name="connsiteX2" fmla="*/ 771573 w 771573"/>
              <a:gd name="connsiteY2" fmla="*/ 140474 h 985024"/>
              <a:gd name="connsiteX0" fmla="*/ 124919 w 721819"/>
              <a:gd name="connsiteY0" fmla="*/ 985024 h 985024"/>
              <a:gd name="connsiteX1" fmla="*/ 228106 w 721819"/>
              <a:gd name="connsiteY1" fmla="*/ 773 h 985024"/>
              <a:gd name="connsiteX2" fmla="*/ 721819 w 721819"/>
              <a:gd name="connsiteY2" fmla="*/ 140474 h 985024"/>
              <a:gd name="connsiteX0" fmla="*/ 173098 w 769998"/>
              <a:gd name="connsiteY0" fmla="*/ 961365 h 961365"/>
              <a:gd name="connsiteX1" fmla="*/ 166747 w 769998"/>
              <a:gd name="connsiteY1" fmla="*/ 926 h 961365"/>
              <a:gd name="connsiteX2" fmla="*/ 769998 w 769998"/>
              <a:gd name="connsiteY2" fmla="*/ 116815 h 9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9998" h="961365">
                <a:moveTo>
                  <a:pt x="173098" y="961365"/>
                </a:moveTo>
                <a:cubicBezTo>
                  <a:pt x="-41744" y="815844"/>
                  <a:pt x="-70847" y="13097"/>
                  <a:pt x="166747" y="926"/>
                </a:cubicBezTo>
                <a:cubicBezTo>
                  <a:pt x="404341" y="-11245"/>
                  <a:pt x="441914" y="100411"/>
                  <a:pt x="769998" y="11681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任意多边形: 形状 194">
            <a:extLst>
              <a:ext uri="{FF2B5EF4-FFF2-40B4-BE49-F238E27FC236}">
                <a16:creationId xmlns:a16="http://schemas.microsoft.com/office/drawing/2014/main" id="{01C14A9B-A545-430E-82D1-357291497AF2}"/>
              </a:ext>
            </a:extLst>
          </p:cNvPr>
          <p:cNvSpPr/>
          <p:nvPr/>
        </p:nvSpPr>
        <p:spPr>
          <a:xfrm>
            <a:off x="327641" y="3536948"/>
            <a:ext cx="1142615" cy="566399"/>
          </a:xfrm>
          <a:custGeom>
            <a:avLst/>
            <a:gdLst>
              <a:gd name="connsiteX0" fmla="*/ 0 w 1155700"/>
              <a:gd name="connsiteY0" fmla="*/ 0 h 1037906"/>
              <a:gd name="connsiteX1" fmla="*/ 292100 w 1155700"/>
              <a:gd name="connsiteY1" fmla="*/ 1028700 h 1037906"/>
              <a:gd name="connsiteX2" fmla="*/ 1155700 w 1155700"/>
              <a:gd name="connsiteY2" fmla="*/ 419100 h 1037906"/>
              <a:gd name="connsiteX0" fmla="*/ 0 w 1155700"/>
              <a:gd name="connsiteY0" fmla="*/ 0 h 628033"/>
              <a:gd name="connsiteX1" fmla="*/ 149225 w 1155700"/>
              <a:gd name="connsiteY1" fmla="*/ 528637 h 628033"/>
              <a:gd name="connsiteX2" fmla="*/ 1155700 w 1155700"/>
              <a:gd name="connsiteY2" fmla="*/ 419100 h 628033"/>
              <a:gd name="connsiteX0" fmla="*/ 0 w 1155700"/>
              <a:gd name="connsiteY0" fmla="*/ 0 h 628033"/>
              <a:gd name="connsiteX1" fmla="*/ 149225 w 1155700"/>
              <a:gd name="connsiteY1" fmla="*/ 528637 h 628033"/>
              <a:gd name="connsiteX2" fmla="*/ 1155700 w 1155700"/>
              <a:gd name="connsiteY2" fmla="*/ 419100 h 628033"/>
              <a:gd name="connsiteX0" fmla="*/ 0 w 1131887"/>
              <a:gd name="connsiteY0" fmla="*/ 0 h 630921"/>
              <a:gd name="connsiteX1" fmla="*/ 149225 w 1131887"/>
              <a:gd name="connsiteY1" fmla="*/ 528637 h 630921"/>
              <a:gd name="connsiteX2" fmla="*/ 1131887 w 1131887"/>
              <a:gd name="connsiteY2" fmla="*/ 423863 h 630921"/>
              <a:gd name="connsiteX0" fmla="*/ 0 w 1131887"/>
              <a:gd name="connsiteY0" fmla="*/ 0 h 583557"/>
              <a:gd name="connsiteX1" fmla="*/ 149225 w 1131887"/>
              <a:gd name="connsiteY1" fmla="*/ 528637 h 583557"/>
              <a:gd name="connsiteX2" fmla="*/ 1131887 w 1131887"/>
              <a:gd name="connsiteY2" fmla="*/ 423863 h 583557"/>
              <a:gd name="connsiteX0" fmla="*/ 0 w 1131887"/>
              <a:gd name="connsiteY0" fmla="*/ 0 h 569650"/>
              <a:gd name="connsiteX1" fmla="*/ 149225 w 1131887"/>
              <a:gd name="connsiteY1" fmla="*/ 528637 h 569650"/>
              <a:gd name="connsiteX2" fmla="*/ 1131887 w 1131887"/>
              <a:gd name="connsiteY2" fmla="*/ 423863 h 569650"/>
              <a:gd name="connsiteX0" fmla="*/ 10728 w 1142615"/>
              <a:gd name="connsiteY0" fmla="*/ 0 h 566399"/>
              <a:gd name="connsiteX1" fmla="*/ 102803 w 1142615"/>
              <a:gd name="connsiteY1" fmla="*/ 523874 h 566399"/>
              <a:gd name="connsiteX2" fmla="*/ 1142615 w 1142615"/>
              <a:gd name="connsiteY2" fmla="*/ 423863 h 56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2615" h="566399">
                <a:moveTo>
                  <a:pt x="10728" y="0"/>
                </a:moveTo>
                <a:cubicBezTo>
                  <a:pt x="50944" y="179388"/>
                  <a:pt x="-85845" y="453230"/>
                  <a:pt x="102803" y="523874"/>
                </a:cubicBezTo>
                <a:cubicBezTo>
                  <a:pt x="291451" y="594518"/>
                  <a:pt x="840460" y="587376"/>
                  <a:pt x="1142615" y="42386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任意多边形: 形状 195">
            <a:extLst>
              <a:ext uri="{FF2B5EF4-FFF2-40B4-BE49-F238E27FC236}">
                <a16:creationId xmlns:a16="http://schemas.microsoft.com/office/drawing/2014/main" id="{71FD9C2D-B0D8-48A0-9623-2AA407F7CA52}"/>
              </a:ext>
            </a:extLst>
          </p:cNvPr>
          <p:cNvSpPr/>
          <p:nvPr/>
        </p:nvSpPr>
        <p:spPr>
          <a:xfrm>
            <a:off x="1481369" y="3568699"/>
            <a:ext cx="1200150" cy="731347"/>
          </a:xfrm>
          <a:custGeom>
            <a:avLst/>
            <a:gdLst>
              <a:gd name="connsiteX0" fmla="*/ 0 w 1239976"/>
              <a:gd name="connsiteY0" fmla="*/ 381000 h 1080176"/>
              <a:gd name="connsiteX1" fmla="*/ 1092200 w 1239976"/>
              <a:gd name="connsiteY1" fmla="*/ 1073150 h 1080176"/>
              <a:gd name="connsiteX2" fmla="*/ 1200150 w 1239976"/>
              <a:gd name="connsiteY2" fmla="*/ 0 h 1080176"/>
              <a:gd name="connsiteX0" fmla="*/ 0 w 1203145"/>
              <a:gd name="connsiteY0" fmla="*/ 381000 h 747595"/>
              <a:gd name="connsiteX1" fmla="*/ 549275 w 1203145"/>
              <a:gd name="connsiteY1" fmla="*/ 720725 h 747595"/>
              <a:gd name="connsiteX2" fmla="*/ 1200150 w 1203145"/>
              <a:gd name="connsiteY2" fmla="*/ 0 h 747595"/>
              <a:gd name="connsiteX0" fmla="*/ 0 w 1203145"/>
              <a:gd name="connsiteY0" fmla="*/ 381000 h 731347"/>
              <a:gd name="connsiteX1" fmla="*/ 549275 w 1203145"/>
              <a:gd name="connsiteY1" fmla="*/ 720725 h 731347"/>
              <a:gd name="connsiteX2" fmla="*/ 1200150 w 1203145"/>
              <a:gd name="connsiteY2" fmla="*/ 0 h 731347"/>
              <a:gd name="connsiteX0" fmla="*/ 0 w 1200150"/>
              <a:gd name="connsiteY0" fmla="*/ 381000 h 731347"/>
              <a:gd name="connsiteX1" fmla="*/ 549275 w 1200150"/>
              <a:gd name="connsiteY1" fmla="*/ 720725 h 731347"/>
              <a:gd name="connsiteX2" fmla="*/ 1200150 w 1200150"/>
              <a:gd name="connsiteY2" fmla="*/ 0 h 731347"/>
              <a:gd name="connsiteX0" fmla="*/ 0 w 1200150"/>
              <a:gd name="connsiteY0" fmla="*/ 381000 h 731347"/>
              <a:gd name="connsiteX1" fmla="*/ 549275 w 1200150"/>
              <a:gd name="connsiteY1" fmla="*/ 720725 h 731347"/>
              <a:gd name="connsiteX2" fmla="*/ 1200150 w 1200150"/>
              <a:gd name="connsiteY2" fmla="*/ 0 h 73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731347">
                <a:moveTo>
                  <a:pt x="0" y="381000"/>
                </a:moveTo>
                <a:cubicBezTo>
                  <a:pt x="341312" y="549275"/>
                  <a:pt x="349250" y="784225"/>
                  <a:pt x="549275" y="720725"/>
                </a:cubicBezTo>
                <a:cubicBezTo>
                  <a:pt x="749300" y="657225"/>
                  <a:pt x="1098549" y="385762"/>
                  <a:pt x="120015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A3CAC9EC-2130-4629-A79A-C7AA22C672E2}"/>
              </a:ext>
            </a:extLst>
          </p:cNvPr>
          <p:cNvSpPr/>
          <p:nvPr/>
        </p:nvSpPr>
        <p:spPr>
          <a:xfrm>
            <a:off x="2122719" y="2679700"/>
            <a:ext cx="941105" cy="896937"/>
          </a:xfrm>
          <a:custGeom>
            <a:avLst/>
            <a:gdLst>
              <a:gd name="connsiteX0" fmla="*/ 0 w 1521328"/>
              <a:gd name="connsiteY0" fmla="*/ 96642 h 998342"/>
              <a:gd name="connsiteX1" fmla="*/ 1511300 w 1521328"/>
              <a:gd name="connsiteY1" fmla="*/ 83942 h 998342"/>
              <a:gd name="connsiteX2" fmla="*/ 539750 w 1521328"/>
              <a:gd name="connsiteY2" fmla="*/ 998342 h 998342"/>
              <a:gd name="connsiteX0" fmla="*/ 0 w 1066233"/>
              <a:gd name="connsiteY0" fmla="*/ 12084 h 913784"/>
              <a:gd name="connsiteX1" fmla="*/ 1030287 w 1066233"/>
              <a:gd name="connsiteY1" fmla="*/ 432771 h 913784"/>
              <a:gd name="connsiteX2" fmla="*/ 539750 w 1066233"/>
              <a:gd name="connsiteY2" fmla="*/ 913784 h 913784"/>
              <a:gd name="connsiteX0" fmla="*/ 0 w 1037377"/>
              <a:gd name="connsiteY0" fmla="*/ 13559 h 915259"/>
              <a:gd name="connsiteX1" fmla="*/ 1030287 w 1037377"/>
              <a:gd name="connsiteY1" fmla="*/ 434246 h 915259"/>
              <a:gd name="connsiteX2" fmla="*/ 539750 w 1037377"/>
              <a:gd name="connsiteY2" fmla="*/ 915259 h 915259"/>
              <a:gd name="connsiteX0" fmla="*/ 0 w 1020367"/>
              <a:gd name="connsiteY0" fmla="*/ 11769 h 913469"/>
              <a:gd name="connsiteX1" fmla="*/ 1011237 w 1020367"/>
              <a:gd name="connsiteY1" fmla="*/ 489606 h 913469"/>
              <a:gd name="connsiteX2" fmla="*/ 539750 w 1020367"/>
              <a:gd name="connsiteY2" fmla="*/ 913469 h 913469"/>
              <a:gd name="connsiteX0" fmla="*/ 0 w 1050276"/>
              <a:gd name="connsiteY0" fmla="*/ 10613 h 907550"/>
              <a:gd name="connsiteX1" fmla="*/ 1011237 w 1050276"/>
              <a:gd name="connsiteY1" fmla="*/ 488450 h 907550"/>
              <a:gd name="connsiteX2" fmla="*/ 539750 w 1050276"/>
              <a:gd name="connsiteY2" fmla="*/ 907550 h 907550"/>
              <a:gd name="connsiteX0" fmla="*/ 0 w 1024453"/>
              <a:gd name="connsiteY0" fmla="*/ 10613 h 907550"/>
              <a:gd name="connsiteX1" fmla="*/ 1011237 w 1024453"/>
              <a:gd name="connsiteY1" fmla="*/ 488450 h 907550"/>
              <a:gd name="connsiteX2" fmla="*/ 539750 w 1024453"/>
              <a:gd name="connsiteY2" fmla="*/ 907550 h 907550"/>
              <a:gd name="connsiteX0" fmla="*/ 0 w 1025470"/>
              <a:gd name="connsiteY0" fmla="*/ 10613 h 907550"/>
              <a:gd name="connsiteX1" fmla="*/ 1011237 w 1025470"/>
              <a:gd name="connsiteY1" fmla="*/ 488450 h 907550"/>
              <a:gd name="connsiteX2" fmla="*/ 554037 w 1025470"/>
              <a:gd name="connsiteY2" fmla="*/ 907550 h 907550"/>
              <a:gd name="connsiteX0" fmla="*/ 0 w 1012748"/>
              <a:gd name="connsiteY0" fmla="*/ 15879 h 912816"/>
              <a:gd name="connsiteX1" fmla="*/ 1011237 w 1012748"/>
              <a:gd name="connsiteY1" fmla="*/ 493716 h 912816"/>
              <a:gd name="connsiteX2" fmla="*/ 554037 w 1012748"/>
              <a:gd name="connsiteY2" fmla="*/ 912816 h 912816"/>
              <a:gd name="connsiteX0" fmla="*/ 0 w 1012285"/>
              <a:gd name="connsiteY0" fmla="*/ 11268 h 908205"/>
              <a:gd name="connsiteX1" fmla="*/ 1011237 w 1012285"/>
              <a:gd name="connsiteY1" fmla="*/ 489105 h 908205"/>
              <a:gd name="connsiteX2" fmla="*/ 554037 w 1012285"/>
              <a:gd name="connsiteY2" fmla="*/ 908205 h 908205"/>
              <a:gd name="connsiteX0" fmla="*/ 0 w 1011736"/>
              <a:gd name="connsiteY0" fmla="*/ 3045 h 899982"/>
              <a:gd name="connsiteX1" fmla="*/ 1011237 w 1011736"/>
              <a:gd name="connsiteY1" fmla="*/ 480882 h 899982"/>
              <a:gd name="connsiteX2" fmla="*/ 554037 w 1011736"/>
              <a:gd name="connsiteY2" fmla="*/ 899982 h 899982"/>
              <a:gd name="connsiteX0" fmla="*/ 0 w 1015735"/>
              <a:gd name="connsiteY0" fmla="*/ 2615 h 899552"/>
              <a:gd name="connsiteX1" fmla="*/ 1011237 w 1015735"/>
              <a:gd name="connsiteY1" fmla="*/ 480452 h 899552"/>
              <a:gd name="connsiteX2" fmla="*/ 554037 w 1015735"/>
              <a:gd name="connsiteY2" fmla="*/ 899552 h 899552"/>
              <a:gd name="connsiteX0" fmla="*/ 0 w 935270"/>
              <a:gd name="connsiteY0" fmla="*/ 2013 h 898950"/>
              <a:gd name="connsiteX1" fmla="*/ 930275 w 935270"/>
              <a:gd name="connsiteY1" fmla="*/ 608438 h 898950"/>
              <a:gd name="connsiteX2" fmla="*/ 554037 w 935270"/>
              <a:gd name="connsiteY2" fmla="*/ 898950 h 898950"/>
              <a:gd name="connsiteX0" fmla="*/ 0 w 941105"/>
              <a:gd name="connsiteY0" fmla="*/ 0 h 896937"/>
              <a:gd name="connsiteX1" fmla="*/ 930275 w 941105"/>
              <a:gd name="connsiteY1" fmla="*/ 606425 h 896937"/>
              <a:gd name="connsiteX2" fmla="*/ 554037 w 941105"/>
              <a:gd name="connsiteY2" fmla="*/ 896937 h 89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105" h="896937">
                <a:moveTo>
                  <a:pt x="0" y="0"/>
                </a:moveTo>
                <a:cubicBezTo>
                  <a:pt x="739246" y="18520"/>
                  <a:pt x="999861" y="490273"/>
                  <a:pt x="930275" y="606425"/>
                </a:cubicBezTo>
                <a:cubicBezTo>
                  <a:pt x="860689" y="722577"/>
                  <a:pt x="722841" y="700616"/>
                  <a:pt x="554037" y="89693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D4A4DCD2-DA56-476D-A0B3-F1FCB21DC405}"/>
              </a:ext>
            </a:extLst>
          </p:cNvPr>
          <p:cNvSpPr/>
          <p:nvPr/>
        </p:nvSpPr>
        <p:spPr>
          <a:xfrm>
            <a:off x="903519" y="2689225"/>
            <a:ext cx="54769" cy="171450"/>
          </a:xfrm>
          <a:custGeom>
            <a:avLst/>
            <a:gdLst>
              <a:gd name="connsiteX0" fmla="*/ 104775 w 104775"/>
              <a:gd name="connsiteY0" fmla="*/ 247650 h 247650"/>
              <a:gd name="connsiteX1" fmla="*/ 85725 w 104775"/>
              <a:gd name="connsiteY1" fmla="*/ 95250 h 247650"/>
              <a:gd name="connsiteX2" fmla="*/ 0 w 104775"/>
              <a:gd name="connsiteY2" fmla="*/ 0 h 247650"/>
              <a:gd name="connsiteX0" fmla="*/ 54769 w 87054"/>
              <a:gd name="connsiteY0" fmla="*/ 171450 h 171450"/>
              <a:gd name="connsiteX1" fmla="*/ 85725 w 87054"/>
              <a:gd name="connsiteY1" fmla="*/ 95250 h 171450"/>
              <a:gd name="connsiteX2" fmla="*/ 0 w 87054"/>
              <a:gd name="connsiteY2" fmla="*/ 0 h 171450"/>
              <a:gd name="connsiteX0" fmla="*/ 54769 w 84744"/>
              <a:gd name="connsiteY0" fmla="*/ 171450 h 171450"/>
              <a:gd name="connsiteX1" fmla="*/ 83344 w 84744"/>
              <a:gd name="connsiteY1" fmla="*/ 85725 h 171450"/>
              <a:gd name="connsiteX2" fmla="*/ 0 w 84744"/>
              <a:gd name="connsiteY2" fmla="*/ 0 h 171450"/>
              <a:gd name="connsiteX0" fmla="*/ 54769 w 54769"/>
              <a:gd name="connsiteY0" fmla="*/ 171450 h 171450"/>
              <a:gd name="connsiteX1" fmla="*/ 28575 w 54769"/>
              <a:gd name="connsiteY1" fmla="*/ 78581 h 171450"/>
              <a:gd name="connsiteX2" fmla="*/ 0 w 54769"/>
              <a:gd name="connsiteY2" fmla="*/ 0 h 171450"/>
              <a:gd name="connsiteX0" fmla="*/ 54769 w 54769"/>
              <a:gd name="connsiteY0" fmla="*/ 171450 h 171450"/>
              <a:gd name="connsiteX1" fmla="*/ 0 w 54769"/>
              <a:gd name="connsiteY1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69" h="171450">
                <a:moveTo>
                  <a:pt x="54769" y="171450"/>
                </a:moveTo>
                <a:lnTo>
                  <a:pt x="0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9CD3C384-EC36-4403-B726-4960ADEB790D}"/>
              </a:ext>
            </a:extLst>
          </p:cNvPr>
          <p:cNvSpPr/>
          <p:nvPr/>
        </p:nvSpPr>
        <p:spPr>
          <a:xfrm>
            <a:off x="4397451" y="4094285"/>
            <a:ext cx="2546274" cy="135199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6F6DA93B-4F49-4C3E-814E-BC707A3B1975}"/>
              </a:ext>
            </a:extLst>
          </p:cNvPr>
          <p:cNvGrpSpPr/>
          <p:nvPr/>
        </p:nvGrpSpPr>
        <p:grpSpPr>
          <a:xfrm>
            <a:off x="4777281" y="4348883"/>
            <a:ext cx="701964" cy="701964"/>
            <a:chOff x="6179570" y="1396184"/>
            <a:chExt cx="701964" cy="701964"/>
          </a:xfrm>
        </p:grpSpPr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67EF271C-F9E7-4ADB-82CA-DB4E8924AFC3}"/>
                </a:ext>
              </a:extLst>
            </p:cNvPr>
            <p:cNvSpPr/>
            <p:nvPr/>
          </p:nvSpPr>
          <p:spPr>
            <a:xfrm>
              <a:off x="6179570" y="1396184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E94BEB0A-CD87-48EC-8EE6-518F13A10709}"/>
                </a:ext>
              </a:extLst>
            </p:cNvPr>
            <p:cNvSpPr/>
            <p:nvPr/>
          </p:nvSpPr>
          <p:spPr>
            <a:xfrm>
              <a:off x="6511650" y="1401936"/>
              <a:ext cx="61331" cy="344805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B628EC06-D0E1-46EB-89CA-2B2914874D5E}"/>
                </a:ext>
              </a:extLst>
            </p:cNvPr>
            <p:cNvSpPr/>
            <p:nvPr/>
          </p:nvSpPr>
          <p:spPr>
            <a:xfrm>
              <a:off x="6243045" y="1741026"/>
              <a:ext cx="285750" cy="200025"/>
            </a:xfrm>
            <a:custGeom>
              <a:avLst/>
              <a:gdLst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4315 h 204340"/>
                <a:gd name="connsiteX1" fmla="*/ 125730 w 285750"/>
                <a:gd name="connsiteY1" fmla="*/ 23365 h 204340"/>
                <a:gd name="connsiteX2" fmla="*/ 0 w 285750"/>
                <a:gd name="connsiteY2" fmla="*/ 204340 h 204340"/>
                <a:gd name="connsiteX0" fmla="*/ 285750 w 285750"/>
                <a:gd name="connsiteY0" fmla="*/ 0 h 200025"/>
                <a:gd name="connsiteX1" fmla="*/ 106680 w 285750"/>
                <a:gd name="connsiteY1" fmla="*/ 38100 h 200025"/>
                <a:gd name="connsiteX2" fmla="*/ 0 w 285750"/>
                <a:gd name="connsiteY2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200025">
                  <a:moveTo>
                    <a:pt x="285750" y="0"/>
                  </a:moveTo>
                  <a:cubicBezTo>
                    <a:pt x="232410" y="6350"/>
                    <a:pt x="182880" y="-4445"/>
                    <a:pt x="106680" y="38100"/>
                  </a:cubicBezTo>
                  <a:cubicBezTo>
                    <a:pt x="30480" y="80645"/>
                    <a:pt x="39052" y="126206"/>
                    <a:pt x="0" y="20002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1540E010-186E-46F6-AC7A-6E08A3071851}"/>
                </a:ext>
              </a:extLst>
            </p:cNvPr>
            <p:cNvSpPr/>
            <p:nvPr/>
          </p:nvSpPr>
          <p:spPr>
            <a:xfrm>
              <a:off x="6534510" y="1748646"/>
              <a:ext cx="331470" cy="166783"/>
            </a:xfrm>
            <a:custGeom>
              <a:avLst/>
              <a:gdLst>
                <a:gd name="connsiteX0" fmla="*/ 0 w 331470"/>
                <a:gd name="connsiteY0" fmla="*/ 0 h 166783"/>
                <a:gd name="connsiteX1" fmla="*/ 140970 w 331470"/>
                <a:gd name="connsiteY1" fmla="*/ 160020 h 166783"/>
                <a:gd name="connsiteX2" fmla="*/ 331470 w 331470"/>
                <a:gd name="connsiteY2" fmla="*/ 121920 h 16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470" h="166783">
                  <a:moveTo>
                    <a:pt x="0" y="0"/>
                  </a:moveTo>
                  <a:cubicBezTo>
                    <a:pt x="42862" y="69850"/>
                    <a:pt x="85725" y="139700"/>
                    <a:pt x="140970" y="160020"/>
                  </a:cubicBezTo>
                  <a:cubicBezTo>
                    <a:pt x="196215" y="180340"/>
                    <a:pt x="263842" y="151130"/>
                    <a:pt x="331470" y="1219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0" name="任意多边形: 形状 209">
            <a:extLst>
              <a:ext uri="{FF2B5EF4-FFF2-40B4-BE49-F238E27FC236}">
                <a16:creationId xmlns:a16="http://schemas.microsoft.com/office/drawing/2014/main" id="{F96E63DC-EE7A-4884-83BE-654598C00347}"/>
              </a:ext>
            </a:extLst>
          </p:cNvPr>
          <p:cNvSpPr/>
          <p:nvPr/>
        </p:nvSpPr>
        <p:spPr>
          <a:xfrm>
            <a:off x="6074977" y="4312354"/>
            <a:ext cx="61331" cy="344805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任意多边形: 形状 210">
            <a:extLst>
              <a:ext uri="{FF2B5EF4-FFF2-40B4-BE49-F238E27FC236}">
                <a16:creationId xmlns:a16="http://schemas.microsoft.com/office/drawing/2014/main" id="{468E866C-AB03-481A-8165-05ED6EEC1F96}"/>
              </a:ext>
            </a:extLst>
          </p:cNvPr>
          <p:cNvSpPr/>
          <p:nvPr/>
        </p:nvSpPr>
        <p:spPr>
          <a:xfrm>
            <a:off x="5806372" y="4651444"/>
            <a:ext cx="285750" cy="200025"/>
          </a:xfrm>
          <a:custGeom>
            <a:avLst/>
            <a:gdLst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4315 h 204340"/>
              <a:gd name="connsiteX1" fmla="*/ 125730 w 285750"/>
              <a:gd name="connsiteY1" fmla="*/ 23365 h 204340"/>
              <a:gd name="connsiteX2" fmla="*/ 0 w 285750"/>
              <a:gd name="connsiteY2" fmla="*/ 204340 h 204340"/>
              <a:gd name="connsiteX0" fmla="*/ 285750 w 285750"/>
              <a:gd name="connsiteY0" fmla="*/ 0 h 200025"/>
              <a:gd name="connsiteX1" fmla="*/ 106680 w 285750"/>
              <a:gd name="connsiteY1" fmla="*/ 38100 h 200025"/>
              <a:gd name="connsiteX2" fmla="*/ 0 w 285750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00025">
                <a:moveTo>
                  <a:pt x="285750" y="0"/>
                </a:moveTo>
                <a:cubicBezTo>
                  <a:pt x="232410" y="6350"/>
                  <a:pt x="182880" y="-4445"/>
                  <a:pt x="106680" y="38100"/>
                </a:cubicBezTo>
                <a:cubicBezTo>
                  <a:pt x="30480" y="80645"/>
                  <a:pt x="39052" y="126206"/>
                  <a:pt x="0" y="20002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19719B58-D7EE-44D8-8CB5-9E0A09801B18}"/>
              </a:ext>
            </a:extLst>
          </p:cNvPr>
          <p:cNvSpPr/>
          <p:nvPr/>
        </p:nvSpPr>
        <p:spPr>
          <a:xfrm>
            <a:off x="6097837" y="4659064"/>
            <a:ext cx="331470" cy="166783"/>
          </a:xfrm>
          <a:custGeom>
            <a:avLst/>
            <a:gdLst>
              <a:gd name="connsiteX0" fmla="*/ 0 w 331470"/>
              <a:gd name="connsiteY0" fmla="*/ 0 h 166783"/>
              <a:gd name="connsiteX1" fmla="*/ 140970 w 331470"/>
              <a:gd name="connsiteY1" fmla="*/ 160020 h 166783"/>
              <a:gd name="connsiteX2" fmla="*/ 331470 w 331470"/>
              <a:gd name="connsiteY2" fmla="*/ 121920 h 16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" h="166783">
                <a:moveTo>
                  <a:pt x="0" y="0"/>
                </a:moveTo>
                <a:cubicBezTo>
                  <a:pt x="42862" y="69850"/>
                  <a:pt x="85725" y="139700"/>
                  <a:pt x="140970" y="160020"/>
                </a:cubicBezTo>
                <a:cubicBezTo>
                  <a:pt x="196215" y="180340"/>
                  <a:pt x="263842" y="151130"/>
                  <a:pt x="331470" y="12192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1AFD247A-4A7C-41C7-8B4F-9D97F16F8676}"/>
              </a:ext>
            </a:extLst>
          </p:cNvPr>
          <p:cNvSpPr/>
          <p:nvPr/>
        </p:nvSpPr>
        <p:spPr>
          <a:xfrm>
            <a:off x="5064125" y="3764840"/>
            <a:ext cx="1225550" cy="424848"/>
          </a:xfrm>
          <a:custGeom>
            <a:avLst/>
            <a:gdLst>
              <a:gd name="connsiteX0" fmla="*/ 0 w 1225550"/>
              <a:gd name="connsiteY0" fmla="*/ 571526 h 590576"/>
              <a:gd name="connsiteX1" fmla="*/ 520700 w 1225550"/>
              <a:gd name="connsiteY1" fmla="*/ 26 h 590576"/>
              <a:gd name="connsiteX2" fmla="*/ 1225550 w 1225550"/>
              <a:gd name="connsiteY2" fmla="*/ 590576 h 590576"/>
              <a:gd name="connsiteX0" fmla="*/ 0 w 1225550"/>
              <a:gd name="connsiteY0" fmla="*/ 466766 h 485816"/>
              <a:gd name="connsiteX1" fmla="*/ 915988 w 1225550"/>
              <a:gd name="connsiteY1" fmla="*/ 41 h 485816"/>
              <a:gd name="connsiteX2" fmla="*/ 1225550 w 1225550"/>
              <a:gd name="connsiteY2" fmla="*/ 485816 h 485816"/>
              <a:gd name="connsiteX0" fmla="*/ 0 w 1225550"/>
              <a:gd name="connsiteY0" fmla="*/ 442959 h 462009"/>
              <a:gd name="connsiteX1" fmla="*/ 982663 w 1225550"/>
              <a:gd name="connsiteY1" fmla="*/ 47 h 462009"/>
              <a:gd name="connsiteX2" fmla="*/ 1225550 w 1225550"/>
              <a:gd name="connsiteY2" fmla="*/ 462009 h 462009"/>
              <a:gd name="connsiteX0" fmla="*/ 0 w 1225550"/>
              <a:gd name="connsiteY0" fmla="*/ 466050 h 485100"/>
              <a:gd name="connsiteX1" fmla="*/ 982663 w 1225550"/>
              <a:gd name="connsiteY1" fmla="*/ 23138 h 485100"/>
              <a:gd name="connsiteX2" fmla="*/ 1225550 w 1225550"/>
              <a:gd name="connsiteY2" fmla="*/ 485100 h 485100"/>
              <a:gd name="connsiteX0" fmla="*/ 0 w 1225550"/>
              <a:gd name="connsiteY0" fmla="*/ 466050 h 485100"/>
              <a:gd name="connsiteX1" fmla="*/ 982663 w 1225550"/>
              <a:gd name="connsiteY1" fmla="*/ 23138 h 485100"/>
              <a:gd name="connsiteX2" fmla="*/ 1225550 w 1225550"/>
              <a:gd name="connsiteY2" fmla="*/ 485100 h 485100"/>
              <a:gd name="connsiteX0" fmla="*/ 0 w 1225550"/>
              <a:gd name="connsiteY0" fmla="*/ 461582 h 480632"/>
              <a:gd name="connsiteX1" fmla="*/ 982663 w 1225550"/>
              <a:gd name="connsiteY1" fmla="*/ 18670 h 480632"/>
              <a:gd name="connsiteX2" fmla="*/ 1225550 w 1225550"/>
              <a:gd name="connsiteY2" fmla="*/ 480632 h 480632"/>
              <a:gd name="connsiteX0" fmla="*/ 0 w 1225550"/>
              <a:gd name="connsiteY0" fmla="*/ 462385 h 481435"/>
              <a:gd name="connsiteX1" fmla="*/ 982663 w 1225550"/>
              <a:gd name="connsiteY1" fmla="*/ 19473 h 481435"/>
              <a:gd name="connsiteX2" fmla="*/ 1225550 w 1225550"/>
              <a:gd name="connsiteY2" fmla="*/ 481435 h 481435"/>
              <a:gd name="connsiteX0" fmla="*/ 0 w 1225550"/>
              <a:gd name="connsiteY0" fmla="*/ 460484 h 479534"/>
              <a:gd name="connsiteX1" fmla="*/ 982663 w 1225550"/>
              <a:gd name="connsiteY1" fmla="*/ 17572 h 479534"/>
              <a:gd name="connsiteX2" fmla="*/ 1225550 w 1225550"/>
              <a:gd name="connsiteY2" fmla="*/ 479534 h 479534"/>
              <a:gd name="connsiteX0" fmla="*/ 0 w 1225550"/>
              <a:gd name="connsiteY0" fmla="*/ 405798 h 424848"/>
              <a:gd name="connsiteX1" fmla="*/ 996950 w 1225550"/>
              <a:gd name="connsiteY1" fmla="*/ 20036 h 424848"/>
              <a:gd name="connsiteX2" fmla="*/ 1225550 w 1225550"/>
              <a:gd name="connsiteY2" fmla="*/ 424848 h 424848"/>
              <a:gd name="connsiteX0" fmla="*/ 0 w 1225550"/>
              <a:gd name="connsiteY0" fmla="*/ 405798 h 424848"/>
              <a:gd name="connsiteX1" fmla="*/ 996950 w 1225550"/>
              <a:gd name="connsiteY1" fmla="*/ 20036 h 424848"/>
              <a:gd name="connsiteX2" fmla="*/ 1225550 w 1225550"/>
              <a:gd name="connsiteY2" fmla="*/ 424848 h 42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550" h="424848">
                <a:moveTo>
                  <a:pt x="0" y="405798"/>
                </a:moveTo>
                <a:cubicBezTo>
                  <a:pt x="282046" y="237523"/>
                  <a:pt x="778404" y="-83152"/>
                  <a:pt x="996950" y="20036"/>
                </a:cubicBezTo>
                <a:cubicBezTo>
                  <a:pt x="1215496" y="123224"/>
                  <a:pt x="1113367" y="283560"/>
                  <a:pt x="1225550" y="42484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A91567DE-2B8F-4059-8EA1-E1E6B2FCE975}"/>
              </a:ext>
            </a:extLst>
          </p:cNvPr>
          <p:cNvSpPr/>
          <p:nvPr/>
        </p:nvSpPr>
        <p:spPr>
          <a:xfrm>
            <a:off x="4306827" y="4066522"/>
            <a:ext cx="769998" cy="961365"/>
          </a:xfrm>
          <a:custGeom>
            <a:avLst/>
            <a:gdLst>
              <a:gd name="connsiteX0" fmla="*/ 707679 w 1304579"/>
              <a:gd name="connsiteY0" fmla="*/ 844550 h 844550"/>
              <a:gd name="connsiteX1" fmla="*/ 15529 w 1304579"/>
              <a:gd name="connsiteY1" fmla="*/ 298450 h 844550"/>
              <a:gd name="connsiteX2" fmla="*/ 1304579 w 1304579"/>
              <a:gd name="connsiteY2" fmla="*/ 0 h 844550"/>
              <a:gd name="connsiteX0" fmla="*/ 224367 w 821267"/>
              <a:gd name="connsiteY0" fmla="*/ 969329 h 969329"/>
              <a:gd name="connsiteX1" fmla="*/ 156104 w 821267"/>
              <a:gd name="connsiteY1" fmla="*/ 37466 h 969329"/>
              <a:gd name="connsiteX2" fmla="*/ 821267 w 821267"/>
              <a:gd name="connsiteY2" fmla="*/ 124779 h 969329"/>
              <a:gd name="connsiteX0" fmla="*/ 264768 w 861668"/>
              <a:gd name="connsiteY0" fmla="*/ 960589 h 960589"/>
              <a:gd name="connsiteX1" fmla="*/ 196505 w 861668"/>
              <a:gd name="connsiteY1" fmla="*/ 28726 h 960589"/>
              <a:gd name="connsiteX2" fmla="*/ 861668 w 861668"/>
              <a:gd name="connsiteY2" fmla="*/ 116039 h 960589"/>
              <a:gd name="connsiteX0" fmla="*/ 236162 w 833062"/>
              <a:gd name="connsiteY0" fmla="*/ 960589 h 960589"/>
              <a:gd name="connsiteX1" fmla="*/ 167899 w 833062"/>
              <a:gd name="connsiteY1" fmla="*/ 28726 h 960589"/>
              <a:gd name="connsiteX2" fmla="*/ 833062 w 833062"/>
              <a:gd name="connsiteY2" fmla="*/ 116039 h 960589"/>
              <a:gd name="connsiteX0" fmla="*/ 190503 w 787403"/>
              <a:gd name="connsiteY0" fmla="*/ 978165 h 978165"/>
              <a:gd name="connsiteX1" fmla="*/ 222252 w 787403"/>
              <a:gd name="connsiteY1" fmla="*/ 27252 h 978165"/>
              <a:gd name="connsiteX2" fmla="*/ 787403 w 787403"/>
              <a:gd name="connsiteY2" fmla="*/ 133615 h 978165"/>
              <a:gd name="connsiteX0" fmla="*/ 198101 w 795001"/>
              <a:gd name="connsiteY0" fmla="*/ 953219 h 953219"/>
              <a:gd name="connsiteX1" fmla="*/ 229850 w 795001"/>
              <a:gd name="connsiteY1" fmla="*/ 2306 h 953219"/>
              <a:gd name="connsiteX2" fmla="*/ 795001 w 795001"/>
              <a:gd name="connsiteY2" fmla="*/ 108669 h 953219"/>
              <a:gd name="connsiteX0" fmla="*/ 198101 w 795001"/>
              <a:gd name="connsiteY0" fmla="*/ 954807 h 954807"/>
              <a:gd name="connsiteX1" fmla="*/ 229850 w 795001"/>
              <a:gd name="connsiteY1" fmla="*/ 3894 h 954807"/>
              <a:gd name="connsiteX2" fmla="*/ 795001 w 795001"/>
              <a:gd name="connsiteY2" fmla="*/ 110257 h 954807"/>
              <a:gd name="connsiteX0" fmla="*/ 171797 w 768697"/>
              <a:gd name="connsiteY0" fmla="*/ 987376 h 987376"/>
              <a:gd name="connsiteX1" fmla="*/ 274984 w 768697"/>
              <a:gd name="connsiteY1" fmla="*/ 3125 h 987376"/>
              <a:gd name="connsiteX2" fmla="*/ 768697 w 768697"/>
              <a:gd name="connsiteY2" fmla="*/ 142826 h 987376"/>
              <a:gd name="connsiteX0" fmla="*/ 170503 w 767403"/>
              <a:gd name="connsiteY0" fmla="*/ 985024 h 985024"/>
              <a:gd name="connsiteX1" fmla="*/ 273690 w 767403"/>
              <a:gd name="connsiteY1" fmla="*/ 773 h 985024"/>
              <a:gd name="connsiteX2" fmla="*/ 767403 w 767403"/>
              <a:gd name="connsiteY2" fmla="*/ 140474 h 985024"/>
              <a:gd name="connsiteX0" fmla="*/ 174673 w 771573"/>
              <a:gd name="connsiteY0" fmla="*/ 985024 h 985024"/>
              <a:gd name="connsiteX1" fmla="*/ 277860 w 771573"/>
              <a:gd name="connsiteY1" fmla="*/ 773 h 985024"/>
              <a:gd name="connsiteX2" fmla="*/ 771573 w 771573"/>
              <a:gd name="connsiteY2" fmla="*/ 140474 h 985024"/>
              <a:gd name="connsiteX0" fmla="*/ 124919 w 721819"/>
              <a:gd name="connsiteY0" fmla="*/ 985024 h 985024"/>
              <a:gd name="connsiteX1" fmla="*/ 228106 w 721819"/>
              <a:gd name="connsiteY1" fmla="*/ 773 h 985024"/>
              <a:gd name="connsiteX2" fmla="*/ 721819 w 721819"/>
              <a:gd name="connsiteY2" fmla="*/ 140474 h 985024"/>
              <a:gd name="connsiteX0" fmla="*/ 173098 w 769998"/>
              <a:gd name="connsiteY0" fmla="*/ 961365 h 961365"/>
              <a:gd name="connsiteX1" fmla="*/ 166747 w 769998"/>
              <a:gd name="connsiteY1" fmla="*/ 926 h 961365"/>
              <a:gd name="connsiteX2" fmla="*/ 769998 w 769998"/>
              <a:gd name="connsiteY2" fmla="*/ 116815 h 9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9998" h="961365">
                <a:moveTo>
                  <a:pt x="173098" y="961365"/>
                </a:moveTo>
                <a:cubicBezTo>
                  <a:pt x="-41744" y="815844"/>
                  <a:pt x="-70847" y="13097"/>
                  <a:pt x="166747" y="926"/>
                </a:cubicBezTo>
                <a:cubicBezTo>
                  <a:pt x="404341" y="-11245"/>
                  <a:pt x="441914" y="100411"/>
                  <a:pt x="769998" y="11681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9A14ACE5-DBB3-4548-9A67-B1A27CC37D55}"/>
              </a:ext>
            </a:extLst>
          </p:cNvPr>
          <p:cNvSpPr/>
          <p:nvPr/>
        </p:nvSpPr>
        <p:spPr>
          <a:xfrm>
            <a:off x="4481896" y="5034236"/>
            <a:ext cx="1142615" cy="566399"/>
          </a:xfrm>
          <a:custGeom>
            <a:avLst/>
            <a:gdLst>
              <a:gd name="connsiteX0" fmla="*/ 0 w 1155700"/>
              <a:gd name="connsiteY0" fmla="*/ 0 h 1037906"/>
              <a:gd name="connsiteX1" fmla="*/ 292100 w 1155700"/>
              <a:gd name="connsiteY1" fmla="*/ 1028700 h 1037906"/>
              <a:gd name="connsiteX2" fmla="*/ 1155700 w 1155700"/>
              <a:gd name="connsiteY2" fmla="*/ 419100 h 1037906"/>
              <a:gd name="connsiteX0" fmla="*/ 0 w 1155700"/>
              <a:gd name="connsiteY0" fmla="*/ 0 h 628033"/>
              <a:gd name="connsiteX1" fmla="*/ 149225 w 1155700"/>
              <a:gd name="connsiteY1" fmla="*/ 528637 h 628033"/>
              <a:gd name="connsiteX2" fmla="*/ 1155700 w 1155700"/>
              <a:gd name="connsiteY2" fmla="*/ 419100 h 628033"/>
              <a:gd name="connsiteX0" fmla="*/ 0 w 1155700"/>
              <a:gd name="connsiteY0" fmla="*/ 0 h 628033"/>
              <a:gd name="connsiteX1" fmla="*/ 149225 w 1155700"/>
              <a:gd name="connsiteY1" fmla="*/ 528637 h 628033"/>
              <a:gd name="connsiteX2" fmla="*/ 1155700 w 1155700"/>
              <a:gd name="connsiteY2" fmla="*/ 419100 h 628033"/>
              <a:gd name="connsiteX0" fmla="*/ 0 w 1131887"/>
              <a:gd name="connsiteY0" fmla="*/ 0 h 630921"/>
              <a:gd name="connsiteX1" fmla="*/ 149225 w 1131887"/>
              <a:gd name="connsiteY1" fmla="*/ 528637 h 630921"/>
              <a:gd name="connsiteX2" fmla="*/ 1131887 w 1131887"/>
              <a:gd name="connsiteY2" fmla="*/ 423863 h 630921"/>
              <a:gd name="connsiteX0" fmla="*/ 0 w 1131887"/>
              <a:gd name="connsiteY0" fmla="*/ 0 h 583557"/>
              <a:gd name="connsiteX1" fmla="*/ 149225 w 1131887"/>
              <a:gd name="connsiteY1" fmla="*/ 528637 h 583557"/>
              <a:gd name="connsiteX2" fmla="*/ 1131887 w 1131887"/>
              <a:gd name="connsiteY2" fmla="*/ 423863 h 583557"/>
              <a:gd name="connsiteX0" fmla="*/ 0 w 1131887"/>
              <a:gd name="connsiteY0" fmla="*/ 0 h 569650"/>
              <a:gd name="connsiteX1" fmla="*/ 149225 w 1131887"/>
              <a:gd name="connsiteY1" fmla="*/ 528637 h 569650"/>
              <a:gd name="connsiteX2" fmla="*/ 1131887 w 1131887"/>
              <a:gd name="connsiteY2" fmla="*/ 423863 h 569650"/>
              <a:gd name="connsiteX0" fmla="*/ 10728 w 1142615"/>
              <a:gd name="connsiteY0" fmla="*/ 0 h 566399"/>
              <a:gd name="connsiteX1" fmla="*/ 102803 w 1142615"/>
              <a:gd name="connsiteY1" fmla="*/ 523874 h 566399"/>
              <a:gd name="connsiteX2" fmla="*/ 1142615 w 1142615"/>
              <a:gd name="connsiteY2" fmla="*/ 423863 h 56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2615" h="566399">
                <a:moveTo>
                  <a:pt x="10728" y="0"/>
                </a:moveTo>
                <a:cubicBezTo>
                  <a:pt x="50944" y="179388"/>
                  <a:pt x="-85845" y="453230"/>
                  <a:pt x="102803" y="523874"/>
                </a:cubicBezTo>
                <a:cubicBezTo>
                  <a:pt x="291451" y="594518"/>
                  <a:pt x="840460" y="587376"/>
                  <a:pt x="1142615" y="42386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任意多边形: 形状 215">
            <a:extLst>
              <a:ext uri="{FF2B5EF4-FFF2-40B4-BE49-F238E27FC236}">
                <a16:creationId xmlns:a16="http://schemas.microsoft.com/office/drawing/2014/main" id="{E80E3BD1-88E4-4DCF-A607-441A684D82C6}"/>
              </a:ext>
            </a:extLst>
          </p:cNvPr>
          <p:cNvSpPr/>
          <p:nvPr/>
        </p:nvSpPr>
        <p:spPr>
          <a:xfrm>
            <a:off x="5635624" y="5065987"/>
            <a:ext cx="1200150" cy="731347"/>
          </a:xfrm>
          <a:custGeom>
            <a:avLst/>
            <a:gdLst>
              <a:gd name="connsiteX0" fmla="*/ 0 w 1239976"/>
              <a:gd name="connsiteY0" fmla="*/ 381000 h 1080176"/>
              <a:gd name="connsiteX1" fmla="*/ 1092200 w 1239976"/>
              <a:gd name="connsiteY1" fmla="*/ 1073150 h 1080176"/>
              <a:gd name="connsiteX2" fmla="*/ 1200150 w 1239976"/>
              <a:gd name="connsiteY2" fmla="*/ 0 h 1080176"/>
              <a:gd name="connsiteX0" fmla="*/ 0 w 1203145"/>
              <a:gd name="connsiteY0" fmla="*/ 381000 h 747595"/>
              <a:gd name="connsiteX1" fmla="*/ 549275 w 1203145"/>
              <a:gd name="connsiteY1" fmla="*/ 720725 h 747595"/>
              <a:gd name="connsiteX2" fmla="*/ 1200150 w 1203145"/>
              <a:gd name="connsiteY2" fmla="*/ 0 h 747595"/>
              <a:gd name="connsiteX0" fmla="*/ 0 w 1203145"/>
              <a:gd name="connsiteY0" fmla="*/ 381000 h 731347"/>
              <a:gd name="connsiteX1" fmla="*/ 549275 w 1203145"/>
              <a:gd name="connsiteY1" fmla="*/ 720725 h 731347"/>
              <a:gd name="connsiteX2" fmla="*/ 1200150 w 1203145"/>
              <a:gd name="connsiteY2" fmla="*/ 0 h 731347"/>
              <a:gd name="connsiteX0" fmla="*/ 0 w 1200150"/>
              <a:gd name="connsiteY0" fmla="*/ 381000 h 731347"/>
              <a:gd name="connsiteX1" fmla="*/ 549275 w 1200150"/>
              <a:gd name="connsiteY1" fmla="*/ 720725 h 731347"/>
              <a:gd name="connsiteX2" fmla="*/ 1200150 w 1200150"/>
              <a:gd name="connsiteY2" fmla="*/ 0 h 731347"/>
              <a:gd name="connsiteX0" fmla="*/ 0 w 1200150"/>
              <a:gd name="connsiteY0" fmla="*/ 381000 h 731347"/>
              <a:gd name="connsiteX1" fmla="*/ 549275 w 1200150"/>
              <a:gd name="connsiteY1" fmla="*/ 720725 h 731347"/>
              <a:gd name="connsiteX2" fmla="*/ 1200150 w 1200150"/>
              <a:gd name="connsiteY2" fmla="*/ 0 h 73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731347">
                <a:moveTo>
                  <a:pt x="0" y="381000"/>
                </a:moveTo>
                <a:cubicBezTo>
                  <a:pt x="341312" y="549275"/>
                  <a:pt x="349250" y="784225"/>
                  <a:pt x="549275" y="720725"/>
                </a:cubicBezTo>
                <a:cubicBezTo>
                  <a:pt x="749300" y="657225"/>
                  <a:pt x="1098549" y="385762"/>
                  <a:pt x="120015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任意多边形: 形状 216">
            <a:extLst>
              <a:ext uri="{FF2B5EF4-FFF2-40B4-BE49-F238E27FC236}">
                <a16:creationId xmlns:a16="http://schemas.microsoft.com/office/drawing/2014/main" id="{4C89F0EC-62F9-4DE0-942F-513EC64D3DB7}"/>
              </a:ext>
            </a:extLst>
          </p:cNvPr>
          <p:cNvSpPr/>
          <p:nvPr/>
        </p:nvSpPr>
        <p:spPr>
          <a:xfrm>
            <a:off x="6276974" y="4176988"/>
            <a:ext cx="941105" cy="896937"/>
          </a:xfrm>
          <a:custGeom>
            <a:avLst/>
            <a:gdLst>
              <a:gd name="connsiteX0" fmla="*/ 0 w 1521328"/>
              <a:gd name="connsiteY0" fmla="*/ 96642 h 998342"/>
              <a:gd name="connsiteX1" fmla="*/ 1511300 w 1521328"/>
              <a:gd name="connsiteY1" fmla="*/ 83942 h 998342"/>
              <a:gd name="connsiteX2" fmla="*/ 539750 w 1521328"/>
              <a:gd name="connsiteY2" fmla="*/ 998342 h 998342"/>
              <a:gd name="connsiteX0" fmla="*/ 0 w 1066233"/>
              <a:gd name="connsiteY0" fmla="*/ 12084 h 913784"/>
              <a:gd name="connsiteX1" fmla="*/ 1030287 w 1066233"/>
              <a:gd name="connsiteY1" fmla="*/ 432771 h 913784"/>
              <a:gd name="connsiteX2" fmla="*/ 539750 w 1066233"/>
              <a:gd name="connsiteY2" fmla="*/ 913784 h 913784"/>
              <a:gd name="connsiteX0" fmla="*/ 0 w 1037377"/>
              <a:gd name="connsiteY0" fmla="*/ 13559 h 915259"/>
              <a:gd name="connsiteX1" fmla="*/ 1030287 w 1037377"/>
              <a:gd name="connsiteY1" fmla="*/ 434246 h 915259"/>
              <a:gd name="connsiteX2" fmla="*/ 539750 w 1037377"/>
              <a:gd name="connsiteY2" fmla="*/ 915259 h 915259"/>
              <a:gd name="connsiteX0" fmla="*/ 0 w 1020367"/>
              <a:gd name="connsiteY0" fmla="*/ 11769 h 913469"/>
              <a:gd name="connsiteX1" fmla="*/ 1011237 w 1020367"/>
              <a:gd name="connsiteY1" fmla="*/ 489606 h 913469"/>
              <a:gd name="connsiteX2" fmla="*/ 539750 w 1020367"/>
              <a:gd name="connsiteY2" fmla="*/ 913469 h 913469"/>
              <a:gd name="connsiteX0" fmla="*/ 0 w 1050276"/>
              <a:gd name="connsiteY0" fmla="*/ 10613 h 907550"/>
              <a:gd name="connsiteX1" fmla="*/ 1011237 w 1050276"/>
              <a:gd name="connsiteY1" fmla="*/ 488450 h 907550"/>
              <a:gd name="connsiteX2" fmla="*/ 539750 w 1050276"/>
              <a:gd name="connsiteY2" fmla="*/ 907550 h 907550"/>
              <a:gd name="connsiteX0" fmla="*/ 0 w 1024453"/>
              <a:gd name="connsiteY0" fmla="*/ 10613 h 907550"/>
              <a:gd name="connsiteX1" fmla="*/ 1011237 w 1024453"/>
              <a:gd name="connsiteY1" fmla="*/ 488450 h 907550"/>
              <a:gd name="connsiteX2" fmla="*/ 539750 w 1024453"/>
              <a:gd name="connsiteY2" fmla="*/ 907550 h 907550"/>
              <a:gd name="connsiteX0" fmla="*/ 0 w 1025470"/>
              <a:gd name="connsiteY0" fmla="*/ 10613 h 907550"/>
              <a:gd name="connsiteX1" fmla="*/ 1011237 w 1025470"/>
              <a:gd name="connsiteY1" fmla="*/ 488450 h 907550"/>
              <a:gd name="connsiteX2" fmla="*/ 554037 w 1025470"/>
              <a:gd name="connsiteY2" fmla="*/ 907550 h 907550"/>
              <a:gd name="connsiteX0" fmla="*/ 0 w 1012748"/>
              <a:gd name="connsiteY0" fmla="*/ 15879 h 912816"/>
              <a:gd name="connsiteX1" fmla="*/ 1011237 w 1012748"/>
              <a:gd name="connsiteY1" fmla="*/ 493716 h 912816"/>
              <a:gd name="connsiteX2" fmla="*/ 554037 w 1012748"/>
              <a:gd name="connsiteY2" fmla="*/ 912816 h 912816"/>
              <a:gd name="connsiteX0" fmla="*/ 0 w 1012285"/>
              <a:gd name="connsiteY0" fmla="*/ 11268 h 908205"/>
              <a:gd name="connsiteX1" fmla="*/ 1011237 w 1012285"/>
              <a:gd name="connsiteY1" fmla="*/ 489105 h 908205"/>
              <a:gd name="connsiteX2" fmla="*/ 554037 w 1012285"/>
              <a:gd name="connsiteY2" fmla="*/ 908205 h 908205"/>
              <a:gd name="connsiteX0" fmla="*/ 0 w 1011736"/>
              <a:gd name="connsiteY0" fmla="*/ 3045 h 899982"/>
              <a:gd name="connsiteX1" fmla="*/ 1011237 w 1011736"/>
              <a:gd name="connsiteY1" fmla="*/ 480882 h 899982"/>
              <a:gd name="connsiteX2" fmla="*/ 554037 w 1011736"/>
              <a:gd name="connsiteY2" fmla="*/ 899982 h 899982"/>
              <a:gd name="connsiteX0" fmla="*/ 0 w 1015735"/>
              <a:gd name="connsiteY0" fmla="*/ 2615 h 899552"/>
              <a:gd name="connsiteX1" fmla="*/ 1011237 w 1015735"/>
              <a:gd name="connsiteY1" fmla="*/ 480452 h 899552"/>
              <a:gd name="connsiteX2" fmla="*/ 554037 w 1015735"/>
              <a:gd name="connsiteY2" fmla="*/ 899552 h 899552"/>
              <a:gd name="connsiteX0" fmla="*/ 0 w 935270"/>
              <a:gd name="connsiteY0" fmla="*/ 2013 h 898950"/>
              <a:gd name="connsiteX1" fmla="*/ 930275 w 935270"/>
              <a:gd name="connsiteY1" fmla="*/ 608438 h 898950"/>
              <a:gd name="connsiteX2" fmla="*/ 554037 w 935270"/>
              <a:gd name="connsiteY2" fmla="*/ 898950 h 898950"/>
              <a:gd name="connsiteX0" fmla="*/ 0 w 941105"/>
              <a:gd name="connsiteY0" fmla="*/ 0 h 896937"/>
              <a:gd name="connsiteX1" fmla="*/ 930275 w 941105"/>
              <a:gd name="connsiteY1" fmla="*/ 606425 h 896937"/>
              <a:gd name="connsiteX2" fmla="*/ 554037 w 941105"/>
              <a:gd name="connsiteY2" fmla="*/ 896937 h 89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105" h="896937">
                <a:moveTo>
                  <a:pt x="0" y="0"/>
                </a:moveTo>
                <a:cubicBezTo>
                  <a:pt x="739246" y="18520"/>
                  <a:pt x="999861" y="490273"/>
                  <a:pt x="930275" y="606425"/>
                </a:cubicBezTo>
                <a:cubicBezTo>
                  <a:pt x="860689" y="722577"/>
                  <a:pt x="722841" y="700616"/>
                  <a:pt x="554037" y="89693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4E8157AA-F92B-43DB-AE78-A28C42722101}"/>
              </a:ext>
            </a:extLst>
          </p:cNvPr>
          <p:cNvSpPr/>
          <p:nvPr/>
        </p:nvSpPr>
        <p:spPr>
          <a:xfrm>
            <a:off x="5057774" y="4186513"/>
            <a:ext cx="54769" cy="171450"/>
          </a:xfrm>
          <a:custGeom>
            <a:avLst/>
            <a:gdLst>
              <a:gd name="connsiteX0" fmla="*/ 104775 w 104775"/>
              <a:gd name="connsiteY0" fmla="*/ 247650 h 247650"/>
              <a:gd name="connsiteX1" fmla="*/ 85725 w 104775"/>
              <a:gd name="connsiteY1" fmla="*/ 95250 h 247650"/>
              <a:gd name="connsiteX2" fmla="*/ 0 w 104775"/>
              <a:gd name="connsiteY2" fmla="*/ 0 h 247650"/>
              <a:gd name="connsiteX0" fmla="*/ 54769 w 87054"/>
              <a:gd name="connsiteY0" fmla="*/ 171450 h 171450"/>
              <a:gd name="connsiteX1" fmla="*/ 85725 w 87054"/>
              <a:gd name="connsiteY1" fmla="*/ 95250 h 171450"/>
              <a:gd name="connsiteX2" fmla="*/ 0 w 87054"/>
              <a:gd name="connsiteY2" fmla="*/ 0 h 171450"/>
              <a:gd name="connsiteX0" fmla="*/ 54769 w 84744"/>
              <a:gd name="connsiteY0" fmla="*/ 171450 h 171450"/>
              <a:gd name="connsiteX1" fmla="*/ 83344 w 84744"/>
              <a:gd name="connsiteY1" fmla="*/ 85725 h 171450"/>
              <a:gd name="connsiteX2" fmla="*/ 0 w 84744"/>
              <a:gd name="connsiteY2" fmla="*/ 0 h 171450"/>
              <a:gd name="connsiteX0" fmla="*/ 54769 w 54769"/>
              <a:gd name="connsiteY0" fmla="*/ 171450 h 171450"/>
              <a:gd name="connsiteX1" fmla="*/ 28575 w 54769"/>
              <a:gd name="connsiteY1" fmla="*/ 78581 h 171450"/>
              <a:gd name="connsiteX2" fmla="*/ 0 w 54769"/>
              <a:gd name="connsiteY2" fmla="*/ 0 h 171450"/>
              <a:gd name="connsiteX0" fmla="*/ 54769 w 54769"/>
              <a:gd name="connsiteY0" fmla="*/ 171450 h 171450"/>
              <a:gd name="connsiteX1" fmla="*/ 0 w 54769"/>
              <a:gd name="connsiteY1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69" h="171450">
                <a:moveTo>
                  <a:pt x="54769" y="171450"/>
                </a:moveTo>
                <a:lnTo>
                  <a:pt x="0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52678C19-B48B-4260-A21C-2D54DAE92DF0}"/>
              </a:ext>
            </a:extLst>
          </p:cNvPr>
          <p:cNvSpPr/>
          <p:nvPr/>
        </p:nvSpPr>
        <p:spPr>
          <a:xfrm>
            <a:off x="5441950" y="4774931"/>
            <a:ext cx="342900" cy="70119"/>
          </a:xfrm>
          <a:custGeom>
            <a:avLst/>
            <a:gdLst>
              <a:gd name="connsiteX0" fmla="*/ 0 w 393700"/>
              <a:gd name="connsiteY0" fmla="*/ 70119 h 171719"/>
              <a:gd name="connsiteX1" fmla="*/ 187325 w 393700"/>
              <a:gd name="connsiteY1" fmla="*/ 269 h 171719"/>
              <a:gd name="connsiteX2" fmla="*/ 342900 w 393700"/>
              <a:gd name="connsiteY2" fmla="*/ 51069 h 171719"/>
              <a:gd name="connsiteX3" fmla="*/ 393700 w 393700"/>
              <a:gd name="connsiteY3" fmla="*/ 171719 h 171719"/>
              <a:gd name="connsiteX0" fmla="*/ 0 w 342900"/>
              <a:gd name="connsiteY0" fmla="*/ 70119 h 70119"/>
              <a:gd name="connsiteX1" fmla="*/ 187325 w 342900"/>
              <a:gd name="connsiteY1" fmla="*/ 269 h 70119"/>
              <a:gd name="connsiteX2" fmla="*/ 342900 w 342900"/>
              <a:gd name="connsiteY2" fmla="*/ 51069 h 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" h="70119">
                <a:moveTo>
                  <a:pt x="0" y="70119"/>
                </a:moveTo>
                <a:cubicBezTo>
                  <a:pt x="65087" y="36781"/>
                  <a:pt x="130175" y="3444"/>
                  <a:pt x="187325" y="269"/>
                </a:cubicBezTo>
                <a:cubicBezTo>
                  <a:pt x="244475" y="-2906"/>
                  <a:pt x="308504" y="22494"/>
                  <a:pt x="342900" y="51069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5D650D4E-70A3-4003-A661-F5381BDF6727}"/>
              </a:ext>
            </a:extLst>
          </p:cNvPr>
          <p:cNvSpPr/>
          <p:nvPr/>
        </p:nvSpPr>
        <p:spPr>
          <a:xfrm>
            <a:off x="5622925" y="4781550"/>
            <a:ext cx="955679" cy="669925"/>
          </a:xfrm>
          <a:custGeom>
            <a:avLst/>
            <a:gdLst>
              <a:gd name="connsiteX0" fmla="*/ 784225 w 965375"/>
              <a:gd name="connsiteY0" fmla="*/ 0 h 669925"/>
              <a:gd name="connsiteX1" fmla="*/ 965200 w 965375"/>
              <a:gd name="connsiteY1" fmla="*/ 85725 h 669925"/>
              <a:gd name="connsiteX2" fmla="*/ 755650 w 965375"/>
              <a:gd name="connsiteY2" fmla="*/ 368300 h 669925"/>
              <a:gd name="connsiteX3" fmla="*/ 241300 w 965375"/>
              <a:gd name="connsiteY3" fmla="*/ 457200 h 669925"/>
              <a:gd name="connsiteX4" fmla="*/ 0 w 965375"/>
              <a:gd name="connsiteY4" fmla="*/ 669925 h 669925"/>
              <a:gd name="connsiteX0" fmla="*/ 784225 w 966723"/>
              <a:gd name="connsiteY0" fmla="*/ 0 h 669925"/>
              <a:gd name="connsiteX1" fmla="*/ 965200 w 966723"/>
              <a:gd name="connsiteY1" fmla="*/ 85725 h 669925"/>
              <a:gd name="connsiteX2" fmla="*/ 692150 w 966723"/>
              <a:gd name="connsiteY2" fmla="*/ 349250 h 669925"/>
              <a:gd name="connsiteX3" fmla="*/ 241300 w 966723"/>
              <a:gd name="connsiteY3" fmla="*/ 457200 h 669925"/>
              <a:gd name="connsiteX4" fmla="*/ 0 w 966723"/>
              <a:gd name="connsiteY4" fmla="*/ 669925 h 669925"/>
              <a:gd name="connsiteX0" fmla="*/ 784225 w 968926"/>
              <a:gd name="connsiteY0" fmla="*/ 0 h 669925"/>
              <a:gd name="connsiteX1" fmla="*/ 965200 w 968926"/>
              <a:gd name="connsiteY1" fmla="*/ 85725 h 669925"/>
              <a:gd name="connsiteX2" fmla="*/ 692150 w 968926"/>
              <a:gd name="connsiteY2" fmla="*/ 349250 h 669925"/>
              <a:gd name="connsiteX3" fmla="*/ 241300 w 968926"/>
              <a:gd name="connsiteY3" fmla="*/ 457200 h 669925"/>
              <a:gd name="connsiteX4" fmla="*/ 0 w 968926"/>
              <a:gd name="connsiteY4" fmla="*/ 669925 h 669925"/>
              <a:gd name="connsiteX0" fmla="*/ 784225 w 968926"/>
              <a:gd name="connsiteY0" fmla="*/ 0 h 669925"/>
              <a:gd name="connsiteX1" fmla="*/ 965200 w 968926"/>
              <a:gd name="connsiteY1" fmla="*/ 85725 h 669925"/>
              <a:gd name="connsiteX2" fmla="*/ 692150 w 968926"/>
              <a:gd name="connsiteY2" fmla="*/ 349250 h 669925"/>
              <a:gd name="connsiteX3" fmla="*/ 241300 w 968926"/>
              <a:gd name="connsiteY3" fmla="*/ 457200 h 669925"/>
              <a:gd name="connsiteX4" fmla="*/ 0 w 968926"/>
              <a:gd name="connsiteY4" fmla="*/ 669925 h 669925"/>
              <a:gd name="connsiteX0" fmla="*/ 784225 w 968926"/>
              <a:gd name="connsiteY0" fmla="*/ 0 h 669925"/>
              <a:gd name="connsiteX1" fmla="*/ 965200 w 968926"/>
              <a:gd name="connsiteY1" fmla="*/ 85725 h 669925"/>
              <a:gd name="connsiteX2" fmla="*/ 692150 w 968926"/>
              <a:gd name="connsiteY2" fmla="*/ 349250 h 669925"/>
              <a:gd name="connsiteX3" fmla="*/ 241300 w 968926"/>
              <a:gd name="connsiteY3" fmla="*/ 457200 h 669925"/>
              <a:gd name="connsiteX4" fmla="*/ 0 w 968926"/>
              <a:gd name="connsiteY4" fmla="*/ 669925 h 669925"/>
              <a:gd name="connsiteX0" fmla="*/ 784225 w 968926"/>
              <a:gd name="connsiteY0" fmla="*/ 0 h 669925"/>
              <a:gd name="connsiteX1" fmla="*/ 965200 w 968926"/>
              <a:gd name="connsiteY1" fmla="*/ 85725 h 669925"/>
              <a:gd name="connsiteX2" fmla="*/ 692150 w 968926"/>
              <a:gd name="connsiteY2" fmla="*/ 349250 h 669925"/>
              <a:gd name="connsiteX3" fmla="*/ 241300 w 968926"/>
              <a:gd name="connsiteY3" fmla="*/ 457200 h 669925"/>
              <a:gd name="connsiteX4" fmla="*/ 0 w 968926"/>
              <a:gd name="connsiteY4" fmla="*/ 669925 h 669925"/>
              <a:gd name="connsiteX0" fmla="*/ 784225 w 968926"/>
              <a:gd name="connsiteY0" fmla="*/ 0 h 669925"/>
              <a:gd name="connsiteX1" fmla="*/ 965200 w 968926"/>
              <a:gd name="connsiteY1" fmla="*/ 85725 h 669925"/>
              <a:gd name="connsiteX2" fmla="*/ 692150 w 968926"/>
              <a:gd name="connsiteY2" fmla="*/ 349250 h 669925"/>
              <a:gd name="connsiteX3" fmla="*/ 241300 w 968926"/>
              <a:gd name="connsiteY3" fmla="*/ 457200 h 669925"/>
              <a:gd name="connsiteX4" fmla="*/ 0 w 968926"/>
              <a:gd name="connsiteY4" fmla="*/ 669925 h 669925"/>
              <a:gd name="connsiteX0" fmla="*/ 784225 w 969751"/>
              <a:gd name="connsiteY0" fmla="*/ 0 h 669925"/>
              <a:gd name="connsiteX1" fmla="*/ 965200 w 969751"/>
              <a:gd name="connsiteY1" fmla="*/ 85725 h 669925"/>
              <a:gd name="connsiteX2" fmla="*/ 692150 w 969751"/>
              <a:gd name="connsiteY2" fmla="*/ 349250 h 669925"/>
              <a:gd name="connsiteX3" fmla="*/ 0 w 969751"/>
              <a:gd name="connsiteY3" fmla="*/ 669925 h 669925"/>
              <a:gd name="connsiteX0" fmla="*/ 784225 w 969751"/>
              <a:gd name="connsiteY0" fmla="*/ 0 h 669925"/>
              <a:gd name="connsiteX1" fmla="*/ 965200 w 969751"/>
              <a:gd name="connsiteY1" fmla="*/ 85725 h 669925"/>
              <a:gd name="connsiteX2" fmla="*/ 692150 w 969751"/>
              <a:gd name="connsiteY2" fmla="*/ 349250 h 669925"/>
              <a:gd name="connsiteX3" fmla="*/ 0 w 969751"/>
              <a:gd name="connsiteY3" fmla="*/ 669925 h 669925"/>
              <a:gd name="connsiteX0" fmla="*/ 784225 w 980843"/>
              <a:gd name="connsiteY0" fmla="*/ 0 h 669925"/>
              <a:gd name="connsiteX1" fmla="*/ 965200 w 980843"/>
              <a:gd name="connsiteY1" fmla="*/ 85725 h 669925"/>
              <a:gd name="connsiteX2" fmla="*/ 393700 w 980843"/>
              <a:gd name="connsiteY2" fmla="*/ 476250 h 669925"/>
              <a:gd name="connsiteX3" fmla="*/ 0 w 980843"/>
              <a:gd name="connsiteY3" fmla="*/ 669925 h 669925"/>
              <a:gd name="connsiteX0" fmla="*/ 784225 w 980843"/>
              <a:gd name="connsiteY0" fmla="*/ 0 h 669925"/>
              <a:gd name="connsiteX1" fmla="*/ 965200 w 980843"/>
              <a:gd name="connsiteY1" fmla="*/ 85725 h 669925"/>
              <a:gd name="connsiteX2" fmla="*/ 393700 w 980843"/>
              <a:gd name="connsiteY2" fmla="*/ 476250 h 669925"/>
              <a:gd name="connsiteX3" fmla="*/ 0 w 980843"/>
              <a:gd name="connsiteY3" fmla="*/ 669925 h 669925"/>
              <a:gd name="connsiteX0" fmla="*/ 784225 w 980843"/>
              <a:gd name="connsiteY0" fmla="*/ 0 h 669925"/>
              <a:gd name="connsiteX1" fmla="*/ 965200 w 980843"/>
              <a:gd name="connsiteY1" fmla="*/ 85725 h 669925"/>
              <a:gd name="connsiteX2" fmla="*/ 393700 w 980843"/>
              <a:gd name="connsiteY2" fmla="*/ 476250 h 669925"/>
              <a:gd name="connsiteX3" fmla="*/ 0 w 980843"/>
              <a:gd name="connsiteY3" fmla="*/ 669925 h 669925"/>
              <a:gd name="connsiteX0" fmla="*/ 784225 w 965427"/>
              <a:gd name="connsiteY0" fmla="*/ 0 h 669925"/>
              <a:gd name="connsiteX1" fmla="*/ 965200 w 965427"/>
              <a:gd name="connsiteY1" fmla="*/ 85725 h 669925"/>
              <a:gd name="connsiteX2" fmla="*/ 393700 w 965427"/>
              <a:gd name="connsiteY2" fmla="*/ 476250 h 669925"/>
              <a:gd name="connsiteX3" fmla="*/ 0 w 965427"/>
              <a:gd name="connsiteY3" fmla="*/ 669925 h 669925"/>
              <a:gd name="connsiteX0" fmla="*/ 784225 w 955894"/>
              <a:gd name="connsiteY0" fmla="*/ 0 h 669925"/>
              <a:gd name="connsiteX1" fmla="*/ 955675 w 955894"/>
              <a:gd name="connsiteY1" fmla="*/ 101600 h 669925"/>
              <a:gd name="connsiteX2" fmla="*/ 393700 w 955894"/>
              <a:gd name="connsiteY2" fmla="*/ 476250 h 669925"/>
              <a:gd name="connsiteX3" fmla="*/ 0 w 955894"/>
              <a:gd name="connsiteY3" fmla="*/ 669925 h 669925"/>
              <a:gd name="connsiteX0" fmla="*/ 784225 w 955896"/>
              <a:gd name="connsiteY0" fmla="*/ 0 h 669925"/>
              <a:gd name="connsiteX1" fmla="*/ 955675 w 955896"/>
              <a:gd name="connsiteY1" fmla="*/ 101600 h 669925"/>
              <a:gd name="connsiteX2" fmla="*/ 393700 w 955896"/>
              <a:gd name="connsiteY2" fmla="*/ 476250 h 669925"/>
              <a:gd name="connsiteX3" fmla="*/ 0 w 955896"/>
              <a:gd name="connsiteY3" fmla="*/ 669925 h 669925"/>
              <a:gd name="connsiteX0" fmla="*/ 784225 w 955679"/>
              <a:gd name="connsiteY0" fmla="*/ 0 h 669925"/>
              <a:gd name="connsiteX1" fmla="*/ 955675 w 955679"/>
              <a:gd name="connsiteY1" fmla="*/ 101600 h 669925"/>
              <a:gd name="connsiteX2" fmla="*/ 393700 w 955679"/>
              <a:gd name="connsiteY2" fmla="*/ 476250 h 669925"/>
              <a:gd name="connsiteX3" fmla="*/ 0 w 955679"/>
              <a:gd name="connsiteY3" fmla="*/ 669925 h 669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5679" h="669925">
                <a:moveTo>
                  <a:pt x="784225" y="0"/>
                </a:moveTo>
                <a:cubicBezTo>
                  <a:pt x="877093" y="12171"/>
                  <a:pt x="954087" y="9525"/>
                  <a:pt x="955675" y="101600"/>
                </a:cubicBezTo>
                <a:cubicBezTo>
                  <a:pt x="957263" y="193675"/>
                  <a:pt x="556154" y="429154"/>
                  <a:pt x="393700" y="476250"/>
                </a:cubicBezTo>
                <a:cubicBezTo>
                  <a:pt x="231246" y="523346"/>
                  <a:pt x="87048" y="501518"/>
                  <a:pt x="0" y="66992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弧形 24">
            <a:extLst>
              <a:ext uri="{FF2B5EF4-FFF2-40B4-BE49-F238E27FC236}">
                <a16:creationId xmlns:a16="http://schemas.microsoft.com/office/drawing/2014/main" id="{2F95A92E-C9CB-4C82-A8BD-973546BDAB8C}"/>
              </a:ext>
            </a:extLst>
          </p:cNvPr>
          <p:cNvSpPr/>
          <p:nvPr/>
        </p:nvSpPr>
        <p:spPr>
          <a:xfrm>
            <a:off x="5737148" y="4312174"/>
            <a:ext cx="707713" cy="707713"/>
          </a:xfrm>
          <a:prstGeom prst="arc">
            <a:avLst>
              <a:gd name="adj1" fmla="val 1223630"/>
              <a:gd name="adj2" fmla="val 895666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弧形 25">
            <a:extLst>
              <a:ext uri="{FF2B5EF4-FFF2-40B4-BE49-F238E27FC236}">
                <a16:creationId xmlns:a16="http://schemas.microsoft.com/office/drawing/2014/main" id="{D199FF70-EA06-4949-9159-4DD5F09C026F}"/>
              </a:ext>
            </a:extLst>
          </p:cNvPr>
          <p:cNvSpPr/>
          <p:nvPr/>
        </p:nvSpPr>
        <p:spPr>
          <a:xfrm>
            <a:off x="5737148" y="4300853"/>
            <a:ext cx="707713" cy="707713"/>
          </a:xfrm>
          <a:prstGeom prst="arc">
            <a:avLst>
              <a:gd name="adj1" fmla="val 8992381"/>
              <a:gd name="adj2" fmla="val 1120678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任意多边形: 形状 227">
            <a:extLst>
              <a:ext uri="{FF2B5EF4-FFF2-40B4-BE49-F238E27FC236}">
                <a16:creationId xmlns:a16="http://schemas.microsoft.com/office/drawing/2014/main" id="{0BF0B2BF-6023-4635-807C-3980D697E6A7}"/>
              </a:ext>
            </a:extLst>
          </p:cNvPr>
          <p:cNvSpPr/>
          <p:nvPr/>
        </p:nvSpPr>
        <p:spPr>
          <a:xfrm>
            <a:off x="1296033" y="3346205"/>
            <a:ext cx="897772" cy="626270"/>
          </a:xfrm>
          <a:custGeom>
            <a:avLst/>
            <a:gdLst>
              <a:gd name="connsiteX0" fmla="*/ 0 w 1333500"/>
              <a:gd name="connsiteY0" fmla="*/ 608783 h 775470"/>
              <a:gd name="connsiteX1" fmla="*/ 247650 w 1333500"/>
              <a:gd name="connsiteY1" fmla="*/ 194445 h 775470"/>
              <a:gd name="connsiteX2" fmla="*/ 747713 w 1333500"/>
              <a:gd name="connsiteY2" fmla="*/ 3945 h 775470"/>
              <a:gd name="connsiteX3" fmla="*/ 1219200 w 1333500"/>
              <a:gd name="connsiteY3" fmla="*/ 356370 h 775470"/>
              <a:gd name="connsiteX4" fmla="*/ 1333500 w 1333500"/>
              <a:gd name="connsiteY4" fmla="*/ 775470 h 775470"/>
              <a:gd name="connsiteX0" fmla="*/ 0 w 1395412"/>
              <a:gd name="connsiteY0" fmla="*/ 577694 h 775338"/>
              <a:gd name="connsiteX1" fmla="*/ 309562 w 1395412"/>
              <a:gd name="connsiteY1" fmla="*/ 194313 h 775338"/>
              <a:gd name="connsiteX2" fmla="*/ 809625 w 1395412"/>
              <a:gd name="connsiteY2" fmla="*/ 3813 h 775338"/>
              <a:gd name="connsiteX3" fmla="*/ 1281112 w 1395412"/>
              <a:gd name="connsiteY3" fmla="*/ 356238 h 775338"/>
              <a:gd name="connsiteX4" fmla="*/ 1395412 w 1395412"/>
              <a:gd name="connsiteY4" fmla="*/ 775338 h 775338"/>
              <a:gd name="connsiteX0" fmla="*/ 0 w 1395412"/>
              <a:gd name="connsiteY0" fmla="*/ 577694 h 775338"/>
              <a:gd name="connsiteX1" fmla="*/ 309562 w 1395412"/>
              <a:gd name="connsiteY1" fmla="*/ 194313 h 775338"/>
              <a:gd name="connsiteX2" fmla="*/ 809625 w 1395412"/>
              <a:gd name="connsiteY2" fmla="*/ 3813 h 775338"/>
              <a:gd name="connsiteX3" fmla="*/ 1281112 w 1395412"/>
              <a:gd name="connsiteY3" fmla="*/ 356238 h 775338"/>
              <a:gd name="connsiteX4" fmla="*/ 1395412 w 1395412"/>
              <a:gd name="connsiteY4" fmla="*/ 775338 h 775338"/>
              <a:gd name="connsiteX0" fmla="*/ 0 w 1383506"/>
              <a:gd name="connsiteY0" fmla="*/ 534660 h 775167"/>
              <a:gd name="connsiteX1" fmla="*/ 297656 w 1383506"/>
              <a:gd name="connsiteY1" fmla="*/ 194142 h 775167"/>
              <a:gd name="connsiteX2" fmla="*/ 797719 w 1383506"/>
              <a:gd name="connsiteY2" fmla="*/ 3642 h 775167"/>
              <a:gd name="connsiteX3" fmla="*/ 1269206 w 1383506"/>
              <a:gd name="connsiteY3" fmla="*/ 356067 h 775167"/>
              <a:gd name="connsiteX4" fmla="*/ 1383506 w 1383506"/>
              <a:gd name="connsiteY4" fmla="*/ 775167 h 775167"/>
              <a:gd name="connsiteX0" fmla="*/ 0 w 1383506"/>
              <a:gd name="connsiteY0" fmla="*/ 534660 h 775167"/>
              <a:gd name="connsiteX1" fmla="*/ 297656 w 1383506"/>
              <a:gd name="connsiteY1" fmla="*/ 194142 h 775167"/>
              <a:gd name="connsiteX2" fmla="*/ 797719 w 1383506"/>
              <a:gd name="connsiteY2" fmla="*/ 3642 h 775167"/>
              <a:gd name="connsiteX3" fmla="*/ 1269206 w 1383506"/>
              <a:gd name="connsiteY3" fmla="*/ 356067 h 775167"/>
              <a:gd name="connsiteX4" fmla="*/ 1383506 w 1383506"/>
              <a:gd name="connsiteY4" fmla="*/ 775167 h 775167"/>
              <a:gd name="connsiteX0" fmla="*/ 0 w 1383506"/>
              <a:gd name="connsiteY0" fmla="*/ 536806 h 777313"/>
              <a:gd name="connsiteX1" fmla="*/ 273843 w 1383506"/>
              <a:gd name="connsiteY1" fmla="*/ 167713 h 777313"/>
              <a:gd name="connsiteX2" fmla="*/ 797719 w 1383506"/>
              <a:gd name="connsiteY2" fmla="*/ 5788 h 777313"/>
              <a:gd name="connsiteX3" fmla="*/ 1269206 w 1383506"/>
              <a:gd name="connsiteY3" fmla="*/ 358213 h 777313"/>
              <a:gd name="connsiteX4" fmla="*/ 1383506 w 1383506"/>
              <a:gd name="connsiteY4" fmla="*/ 777313 h 777313"/>
              <a:gd name="connsiteX0" fmla="*/ 0 w 1388269"/>
              <a:gd name="connsiteY0" fmla="*/ 536806 h 763026"/>
              <a:gd name="connsiteX1" fmla="*/ 273843 w 1388269"/>
              <a:gd name="connsiteY1" fmla="*/ 167713 h 763026"/>
              <a:gd name="connsiteX2" fmla="*/ 797719 w 1388269"/>
              <a:gd name="connsiteY2" fmla="*/ 5788 h 763026"/>
              <a:gd name="connsiteX3" fmla="*/ 1269206 w 1388269"/>
              <a:gd name="connsiteY3" fmla="*/ 358213 h 763026"/>
              <a:gd name="connsiteX4" fmla="*/ 1388269 w 1388269"/>
              <a:gd name="connsiteY4" fmla="*/ 763026 h 763026"/>
              <a:gd name="connsiteX0" fmla="*/ 0 w 1388269"/>
              <a:gd name="connsiteY0" fmla="*/ 377505 h 859645"/>
              <a:gd name="connsiteX1" fmla="*/ 273843 w 1388269"/>
              <a:gd name="connsiteY1" fmla="*/ 8412 h 859645"/>
              <a:gd name="connsiteX2" fmla="*/ 654844 w 1388269"/>
              <a:gd name="connsiteY2" fmla="*/ 858518 h 859645"/>
              <a:gd name="connsiteX3" fmla="*/ 1269206 w 1388269"/>
              <a:gd name="connsiteY3" fmla="*/ 198912 h 859645"/>
              <a:gd name="connsiteX4" fmla="*/ 1388269 w 1388269"/>
              <a:gd name="connsiteY4" fmla="*/ 603725 h 859645"/>
              <a:gd name="connsiteX0" fmla="*/ 0 w 1388269"/>
              <a:gd name="connsiteY0" fmla="*/ 377505 h 884587"/>
              <a:gd name="connsiteX1" fmla="*/ 273843 w 1388269"/>
              <a:gd name="connsiteY1" fmla="*/ 8412 h 884587"/>
              <a:gd name="connsiteX2" fmla="*/ 654844 w 1388269"/>
              <a:gd name="connsiteY2" fmla="*/ 858518 h 884587"/>
              <a:gd name="connsiteX3" fmla="*/ 1128712 w 1388269"/>
              <a:gd name="connsiteY3" fmla="*/ 660874 h 884587"/>
              <a:gd name="connsiteX4" fmla="*/ 1388269 w 1388269"/>
              <a:gd name="connsiteY4" fmla="*/ 603725 h 884587"/>
              <a:gd name="connsiteX0" fmla="*/ 0 w 1388269"/>
              <a:gd name="connsiteY0" fmla="*/ 0 h 482431"/>
              <a:gd name="connsiteX1" fmla="*/ 247649 w 1388269"/>
              <a:gd name="connsiteY1" fmla="*/ 352425 h 482431"/>
              <a:gd name="connsiteX2" fmla="*/ 654844 w 1388269"/>
              <a:gd name="connsiteY2" fmla="*/ 481013 h 482431"/>
              <a:gd name="connsiteX3" fmla="*/ 1128712 w 1388269"/>
              <a:gd name="connsiteY3" fmla="*/ 283369 h 482431"/>
              <a:gd name="connsiteX4" fmla="*/ 1388269 w 1388269"/>
              <a:gd name="connsiteY4" fmla="*/ 226220 h 482431"/>
              <a:gd name="connsiteX0" fmla="*/ 0 w 1139238"/>
              <a:gd name="connsiteY0" fmla="*/ 0 h 626270"/>
              <a:gd name="connsiteX1" fmla="*/ 247649 w 1139238"/>
              <a:gd name="connsiteY1" fmla="*/ 352425 h 626270"/>
              <a:gd name="connsiteX2" fmla="*/ 654844 w 1139238"/>
              <a:gd name="connsiteY2" fmla="*/ 481013 h 626270"/>
              <a:gd name="connsiteX3" fmla="*/ 1128712 w 1139238"/>
              <a:gd name="connsiteY3" fmla="*/ 283369 h 626270"/>
              <a:gd name="connsiteX4" fmla="*/ 169069 w 1139238"/>
              <a:gd name="connsiteY4" fmla="*/ 626270 h 626270"/>
              <a:gd name="connsiteX0" fmla="*/ 0 w 1128891"/>
              <a:gd name="connsiteY0" fmla="*/ 0 h 626270"/>
              <a:gd name="connsiteX1" fmla="*/ 247649 w 1128891"/>
              <a:gd name="connsiteY1" fmla="*/ 352425 h 626270"/>
              <a:gd name="connsiteX2" fmla="*/ 1128712 w 1128891"/>
              <a:gd name="connsiteY2" fmla="*/ 283369 h 626270"/>
              <a:gd name="connsiteX3" fmla="*/ 169069 w 1128891"/>
              <a:gd name="connsiteY3" fmla="*/ 626270 h 626270"/>
              <a:gd name="connsiteX0" fmla="*/ 0 w 724240"/>
              <a:gd name="connsiteY0" fmla="*/ 0 h 626270"/>
              <a:gd name="connsiteX1" fmla="*/ 247649 w 724240"/>
              <a:gd name="connsiteY1" fmla="*/ 352425 h 626270"/>
              <a:gd name="connsiteX2" fmla="*/ 723900 w 724240"/>
              <a:gd name="connsiteY2" fmla="*/ 371475 h 626270"/>
              <a:gd name="connsiteX3" fmla="*/ 169069 w 724240"/>
              <a:gd name="connsiteY3" fmla="*/ 626270 h 626270"/>
              <a:gd name="connsiteX0" fmla="*/ 0 w 727195"/>
              <a:gd name="connsiteY0" fmla="*/ 0 h 626270"/>
              <a:gd name="connsiteX1" fmla="*/ 380999 w 727195"/>
              <a:gd name="connsiteY1" fmla="*/ 211931 h 626270"/>
              <a:gd name="connsiteX2" fmla="*/ 723900 w 727195"/>
              <a:gd name="connsiteY2" fmla="*/ 371475 h 626270"/>
              <a:gd name="connsiteX3" fmla="*/ 169069 w 727195"/>
              <a:gd name="connsiteY3" fmla="*/ 626270 h 626270"/>
              <a:gd name="connsiteX0" fmla="*/ 0 w 728898"/>
              <a:gd name="connsiteY0" fmla="*/ 0 h 626270"/>
              <a:gd name="connsiteX1" fmla="*/ 380999 w 728898"/>
              <a:gd name="connsiteY1" fmla="*/ 211931 h 626270"/>
              <a:gd name="connsiteX2" fmla="*/ 723900 w 728898"/>
              <a:gd name="connsiteY2" fmla="*/ 371475 h 626270"/>
              <a:gd name="connsiteX3" fmla="*/ 169069 w 728898"/>
              <a:gd name="connsiteY3" fmla="*/ 626270 h 626270"/>
              <a:gd name="connsiteX0" fmla="*/ 0 w 901706"/>
              <a:gd name="connsiteY0" fmla="*/ 0 h 626270"/>
              <a:gd name="connsiteX1" fmla="*/ 380999 w 901706"/>
              <a:gd name="connsiteY1" fmla="*/ 211931 h 626270"/>
              <a:gd name="connsiteX2" fmla="*/ 897732 w 901706"/>
              <a:gd name="connsiteY2" fmla="*/ 373856 h 626270"/>
              <a:gd name="connsiteX3" fmla="*/ 169069 w 901706"/>
              <a:gd name="connsiteY3" fmla="*/ 626270 h 626270"/>
              <a:gd name="connsiteX0" fmla="*/ 0 w 897770"/>
              <a:gd name="connsiteY0" fmla="*/ 0 h 626270"/>
              <a:gd name="connsiteX1" fmla="*/ 380999 w 897770"/>
              <a:gd name="connsiteY1" fmla="*/ 211931 h 626270"/>
              <a:gd name="connsiteX2" fmla="*/ 897732 w 897770"/>
              <a:gd name="connsiteY2" fmla="*/ 373856 h 626270"/>
              <a:gd name="connsiteX3" fmla="*/ 169069 w 897770"/>
              <a:gd name="connsiteY3" fmla="*/ 626270 h 626270"/>
              <a:gd name="connsiteX0" fmla="*/ 0 w 898910"/>
              <a:gd name="connsiteY0" fmla="*/ 0 h 626270"/>
              <a:gd name="connsiteX1" fmla="*/ 330992 w 898910"/>
              <a:gd name="connsiteY1" fmla="*/ 276225 h 626270"/>
              <a:gd name="connsiteX2" fmla="*/ 897732 w 898910"/>
              <a:gd name="connsiteY2" fmla="*/ 373856 h 626270"/>
              <a:gd name="connsiteX3" fmla="*/ 169069 w 898910"/>
              <a:gd name="connsiteY3" fmla="*/ 626270 h 626270"/>
              <a:gd name="connsiteX0" fmla="*/ 0 w 897772"/>
              <a:gd name="connsiteY0" fmla="*/ 0 h 626270"/>
              <a:gd name="connsiteX1" fmla="*/ 330992 w 897772"/>
              <a:gd name="connsiteY1" fmla="*/ 276225 h 626270"/>
              <a:gd name="connsiteX2" fmla="*/ 897732 w 897772"/>
              <a:gd name="connsiteY2" fmla="*/ 373856 h 626270"/>
              <a:gd name="connsiteX3" fmla="*/ 169069 w 897772"/>
              <a:gd name="connsiteY3" fmla="*/ 626270 h 626270"/>
              <a:gd name="connsiteX0" fmla="*/ 0 w 897772"/>
              <a:gd name="connsiteY0" fmla="*/ 0 h 626270"/>
              <a:gd name="connsiteX1" fmla="*/ 330992 w 897772"/>
              <a:gd name="connsiteY1" fmla="*/ 276225 h 626270"/>
              <a:gd name="connsiteX2" fmla="*/ 897732 w 897772"/>
              <a:gd name="connsiteY2" fmla="*/ 373856 h 626270"/>
              <a:gd name="connsiteX3" fmla="*/ 169069 w 897772"/>
              <a:gd name="connsiteY3" fmla="*/ 626270 h 62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772" h="626270">
                <a:moveTo>
                  <a:pt x="0" y="0"/>
                </a:moveTo>
                <a:cubicBezTo>
                  <a:pt x="190103" y="31353"/>
                  <a:pt x="181370" y="213916"/>
                  <a:pt x="330992" y="276225"/>
                </a:cubicBezTo>
                <a:cubicBezTo>
                  <a:pt x="480614" y="338534"/>
                  <a:pt x="891381" y="239315"/>
                  <a:pt x="897732" y="373856"/>
                </a:cubicBezTo>
                <a:cubicBezTo>
                  <a:pt x="904083" y="508397"/>
                  <a:pt x="160734" y="481013"/>
                  <a:pt x="169069" y="62627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550A2F2-79B3-4B3D-89EB-6C02ADF688DD}"/>
                  </a:ext>
                </a:extLst>
              </p:cNvPr>
              <p:cNvSpPr txBox="1"/>
              <p:nvPr/>
            </p:nvSpPr>
            <p:spPr>
              <a:xfrm>
                <a:off x="10379455" y="2121501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550A2F2-79B3-4B3D-89EB-6C02ADF68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455" y="2121501"/>
                <a:ext cx="293349" cy="276999"/>
              </a:xfrm>
              <a:prstGeom prst="rect">
                <a:avLst/>
              </a:prstGeom>
              <a:blipFill>
                <a:blip r:embed="rId2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DF6A6163-E410-4696-9A78-B00BCD7D638C}"/>
                  </a:ext>
                </a:extLst>
              </p:cNvPr>
              <p:cNvSpPr txBox="1"/>
              <p:nvPr/>
            </p:nvSpPr>
            <p:spPr>
              <a:xfrm>
                <a:off x="5891199" y="4704576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DF6A6163-E410-4696-9A78-B00BCD7D6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99" y="4704576"/>
                <a:ext cx="293349" cy="276999"/>
              </a:xfrm>
              <a:prstGeom prst="rect">
                <a:avLst/>
              </a:prstGeom>
              <a:blipFill>
                <a:blip r:embed="rId3"/>
                <a:stretch>
                  <a:fillRect l="-28571" t="-11111" r="-2653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EB2C3FED-3A2E-42A7-A8F2-B6CEDD4DB430}"/>
                  </a:ext>
                </a:extLst>
              </p:cNvPr>
              <p:cNvSpPr txBox="1"/>
              <p:nvPr/>
            </p:nvSpPr>
            <p:spPr>
              <a:xfrm>
                <a:off x="6931520" y="4593520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EB2C3FED-3A2E-42A7-A8F2-B6CEDD4DB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20" y="4593520"/>
                <a:ext cx="293349" cy="276999"/>
              </a:xfrm>
              <a:prstGeom prst="rect">
                <a:avLst/>
              </a:prstGeom>
              <a:blipFill>
                <a:blip r:embed="rId4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D96A59CA-2AF2-4A0D-9279-12EA58DD1F42}"/>
                  </a:ext>
                </a:extLst>
              </p:cNvPr>
              <p:cNvSpPr txBox="1"/>
              <p:nvPr/>
            </p:nvSpPr>
            <p:spPr>
              <a:xfrm>
                <a:off x="11430176" y="1997683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D96A59CA-2AF2-4A0D-9279-12EA58DD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176" y="1997683"/>
                <a:ext cx="293349" cy="276999"/>
              </a:xfrm>
              <a:prstGeom prst="rect">
                <a:avLst/>
              </a:prstGeom>
              <a:blipFill>
                <a:blip r:embed="rId5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椭圆 233">
            <a:extLst>
              <a:ext uri="{FF2B5EF4-FFF2-40B4-BE49-F238E27FC236}">
                <a16:creationId xmlns:a16="http://schemas.microsoft.com/office/drawing/2014/main" id="{E58EEF88-353B-4F7F-99C5-385B055BF691}"/>
              </a:ext>
            </a:extLst>
          </p:cNvPr>
          <p:cNvSpPr/>
          <p:nvPr/>
        </p:nvSpPr>
        <p:spPr>
          <a:xfrm>
            <a:off x="4382211" y="1517497"/>
            <a:ext cx="2546274" cy="135199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4F9AB719-B3D6-43DB-9EAD-AB20B35F68EE}"/>
              </a:ext>
            </a:extLst>
          </p:cNvPr>
          <p:cNvGrpSpPr/>
          <p:nvPr/>
        </p:nvGrpSpPr>
        <p:grpSpPr>
          <a:xfrm>
            <a:off x="4762041" y="1772095"/>
            <a:ext cx="701964" cy="701964"/>
            <a:chOff x="6179570" y="1396184"/>
            <a:chExt cx="701964" cy="701964"/>
          </a:xfrm>
        </p:grpSpPr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EB20539D-84D8-4937-9232-534954941CCD}"/>
                </a:ext>
              </a:extLst>
            </p:cNvPr>
            <p:cNvSpPr/>
            <p:nvPr/>
          </p:nvSpPr>
          <p:spPr>
            <a:xfrm>
              <a:off x="6179570" y="1396184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D1B34DA8-579A-4C58-9128-5E0424BA61B6}"/>
                </a:ext>
              </a:extLst>
            </p:cNvPr>
            <p:cNvSpPr/>
            <p:nvPr/>
          </p:nvSpPr>
          <p:spPr>
            <a:xfrm>
              <a:off x="6511650" y="1401936"/>
              <a:ext cx="61331" cy="344805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8A804192-0B8F-4DA3-9C81-3881F6DCB29F}"/>
                </a:ext>
              </a:extLst>
            </p:cNvPr>
            <p:cNvSpPr/>
            <p:nvPr/>
          </p:nvSpPr>
          <p:spPr>
            <a:xfrm>
              <a:off x="6243045" y="1741026"/>
              <a:ext cx="285750" cy="200025"/>
            </a:xfrm>
            <a:custGeom>
              <a:avLst/>
              <a:gdLst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4315 h 204340"/>
                <a:gd name="connsiteX1" fmla="*/ 125730 w 285750"/>
                <a:gd name="connsiteY1" fmla="*/ 23365 h 204340"/>
                <a:gd name="connsiteX2" fmla="*/ 0 w 285750"/>
                <a:gd name="connsiteY2" fmla="*/ 204340 h 204340"/>
                <a:gd name="connsiteX0" fmla="*/ 285750 w 285750"/>
                <a:gd name="connsiteY0" fmla="*/ 0 h 200025"/>
                <a:gd name="connsiteX1" fmla="*/ 106680 w 285750"/>
                <a:gd name="connsiteY1" fmla="*/ 38100 h 200025"/>
                <a:gd name="connsiteX2" fmla="*/ 0 w 285750"/>
                <a:gd name="connsiteY2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200025">
                  <a:moveTo>
                    <a:pt x="285750" y="0"/>
                  </a:moveTo>
                  <a:cubicBezTo>
                    <a:pt x="232410" y="6350"/>
                    <a:pt x="182880" y="-4445"/>
                    <a:pt x="106680" y="38100"/>
                  </a:cubicBezTo>
                  <a:cubicBezTo>
                    <a:pt x="30480" y="80645"/>
                    <a:pt x="39052" y="126206"/>
                    <a:pt x="0" y="20002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40FF716A-86B0-4B19-8EE0-02D9FA4E3C10}"/>
                </a:ext>
              </a:extLst>
            </p:cNvPr>
            <p:cNvSpPr/>
            <p:nvPr/>
          </p:nvSpPr>
          <p:spPr>
            <a:xfrm>
              <a:off x="6534510" y="1748646"/>
              <a:ext cx="331470" cy="166783"/>
            </a:xfrm>
            <a:custGeom>
              <a:avLst/>
              <a:gdLst>
                <a:gd name="connsiteX0" fmla="*/ 0 w 331470"/>
                <a:gd name="connsiteY0" fmla="*/ 0 h 166783"/>
                <a:gd name="connsiteX1" fmla="*/ 140970 w 331470"/>
                <a:gd name="connsiteY1" fmla="*/ 160020 h 166783"/>
                <a:gd name="connsiteX2" fmla="*/ 331470 w 331470"/>
                <a:gd name="connsiteY2" fmla="*/ 121920 h 16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470" h="166783">
                  <a:moveTo>
                    <a:pt x="0" y="0"/>
                  </a:moveTo>
                  <a:cubicBezTo>
                    <a:pt x="42862" y="69850"/>
                    <a:pt x="85725" y="139700"/>
                    <a:pt x="140970" y="160020"/>
                  </a:cubicBezTo>
                  <a:cubicBezTo>
                    <a:pt x="196215" y="180340"/>
                    <a:pt x="263842" y="151130"/>
                    <a:pt x="331470" y="1219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8981EF70-22C0-4EFA-BFBE-AB3BFD8395C1}"/>
              </a:ext>
            </a:extLst>
          </p:cNvPr>
          <p:cNvGrpSpPr/>
          <p:nvPr/>
        </p:nvGrpSpPr>
        <p:grpSpPr>
          <a:xfrm>
            <a:off x="5727657" y="1729814"/>
            <a:ext cx="701964" cy="701964"/>
            <a:chOff x="6179570" y="1396184"/>
            <a:chExt cx="701964" cy="701964"/>
          </a:xfrm>
        </p:grpSpPr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F3597849-903B-42B5-B5D4-FAA923B01B37}"/>
                </a:ext>
              </a:extLst>
            </p:cNvPr>
            <p:cNvSpPr/>
            <p:nvPr/>
          </p:nvSpPr>
          <p:spPr>
            <a:xfrm>
              <a:off x="6179570" y="1396184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A3061D74-8DE9-4660-95E3-E5DF4B84001C}"/>
                </a:ext>
              </a:extLst>
            </p:cNvPr>
            <p:cNvSpPr/>
            <p:nvPr/>
          </p:nvSpPr>
          <p:spPr>
            <a:xfrm>
              <a:off x="6511650" y="1401936"/>
              <a:ext cx="61331" cy="344805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任意多边形: 形状 242">
              <a:extLst>
                <a:ext uri="{FF2B5EF4-FFF2-40B4-BE49-F238E27FC236}">
                  <a16:creationId xmlns:a16="http://schemas.microsoft.com/office/drawing/2014/main" id="{4770FC85-FF5B-48C2-9B14-B9CCEB715474}"/>
                </a:ext>
              </a:extLst>
            </p:cNvPr>
            <p:cNvSpPr/>
            <p:nvPr/>
          </p:nvSpPr>
          <p:spPr>
            <a:xfrm>
              <a:off x="6243045" y="1741026"/>
              <a:ext cx="285750" cy="200025"/>
            </a:xfrm>
            <a:custGeom>
              <a:avLst/>
              <a:gdLst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4315 h 204340"/>
                <a:gd name="connsiteX1" fmla="*/ 125730 w 285750"/>
                <a:gd name="connsiteY1" fmla="*/ 23365 h 204340"/>
                <a:gd name="connsiteX2" fmla="*/ 0 w 285750"/>
                <a:gd name="connsiteY2" fmla="*/ 204340 h 204340"/>
                <a:gd name="connsiteX0" fmla="*/ 285750 w 285750"/>
                <a:gd name="connsiteY0" fmla="*/ 0 h 200025"/>
                <a:gd name="connsiteX1" fmla="*/ 106680 w 285750"/>
                <a:gd name="connsiteY1" fmla="*/ 38100 h 200025"/>
                <a:gd name="connsiteX2" fmla="*/ 0 w 285750"/>
                <a:gd name="connsiteY2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200025">
                  <a:moveTo>
                    <a:pt x="285750" y="0"/>
                  </a:moveTo>
                  <a:cubicBezTo>
                    <a:pt x="232410" y="6350"/>
                    <a:pt x="182880" y="-4445"/>
                    <a:pt x="106680" y="38100"/>
                  </a:cubicBezTo>
                  <a:cubicBezTo>
                    <a:pt x="30480" y="80645"/>
                    <a:pt x="39052" y="126206"/>
                    <a:pt x="0" y="20002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2DBF45A4-1E4D-44A6-81AD-2BB94424498D}"/>
                </a:ext>
              </a:extLst>
            </p:cNvPr>
            <p:cNvSpPr/>
            <p:nvPr/>
          </p:nvSpPr>
          <p:spPr>
            <a:xfrm>
              <a:off x="6534510" y="1748646"/>
              <a:ext cx="331470" cy="166783"/>
            </a:xfrm>
            <a:custGeom>
              <a:avLst/>
              <a:gdLst>
                <a:gd name="connsiteX0" fmla="*/ 0 w 331470"/>
                <a:gd name="connsiteY0" fmla="*/ 0 h 166783"/>
                <a:gd name="connsiteX1" fmla="*/ 140970 w 331470"/>
                <a:gd name="connsiteY1" fmla="*/ 160020 h 166783"/>
                <a:gd name="connsiteX2" fmla="*/ 331470 w 331470"/>
                <a:gd name="connsiteY2" fmla="*/ 121920 h 16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470" h="166783">
                  <a:moveTo>
                    <a:pt x="0" y="0"/>
                  </a:moveTo>
                  <a:cubicBezTo>
                    <a:pt x="42862" y="69850"/>
                    <a:pt x="85725" y="139700"/>
                    <a:pt x="140970" y="160020"/>
                  </a:cubicBezTo>
                  <a:cubicBezTo>
                    <a:pt x="196215" y="180340"/>
                    <a:pt x="263842" y="151130"/>
                    <a:pt x="331470" y="1219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5" name="任意多边形: 形状 244">
            <a:extLst>
              <a:ext uri="{FF2B5EF4-FFF2-40B4-BE49-F238E27FC236}">
                <a16:creationId xmlns:a16="http://schemas.microsoft.com/office/drawing/2014/main" id="{2C9375C7-A7AB-4740-9CB1-CC2EE4837155}"/>
              </a:ext>
            </a:extLst>
          </p:cNvPr>
          <p:cNvSpPr/>
          <p:nvPr/>
        </p:nvSpPr>
        <p:spPr>
          <a:xfrm>
            <a:off x="5048885" y="1188052"/>
            <a:ext cx="1225550" cy="424848"/>
          </a:xfrm>
          <a:custGeom>
            <a:avLst/>
            <a:gdLst>
              <a:gd name="connsiteX0" fmla="*/ 0 w 1225550"/>
              <a:gd name="connsiteY0" fmla="*/ 571526 h 590576"/>
              <a:gd name="connsiteX1" fmla="*/ 520700 w 1225550"/>
              <a:gd name="connsiteY1" fmla="*/ 26 h 590576"/>
              <a:gd name="connsiteX2" fmla="*/ 1225550 w 1225550"/>
              <a:gd name="connsiteY2" fmla="*/ 590576 h 590576"/>
              <a:gd name="connsiteX0" fmla="*/ 0 w 1225550"/>
              <a:gd name="connsiteY0" fmla="*/ 466766 h 485816"/>
              <a:gd name="connsiteX1" fmla="*/ 915988 w 1225550"/>
              <a:gd name="connsiteY1" fmla="*/ 41 h 485816"/>
              <a:gd name="connsiteX2" fmla="*/ 1225550 w 1225550"/>
              <a:gd name="connsiteY2" fmla="*/ 485816 h 485816"/>
              <a:gd name="connsiteX0" fmla="*/ 0 w 1225550"/>
              <a:gd name="connsiteY0" fmla="*/ 442959 h 462009"/>
              <a:gd name="connsiteX1" fmla="*/ 982663 w 1225550"/>
              <a:gd name="connsiteY1" fmla="*/ 47 h 462009"/>
              <a:gd name="connsiteX2" fmla="*/ 1225550 w 1225550"/>
              <a:gd name="connsiteY2" fmla="*/ 462009 h 462009"/>
              <a:gd name="connsiteX0" fmla="*/ 0 w 1225550"/>
              <a:gd name="connsiteY0" fmla="*/ 466050 h 485100"/>
              <a:gd name="connsiteX1" fmla="*/ 982663 w 1225550"/>
              <a:gd name="connsiteY1" fmla="*/ 23138 h 485100"/>
              <a:gd name="connsiteX2" fmla="*/ 1225550 w 1225550"/>
              <a:gd name="connsiteY2" fmla="*/ 485100 h 485100"/>
              <a:gd name="connsiteX0" fmla="*/ 0 w 1225550"/>
              <a:gd name="connsiteY0" fmla="*/ 466050 h 485100"/>
              <a:gd name="connsiteX1" fmla="*/ 982663 w 1225550"/>
              <a:gd name="connsiteY1" fmla="*/ 23138 h 485100"/>
              <a:gd name="connsiteX2" fmla="*/ 1225550 w 1225550"/>
              <a:gd name="connsiteY2" fmla="*/ 485100 h 485100"/>
              <a:gd name="connsiteX0" fmla="*/ 0 w 1225550"/>
              <a:gd name="connsiteY0" fmla="*/ 461582 h 480632"/>
              <a:gd name="connsiteX1" fmla="*/ 982663 w 1225550"/>
              <a:gd name="connsiteY1" fmla="*/ 18670 h 480632"/>
              <a:gd name="connsiteX2" fmla="*/ 1225550 w 1225550"/>
              <a:gd name="connsiteY2" fmla="*/ 480632 h 480632"/>
              <a:gd name="connsiteX0" fmla="*/ 0 w 1225550"/>
              <a:gd name="connsiteY0" fmla="*/ 462385 h 481435"/>
              <a:gd name="connsiteX1" fmla="*/ 982663 w 1225550"/>
              <a:gd name="connsiteY1" fmla="*/ 19473 h 481435"/>
              <a:gd name="connsiteX2" fmla="*/ 1225550 w 1225550"/>
              <a:gd name="connsiteY2" fmla="*/ 481435 h 481435"/>
              <a:gd name="connsiteX0" fmla="*/ 0 w 1225550"/>
              <a:gd name="connsiteY0" fmla="*/ 460484 h 479534"/>
              <a:gd name="connsiteX1" fmla="*/ 982663 w 1225550"/>
              <a:gd name="connsiteY1" fmla="*/ 17572 h 479534"/>
              <a:gd name="connsiteX2" fmla="*/ 1225550 w 1225550"/>
              <a:gd name="connsiteY2" fmla="*/ 479534 h 479534"/>
              <a:gd name="connsiteX0" fmla="*/ 0 w 1225550"/>
              <a:gd name="connsiteY0" fmla="*/ 405798 h 424848"/>
              <a:gd name="connsiteX1" fmla="*/ 996950 w 1225550"/>
              <a:gd name="connsiteY1" fmla="*/ 20036 h 424848"/>
              <a:gd name="connsiteX2" fmla="*/ 1225550 w 1225550"/>
              <a:gd name="connsiteY2" fmla="*/ 424848 h 424848"/>
              <a:gd name="connsiteX0" fmla="*/ 0 w 1225550"/>
              <a:gd name="connsiteY0" fmla="*/ 405798 h 424848"/>
              <a:gd name="connsiteX1" fmla="*/ 996950 w 1225550"/>
              <a:gd name="connsiteY1" fmla="*/ 20036 h 424848"/>
              <a:gd name="connsiteX2" fmla="*/ 1225550 w 1225550"/>
              <a:gd name="connsiteY2" fmla="*/ 424848 h 42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550" h="424848">
                <a:moveTo>
                  <a:pt x="0" y="405798"/>
                </a:moveTo>
                <a:cubicBezTo>
                  <a:pt x="282046" y="237523"/>
                  <a:pt x="778404" y="-83152"/>
                  <a:pt x="996950" y="20036"/>
                </a:cubicBezTo>
                <a:cubicBezTo>
                  <a:pt x="1215496" y="123224"/>
                  <a:pt x="1113367" y="283560"/>
                  <a:pt x="1225550" y="42484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任意多边形: 形状 245">
            <a:extLst>
              <a:ext uri="{FF2B5EF4-FFF2-40B4-BE49-F238E27FC236}">
                <a16:creationId xmlns:a16="http://schemas.microsoft.com/office/drawing/2014/main" id="{0AA509B4-ACFA-4E18-BFB0-791FB60232C3}"/>
              </a:ext>
            </a:extLst>
          </p:cNvPr>
          <p:cNvSpPr/>
          <p:nvPr/>
        </p:nvSpPr>
        <p:spPr>
          <a:xfrm>
            <a:off x="4291587" y="1489734"/>
            <a:ext cx="769998" cy="961365"/>
          </a:xfrm>
          <a:custGeom>
            <a:avLst/>
            <a:gdLst>
              <a:gd name="connsiteX0" fmla="*/ 707679 w 1304579"/>
              <a:gd name="connsiteY0" fmla="*/ 844550 h 844550"/>
              <a:gd name="connsiteX1" fmla="*/ 15529 w 1304579"/>
              <a:gd name="connsiteY1" fmla="*/ 298450 h 844550"/>
              <a:gd name="connsiteX2" fmla="*/ 1304579 w 1304579"/>
              <a:gd name="connsiteY2" fmla="*/ 0 h 844550"/>
              <a:gd name="connsiteX0" fmla="*/ 224367 w 821267"/>
              <a:gd name="connsiteY0" fmla="*/ 969329 h 969329"/>
              <a:gd name="connsiteX1" fmla="*/ 156104 w 821267"/>
              <a:gd name="connsiteY1" fmla="*/ 37466 h 969329"/>
              <a:gd name="connsiteX2" fmla="*/ 821267 w 821267"/>
              <a:gd name="connsiteY2" fmla="*/ 124779 h 969329"/>
              <a:gd name="connsiteX0" fmla="*/ 264768 w 861668"/>
              <a:gd name="connsiteY0" fmla="*/ 960589 h 960589"/>
              <a:gd name="connsiteX1" fmla="*/ 196505 w 861668"/>
              <a:gd name="connsiteY1" fmla="*/ 28726 h 960589"/>
              <a:gd name="connsiteX2" fmla="*/ 861668 w 861668"/>
              <a:gd name="connsiteY2" fmla="*/ 116039 h 960589"/>
              <a:gd name="connsiteX0" fmla="*/ 236162 w 833062"/>
              <a:gd name="connsiteY0" fmla="*/ 960589 h 960589"/>
              <a:gd name="connsiteX1" fmla="*/ 167899 w 833062"/>
              <a:gd name="connsiteY1" fmla="*/ 28726 h 960589"/>
              <a:gd name="connsiteX2" fmla="*/ 833062 w 833062"/>
              <a:gd name="connsiteY2" fmla="*/ 116039 h 960589"/>
              <a:gd name="connsiteX0" fmla="*/ 190503 w 787403"/>
              <a:gd name="connsiteY0" fmla="*/ 978165 h 978165"/>
              <a:gd name="connsiteX1" fmla="*/ 222252 w 787403"/>
              <a:gd name="connsiteY1" fmla="*/ 27252 h 978165"/>
              <a:gd name="connsiteX2" fmla="*/ 787403 w 787403"/>
              <a:gd name="connsiteY2" fmla="*/ 133615 h 978165"/>
              <a:gd name="connsiteX0" fmla="*/ 198101 w 795001"/>
              <a:gd name="connsiteY0" fmla="*/ 953219 h 953219"/>
              <a:gd name="connsiteX1" fmla="*/ 229850 w 795001"/>
              <a:gd name="connsiteY1" fmla="*/ 2306 h 953219"/>
              <a:gd name="connsiteX2" fmla="*/ 795001 w 795001"/>
              <a:gd name="connsiteY2" fmla="*/ 108669 h 953219"/>
              <a:gd name="connsiteX0" fmla="*/ 198101 w 795001"/>
              <a:gd name="connsiteY0" fmla="*/ 954807 h 954807"/>
              <a:gd name="connsiteX1" fmla="*/ 229850 w 795001"/>
              <a:gd name="connsiteY1" fmla="*/ 3894 h 954807"/>
              <a:gd name="connsiteX2" fmla="*/ 795001 w 795001"/>
              <a:gd name="connsiteY2" fmla="*/ 110257 h 954807"/>
              <a:gd name="connsiteX0" fmla="*/ 171797 w 768697"/>
              <a:gd name="connsiteY0" fmla="*/ 987376 h 987376"/>
              <a:gd name="connsiteX1" fmla="*/ 274984 w 768697"/>
              <a:gd name="connsiteY1" fmla="*/ 3125 h 987376"/>
              <a:gd name="connsiteX2" fmla="*/ 768697 w 768697"/>
              <a:gd name="connsiteY2" fmla="*/ 142826 h 987376"/>
              <a:gd name="connsiteX0" fmla="*/ 170503 w 767403"/>
              <a:gd name="connsiteY0" fmla="*/ 985024 h 985024"/>
              <a:gd name="connsiteX1" fmla="*/ 273690 w 767403"/>
              <a:gd name="connsiteY1" fmla="*/ 773 h 985024"/>
              <a:gd name="connsiteX2" fmla="*/ 767403 w 767403"/>
              <a:gd name="connsiteY2" fmla="*/ 140474 h 985024"/>
              <a:gd name="connsiteX0" fmla="*/ 174673 w 771573"/>
              <a:gd name="connsiteY0" fmla="*/ 985024 h 985024"/>
              <a:gd name="connsiteX1" fmla="*/ 277860 w 771573"/>
              <a:gd name="connsiteY1" fmla="*/ 773 h 985024"/>
              <a:gd name="connsiteX2" fmla="*/ 771573 w 771573"/>
              <a:gd name="connsiteY2" fmla="*/ 140474 h 985024"/>
              <a:gd name="connsiteX0" fmla="*/ 124919 w 721819"/>
              <a:gd name="connsiteY0" fmla="*/ 985024 h 985024"/>
              <a:gd name="connsiteX1" fmla="*/ 228106 w 721819"/>
              <a:gd name="connsiteY1" fmla="*/ 773 h 985024"/>
              <a:gd name="connsiteX2" fmla="*/ 721819 w 721819"/>
              <a:gd name="connsiteY2" fmla="*/ 140474 h 985024"/>
              <a:gd name="connsiteX0" fmla="*/ 173098 w 769998"/>
              <a:gd name="connsiteY0" fmla="*/ 961365 h 961365"/>
              <a:gd name="connsiteX1" fmla="*/ 166747 w 769998"/>
              <a:gd name="connsiteY1" fmla="*/ 926 h 961365"/>
              <a:gd name="connsiteX2" fmla="*/ 769998 w 769998"/>
              <a:gd name="connsiteY2" fmla="*/ 116815 h 9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9998" h="961365">
                <a:moveTo>
                  <a:pt x="173098" y="961365"/>
                </a:moveTo>
                <a:cubicBezTo>
                  <a:pt x="-41744" y="815844"/>
                  <a:pt x="-70847" y="13097"/>
                  <a:pt x="166747" y="926"/>
                </a:cubicBezTo>
                <a:cubicBezTo>
                  <a:pt x="404341" y="-11245"/>
                  <a:pt x="441914" y="100411"/>
                  <a:pt x="769998" y="11681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任意多边形: 形状 246">
            <a:extLst>
              <a:ext uri="{FF2B5EF4-FFF2-40B4-BE49-F238E27FC236}">
                <a16:creationId xmlns:a16="http://schemas.microsoft.com/office/drawing/2014/main" id="{4FF49E09-A6B8-4AB9-BC4C-B110E5D03B4D}"/>
              </a:ext>
            </a:extLst>
          </p:cNvPr>
          <p:cNvSpPr/>
          <p:nvPr/>
        </p:nvSpPr>
        <p:spPr>
          <a:xfrm>
            <a:off x="4466656" y="2457448"/>
            <a:ext cx="1142615" cy="566399"/>
          </a:xfrm>
          <a:custGeom>
            <a:avLst/>
            <a:gdLst>
              <a:gd name="connsiteX0" fmla="*/ 0 w 1155700"/>
              <a:gd name="connsiteY0" fmla="*/ 0 h 1037906"/>
              <a:gd name="connsiteX1" fmla="*/ 292100 w 1155700"/>
              <a:gd name="connsiteY1" fmla="*/ 1028700 h 1037906"/>
              <a:gd name="connsiteX2" fmla="*/ 1155700 w 1155700"/>
              <a:gd name="connsiteY2" fmla="*/ 419100 h 1037906"/>
              <a:gd name="connsiteX0" fmla="*/ 0 w 1155700"/>
              <a:gd name="connsiteY0" fmla="*/ 0 h 628033"/>
              <a:gd name="connsiteX1" fmla="*/ 149225 w 1155700"/>
              <a:gd name="connsiteY1" fmla="*/ 528637 h 628033"/>
              <a:gd name="connsiteX2" fmla="*/ 1155700 w 1155700"/>
              <a:gd name="connsiteY2" fmla="*/ 419100 h 628033"/>
              <a:gd name="connsiteX0" fmla="*/ 0 w 1155700"/>
              <a:gd name="connsiteY0" fmla="*/ 0 h 628033"/>
              <a:gd name="connsiteX1" fmla="*/ 149225 w 1155700"/>
              <a:gd name="connsiteY1" fmla="*/ 528637 h 628033"/>
              <a:gd name="connsiteX2" fmla="*/ 1155700 w 1155700"/>
              <a:gd name="connsiteY2" fmla="*/ 419100 h 628033"/>
              <a:gd name="connsiteX0" fmla="*/ 0 w 1131887"/>
              <a:gd name="connsiteY0" fmla="*/ 0 h 630921"/>
              <a:gd name="connsiteX1" fmla="*/ 149225 w 1131887"/>
              <a:gd name="connsiteY1" fmla="*/ 528637 h 630921"/>
              <a:gd name="connsiteX2" fmla="*/ 1131887 w 1131887"/>
              <a:gd name="connsiteY2" fmla="*/ 423863 h 630921"/>
              <a:gd name="connsiteX0" fmla="*/ 0 w 1131887"/>
              <a:gd name="connsiteY0" fmla="*/ 0 h 583557"/>
              <a:gd name="connsiteX1" fmla="*/ 149225 w 1131887"/>
              <a:gd name="connsiteY1" fmla="*/ 528637 h 583557"/>
              <a:gd name="connsiteX2" fmla="*/ 1131887 w 1131887"/>
              <a:gd name="connsiteY2" fmla="*/ 423863 h 583557"/>
              <a:gd name="connsiteX0" fmla="*/ 0 w 1131887"/>
              <a:gd name="connsiteY0" fmla="*/ 0 h 569650"/>
              <a:gd name="connsiteX1" fmla="*/ 149225 w 1131887"/>
              <a:gd name="connsiteY1" fmla="*/ 528637 h 569650"/>
              <a:gd name="connsiteX2" fmla="*/ 1131887 w 1131887"/>
              <a:gd name="connsiteY2" fmla="*/ 423863 h 569650"/>
              <a:gd name="connsiteX0" fmla="*/ 10728 w 1142615"/>
              <a:gd name="connsiteY0" fmla="*/ 0 h 566399"/>
              <a:gd name="connsiteX1" fmla="*/ 102803 w 1142615"/>
              <a:gd name="connsiteY1" fmla="*/ 523874 h 566399"/>
              <a:gd name="connsiteX2" fmla="*/ 1142615 w 1142615"/>
              <a:gd name="connsiteY2" fmla="*/ 423863 h 56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2615" h="566399">
                <a:moveTo>
                  <a:pt x="10728" y="0"/>
                </a:moveTo>
                <a:cubicBezTo>
                  <a:pt x="50944" y="179388"/>
                  <a:pt x="-85845" y="453230"/>
                  <a:pt x="102803" y="523874"/>
                </a:cubicBezTo>
                <a:cubicBezTo>
                  <a:pt x="291451" y="594518"/>
                  <a:pt x="840460" y="587376"/>
                  <a:pt x="1142615" y="42386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任意多边形: 形状 247">
            <a:extLst>
              <a:ext uri="{FF2B5EF4-FFF2-40B4-BE49-F238E27FC236}">
                <a16:creationId xmlns:a16="http://schemas.microsoft.com/office/drawing/2014/main" id="{915AA215-4C09-46F4-81CF-590F4465E8C0}"/>
              </a:ext>
            </a:extLst>
          </p:cNvPr>
          <p:cNvSpPr/>
          <p:nvPr/>
        </p:nvSpPr>
        <p:spPr>
          <a:xfrm>
            <a:off x="5620384" y="2489199"/>
            <a:ext cx="1200150" cy="731347"/>
          </a:xfrm>
          <a:custGeom>
            <a:avLst/>
            <a:gdLst>
              <a:gd name="connsiteX0" fmla="*/ 0 w 1239976"/>
              <a:gd name="connsiteY0" fmla="*/ 381000 h 1080176"/>
              <a:gd name="connsiteX1" fmla="*/ 1092200 w 1239976"/>
              <a:gd name="connsiteY1" fmla="*/ 1073150 h 1080176"/>
              <a:gd name="connsiteX2" fmla="*/ 1200150 w 1239976"/>
              <a:gd name="connsiteY2" fmla="*/ 0 h 1080176"/>
              <a:gd name="connsiteX0" fmla="*/ 0 w 1203145"/>
              <a:gd name="connsiteY0" fmla="*/ 381000 h 747595"/>
              <a:gd name="connsiteX1" fmla="*/ 549275 w 1203145"/>
              <a:gd name="connsiteY1" fmla="*/ 720725 h 747595"/>
              <a:gd name="connsiteX2" fmla="*/ 1200150 w 1203145"/>
              <a:gd name="connsiteY2" fmla="*/ 0 h 747595"/>
              <a:gd name="connsiteX0" fmla="*/ 0 w 1203145"/>
              <a:gd name="connsiteY0" fmla="*/ 381000 h 731347"/>
              <a:gd name="connsiteX1" fmla="*/ 549275 w 1203145"/>
              <a:gd name="connsiteY1" fmla="*/ 720725 h 731347"/>
              <a:gd name="connsiteX2" fmla="*/ 1200150 w 1203145"/>
              <a:gd name="connsiteY2" fmla="*/ 0 h 731347"/>
              <a:gd name="connsiteX0" fmla="*/ 0 w 1200150"/>
              <a:gd name="connsiteY0" fmla="*/ 381000 h 731347"/>
              <a:gd name="connsiteX1" fmla="*/ 549275 w 1200150"/>
              <a:gd name="connsiteY1" fmla="*/ 720725 h 731347"/>
              <a:gd name="connsiteX2" fmla="*/ 1200150 w 1200150"/>
              <a:gd name="connsiteY2" fmla="*/ 0 h 731347"/>
              <a:gd name="connsiteX0" fmla="*/ 0 w 1200150"/>
              <a:gd name="connsiteY0" fmla="*/ 381000 h 731347"/>
              <a:gd name="connsiteX1" fmla="*/ 549275 w 1200150"/>
              <a:gd name="connsiteY1" fmla="*/ 720725 h 731347"/>
              <a:gd name="connsiteX2" fmla="*/ 1200150 w 1200150"/>
              <a:gd name="connsiteY2" fmla="*/ 0 h 73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731347">
                <a:moveTo>
                  <a:pt x="0" y="381000"/>
                </a:moveTo>
                <a:cubicBezTo>
                  <a:pt x="341312" y="549275"/>
                  <a:pt x="349250" y="784225"/>
                  <a:pt x="549275" y="720725"/>
                </a:cubicBezTo>
                <a:cubicBezTo>
                  <a:pt x="749300" y="657225"/>
                  <a:pt x="1098549" y="385762"/>
                  <a:pt x="120015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任意多边形: 形状 248">
            <a:extLst>
              <a:ext uri="{FF2B5EF4-FFF2-40B4-BE49-F238E27FC236}">
                <a16:creationId xmlns:a16="http://schemas.microsoft.com/office/drawing/2014/main" id="{2DE12AAE-94DF-451E-B2A8-32A31A9041CE}"/>
              </a:ext>
            </a:extLst>
          </p:cNvPr>
          <p:cNvSpPr/>
          <p:nvPr/>
        </p:nvSpPr>
        <p:spPr>
          <a:xfrm>
            <a:off x="6261734" y="1600200"/>
            <a:ext cx="941105" cy="896937"/>
          </a:xfrm>
          <a:custGeom>
            <a:avLst/>
            <a:gdLst>
              <a:gd name="connsiteX0" fmla="*/ 0 w 1521328"/>
              <a:gd name="connsiteY0" fmla="*/ 96642 h 998342"/>
              <a:gd name="connsiteX1" fmla="*/ 1511300 w 1521328"/>
              <a:gd name="connsiteY1" fmla="*/ 83942 h 998342"/>
              <a:gd name="connsiteX2" fmla="*/ 539750 w 1521328"/>
              <a:gd name="connsiteY2" fmla="*/ 998342 h 998342"/>
              <a:gd name="connsiteX0" fmla="*/ 0 w 1066233"/>
              <a:gd name="connsiteY0" fmla="*/ 12084 h 913784"/>
              <a:gd name="connsiteX1" fmla="*/ 1030287 w 1066233"/>
              <a:gd name="connsiteY1" fmla="*/ 432771 h 913784"/>
              <a:gd name="connsiteX2" fmla="*/ 539750 w 1066233"/>
              <a:gd name="connsiteY2" fmla="*/ 913784 h 913784"/>
              <a:gd name="connsiteX0" fmla="*/ 0 w 1037377"/>
              <a:gd name="connsiteY0" fmla="*/ 13559 h 915259"/>
              <a:gd name="connsiteX1" fmla="*/ 1030287 w 1037377"/>
              <a:gd name="connsiteY1" fmla="*/ 434246 h 915259"/>
              <a:gd name="connsiteX2" fmla="*/ 539750 w 1037377"/>
              <a:gd name="connsiteY2" fmla="*/ 915259 h 915259"/>
              <a:gd name="connsiteX0" fmla="*/ 0 w 1020367"/>
              <a:gd name="connsiteY0" fmla="*/ 11769 h 913469"/>
              <a:gd name="connsiteX1" fmla="*/ 1011237 w 1020367"/>
              <a:gd name="connsiteY1" fmla="*/ 489606 h 913469"/>
              <a:gd name="connsiteX2" fmla="*/ 539750 w 1020367"/>
              <a:gd name="connsiteY2" fmla="*/ 913469 h 913469"/>
              <a:gd name="connsiteX0" fmla="*/ 0 w 1050276"/>
              <a:gd name="connsiteY0" fmla="*/ 10613 h 907550"/>
              <a:gd name="connsiteX1" fmla="*/ 1011237 w 1050276"/>
              <a:gd name="connsiteY1" fmla="*/ 488450 h 907550"/>
              <a:gd name="connsiteX2" fmla="*/ 539750 w 1050276"/>
              <a:gd name="connsiteY2" fmla="*/ 907550 h 907550"/>
              <a:gd name="connsiteX0" fmla="*/ 0 w 1024453"/>
              <a:gd name="connsiteY0" fmla="*/ 10613 h 907550"/>
              <a:gd name="connsiteX1" fmla="*/ 1011237 w 1024453"/>
              <a:gd name="connsiteY1" fmla="*/ 488450 h 907550"/>
              <a:gd name="connsiteX2" fmla="*/ 539750 w 1024453"/>
              <a:gd name="connsiteY2" fmla="*/ 907550 h 907550"/>
              <a:gd name="connsiteX0" fmla="*/ 0 w 1025470"/>
              <a:gd name="connsiteY0" fmla="*/ 10613 h 907550"/>
              <a:gd name="connsiteX1" fmla="*/ 1011237 w 1025470"/>
              <a:gd name="connsiteY1" fmla="*/ 488450 h 907550"/>
              <a:gd name="connsiteX2" fmla="*/ 554037 w 1025470"/>
              <a:gd name="connsiteY2" fmla="*/ 907550 h 907550"/>
              <a:gd name="connsiteX0" fmla="*/ 0 w 1012748"/>
              <a:gd name="connsiteY0" fmla="*/ 15879 h 912816"/>
              <a:gd name="connsiteX1" fmla="*/ 1011237 w 1012748"/>
              <a:gd name="connsiteY1" fmla="*/ 493716 h 912816"/>
              <a:gd name="connsiteX2" fmla="*/ 554037 w 1012748"/>
              <a:gd name="connsiteY2" fmla="*/ 912816 h 912816"/>
              <a:gd name="connsiteX0" fmla="*/ 0 w 1012285"/>
              <a:gd name="connsiteY0" fmla="*/ 11268 h 908205"/>
              <a:gd name="connsiteX1" fmla="*/ 1011237 w 1012285"/>
              <a:gd name="connsiteY1" fmla="*/ 489105 h 908205"/>
              <a:gd name="connsiteX2" fmla="*/ 554037 w 1012285"/>
              <a:gd name="connsiteY2" fmla="*/ 908205 h 908205"/>
              <a:gd name="connsiteX0" fmla="*/ 0 w 1011736"/>
              <a:gd name="connsiteY0" fmla="*/ 3045 h 899982"/>
              <a:gd name="connsiteX1" fmla="*/ 1011237 w 1011736"/>
              <a:gd name="connsiteY1" fmla="*/ 480882 h 899982"/>
              <a:gd name="connsiteX2" fmla="*/ 554037 w 1011736"/>
              <a:gd name="connsiteY2" fmla="*/ 899982 h 899982"/>
              <a:gd name="connsiteX0" fmla="*/ 0 w 1015735"/>
              <a:gd name="connsiteY0" fmla="*/ 2615 h 899552"/>
              <a:gd name="connsiteX1" fmla="*/ 1011237 w 1015735"/>
              <a:gd name="connsiteY1" fmla="*/ 480452 h 899552"/>
              <a:gd name="connsiteX2" fmla="*/ 554037 w 1015735"/>
              <a:gd name="connsiteY2" fmla="*/ 899552 h 899552"/>
              <a:gd name="connsiteX0" fmla="*/ 0 w 935270"/>
              <a:gd name="connsiteY0" fmla="*/ 2013 h 898950"/>
              <a:gd name="connsiteX1" fmla="*/ 930275 w 935270"/>
              <a:gd name="connsiteY1" fmla="*/ 608438 h 898950"/>
              <a:gd name="connsiteX2" fmla="*/ 554037 w 935270"/>
              <a:gd name="connsiteY2" fmla="*/ 898950 h 898950"/>
              <a:gd name="connsiteX0" fmla="*/ 0 w 941105"/>
              <a:gd name="connsiteY0" fmla="*/ 0 h 896937"/>
              <a:gd name="connsiteX1" fmla="*/ 930275 w 941105"/>
              <a:gd name="connsiteY1" fmla="*/ 606425 h 896937"/>
              <a:gd name="connsiteX2" fmla="*/ 554037 w 941105"/>
              <a:gd name="connsiteY2" fmla="*/ 896937 h 89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105" h="896937">
                <a:moveTo>
                  <a:pt x="0" y="0"/>
                </a:moveTo>
                <a:cubicBezTo>
                  <a:pt x="739246" y="18520"/>
                  <a:pt x="999861" y="490273"/>
                  <a:pt x="930275" y="606425"/>
                </a:cubicBezTo>
                <a:cubicBezTo>
                  <a:pt x="860689" y="722577"/>
                  <a:pt x="722841" y="700616"/>
                  <a:pt x="554037" y="89693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任意多边形: 形状 249">
            <a:extLst>
              <a:ext uri="{FF2B5EF4-FFF2-40B4-BE49-F238E27FC236}">
                <a16:creationId xmlns:a16="http://schemas.microsoft.com/office/drawing/2014/main" id="{6E5506CC-D2D2-4DFB-A92F-08E773663C00}"/>
              </a:ext>
            </a:extLst>
          </p:cNvPr>
          <p:cNvSpPr/>
          <p:nvPr/>
        </p:nvSpPr>
        <p:spPr>
          <a:xfrm>
            <a:off x="5440204" y="2245519"/>
            <a:ext cx="897772" cy="626270"/>
          </a:xfrm>
          <a:custGeom>
            <a:avLst/>
            <a:gdLst>
              <a:gd name="connsiteX0" fmla="*/ 0 w 1333500"/>
              <a:gd name="connsiteY0" fmla="*/ 608783 h 775470"/>
              <a:gd name="connsiteX1" fmla="*/ 247650 w 1333500"/>
              <a:gd name="connsiteY1" fmla="*/ 194445 h 775470"/>
              <a:gd name="connsiteX2" fmla="*/ 747713 w 1333500"/>
              <a:gd name="connsiteY2" fmla="*/ 3945 h 775470"/>
              <a:gd name="connsiteX3" fmla="*/ 1219200 w 1333500"/>
              <a:gd name="connsiteY3" fmla="*/ 356370 h 775470"/>
              <a:gd name="connsiteX4" fmla="*/ 1333500 w 1333500"/>
              <a:gd name="connsiteY4" fmla="*/ 775470 h 775470"/>
              <a:gd name="connsiteX0" fmla="*/ 0 w 1395412"/>
              <a:gd name="connsiteY0" fmla="*/ 577694 h 775338"/>
              <a:gd name="connsiteX1" fmla="*/ 309562 w 1395412"/>
              <a:gd name="connsiteY1" fmla="*/ 194313 h 775338"/>
              <a:gd name="connsiteX2" fmla="*/ 809625 w 1395412"/>
              <a:gd name="connsiteY2" fmla="*/ 3813 h 775338"/>
              <a:gd name="connsiteX3" fmla="*/ 1281112 w 1395412"/>
              <a:gd name="connsiteY3" fmla="*/ 356238 h 775338"/>
              <a:gd name="connsiteX4" fmla="*/ 1395412 w 1395412"/>
              <a:gd name="connsiteY4" fmla="*/ 775338 h 775338"/>
              <a:gd name="connsiteX0" fmla="*/ 0 w 1395412"/>
              <a:gd name="connsiteY0" fmla="*/ 577694 h 775338"/>
              <a:gd name="connsiteX1" fmla="*/ 309562 w 1395412"/>
              <a:gd name="connsiteY1" fmla="*/ 194313 h 775338"/>
              <a:gd name="connsiteX2" fmla="*/ 809625 w 1395412"/>
              <a:gd name="connsiteY2" fmla="*/ 3813 h 775338"/>
              <a:gd name="connsiteX3" fmla="*/ 1281112 w 1395412"/>
              <a:gd name="connsiteY3" fmla="*/ 356238 h 775338"/>
              <a:gd name="connsiteX4" fmla="*/ 1395412 w 1395412"/>
              <a:gd name="connsiteY4" fmla="*/ 775338 h 775338"/>
              <a:gd name="connsiteX0" fmla="*/ 0 w 1383506"/>
              <a:gd name="connsiteY0" fmla="*/ 534660 h 775167"/>
              <a:gd name="connsiteX1" fmla="*/ 297656 w 1383506"/>
              <a:gd name="connsiteY1" fmla="*/ 194142 h 775167"/>
              <a:gd name="connsiteX2" fmla="*/ 797719 w 1383506"/>
              <a:gd name="connsiteY2" fmla="*/ 3642 h 775167"/>
              <a:gd name="connsiteX3" fmla="*/ 1269206 w 1383506"/>
              <a:gd name="connsiteY3" fmla="*/ 356067 h 775167"/>
              <a:gd name="connsiteX4" fmla="*/ 1383506 w 1383506"/>
              <a:gd name="connsiteY4" fmla="*/ 775167 h 775167"/>
              <a:gd name="connsiteX0" fmla="*/ 0 w 1383506"/>
              <a:gd name="connsiteY0" fmla="*/ 534660 h 775167"/>
              <a:gd name="connsiteX1" fmla="*/ 297656 w 1383506"/>
              <a:gd name="connsiteY1" fmla="*/ 194142 h 775167"/>
              <a:gd name="connsiteX2" fmla="*/ 797719 w 1383506"/>
              <a:gd name="connsiteY2" fmla="*/ 3642 h 775167"/>
              <a:gd name="connsiteX3" fmla="*/ 1269206 w 1383506"/>
              <a:gd name="connsiteY3" fmla="*/ 356067 h 775167"/>
              <a:gd name="connsiteX4" fmla="*/ 1383506 w 1383506"/>
              <a:gd name="connsiteY4" fmla="*/ 775167 h 775167"/>
              <a:gd name="connsiteX0" fmla="*/ 0 w 1383506"/>
              <a:gd name="connsiteY0" fmla="*/ 536806 h 777313"/>
              <a:gd name="connsiteX1" fmla="*/ 273843 w 1383506"/>
              <a:gd name="connsiteY1" fmla="*/ 167713 h 777313"/>
              <a:gd name="connsiteX2" fmla="*/ 797719 w 1383506"/>
              <a:gd name="connsiteY2" fmla="*/ 5788 h 777313"/>
              <a:gd name="connsiteX3" fmla="*/ 1269206 w 1383506"/>
              <a:gd name="connsiteY3" fmla="*/ 358213 h 777313"/>
              <a:gd name="connsiteX4" fmla="*/ 1383506 w 1383506"/>
              <a:gd name="connsiteY4" fmla="*/ 777313 h 777313"/>
              <a:gd name="connsiteX0" fmla="*/ 0 w 1388269"/>
              <a:gd name="connsiteY0" fmla="*/ 536806 h 763026"/>
              <a:gd name="connsiteX1" fmla="*/ 273843 w 1388269"/>
              <a:gd name="connsiteY1" fmla="*/ 167713 h 763026"/>
              <a:gd name="connsiteX2" fmla="*/ 797719 w 1388269"/>
              <a:gd name="connsiteY2" fmla="*/ 5788 h 763026"/>
              <a:gd name="connsiteX3" fmla="*/ 1269206 w 1388269"/>
              <a:gd name="connsiteY3" fmla="*/ 358213 h 763026"/>
              <a:gd name="connsiteX4" fmla="*/ 1388269 w 1388269"/>
              <a:gd name="connsiteY4" fmla="*/ 763026 h 763026"/>
              <a:gd name="connsiteX0" fmla="*/ 0 w 1388269"/>
              <a:gd name="connsiteY0" fmla="*/ 377505 h 859645"/>
              <a:gd name="connsiteX1" fmla="*/ 273843 w 1388269"/>
              <a:gd name="connsiteY1" fmla="*/ 8412 h 859645"/>
              <a:gd name="connsiteX2" fmla="*/ 654844 w 1388269"/>
              <a:gd name="connsiteY2" fmla="*/ 858518 h 859645"/>
              <a:gd name="connsiteX3" fmla="*/ 1269206 w 1388269"/>
              <a:gd name="connsiteY3" fmla="*/ 198912 h 859645"/>
              <a:gd name="connsiteX4" fmla="*/ 1388269 w 1388269"/>
              <a:gd name="connsiteY4" fmla="*/ 603725 h 859645"/>
              <a:gd name="connsiteX0" fmla="*/ 0 w 1388269"/>
              <a:gd name="connsiteY0" fmla="*/ 377505 h 884587"/>
              <a:gd name="connsiteX1" fmla="*/ 273843 w 1388269"/>
              <a:gd name="connsiteY1" fmla="*/ 8412 h 884587"/>
              <a:gd name="connsiteX2" fmla="*/ 654844 w 1388269"/>
              <a:gd name="connsiteY2" fmla="*/ 858518 h 884587"/>
              <a:gd name="connsiteX3" fmla="*/ 1128712 w 1388269"/>
              <a:gd name="connsiteY3" fmla="*/ 660874 h 884587"/>
              <a:gd name="connsiteX4" fmla="*/ 1388269 w 1388269"/>
              <a:gd name="connsiteY4" fmla="*/ 603725 h 884587"/>
              <a:gd name="connsiteX0" fmla="*/ 0 w 1388269"/>
              <a:gd name="connsiteY0" fmla="*/ 0 h 482431"/>
              <a:gd name="connsiteX1" fmla="*/ 247649 w 1388269"/>
              <a:gd name="connsiteY1" fmla="*/ 352425 h 482431"/>
              <a:gd name="connsiteX2" fmla="*/ 654844 w 1388269"/>
              <a:gd name="connsiteY2" fmla="*/ 481013 h 482431"/>
              <a:gd name="connsiteX3" fmla="*/ 1128712 w 1388269"/>
              <a:gd name="connsiteY3" fmla="*/ 283369 h 482431"/>
              <a:gd name="connsiteX4" fmla="*/ 1388269 w 1388269"/>
              <a:gd name="connsiteY4" fmla="*/ 226220 h 482431"/>
              <a:gd name="connsiteX0" fmla="*/ 0 w 1139238"/>
              <a:gd name="connsiteY0" fmla="*/ 0 h 626270"/>
              <a:gd name="connsiteX1" fmla="*/ 247649 w 1139238"/>
              <a:gd name="connsiteY1" fmla="*/ 352425 h 626270"/>
              <a:gd name="connsiteX2" fmla="*/ 654844 w 1139238"/>
              <a:gd name="connsiteY2" fmla="*/ 481013 h 626270"/>
              <a:gd name="connsiteX3" fmla="*/ 1128712 w 1139238"/>
              <a:gd name="connsiteY3" fmla="*/ 283369 h 626270"/>
              <a:gd name="connsiteX4" fmla="*/ 169069 w 1139238"/>
              <a:gd name="connsiteY4" fmla="*/ 626270 h 626270"/>
              <a:gd name="connsiteX0" fmla="*/ 0 w 1128891"/>
              <a:gd name="connsiteY0" fmla="*/ 0 h 626270"/>
              <a:gd name="connsiteX1" fmla="*/ 247649 w 1128891"/>
              <a:gd name="connsiteY1" fmla="*/ 352425 h 626270"/>
              <a:gd name="connsiteX2" fmla="*/ 1128712 w 1128891"/>
              <a:gd name="connsiteY2" fmla="*/ 283369 h 626270"/>
              <a:gd name="connsiteX3" fmla="*/ 169069 w 1128891"/>
              <a:gd name="connsiteY3" fmla="*/ 626270 h 626270"/>
              <a:gd name="connsiteX0" fmla="*/ 0 w 724240"/>
              <a:gd name="connsiteY0" fmla="*/ 0 h 626270"/>
              <a:gd name="connsiteX1" fmla="*/ 247649 w 724240"/>
              <a:gd name="connsiteY1" fmla="*/ 352425 h 626270"/>
              <a:gd name="connsiteX2" fmla="*/ 723900 w 724240"/>
              <a:gd name="connsiteY2" fmla="*/ 371475 h 626270"/>
              <a:gd name="connsiteX3" fmla="*/ 169069 w 724240"/>
              <a:gd name="connsiteY3" fmla="*/ 626270 h 626270"/>
              <a:gd name="connsiteX0" fmla="*/ 0 w 727195"/>
              <a:gd name="connsiteY0" fmla="*/ 0 h 626270"/>
              <a:gd name="connsiteX1" fmla="*/ 380999 w 727195"/>
              <a:gd name="connsiteY1" fmla="*/ 211931 h 626270"/>
              <a:gd name="connsiteX2" fmla="*/ 723900 w 727195"/>
              <a:gd name="connsiteY2" fmla="*/ 371475 h 626270"/>
              <a:gd name="connsiteX3" fmla="*/ 169069 w 727195"/>
              <a:gd name="connsiteY3" fmla="*/ 626270 h 626270"/>
              <a:gd name="connsiteX0" fmla="*/ 0 w 728898"/>
              <a:gd name="connsiteY0" fmla="*/ 0 h 626270"/>
              <a:gd name="connsiteX1" fmla="*/ 380999 w 728898"/>
              <a:gd name="connsiteY1" fmla="*/ 211931 h 626270"/>
              <a:gd name="connsiteX2" fmla="*/ 723900 w 728898"/>
              <a:gd name="connsiteY2" fmla="*/ 371475 h 626270"/>
              <a:gd name="connsiteX3" fmla="*/ 169069 w 728898"/>
              <a:gd name="connsiteY3" fmla="*/ 626270 h 626270"/>
              <a:gd name="connsiteX0" fmla="*/ 0 w 901706"/>
              <a:gd name="connsiteY0" fmla="*/ 0 h 626270"/>
              <a:gd name="connsiteX1" fmla="*/ 380999 w 901706"/>
              <a:gd name="connsiteY1" fmla="*/ 211931 h 626270"/>
              <a:gd name="connsiteX2" fmla="*/ 897732 w 901706"/>
              <a:gd name="connsiteY2" fmla="*/ 373856 h 626270"/>
              <a:gd name="connsiteX3" fmla="*/ 169069 w 901706"/>
              <a:gd name="connsiteY3" fmla="*/ 626270 h 626270"/>
              <a:gd name="connsiteX0" fmla="*/ 0 w 897770"/>
              <a:gd name="connsiteY0" fmla="*/ 0 h 626270"/>
              <a:gd name="connsiteX1" fmla="*/ 380999 w 897770"/>
              <a:gd name="connsiteY1" fmla="*/ 211931 h 626270"/>
              <a:gd name="connsiteX2" fmla="*/ 897732 w 897770"/>
              <a:gd name="connsiteY2" fmla="*/ 373856 h 626270"/>
              <a:gd name="connsiteX3" fmla="*/ 169069 w 897770"/>
              <a:gd name="connsiteY3" fmla="*/ 626270 h 626270"/>
              <a:gd name="connsiteX0" fmla="*/ 0 w 898910"/>
              <a:gd name="connsiteY0" fmla="*/ 0 h 626270"/>
              <a:gd name="connsiteX1" fmla="*/ 330992 w 898910"/>
              <a:gd name="connsiteY1" fmla="*/ 276225 h 626270"/>
              <a:gd name="connsiteX2" fmla="*/ 897732 w 898910"/>
              <a:gd name="connsiteY2" fmla="*/ 373856 h 626270"/>
              <a:gd name="connsiteX3" fmla="*/ 169069 w 898910"/>
              <a:gd name="connsiteY3" fmla="*/ 626270 h 626270"/>
              <a:gd name="connsiteX0" fmla="*/ 0 w 897772"/>
              <a:gd name="connsiteY0" fmla="*/ 0 h 626270"/>
              <a:gd name="connsiteX1" fmla="*/ 330992 w 897772"/>
              <a:gd name="connsiteY1" fmla="*/ 276225 h 626270"/>
              <a:gd name="connsiteX2" fmla="*/ 897732 w 897772"/>
              <a:gd name="connsiteY2" fmla="*/ 373856 h 626270"/>
              <a:gd name="connsiteX3" fmla="*/ 169069 w 897772"/>
              <a:gd name="connsiteY3" fmla="*/ 626270 h 626270"/>
              <a:gd name="connsiteX0" fmla="*/ 0 w 897772"/>
              <a:gd name="connsiteY0" fmla="*/ 0 h 626270"/>
              <a:gd name="connsiteX1" fmla="*/ 330992 w 897772"/>
              <a:gd name="connsiteY1" fmla="*/ 276225 h 626270"/>
              <a:gd name="connsiteX2" fmla="*/ 897732 w 897772"/>
              <a:gd name="connsiteY2" fmla="*/ 373856 h 626270"/>
              <a:gd name="connsiteX3" fmla="*/ 169069 w 897772"/>
              <a:gd name="connsiteY3" fmla="*/ 626270 h 626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772" h="626270">
                <a:moveTo>
                  <a:pt x="0" y="0"/>
                </a:moveTo>
                <a:cubicBezTo>
                  <a:pt x="190103" y="31353"/>
                  <a:pt x="181370" y="213916"/>
                  <a:pt x="330992" y="276225"/>
                </a:cubicBezTo>
                <a:cubicBezTo>
                  <a:pt x="480614" y="338534"/>
                  <a:pt x="891381" y="239315"/>
                  <a:pt x="897732" y="373856"/>
                </a:cubicBezTo>
                <a:cubicBezTo>
                  <a:pt x="904083" y="508397"/>
                  <a:pt x="160734" y="481013"/>
                  <a:pt x="169069" y="62627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任意多边形: 形状 250">
            <a:extLst>
              <a:ext uri="{FF2B5EF4-FFF2-40B4-BE49-F238E27FC236}">
                <a16:creationId xmlns:a16="http://schemas.microsoft.com/office/drawing/2014/main" id="{9498143F-5EA4-486F-9DCA-38166BF973BB}"/>
              </a:ext>
            </a:extLst>
          </p:cNvPr>
          <p:cNvSpPr/>
          <p:nvPr/>
        </p:nvSpPr>
        <p:spPr>
          <a:xfrm>
            <a:off x="5042534" y="1609725"/>
            <a:ext cx="54769" cy="171450"/>
          </a:xfrm>
          <a:custGeom>
            <a:avLst/>
            <a:gdLst>
              <a:gd name="connsiteX0" fmla="*/ 104775 w 104775"/>
              <a:gd name="connsiteY0" fmla="*/ 247650 h 247650"/>
              <a:gd name="connsiteX1" fmla="*/ 85725 w 104775"/>
              <a:gd name="connsiteY1" fmla="*/ 95250 h 247650"/>
              <a:gd name="connsiteX2" fmla="*/ 0 w 104775"/>
              <a:gd name="connsiteY2" fmla="*/ 0 h 247650"/>
              <a:gd name="connsiteX0" fmla="*/ 54769 w 87054"/>
              <a:gd name="connsiteY0" fmla="*/ 171450 h 171450"/>
              <a:gd name="connsiteX1" fmla="*/ 85725 w 87054"/>
              <a:gd name="connsiteY1" fmla="*/ 95250 h 171450"/>
              <a:gd name="connsiteX2" fmla="*/ 0 w 87054"/>
              <a:gd name="connsiteY2" fmla="*/ 0 h 171450"/>
              <a:gd name="connsiteX0" fmla="*/ 54769 w 84744"/>
              <a:gd name="connsiteY0" fmla="*/ 171450 h 171450"/>
              <a:gd name="connsiteX1" fmla="*/ 83344 w 84744"/>
              <a:gd name="connsiteY1" fmla="*/ 85725 h 171450"/>
              <a:gd name="connsiteX2" fmla="*/ 0 w 84744"/>
              <a:gd name="connsiteY2" fmla="*/ 0 h 171450"/>
              <a:gd name="connsiteX0" fmla="*/ 54769 w 54769"/>
              <a:gd name="connsiteY0" fmla="*/ 171450 h 171450"/>
              <a:gd name="connsiteX1" fmla="*/ 28575 w 54769"/>
              <a:gd name="connsiteY1" fmla="*/ 78581 h 171450"/>
              <a:gd name="connsiteX2" fmla="*/ 0 w 54769"/>
              <a:gd name="connsiteY2" fmla="*/ 0 h 171450"/>
              <a:gd name="connsiteX0" fmla="*/ 54769 w 54769"/>
              <a:gd name="connsiteY0" fmla="*/ 171450 h 171450"/>
              <a:gd name="connsiteX1" fmla="*/ 0 w 54769"/>
              <a:gd name="connsiteY1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69" h="171450">
                <a:moveTo>
                  <a:pt x="54769" y="171450"/>
                </a:moveTo>
                <a:lnTo>
                  <a:pt x="0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92977473-C287-48EE-B052-A449CE823471}"/>
                  </a:ext>
                </a:extLst>
              </p:cNvPr>
              <p:cNvSpPr txBox="1"/>
              <p:nvPr/>
            </p:nvSpPr>
            <p:spPr>
              <a:xfrm>
                <a:off x="5870274" y="2121307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92977473-C287-48EE-B052-A449CE823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274" y="2121307"/>
                <a:ext cx="293349" cy="276999"/>
              </a:xfrm>
              <a:prstGeom prst="rect">
                <a:avLst/>
              </a:prstGeom>
              <a:blipFill>
                <a:blip r:embed="rId6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640BDB2A-0B0E-4D58-AC67-0984B99DD84B}"/>
                  </a:ext>
                </a:extLst>
              </p:cNvPr>
              <p:cNvSpPr txBox="1"/>
              <p:nvPr/>
            </p:nvSpPr>
            <p:spPr>
              <a:xfrm>
                <a:off x="6920995" y="1997489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640BDB2A-0B0E-4D58-AC67-0984B99DD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995" y="1997489"/>
                <a:ext cx="293349" cy="276999"/>
              </a:xfrm>
              <a:prstGeom prst="rect">
                <a:avLst/>
              </a:prstGeom>
              <a:blipFill>
                <a:blip r:embed="rId7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左大括号 28">
            <a:extLst>
              <a:ext uri="{FF2B5EF4-FFF2-40B4-BE49-F238E27FC236}">
                <a16:creationId xmlns:a16="http://schemas.microsoft.com/office/drawing/2014/main" id="{D3DBB4D0-DE40-44B1-A0C5-9B8B7AFE1081}"/>
              </a:ext>
            </a:extLst>
          </p:cNvPr>
          <p:cNvSpPr/>
          <p:nvPr/>
        </p:nvSpPr>
        <p:spPr>
          <a:xfrm>
            <a:off x="3371674" y="599651"/>
            <a:ext cx="344253" cy="5197684"/>
          </a:xfrm>
          <a:prstGeom prst="leftBrace">
            <a:avLst>
              <a:gd name="adj1" fmla="val 1032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F14F8C0-2115-43F3-AD32-6B976D50D34A}"/>
              </a:ext>
            </a:extLst>
          </p:cNvPr>
          <p:cNvSpPr txBox="1"/>
          <p:nvPr/>
        </p:nvSpPr>
        <p:spPr>
          <a:xfrm>
            <a:off x="-49336" y="1587003"/>
            <a:ext cx="3395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stage has finished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8B450EDF-49F8-4C52-AAF5-A22D964B5F28}"/>
                  </a:ext>
                </a:extLst>
              </p:cNvPr>
              <p:cNvSpPr txBox="1"/>
              <p:nvPr/>
            </p:nvSpPr>
            <p:spPr>
              <a:xfrm>
                <a:off x="3603945" y="608405"/>
                <a:ext cx="4399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lies within one of the sub-cells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8B450EDF-49F8-4C52-AAF5-A22D964B5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45" y="608405"/>
                <a:ext cx="4399218" cy="461665"/>
              </a:xfrm>
              <a:prstGeom prst="rect">
                <a:avLst/>
              </a:prstGeom>
              <a:blipFill>
                <a:blip r:embed="rId8"/>
                <a:stretch>
                  <a:fillRect t="-10526" r="-41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427DDCAA-35E4-408A-AFD9-0EA1484A3B79}"/>
                  </a:ext>
                </a:extLst>
              </p:cNvPr>
              <p:cNvSpPr txBox="1"/>
              <p:nvPr/>
            </p:nvSpPr>
            <p:spPr>
              <a:xfrm>
                <a:off x="4087251" y="3189944"/>
                <a:ext cx="34326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lies on the cutting path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427DDCAA-35E4-408A-AFD9-0EA1484A3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51" y="3189944"/>
                <a:ext cx="3432606" cy="461665"/>
              </a:xfrm>
              <a:prstGeom prst="rect">
                <a:avLst/>
              </a:prstGeom>
              <a:blipFill>
                <a:blip r:embed="rId9"/>
                <a:stretch>
                  <a:fillRect t="-10526" r="-159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650B762F-750C-40C6-BF2F-85BB27B500D6}"/>
                  </a:ext>
                </a:extLst>
              </p:cNvPr>
              <p:cNvSpPr txBox="1"/>
              <p:nvPr/>
            </p:nvSpPr>
            <p:spPr>
              <a:xfrm>
                <a:off x="8275584" y="617724"/>
                <a:ext cx="41120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ell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connected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650B762F-750C-40C6-BF2F-85BB27B50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584" y="617724"/>
                <a:ext cx="4112023" cy="461665"/>
              </a:xfrm>
              <a:prstGeom prst="rect">
                <a:avLst/>
              </a:prstGeom>
              <a:blipFill>
                <a:blip r:embed="rId10"/>
                <a:stretch>
                  <a:fillRect l="-2374" t="-10526" r="-1187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箭头: 右 260">
            <a:extLst>
              <a:ext uri="{FF2B5EF4-FFF2-40B4-BE49-F238E27FC236}">
                <a16:creationId xmlns:a16="http://schemas.microsoft.com/office/drawing/2014/main" id="{C960C222-7F5F-4550-9565-749AB49D7E87}"/>
              </a:ext>
            </a:extLst>
          </p:cNvPr>
          <p:cNvSpPr/>
          <p:nvPr/>
        </p:nvSpPr>
        <p:spPr>
          <a:xfrm>
            <a:off x="7538143" y="2017836"/>
            <a:ext cx="655875" cy="27699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1A7B9491-E1C0-4F11-8630-E41D507DB14B}"/>
                  </a:ext>
                </a:extLst>
              </p:cNvPr>
              <p:cNvSpPr txBox="1"/>
              <p:nvPr/>
            </p:nvSpPr>
            <p:spPr>
              <a:xfrm>
                <a:off x="8312128" y="4501186"/>
                <a:ext cx="4222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ell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unconnectable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1A7B9491-E1C0-4F11-8630-E41D507DB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28" y="4501186"/>
                <a:ext cx="4222631" cy="461665"/>
              </a:xfrm>
              <a:prstGeom prst="rect">
                <a:avLst/>
              </a:prstGeom>
              <a:blipFill>
                <a:blip r:embed="rId11"/>
                <a:stretch>
                  <a:fillRect l="-2312" t="-10526" r="-57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箭头: 右 262">
            <a:extLst>
              <a:ext uri="{FF2B5EF4-FFF2-40B4-BE49-F238E27FC236}">
                <a16:creationId xmlns:a16="http://schemas.microsoft.com/office/drawing/2014/main" id="{8425788E-1B2F-4CD4-8AF6-9A51B2EE50E3}"/>
              </a:ext>
            </a:extLst>
          </p:cNvPr>
          <p:cNvSpPr/>
          <p:nvPr/>
        </p:nvSpPr>
        <p:spPr>
          <a:xfrm>
            <a:off x="7539173" y="4603955"/>
            <a:ext cx="655875" cy="27699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069E3B7-8348-47B2-8651-F5211522856C}"/>
                  </a:ext>
                </a:extLst>
              </p:cNvPr>
              <p:cNvSpPr txBox="1"/>
              <p:nvPr/>
            </p:nvSpPr>
            <p:spPr>
              <a:xfrm rot="16200000">
                <a:off x="10041160" y="3392131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069E3B7-8348-47B2-8651-F52115228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041160" y="3392131"/>
                <a:ext cx="47288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916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箭头: 右 117">
            <a:extLst>
              <a:ext uri="{FF2B5EF4-FFF2-40B4-BE49-F238E27FC236}">
                <a16:creationId xmlns:a16="http://schemas.microsoft.com/office/drawing/2014/main" id="{4037A63D-9D0C-4E0F-ACFE-9D101B059B92}"/>
              </a:ext>
            </a:extLst>
          </p:cNvPr>
          <p:cNvSpPr/>
          <p:nvPr/>
        </p:nvSpPr>
        <p:spPr>
          <a:xfrm>
            <a:off x="6423866" y="1323293"/>
            <a:ext cx="565285" cy="28000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2265176" y="4884620"/>
            <a:ext cx="3629541" cy="1708728"/>
            <a:chOff x="850599" y="4931453"/>
            <a:chExt cx="3629541" cy="1708728"/>
          </a:xfrm>
        </p:grpSpPr>
        <p:grpSp>
          <p:nvGrpSpPr>
            <p:cNvPr id="156" name="组合 155"/>
            <p:cNvGrpSpPr/>
            <p:nvPr/>
          </p:nvGrpSpPr>
          <p:grpSpPr>
            <a:xfrm>
              <a:off x="2979926" y="5454452"/>
              <a:ext cx="701964" cy="701964"/>
              <a:chOff x="7977508" y="4968247"/>
              <a:chExt cx="701964" cy="701964"/>
            </a:xfrm>
          </p:grpSpPr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9F276DCF-EB7A-4DE3-9514-263768439F85}"/>
                  </a:ext>
                </a:extLst>
              </p:cNvPr>
              <p:cNvSpPr/>
              <p:nvPr/>
            </p:nvSpPr>
            <p:spPr>
              <a:xfrm>
                <a:off x="7977508" y="4968247"/>
                <a:ext cx="701964" cy="7019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8" name="任意多边形: 形状 443">
                <a:extLst>
                  <a:ext uri="{FF2B5EF4-FFF2-40B4-BE49-F238E27FC236}">
                    <a16:creationId xmlns:a16="http://schemas.microsoft.com/office/drawing/2014/main" id="{F121A3A4-F5B6-4F53-ADB2-36B0CF98A597}"/>
                  </a:ext>
                </a:extLst>
              </p:cNvPr>
              <p:cNvSpPr/>
              <p:nvPr/>
            </p:nvSpPr>
            <p:spPr>
              <a:xfrm>
                <a:off x="8309588" y="4973999"/>
                <a:ext cx="61331" cy="344805"/>
              </a:xfrm>
              <a:custGeom>
                <a:avLst/>
                <a:gdLst>
                  <a:gd name="connsiteX0" fmla="*/ 0 w 61331"/>
                  <a:gd name="connsiteY0" fmla="*/ 0 h 344805"/>
                  <a:gd name="connsiteX1" fmla="*/ 60960 w 61331"/>
                  <a:gd name="connsiteY1" fmla="*/ 243840 h 344805"/>
                  <a:gd name="connsiteX2" fmla="*/ 20955 w 61331"/>
                  <a:gd name="connsiteY2" fmla="*/ 344805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31" h="344805">
                    <a:moveTo>
                      <a:pt x="0" y="0"/>
                    </a:moveTo>
                    <a:cubicBezTo>
                      <a:pt x="28734" y="93186"/>
                      <a:pt x="57468" y="186373"/>
                      <a:pt x="60960" y="243840"/>
                    </a:cubicBezTo>
                    <a:cubicBezTo>
                      <a:pt x="64452" y="301307"/>
                      <a:pt x="42703" y="323056"/>
                      <a:pt x="20955" y="34480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任意多边形: 形状 444">
                <a:extLst>
                  <a:ext uri="{FF2B5EF4-FFF2-40B4-BE49-F238E27FC236}">
                    <a16:creationId xmlns:a16="http://schemas.microsoft.com/office/drawing/2014/main" id="{75AA330D-1967-4C29-8D4C-F313C676D4E9}"/>
                  </a:ext>
                </a:extLst>
              </p:cNvPr>
              <p:cNvSpPr/>
              <p:nvPr/>
            </p:nvSpPr>
            <p:spPr>
              <a:xfrm>
                <a:off x="8040983" y="5313089"/>
                <a:ext cx="285750" cy="200025"/>
              </a:xfrm>
              <a:custGeom>
                <a:avLst/>
                <a:gdLst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4315 h 204340"/>
                  <a:gd name="connsiteX1" fmla="*/ 125730 w 285750"/>
                  <a:gd name="connsiteY1" fmla="*/ 23365 h 204340"/>
                  <a:gd name="connsiteX2" fmla="*/ 0 w 285750"/>
                  <a:gd name="connsiteY2" fmla="*/ 204340 h 204340"/>
                  <a:gd name="connsiteX0" fmla="*/ 285750 w 285750"/>
                  <a:gd name="connsiteY0" fmla="*/ 0 h 200025"/>
                  <a:gd name="connsiteX1" fmla="*/ 106680 w 285750"/>
                  <a:gd name="connsiteY1" fmla="*/ 38100 h 200025"/>
                  <a:gd name="connsiteX2" fmla="*/ 0 w 285750"/>
                  <a:gd name="connsiteY2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50" h="200025">
                    <a:moveTo>
                      <a:pt x="285750" y="0"/>
                    </a:moveTo>
                    <a:cubicBezTo>
                      <a:pt x="232410" y="6350"/>
                      <a:pt x="182880" y="-4445"/>
                      <a:pt x="106680" y="38100"/>
                    </a:cubicBezTo>
                    <a:cubicBezTo>
                      <a:pt x="30480" y="80645"/>
                      <a:pt x="39052" y="126206"/>
                      <a:pt x="0" y="2000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任意多边形: 形状 445">
                <a:extLst>
                  <a:ext uri="{FF2B5EF4-FFF2-40B4-BE49-F238E27FC236}">
                    <a16:creationId xmlns:a16="http://schemas.microsoft.com/office/drawing/2014/main" id="{1E555844-4B68-4873-A242-7D9965BEBD94}"/>
                  </a:ext>
                </a:extLst>
              </p:cNvPr>
              <p:cNvSpPr/>
              <p:nvPr/>
            </p:nvSpPr>
            <p:spPr>
              <a:xfrm>
                <a:off x="8332448" y="5320709"/>
                <a:ext cx="331470" cy="166783"/>
              </a:xfrm>
              <a:custGeom>
                <a:avLst/>
                <a:gdLst>
                  <a:gd name="connsiteX0" fmla="*/ 0 w 331470"/>
                  <a:gd name="connsiteY0" fmla="*/ 0 h 166783"/>
                  <a:gd name="connsiteX1" fmla="*/ 140970 w 331470"/>
                  <a:gd name="connsiteY1" fmla="*/ 160020 h 166783"/>
                  <a:gd name="connsiteX2" fmla="*/ 331470 w 331470"/>
                  <a:gd name="connsiteY2" fmla="*/ 121920 h 16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470" h="166783">
                    <a:moveTo>
                      <a:pt x="0" y="0"/>
                    </a:moveTo>
                    <a:cubicBezTo>
                      <a:pt x="42862" y="69850"/>
                      <a:pt x="85725" y="139700"/>
                      <a:pt x="140970" y="160020"/>
                    </a:cubicBezTo>
                    <a:cubicBezTo>
                      <a:pt x="196215" y="180340"/>
                      <a:pt x="263842" y="151130"/>
                      <a:pt x="331470" y="1219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850599" y="4931453"/>
              <a:ext cx="3084915" cy="1708728"/>
              <a:chOff x="7369241" y="828374"/>
              <a:chExt cx="3084915" cy="1708728"/>
            </a:xfrm>
          </p:grpSpPr>
          <p:grpSp>
            <p:nvGrpSpPr>
              <p:cNvPr id="206" name="组合 205"/>
              <p:cNvGrpSpPr/>
              <p:nvPr/>
            </p:nvGrpSpPr>
            <p:grpSpPr>
              <a:xfrm>
                <a:off x="7369241" y="828374"/>
                <a:ext cx="1708728" cy="1708728"/>
                <a:chOff x="5654890" y="828377"/>
                <a:chExt cx="1708728" cy="1708728"/>
              </a:xfrm>
            </p:grpSpPr>
            <p:grpSp>
              <p:nvGrpSpPr>
                <p:cNvPr id="210" name="组合 209">
                  <a:extLst>
                    <a:ext uri="{FF2B5EF4-FFF2-40B4-BE49-F238E27FC236}">
                      <a16:creationId xmlns:a16="http://schemas.microsoft.com/office/drawing/2014/main" id="{A2FE3122-F107-4C63-B235-1ED700633D4F}"/>
                    </a:ext>
                  </a:extLst>
                </p:cNvPr>
                <p:cNvGrpSpPr/>
                <p:nvPr/>
              </p:nvGrpSpPr>
              <p:grpSpPr>
                <a:xfrm>
                  <a:off x="5654890" y="828377"/>
                  <a:ext cx="1708728" cy="1708728"/>
                  <a:chOff x="-1280166" y="-2502898"/>
                  <a:chExt cx="1708728" cy="1708728"/>
                </a:xfrm>
              </p:grpSpPr>
              <p:sp>
                <p:nvSpPr>
                  <p:cNvPr id="213" name="椭圆 212">
                    <a:extLst>
                      <a:ext uri="{FF2B5EF4-FFF2-40B4-BE49-F238E27FC236}">
                        <a16:creationId xmlns:a16="http://schemas.microsoft.com/office/drawing/2014/main" id="{8882E5F5-2C55-4CC1-92BC-4833C610FD25}"/>
                      </a:ext>
                    </a:extLst>
                  </p:cNvPr>
                  <p:cNvSpPr/>
                  <p:nvPr/>
                </p:nvSpPr>
                <p:spPr>
                  <a:xfrm>
                    <a:off x="-1280166" y="-2502898"/>
                    <a:ext cx="1708728" cy="170872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14" name="椭圆 213">
                    <a:extLst>
                      <a:ext uri="{FF2B5EF4-FFF2-40B4-BE49-F238E27FC236}">
                        <a16:creationId xmlns:a16="http://schemas.microsoft.com/office/drawing/2014/main" id="{9F276DCF-EB7A-4DE3-9514-263768439F85}"/>
                      </a:ext>
                    </a:extLst>
                  </p:cNvPr>
                  <p:cNvSpPr/>
                  <p:nvPr/>
                </p:nvSpPr>
                <p:spPr>
                  <a:xfrm>
                    <a:off x="-776784" y="-1999516"/>
                    <a:ext cx="701964" cy="70196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cxnSp>
              <p:nvCxnSpPr>
                <p:cNvPr id="211" name="直接连接符 210"/>
                <p:cNvCxnSpPr>
                  <a:stCxn id="213" idx="0"/>
                  <a:endCxn id="214" idx="0"/>
                </p:cNvCxnSpPr>
                <p:nvPr/>
              </p:nvCxnSpPr>
              <p:spPr>
                <a:xfrm>
                  <a:off x="6509254" y="828377"/>
                  <a:ext cx="0" cy="5033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连接符 211"/>
                <p:cNvCxnSpPr>
                  <a:stCxn id="213" idx="4"/>
                  <a:endCxn id="214" idx="4"/>
                </p:cNvCxnSpPr>
                <p:nvPr/>
              </p:nvCxnSpPr>
              <p:spPr>
                <a:xfrm flipV="1">
                  <a:off x="6509254" y="2033723"/>
                  <a:ext cx="0" cy="5033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9F276DCF-EB7A-4DE3-9514-263768439F85}"/>
                  </a:ext>
                </a:extLst>
              </p:cNvPr>
              <p:cNvSpPr/>
              <p:nvPr/>
            </p:nvSpPr>
            <p:spPr>
              <a:xfrm>
                <a:off x="7576226" y="1870618"/>
                <a:ext cx="301415" cy="3014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08" name="加号 207"/>
              <p:cNvSpPr/>
              <p:nvPr/>
            </p:nvSpPr>
            <p:spPr>
              <a:xfrm>
                <a:off x="9244378" y="1582064"/>
                <a:ext cx="201349" cy="201349"/>
              </a:xfrm>
              <a:prstGeom prst="mathPlu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加号 208"/>
              <p:cNvSpPr/>
              <p:nvPr/>
            </p:nvSpPr>
            <p:spPr>
              <a:xfrm>
                <a:off x="10252807" y="1582063"/>
                <a:ext cx="201349" cy="201349"/>
              </a:xfrm>
              <a:prstGeom prst="mathPlu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5" name="文本框 214"/>
            <p:cNvSpPr txBox="1"/>
            <p:nvPr/>
          </p:nvSpPr>
          <p:spPr>
            <a:xfrm>
              <a:off x="3973270" y="5482269"/>
              <a:ext cx="506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…</a:t>
              </a:r>
              <a:endParaRPr lang="zh-CN" altLang="en-US" sz="3600" dirty="0"/>
            </a:p>
          </p:txBody>
        </p:sp>
      </p:grpSp>
      <p:sp>
        <p:nvSpPr>
          <p:cNvPr id="216" name="箭头: 右 117">
            <a:extLst>
              <a:ext uri="{FF2B5EF4-FFF2-40B4-BE49-F238E27FC236}">
                <a16:creationId xmlns:a16="http://schemas.microsoft.com/office/drawing/2014/main" id="{4037A63D-9D0C-4E0F-ACFE-9D101B059B92}"/>
              </a:ext>
            </a:extLst>
          </p:cNvPr>
          <p:cNvSpPr/>
          <p:nvPr/>
        </p:nvSpPr>
        <p:spPr>
          <a:xfrm rot="10014596">
            <a:off x="4387473" y="2476645"/>
            <a:ext cx="1747342" cy="25707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7090683" y="2971838"/>
            <a:ext cx="3629541" cy="1708728"/>
            <a:chOff x="5676106" y="3018671"/>
            <a:chExt cx="3629541" cy="1708728"/>
          </a:xfrm>
        </p:grpSpPr>
        <p:grpSp>
          <p:nvGrpSpPr>
            <p:cNvPr id="217" name="组合 216"/>
            <p:cNvGrpSpPr/>
            <p:nvPr/>
          </p:nvGrpSpPr>
          <p:grpSpPr>
            <a:xfrm>
              <a:off x="7805433" y="3541670"/>
              <a:ext cx="701964" cy="701964"/>
              <a:chOff x="7977508" y="4968247"/>
              <a:chExt cx="701964" cy="701964"/>
            </a:xfrm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9F276DCF-EB7A-4DE3-9514-263768439F85}"/>
                  </a:ext>
                </a:extLst>
              </p:cNvPr>
              <p:cNvSpPr/>
              <p:nvPr/>
            </p:nvSpPr>
            <p:spPr>
              <a:xfrm>
                <a:off x="7977508" y="4968247"/>
                <a:ext cx="701964" cy="7019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9" name="任意多边形: 形状 443">
                <a:extLst>
                  <a:ext uri="{FF2B5EF4-FFF2-40B4-BE49-F238E27FC236}">
                    <a16:creationId xmlns:a16="http://schemas.microsoft.com/office/drawing/2014/main" id="{F121A3A4-F5B6-4F53-ADB2-36B0CF98A597}"/>
                  </a:ext>
                </a:extLst>
              </p:cNvPr>
              <p:cNvSpPr/>
              <p:nvPr/>
            </p:nvSpPr>
            <p:spPr>
              <a:xfrm>
                <a:off x="8309588" y="4973999"/>
                <a:ext cx="61331" cy="344805"/>
              </a:xfrm>
              <a:custGeom>
                <a:avLst/>
                <a:gdLst>
                  <a:gd name="connsiteX0" fmla="*/ 0 w 61331"/>
                  <a:gd name="connsiteY0" fmla="*/ 0 h 344805"/>
                  <a:gd name="connsiteX1" fmla="*/ 60960 w 61331"/>
                  <a:gd name="connsiteY1" fmla="*/ 243840 h 344805"/>
                  <a:gd name="connsiteX2" fmla="*/ 20955 w 61331"/>
                  <a:gd name="connsiteY2" fmla="*/ 344805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31" h="344805">
                    <a:moveTo>
                      <a:pt x="0" y="0"/>
                    </a:moveTo>
                    <a:cubicBezTo>
                      <a:pt x="28734" y="93186"/>
                      <a:pt x="57468" y="186373"/>
                      <a:pt x="60960" y="243840"/>
                    </a:cubicBezTo>
                    <a:cubicBezTo>
                      <a:pt x="64452" y="301307"/>
                      <a:pt x="42703" y="323056"/>
                      <a:pt x="20955" y="34480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任意多边形: 形状 444">
                <a:extLst>
                  <a:ext uri="{FF2B5EF4-FFF2-40B4-BE49-F238E27FC236}">
                    <a16:creationId xmlns:a16="http://schemas.microsoft.com/office/drawing/2014/main" id="{75AA330D-1967-4C29-8D4C-F313C676D4E9}"/>
                  </a:ext>
                </a:extLst>
              </p:cNvPr>
              <p:cNvSpPr/>
              <p:nvPr/>
            </p:nvSpPr>
            <p:spPr>
              <a:xfrm>
                <a:off x="8040983" y="5313089"/>
                <a:ext cx="285750" cy="200025"/>
              </a:xfrm>
              <a:custGeom>
                <a:avLst/>
                <a:gdLst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4315 h 204340"/>
                  <a:gd name="connsiteX1" fmla="*/ 125730 w 285750"/>
                  <a:gd name="connsiteY1" fmla="*/ 23365 h 204340"/>
                  <a:gd name="connsiteX2" fmla="*/ 0 w 285750"/>
                  <a:gd name="connsiteY2" fmla="*/ 204340 h 204340"/>
                  <a:gd name="connsiteX0" fmla="*/ 285750 w 285750"/>
                  <a:gd name="connsiteY0" fmla="*/ 0 h 200025"/>
                  <a:gd name="connsiteX1" fmla="*/ 106680 w 285750"/>
                  <a:gd name="connsiteY1" fmla="*/ 38100 h 200025"/>
                  <a:gd name="connsiteX2" fmla="*/ 0 w 285750"/>
                  <a:gd name="connsiteY2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50" h="200025">
                    <a:moveTo>
                      <a:pt x="285750" y="0"/>
                    </a:moveTo>
                    <a:cubicBezTo>
                      <a:pt x="232410" y="6350"/>
                      <a:pt x="182880" y="-4445"/>
                      <a:pt x="106680" y="38100"/>
                    </a:cubicBezTo>
                    <a:cubicBezTo>
                      <a:pt x="30480" y="80645"/>
                      <a:pt x="39052" y="126206"/>
                      <a:pt x="0" y="2000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任意多边形: 形状 445">
                <a:extLst>
                  <a:ext uri="{FF2B5EF4-FFF2-40B4-BE49-F238E27FC236}">
                    <a16:creationId xmlns:a16="http://schemas.microsoft.com/office/drawing/2014/main" id="{1E555844-4B68-4873-A242-7D9965BEBD94}"/>
                  </a:ext>
                </a:extLst>
              </p:cNvPr>
              <p:cNvSpPr/>
              <p:nvPr/>
            </p:nvSpPr>
            <p:spPr>
              <a:xfrm>
                <a:off x="8332448" y="5320709"/>
                <a:ext cx="331470" cy="166783"/>
              </a:xfrm>
              <a:custGeom>
                <a:avLst/>
                <a:gdLst>
                  <a:gd name="connsiteX0" fmla="*/ 0 w 331470"/>
                  <a:gd name="connsiteY0" fmla="*/ 0 h 166783"/>
                  <a:gd name="connsiteX1" fmla="*/ 140970 w 331470"/>
                  <a:gd name="connsiteY1" fmla="*/ 160020 h 166783"/>
                  <a:gd name="connsiteX2" fmla="*/ 331470 w 331470"/>
                  <a:gd name="connsiteY2" fmla="*/ 121920 h 16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470" h="166783">
                    <a:moveTo>
                      <a:pt x="0" y="0"/>
                    </a:moveTo>
                    <a:cubicBezTo>
                      <a:pt x="42862" y="69850"/>
                      <a:pt x="85725" y="139700"/>
                      <a:pt x="140970" y="160020"/>
                    </a:cubicBezTo>
                    <a:cubicBezTo>
                      <a:pt x="196215" y="180340"/>
                      <a:pt x="263842" y="151130"/>
                      <a:pt x="331470" y="1219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5676106" y="3018671"/>
              <a:ext cx="3084915" cy="1708728"/>
              <a:chOff x="7369241" y="828374"/>
              <a:chExt cx="3084915" cy="1708728"/>
            </a:xfrm>
          </p:grpSpPr>
          <p:grpSp>
            <p:nvGrpSpPr>
              <p:cNvPr id="223" name="组合 222"/>
              <p:cNvGrpSpPr/>
              <p:nvPr/>
            </p:nvGrpSpPr>
            <p:grpSpPr>
              <a:xfrm>
                <a:off x="7369241" y="828374"/>
                <a:ext cx="1708728" cy="1708728"/>
                <a:chOff x="5654890" y="828377"/>
                <a:chExt cx="1708728" cy="1708728"/>
              </a:xfrm>
            </p:grpSpPr>
            <p:grpSp>
              <p:nvGrpSpPr>
                <p:cNvPr id="227" name="组合 226">
                  <a:extLst>
                    <a:ext uri="{FF2B5EF4-FFF2-40B4-BE49-F238E27FC236}">
                      <a16:creationId xmlns:a16="http://schemas.microsoft.com/office/drawing/2014/main" id="{A2FE3122-F107-4C63-B235-1ED700633D4F}"/>
                    </a:ext>
                  </a:extLst>
                </p:cNvPr>
                <p:cNvGrpSpPr/>
                <p:nvPr/>
              </p:nvGrpSpPr>
              <p:grpSpPr>
                <a:xfrm>
                  <a:off x="5654890" y="828377"/>
                  <a:ext cx="1708728" cy="1708728"/>
                  <a:chOff x="-1280166" y="-2502898"/>
                  <a:chExt cx="1708728" cy="1708728"/>
                </a:xfrm>
              </p:grpSpPr>
              <p:sp>
                <p:nvSpPr>
                  <p:cNvPr id="230" name="椭圆 229">
                    <a:extLst>
                      <a:ext uri="{FF2B5EF4-FFF2-40B4-BE49-F238E27FC236}">
                        <a16:creationId xmlns:a16="http://schemas.microsoft.com/office/drawing/2014/main" id="{8882E5F5-2C55-4CC1-92BC-4833C610FD25}"/>
                      </a:ext>
                    </a:extLst>
                  </p:cNvPr>
                  <p:cNvSpPr/>
                  <p:nvPr/>
                </p:nvSpPr>
                <p:spPr>
                  <a:xfrm>
                    <a:off x="-1280166" y="-2502898"/>
                    <a:ext cx="1708728" cy="170872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31" name="椭圆 230">
                    <a:extLst>
                      <a:ext uri="{FF2B5EF4-FFF2-40B4-BE49-F238E27FC236}">
                        <a16:creationId xmlns:a16="http://schemas.microsoft.com/office/drawing/2014/main" id="{9F276DCF-EB7A-4DE3-9514-263768439F85}"/>
                      </a:ext>
                    </a:extLst>
                  </p:cNvPr>
                  <p:cNvSpPr/>
                  <p:nvPr/>
                </p:nvSpPr>
                <p:spPr>
                  <a:xfrm>
                    <a:off x="-776784" y="-1999516"/>
                    <a:ext cx="701964" cy="70196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cxnSp>
              <p:nvCxnSpPr>
                <p:cNvPr id="228" name="直接连接符 227"/>
                <p:cNvCxnSpPr>
                  <a:stCxn id="230" idx="0"/>
                  <a:endCxn id="231" idx="0"/>
                </p:cNvCxnSpPr>
                <p:nvPr/>
              </p:nvCxnSpPr>
              <p:spPr>
                <a:xfrm>
                  <a:off x="6509254" y="828377"/>
                  <a:ext cx="0" cy="5033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直接连接符 228"/>
                <p:cNvCxnSpPr>
                  <a:stCxn id="230" idx="4"/>
                  <a:endCxn id="231" idx="4"/>
                </p:cNvCxnSpPr>
                <p:nvPr/>
              </p:nvCxnSpPr>
              <p:spPr>
                <a:xfrm flipV="1">
                  <a:off x="6509254" y="2033723"/>
                  <a:ext cx="0" cy="5033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9F276DCF-EB7A-4DE3-9514-263768439F85}"/>
                  </a:ext>
                </a:extLst>
              </p:cNvPr>
              <p:cNvSpPr/>
              <p:nvPr/>
            </p:nvSpPr>
            <p:spPr>
              <a:xfrm>
                <a:off x="8574221" y="1883012"/>
                <a:ext cx="301415" cy="3014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5" name="加号 224"/>
              <p:cNvSpPr/>
              <p:nvPr/>
            </p:nvSpPr>
            <p:spPr>
              <a:xfrm>
                <a:off x="9244378" y="1582064"/>
                <a:ext cx="201349" cy="201349"/>
              </a:xfrm>
              <a:prstGeom prst="mathPlu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加号 225"/>
              <p:cNvSpPr/>
              <p:nvPr/>
            </p:nvSpPr>
            <p:spPr>
              <a:xfrm>
                <a:off x="10252807" y="1582063"/>
                <a:ext cx="201349" cy="201349"/>
              </a:xfrm>
              <a:prstGeom prst="mathPlu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2" name="文本框 231"/>
            <p:cNvSpPr txBox="1"/>
            <p:nvPr/>
          </p:nvSpPr>
          <p:spPr>
            <a:xfrm>
              <a:off x="8798777" y="3569487"/>
              <a:ext cx="506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…</a:t>
              </a:r>
              <a:endParaRPr lang="zh-CN" altLang="en-US" sz="3600" dirty="0"/>
            </a:p>
          </p:txBody>
        </p:sp>
        <p:cxnSp>
          <p:nvCxnSpPr>
            <p:cNvPr id="15" name="直接连接符 14"/>
            <p:cNvCxnSpPr>
              <a:stCxn id="231" idx="5"/>
              <a:endCxn id="224" idx="2"/>
            </p:cNvCxnSpPr>
            <p:nvPr/>
          </p:nvCxnSpPr>
          <p:spPr>
            <a:xfrm>
              <a:off x="6778652" y="4121217"/>
              <a:ext cx="102434" cy="102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24" idx="6"/>
              <a:endCxn id="230" idx="6"/>
            </p:cNvCxnSpPr>
            <p:nvPr/>
          </p:nvCxnSpPr>
          <p:spPr>
            <a:xfrm flipV="1">
              <a:off x="7182501" y="3873035"/>
              <a:ext cx="202333" cy="3509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7090683" y="4884620"/>
            <a:ext cx="3629541" cy="1708728"/>
            <a:chOff x="5676106" y="4931453"/>
            <a:chExt cx="3629541" cy="1708728"/>
          </a:xfrm>
        </p:grpSpPr>
        <p:grpSp>
          <p:nvGrpSpPr>
            <p:cNvPr id="233" name="组合 232"/>
            <p:cNvGrpSpPr/>
            <p:nvPr/>
          </p:nvGrpSpPr>
          <p:grpSpPr>
            <a:xfrm>
              <a:off x="7805433" y="5454452"/>
              <a:ext cx="701964" cy="701964"/>
              <a:chOff x="7977508" y="4968247"/>
              <a:chExt cx="701964" cy="701964"/>
            </a:xfrm>
          </p:grpSpPr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9F276DCF-EB7A-4DE3-9514-263768439F85}"/>
                  </a:ext>
                </a:extLst>
              </p:cNvPr>
              <p:cNvSpPr/>
              <p:nvPr/>
            </p:nvSpPr>
            <p:spPr>
              <a:xfrm>
                <a:off x="7977508" y="4968247"/>
                <a:ext cx="701964" cy="7019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5" name="任意多边形: 形状 443">
                <a:extLst>
                  <a:ext uri="{FF2B5EF4-FFF2-40B4-BE49-F238E27FC236}">
                    <a16:creationId xmlns:a16="http://schemas.microsoft.com/office/drawing/2014/main" id="{F121A3A4-F5B6-4F53-ADB2-36B0CF98A597}"/>
                  </a:ext>
                </a:extLst>
              </p:cNvPr>
              <p:cNvSpPr/>
              <p:nvPr/>
            </p:nvSpPr>
            <p:spPr>
              <a:xfrm>
                <a:off x="8309588" y="4973999"/>
                <a:ext cx="61331" cy="344805"/>
              </a:xfrm>
              <a:custGeom>
                <a:avLst/>
                <a:gdLst>
                  <a:gd name="connsiteX0" fmla="*/ 0 w 61331"/>
                  <a:gd name="connsiteY0" fmla="*/ 0 h 344805"/>
                  <a:gd name="connsiteX1" fmla="*/ 60960 w 61331"/>
                  <a:gd name="connsiteY1" fmla="*/ 243840 h 344805"/>
                  <a:gd name="connsiteX2" fmla="*/ 20955 w 61331"/>
                  <a:gd name="connsiteY2" fmla="*/ 344805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31" h="344805">
                    <a:moveTo>
                      <a:pt x="0" y="0"/>
                    </a:moveTo>
                    <a:cubicBezTo>
                      <a:pt x="28734" y="93186"/>
                      <a:pt x="57468" y="186373"/>
                      <a:pt x="60960" y="243840"/>
                    </a:cubicBezTo>
                    <a:cubicBezTo>
                      <a:pt x="64452" y="301307"/>
                      <a:pt x="42703" y="323056"/>
                      <a:pt x="20955" y="34480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任意多边形: 形状 444">
                <a:extLst>
                  <a:ext uri="{FF2B5EF4-FFF2-40B4-BE49-F238E27FC236}">
                    <a16:creationId xmlns:a16="http://schemas.microsoft.com/office/drawing/2014/main" id="{75AA330D-1967-4C29-8D4C-F313C676D4E9}"/>
                  </a:ext>
                </a:extLst>
              </p:cNvPr>
              <p:cNvSpPr/>
              <p:nvPr/>
            </p:nvSpPr>
            <p:spPr>
              <a:xfrm>
                <a:off x="8040983" y="5313089"/>
                <a:ext cx="285750" cy="200025"/>
              </a:xfrm>
              <a:custGeom>
                <a:avLst/>
                <a:gdLst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4315 h 204340"/>
                  <a:gd name="connsiteX1" fmla="*/ 125730 w 285750"/>
                  <a:gd name="connsiteY1" fmla="*/ 23365 h 204340"/>
                  <a:gd name="connsiteX2" fmla="*/ 0 w 285750"/>
                  <a:gd name="connsiteY2" fmla="*/ 204340 h 204340"/>
                  <a:gd name="connsiteX0" fmla="*/ 285750 w 285750"/>
                  <a:gd name="connsiteY0" fmla="*/ 0 h 200025"/>
                  <a:gd name="connsiteX1" fmla="*/ 106680 w 285750"/>
                  <a:gd name="connsiteY1" fmla="*/ 38100 h 200025"/>
                  <a:gd name="connsiteX2" fmla="*/ 0 w 285750"/>
                  <a:gd name="connsiteY2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50" h="200025">
                    <a:moveTo>
                      <a:pt x="285750" y="0"/>
                    </a:moveTo>
                    <a:cubicBezTo>
                      <a:pt x="232410" y="6350"/>
                      <a:pt x="182880" y="-4445"/>
                      <a:pt x="106680" y="38100"/>
                    </a:cubicBezTo>
                    <a:cubicBezTo>
                      <a:pt x="30480" y="80645"/>
                      <a:pt x="39052" y="126206"/>
                      <a:pt x="0" y="2000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任意多边形: 形状 445">
                <a:extLst>
                  <a:ext uri="{FF2B5EF4-FFF2-40B4-BE49-F238E27FC236}">
                    <a16:creationId xmlns:a16="http://schemas.microsoft.com/office/drawing/2014/main" id="{1E555844-4B68-4873-A242-7D9965BEBD94}"/>
                  </a:ext>
                </a:extLst>
              </p:cNvPr>
              <p:cNvSpPr/>
              <p:nvPr/>
            </p:nvSpPr>
            <p:spPr>
              <a:xfrm>
                <a:off x="8332448" y="5320709"/>
                <a:ext cx="331470" cy="166783"/>
              </a:xfrm>
              <a:custGeom>
                <a:avLst/>
                <a:gdLst>
                  <a:gd name="connsiteX0" fmla="*/ 0 w 331470"/>
                  <a:gd name="connsiteY0" fmla="*/ 0 h 166783"/>
                  <a:gd name="connsiteX1" fmla="*/ 140970 w 331470"/>
                  <a:gd name="connsiteY1" fmla="*/ 160020 h 166783"/>
                  <a:gd name="connsiteX2" fmla="*/ 331470 w 331470"/>
                  <a:gd name="connsiteY2" fmla="*/ 121920 h 16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470" h="166783">
                    <a:moveTo>
                      <a:pt x="0" y="0"/>
                    </a:moveTo>
                    <a:cubicBezTo>
                      <a:pt x="42862" y="69850"/>
                      <a:pt x="85725" y="139700"/>
                      <a:pt x="140970" y="160020"/>
                    </a:cubicBezTo>
                    <a:cubicBezTo>
                      <a:pt x="196215" y="180340"/>
                      <a:pt x="263842" y="151130"/>
                      <a:pt x="331470" y="1219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8" name="组合 237"/>
            <p:cNvGrpSpPr/>
            <p:nvPr/>
          </p:nvGrpSpPr>
          <p:grpSpPr>
            <a:xfrm>
              <a:off x="5676106" y="4931453"/>
              <a:ext cx="3084915" cy="1708728"/>
              <a:chOff x="7369241" y="828374"/>
              <a:chExt cx="3084915" cy="1708728"/>
            </a:xfrm>
          </p:grpSpPr>
          <p:grpSp>
            <p:nvGrpSpPr>
              <p:cNvPr id="239" name="组合 238"/>
              <p:cNvGrpSpPr/>
              <p:nvPr/>
            </p:nvGrpSpPr>
            <p:grpSpPr>
              <a:xfrm>
                <a:off x="7369241" y="828374"/>
                <a:ext cx="1708728" cy="1708728"/>
                <a:chOff x="5654890" y="828377"/>
                <a:chExt cx="1708728" cy="1708728"/>
              </a:xfrm>
            </p:grpSpPr>
            <p:grpSp>
              <p:nvGrpSpPr>
                <p:cNvPr id="243" name="组合 242">
                  <a:extLst>
                    <a:ext uri="{FF2B5EF4-FFF2-40B4-BE49-F238E27FC236}">
                      <a16:creationId xmlns:a16="http://schemas.microsoft.com/office/drawing/2014/main" id="{A2FE3122-F107-4C63-B235-1ED700633D4F}"/>
                    </a:ext>
                  </a:extLst>
                </p:cNvPr>
                <p:cNvGrpSpPr/>
                <p:nvPr/>
              </p:nvGrpSpPr>
              <p:grpSpPr>
                <a:xfrm>
                  <a:off x="5654890" y="828377"/>
                  <a:ext cx="1708728" cy="1708728"/>
                  <a:chOff x="-1280166" y="-2502898"/>
                  <a:chExt cx="1708728" cy="1708728"/>
                </a:xfrm>
              </p:grpSpPr>
              <p:sp>
                <p:nvSpPr>
                  <p:cNvPr id="246" name="椭圆 245">
                    <a:extLst>
                      <a:ext uri="{FF2B5EF4-FFF2-40B4-BE49-F238E27FC236}">
                        <a16:creationId xmlns:a16="http://schemas.microsoft.com/office/drawing/2014/main" id="{8882E5F5-2C55-4CC1-92BC-4833C610FD25}"/>
                      </a:ext>
                    </a:extLst>
                  </p:cNvPr>
                  <p:cNvSpPr/>
                  <p:nvPr/>
                </p:nvSpPr>
                <p:spPr>
                  <a:xfrm>
                    <a:off x="-1280166" y="-2502898"/>
                    <a:ext cx="1708728" cy="170872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47" name="椭圆 246">
                    <a:extLst>
                      <a:ext uri="{FF2B5EF4-FFF2-40B4-BE49-F238E27FC236}">
                        <a16:creationId xmlns:a16="http://schemas.microsoft.com/office/drawing/2014/main" id="{9F276DCF-EB7A-4DE3-9514-263768439F85}"/>
                      </a:ext>
                    </a:extLst>
                  </p:cNvPr>
                  <p:cNvSpPr/>
                  <p:nvPr/>
                </p:nvSpPr>
                <p:spPr>
                  <a:xfrm>
                    <a:off x="-776784" y="-1999516"/>
                    <a:ext cx="701964" cy="70196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cxnSp>
              <p:nvCxnSpPr>
                <p:cNvPr id="244" name="直接连接符 243"/>
                <p:cNvCxnSpPr>
                  <a:stCxn id="246" idx="0"/>
                  <a:endCxn id="247" idx="0"/>
                </p:cNvCxnSpPr>
                <p:nvPr/>
              </p:nvCxnSpPr>
              <p:spPr>
                <a:xfrm>
                  <a:off x="6509254" y="828377"/>
                  <a:ext cx="0" cy="5033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连接符 244"/>
                <p:cNvCxnSpPr>
                  <a:stCxn id="246" idx="4"/>
                  <a:endCxn id="247" idx="4"/>
                </p:cNvCxnSpPr>
                <p:nvPr/>
              </p:nvCxnSpPr>
              <p:spPr>
                <a:xfrm flipV="1">
                  <a:off x="6509254" y="2033723"/>
                  <a:ext cx="0" cy="5033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加号 240"/>
              <p:cNvSpPr/>
              <p:nvPr/>
            </p:nvSpPr>
            <p:spPr>
              <a:xfrm>
                <a:off x="9244378" y="1582064"/>
                <a:ext cx="201349" cy="201349"/>
              </a:xfrm>
              <a:prstGeom prst="mathPlu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加号 241"/>
              <p:cNvSpPr/>
              <p:nvPr/>
            </p:nvSpPr>
            <p:spPr>
              <a:xfrm>
                <a:off x="10252807" y="1582063"/>
                <a:ext cx="201349" cy="201349"/>
              </a:xfrm>
              <a:prstGeom prst="mathPlu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8" name="文本框 247"/>
            <p:cNvSpPr txBox="1"/>
            <p:nvPr/>
          </p:nvSpPr>
          <p:spPr>
            <a:xfrm>
              <a:off x="8798777" y="5482269"/>
              <a:ext cx="506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…</a:t>
              </a:r>
              <a:endParaRPr lang="zh-CN" altLang="en-US" sz="3600" dirty="0"/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9F276DCF-EB7A-4DE3-9514-263768439F85}"/>
                </a:ext>
              </a:extLst>
            </p:cNvPr>
            <p:cNvSpPr/>
            <p:nvPr/>
          </p:nvSpPr>
          <p:spPr>
            <a:xfrm>
              <a:off x="5883091" y="5973697"/>
              <a:ext cx="301415" cy="3014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0" name="直接连接符 29"/>
            <p:cNvCxnSpPr>
              <a:stCxn id="247" idx="3"/>
              <a:endCxn id="251" idx="6"/>
            </p:cNvCxnSpPr>
            <p:nvPr/>
          </p:nvCxnSpPr>
          <p:spPr>
            <a:xfrm flipH="1">
              <a:off x="6184506" y="6033999"/>
              <a:ext cx="97782" cy="904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51" idx="2"/>
              <a:endCxn id="246" idx="2"/>
            </p:cNvCxnSpPr>
            <p:nvPr/>
          </p:nvCxnSpPr>
          <p:spPr>
            <a:xfrm flipH="1" flipV="1">
              <a:off x="5676106" y="5785817"/>
              <a:ext cx="206985" cy="33858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251647" y="606846"/>
            <a:ext cx="6160498" cy="1708728"/>
            <a:chOff x="366033" y="828376"/>
            <a:chExt cx="6160498" cy="1708728"/>
          </a:xfrm>
        </p:grpSpPr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8882E5F5-2C55-4CC1-92BC-4833C610FD25}"/>
                </a:ext>
              </a:extLst>
            </p:cNvPr>
            <p:cNvSpPr/>
            <p:nvPr/>
          </p:nvSpPr>
          <p:spPr>
            <a:xfrm>
              <a:off x="366033" y="828376"/>
              <a:ext cx="1708728" cy="1708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加号 7"/>
            <p:cNvSpPr/>
            <p:nvPr/>
          </p:nvSpPr>
          <p:spPr>
            <a:xfrm>
              <a:off x="2259957" y="1582063"/>
              <a:ext cx="201349" cy="201349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加号 127"/>
            <p:cNvSpPr/>
            <p:nvPr/>
          </p:nvSpPr>
          <p:spPr>
            <a:xfrm>
              <a:off x="3304204" y="1582063"/>
              <a:ext cx="201349" cy="201349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加号 129"/>
            <p:cNvSpPr/>
            <p:nvPr/>
          </p:nvSpPr>
          <p:spPr>
            <a:xfrm>
              <a:off x="4378826" y="1582063"/>
              <a:ext cx="201349" cy="201349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加号 135"/>
            <p:cNvSpPr/>
            <p:nvPr/>
          </p:nvSpPr>
          <p:spPr>
            <a:xfrm>
              <a:off x="5841522" y="1582063"/>
              <a:ext cx="201349" cy="201349"/>
            </a:xfrm>
            <a:prstGeom prst="mathPlus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019661" y="1359569"/>
              <a:ext cx="506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…</a:t>
              </a:r>
              <a:endParaRPr lang="zh-CN" altLang="en-US" sz="3600" dirty="0"/>
            </a:p>
          </p:txBody>
        </p:sp>
      </p:grpSp>
      <p:sp>
        <p:nvSpPr>
          <p:cNvPr id="253" name="左大括号 252">
            <a:extLst>
              <a:ext uri="{FF2B5EF4-FFF2-40B4-BE49-F238E27FC236}">
                <a16:creationId xmlns:a16="http://schemas.microsoft.com/office/drawing/2014/main" id="{D3DBB4D0-DE40-44B1-A0C5-9B8B7AFE1081}"/>
              </a:ext>
            </a:extLst>
          </p:cNvPr>
          <p:cNvSpPr/>
          <p:nvPr/>
        </p:nvSpPr>
        <p:spPr>
          <a:xfrm>
            <a:off x="1383344" y="3242642"/>
            <a:ext cx="217503" cy="3283956"/>
          </a:xfrm>
          <a:prstGeom prst="leftBrace">
            <a:avLst>
              <a:gd name="adj1" fmla="val 1032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箭头: 右 117">
            <a:extLst>
              <a:ext uri="{FF2B5EF4-FFF2-40B4-BE49-F238E27FC236}">
                <a16:creationId xmlns:a16="http://schemas.microsoft.com/office/drawing/2014/main" id="{4037A63D-9D0C-4E0F-ACFE-9D101B059B92}"/>
              </a:ext>
            </a:extLst>
          </p:cNvPr>
          <p:cNvSpPr/>
          <p:nvPr/>
        </p:nvSpPr>
        <p:spPr>
          <a:xfrm>
            <a:off x="6146257" y="3689520"/>
            <a:ext cx="565285" cy="28000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箭头: 右 117">
            <a:extLst>
              <a:ext uri="{FF2B5EF4-FFF2-40B4-BE49-F238E27FC236}">
                <a16:creationId xmlns:a16="http://schemas.microsoft.com/office/drawing/2014/main" id="{4037A63D-9D0C-4E0F-ACFE-9D101B059B92}"/>
              </a:ext>
            </a:extLst>
          </p:cNvPr>
          <p:cNvSpPr/>
          <p:nvPr/>
        </p:nvSpPr>
        <p:spPr>
          <a:xfrm>
            <a:off x="6141224" y="5620080"/>
            <a:ext cx="565285" cy="28000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9" name="组合 288"/>
          <p:cNvGrpSpPr/>
          <p:nvPr/>
        </p:nvGrpSpPr>
        <p:grpSpPr>
          <a:xfrm>
            <a:off x="2416866" y="1103451"/>
            <a:ext cx="746126" cy="716845"/>
            <a:chOff x="5397027" y="3128561"/>
            <a:chExt cx="746126" cy="716845"/>
          </a:xfrm>
        </p:grpSpPr>
        <p:grpSp>
          <p:nvGrpSpPr>
            <p:cNvPr id="290" name="组合 289">
              <a:extLst>
                <a:ext uri="{FF2B5EF4-FFF2-40B4-BE49-F238E27FC236}">
                  <a16:creationId xmlns:a16="http://schemas.microsoft.com/office/drawing/2014/main" id="{12B875B2-8708-4F33-93A0-E5785711A953}"/>
                </a:ext>
              </a:extLst>
            </p:cNvPr>
            <p:cNvGrpSpPr/>
            <p:nvPr/>
          </p:nvGrpSpPr>
          <p:grpSpPr>
            <a:xfrm>
              <a:off x="5397027" y="3128561"/>
              <a:ext cx="701964" cy="701964"/>
              <a:chOff x="6898587" y="4853077"/>
              <a:chExt cx="701964" cy="701964"/>
            </a:xfrm>
          </p:grpSpPr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BE859C3B-9E06-46E2-9FA0-F960BA5F3753}"/>
                  </a:ext>
                </a:extLst>
              </p:cNvPr>
              <p:cNvSpPr/>
              <p:nvPr/>
            </p:nvSpPr>
            <p:spPr>
              <a:xfrm>
                <a:off x="6898587" y="4853077"/>
                <a:ext cx="701964" cy="7019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5" name="任意多边形: 形状 144">
                <a:extLst>
                  <a:ext uri="{FF2B5EF4-FFF2-40B4-BE49-F238E27FC236}">
                    <a16:creationId xmlns:a16="http://schemas.microsoft.com/office/drawing/2014/main" id="{38E7716F-8F97-4E63-99CF-CA9A69A71A99}"/>
                  </a:ext>
                </a:extLst>
              </p:cNvPr>
              <p:cNvSpPr/>
              <p:nvPr/>
            </p:nvSpPr>
            <p:spPr>
              <a:xfrm>
                <a:off x="7230667" y="4858829"/>
                <a:ext cx="61331" cy="344805"/>
              </a:xfrm>
              <a:custGeom>
                <a:avLst/>
                <a:gdLst>
                  <a:gd name="connsiteX0" fmla="*/ 0 w 61331"/>
                  <a:gd name="connsiteY0" fmla="*/ 0 h 344805"/>
                  <a:gd name="connsiteX1" fmla="*/ 60960 w 61331"/>
                  <a:gd name="connsiteY1" fmla="*/ 243840 h 344805"/>
                  <a:gd name="connsiteX2" fmla="*/ 20955 w 61331"/>
                  <a:gd name="connsiteY2" fmla="*/ 344805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31" h="344805">
                    <a:moveTo>
                      <a:pt x="0" y="0"/>
                    </a:moveTo>
                    <a:cubicBezTo>
                      <a:pt x="28734" y="93186"/>
                      <a:pt x="57468" y="186373"/>
                      <a:pt x="60960" y="243840"/>
                    </a:cubicBezTo>
                    <a:cubicBezTo>
                      <a:pt x="64452" y="301307"/>
                      <a:pt x="42703" y="323056"/>
                      <a:pt x="20955" y="34480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任意多边形: 形状 145">
                <a:extLst>
                  <a:ext uri="{FF2B5EF4-FFF2-40B4-BE49-F238E27FC236}">
                    <a16:creationId xmlns:a16="http://schemas.microsoft.com/office/drawing/2014/main" id="{99FA9504-11F6-4994-BD88-6092AC440F6A}"/>
                  </a:ext>
                </a:extLst>
              </p:cNvPr>
              <p:cNvSpPr/>
              <p:nvPr/>
            </p:nvSpPr>
            <p:spPr>
              <a:xfrm>
                <a:off x="6962062" y="5197919"/>
                <a:ext cx="285750" cy="200025"/>
              </a:xfrm>
              <a:custGeom>
                <a:avLst/>
                <a:gdLst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4315 h 204340"/>
                  <a:gd name="connsiteX1" fmla="*/ 125730 w 285750"/>
                  <a:gd name="connsiteY1" fmla="*/ 23365 h 204340"/>
                  <a:gd name="connsiteX2" fmla="*/ 0 w 285750"/>
                  <a:gd name="connsiteY2" fmla="*/ 204340 h 204340"/>
                  <a:gd name="connsiteX0" fmla="*/ 285750 w 285750"/>
                  <a:gd name="connsiteY0" fmla="*/ 0 h 200025"/>
                  <a:gd name="connsiteX1" fmla="*/ 106680 w 285750"/>
                  <a:gd name="connsiteY1" fmla="*/ 38100 h 200025"/>
                  <a:gd name="connsiteX2" fmla="*/ 0 w 285750"/>
                  <a:gd name="connsiteY2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50" h="200025">
                    <a:moveTo>
                      <a:pt x="285750" y="0"/>
                    </a:moveTo>
                    <a:cubicBezTo>
                      <a:pt x="232410" y="6350"/>
                      <a:pt x="182880" y="-4445"/>
                      <a:pt x="106680" y="38100"/>
                    </a:cubicBezTo>
                    <a:cubicBezTo>
                      <a:pt x="30480" y="80645"/>
                      <a:pt x="39052" y="126206"/>
                      <a:pt x="0" y="2000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任意多边形: 形状 146">
                <a:extLst>
                  <a:ext uri="{FF2B5EF4-FFF2-40B4-BE49-F238E27FC236}">
                    <a16:creationId xmlns:a16="http://schemas.microsoft.com/office/drawing/2014/main" id="{4522B58E-89A9-41D1-BD67-F3EF36BC3D6A}"/>
                  </a:ext>
                </a:extLst>
              </p:cNvPr>
              <p:cNvSpPr/>
              <p:nvPr/>
            </p:nvSpPr>
            <p:spPr>
              <a:xfrm>
                <a:off x="7253527" y="5205539"/>
                <a:ext cx="331470" cy="166783"/>
              </a:xfrm>
              <a:custGeom>
                <a:avLst/>
                <a:gdLst>
                  <a:gd name="connsiteX0" fmla="*/ 0 w 331470"/>
                  <a:gd name="connsiteY0" fmla="*/ 0 h 166783"/>
                  <a:gd name="connsiteX1" fmla="*/ 140970 w 331470"/>
                  <a:gd name="connsiteY1" fmla="*/ 160020 h 166783"/>
                  <a:gd name="connsiteX2" fmla="*/ 331470 w 331470"/>
                  <a:gd name="connsiteY2" fmla="*/ 121920 h 16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470" h="166783">
                    <a:moveTo>
                      <a:pt x="0" y="0"/>
                    </a:moveTo>
                    <a:cubicBezTo>
                      <a:pt x="42862" y="69850"/>
                      <a:pt x="85725" y="139700"/>
                      <a:pt x="140970" y="160020"/>
                    </a:cubicBezTo>
                    <a:cubicBezTo>
                      <a:pt x="196215" y="180340"/>
                      <a:pt x="263842" y="151130"/>
                      <a:pt x="331470" y="1219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798C6335-D32E-42DF-8179-CA8EC767B955}"/>
                </a:ext>
              </a:extLst>
            </p:cNvPr>
            <p:cNvSpPr txBox="1"/>
            <p:nvPr/>
          </p:nvSpPr>
          <p:spPr>
            <a:xfrm>
              <a:off x="5409513" y="31471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30F2C07A-3DC1-4B91-B1D9-DE5134D85224}"/>
                </a:ext>
              </a:extLst>
            </p:cNvPr>
            <p:cNvSpPr txBox="1"/>
            <p:nvPr/>
          </p:nvSpPr>
          <p:spPr>
            <a:xfrm>
              <a:off x="5489715" y="34760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C0BA0DCF-0F1F-440E-98A5-F448BF07E657}"/>
                </a:ext>
              </a:extLst>
            </p:cNvPr>
            <p:cNvSpPr txBox="1"/>
            <p:nvPr/>
          </p:nvSpPr>
          <p:spPr>
            <a:xfrm>
              <a:off x="5727655" y="32580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③</a:t>
              </a:r>
            </a:p>
          </p:txBody>
        </p:sp>
      </p:grpSp>
      <p:grpSp>
        <p:nvGrpSpPr>
          <p:cNvPr id="298" name="组合 297"/>
          <p:cNvGrpSpPr/>
          <p:nvPr/>
        </p:nvGrpSpPr>
        <p:grpSpPr>
          <a:xfrm>
            <a:off x="3419190" y="1074071"/>
            <a:ext cx="823537" cy="777043"/>
            <a:chOff x="6136662" y="2315237"/>
            <a:chExt cx="823537" cy="777043"/>
          </a:xfrm>
        </p:grpSpPr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AE5DFF01-B4AA-43BD-8B51-1239968B1E13}"/>
                </a:ext>
              </a:extLst>
            </p:cNvPr>
            <p:cNvSpPr txBox="1"/>
            <p:nvPr/>
          </p:nvSpPr>
          <p:spPr>
            <a:xfrm>
              <a:off x="6397427" y="27229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300" name="椭圆 299">
              <a:extLst>
                <a:ext uri="{FF2B5EF4-FFF2-40B4-BE49-F238E27FC236}">
                  <a16:creationId xmlns:a16="http://schemas.microsoft.com/office/drawing/2014/main" id="{0A3CB84A-698F-49A7-8EF5-17FE10A3889E}"/>
                </a:ext>
              </a:extLst>
            </p:cNvPr>
            <p:cNvSpPr/>
            <p:nvPr/>
          </p:nvSpPr>
          <p:spPr>
            <a:xfrm>
              <a:off x="6185132" y="2336158"/>
              <a:ext cx="725304" cy="7253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任意多边形: 形状 134">
              <a:extLst>
                <a:ext uri="{FF2B5EF4-FFF2-40B4-BE49-F238E27FC236}">
                  <a16:creationId xmlns:a16="http://schemas.microsoft.com/office/drawing/2014/main" id="{01F8691C-82CB-46D2-8139-4BC96BDACDA1}"/>
                </a:ext>
              </a:extLst>
            </p:cNvPr>
            <p:cNvSpPr/>
            <p:nvPr/>
          </p:nvSpPr>
          <p:spPr>
            <a:xfrm>
              <a:off x="6192276" y="2607611"/>
              <a:ext cx="357187" cy="95260"/>
            </a:xfrm>
            <a:custGeom>
              <a:avLst/>
              <a:gdLst>
                <a:gd name="connsiteX0" fmla="*/ 357187 w 357187"/>
                <a:gd name="connsiteY0" fmla="*/ 95260 h 95260"/>
                <a:gd name="connsiteX1" fmla="*/ 185737 w 357187"/>
                <a:gd name="connsiteY1" fmla="*/ 10 h 95260"/>
                <a:gd name="connsiteX2" fmla="*/ 0 w 357187"/>
                <a:gd name="connsiteY2" fmla="*/ 90497 h 9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95260">
                  <a:moveTo>
                    <a:pt x="357187" y="95260"/>
                  </a:moveTo>
                  <a:cubicBezTo>
                    <a:pt x="301227" y="48032"/>
                    <a:pt x="245268" y="804"/>
                    <a:pt x="185737" y="10"/>
                  </a:cubicBezTo>
                  <a:cubicBezTo>
                    <a:pt x="126206" y="-784"/>
                    <a:pt x="63103" y="44856"/>
                    <a:pt x="0" y="9049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任意多边形: 形状 135">
              <a:extLst>
                <a:ext uri="{FF2B5EF4-FFF2-40B4-BE49-F238E27FC236}">
                  <a16:creationId xmlns:a16="http://schemas.microsoft.com/office/drawing/2014/main" id="{6F9AD600-8061-4446-B08E-665B4F02D5E4}"/>
                </a:ext>
              </a:extLst>
            </p:cNvPr>
            <p:cNvSpPr/>
            <p:nvPr/>
          </p:nvSpPr>
          <p:spPr>
            <a:xfrm>
              <a:off x="6456595" y="2705252"/>
              <a:ext cx="88106" cy="350044"/>
            </a:xfrm>
            <a:custGeom>
              <a:avLst/>
              <a:gdLst>
                <a:gd name="connsiteX0" fmla="*/ 88106 w 88106"/>
                <a:gd name="connsiteY0" fmla="*/ 0 h 350044"/>
                <a:gd name="connsiteX1" fmla="*/ 0 w 88106"/>
                <a:gd name="connsiteY1" fmla="*/ 173831 h 350044"/>
                <a:gd name="connsiteX2" fmla="*/ 88106 w 88106"/>
                <a:gd name="connsiteY2" fmla="*/ 350044 h 3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106" h="350044">
                  <a:moveTo>
                    <a:pt x="88106" y="0"/>
                  </a:moveTo>
                  <a:cubicBezTo>
                    <a:pt x="44053" y="57745"/>
                    <a:pt x="0" y="115490"/>
                    <a:pt x="0" y="173831"/>
                  </a:cubicBezTo>
                  <a:cubicBezTo>
                    <a:pt x="0" y="232172"/>
                    <a:pt x="44053" y="291108"/>
                    <a:pt x="88106" y="3500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任意多边形: 形状 136">
              <a:extLst>
                <a:ext uri="{FF2B5EF4-FFF2-40B4-BE49-F238E27FC236}">
                  <a16:creationId xmlns:a16="http://schemas.microsoft.com/office/drawing/2014/main" id="{62F5084C-D0A2-4CA2-8E03-A10BA71FAE53}"/>
                </a:ext>
              </a:extLst>
            </p:cNvPr>
            <p:cNvSpPr/>
            <p:nvPr/>
          </p:nvSpPr>
          <p:spPr>
            <a:xfrm>
              <a:off x="6551845" y="2693346"/>
              <a:ext cx="357187" cy="111999"/>
            </a:xfrm>
            <a:custGeom>
              <a:avLst/>
              <a:gdLst>
                <a:gd name="connsiteX0" fmla="*/ 357187 w 357187"/>
                <a:gd name="connsiteY0" fmla="*/ 0 h 111999"/>
                <a:gd name="connsiteX1" fmla="*/ 178593 w 357187"/>
                <a:gd name="connsiteY1" fmla="*/ 111918 h 111999"/>
                <a:gd name="connsiteX2" fmla="*/ 0 w 357187"/>
                <a:gd name="connsiteY2" fmla="*/ 14287 h 11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111999">
                  <a:moveTo>
                    <a:pt x="357187" y="0"/>
                  </a:moveTo>
                  <a:cubicBezTo>
                    <a:pt x="297655" y="54768"/>
                    <a:pt x="238124" y="109537"/>
                    <a:pt x="178593" y="111918"/>
                  </a:cubicBezTo>
                  <a:cubicBezTo>
                    <a:pt x="119062" y="114299"/>
                    <a:pt x="59531" y="64293"/>
                    <a:pt x="0" y="142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任意多边形: 形状 137">
              <a:extLst>
                <a:ext uri="{FF2B5EF4-FFF2-40B4-BE49-F238E27FC236}">
                  <a16:creationId xmlns:a16="http://schemas.microsoft.com/office/drawing/2014/main" id="{FAF16E41-0D57-4CF5-AE29-0E2351944AA8}"/>
                </a:ext>
              </a:extLst>
            </p:cNvPr>
            <p:cNvSpPr/>
            <p:nvPr/>
          </p:nvSpPr>
          <p:spPr>
            <a:xfrm>
              <a:off x="6547082" y="2338539"/>
              <a:ext cx="107156" cy="354807"/>
            </a:xfrm>
            <a:custGeom>
              <a:avLst/>
              <a:gdLst>
                <a:gd name="connsiteX0" fmla="*/ 0 w 107156"/>
                <a:gd name="connsiteY0" fmla="*/ 0 h 354807"/>
                <a:gd name="connsiteX1" fmla="*/ 107156 w 107156"/>
                <a:gd name="connsiteY1" fmla="*/ 173832 h 354807"/>
                <a:gd name="connsiteX2" fmla="*/ 0 w 107156"/>
                <a:gd name="connsiteY2" fmla="*/ 354807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6" h="354807">
                  <a:moveTo>
                    <a:pt x="0" y="0"/>
                  </a:moveTo>
                  <a:cubicBezTo>
                    <a:pt x="53578" y="57349"/>
                    <a:pt x="107156" y="114698"/>
                    <a:pt x="107156" y="173832"/>
                  </a:cubicBezTo>
                  <a:cubicBezTo>
                    <a:pt x="107156" y="232966"/>
                    <a:pt x="53578" y="293886"/>
                    <a:pt x="0" y="3548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EA5F4BD1-83D5-433C-80D1-65D069F33EF6}"/>
                </a:ext>
              </a:extLst>
            </p:cNvPr>
            <p:cNvSpPr txBox="1"/>
            <p:nvPr/>
          </p:nvSpPr>
          <p:spPr>
            <a:xfrm>
              <a:off x="6544701" y="245577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E06E3436-CCC8-4D41-8EF3-AFC606EB1F8E}"/>
                </a:ext>
              </a:extLst>
            </p:cNvPr>
            <p:cNvSpPr txBox="1"/>
            <p:nvPr/>
          </p:nvSpPr>
          <p:spPr>
            <a:xfrm>
              <a:off x="6283936" y="2315237"/>
              <a:ext cx="413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⑥</a:t>
              </a:r>
            </a:p>
          </p:txBody>
        </p: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6F37A230-B48D-451A-B02B-7E9E6AF19C93}"/>
                </a:ext>
              </a:extLst>
            </p:cNvPr>
            <p:cNvSpPr txBox="1"/>
            <p:nvPr/>
          </p:nvSpPr>
          <p:spPr>
            <a:xfrm>
              <a:off x="6136662" y="258753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⑦</a:t>
              </a:r>
            </a:p>
          </p:txBody>
        </p:sp>
      </p:grpSp>
      <p:grpSp>
        <p:nvGrpSpPr>
          <p:cNvPr id="308" name="组合 307"/>
          <p:cNvGrpSpPr/>
          <p:nvPr/>
        </p:nvGrpSpPr>
        <p:grpSpPr>
          <a:xfrm>
            <a:off x="4552102" y="922673"/>
            <a:ext cx="1090806" cy="1090806"/>
            <a:chOff x="6946760" y="1364968"/>
            <a:chExt cx="1090806" cy="1090806"/>
          </a:xfrm>
        </p:grpSpPr>
        <p:sp>
          <p:nvSpPr>
            <p:cNvPr id="309" name="文本框 308">
              <a:extLst>
                <a:ext uri="{FF2B5EF4-FFF2-40B4-BE49-F238E27FC236}">
                  <a16:creationId xmlns:a16="http://schemas.microsoft.com/office/drawing/2014/main" id="{1D45C6BD-35CC-4784-B840-3C9509755F99}"/>
                </a:ext>
              </a:extLst>
            </p:cNvPr>
            <p:cNvSpPr txBox="1"/>
            <p:nvPr/>
          </p:nvSpPr>
          <p:spPr>
            <a:xfrm>
              <a:off x="7159364" y="200962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⑧</a:t>
              </a:r>
            </a:p>
          </p:txBody>
        </p:sp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BDCD3EA9-B080-4878-9CA6-0D5B0F0C60F2}"/>
                </a:ext>
              </a:extLst>
            </p:cNvPr>
            <p:cNvGrpSpPr/>
            <p:nvPr/>
          </p:nvGrpSpPr>
          <p:grpSpPr>
            <a:xfrm>
              <a:off x="6946760" y="1364968"/>
              <a:ext cx="1090806" cy="1090806"/>
              <a:chOff x="9945494" y="3152448"/>
              <a:chExt cx="1090806" cy="1090806"/>
            </a:xfrm>
          </p:grpSpPr>
          <p:sp>
            <p:nvSpPr>
              <p:cNvPr id="315" name="椭圆 314">
                <a:extLst>
                  <a:ext uri="{FF2B5EF4-FFF2-40B4-BE49-F238E27FC236}">
                    <a16:creationId xmlns:a16="http://schemas.microsoft.com/office/drawing/2014/main" id="{79E27180-742A-4058-838C-3D998763D2BC}"/>
                  </a:ext>
                </a:extLst>
              </p:cNvPr>
              <p:cNvSpPr/>
              <p:nvPr/>
            </p:nvSpPr>
            <p:spPr>
              <a:xfrm>
                <a:off x="9945494" y="3152448"/>
                <a:ext cx="1090806" cy="109080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6" name="任意多边形: 形状 149">
                <a:extLst>
                  <a:ext uri="{FF2B5EF4-FFF2-40B4-BE49-F238E27FC236}">
                    <a16:creationId xmlns:a16="http://schemas.microsoft.com/office/drawing/2014/main" id="{2E52110B-F9D5-4763-B32A-2F49AC99BE07}"/>
                  </a:ext>
                </a:extLst>
              </p:cNvPr>
              <p:cNvSpPr/>
              <p:nvPr/>
            </p:nvSpPr>
            <p:spPr>
              <a:xfrm>
                <a:off x="10461525" y="3161386"/>
                <a:ext cx="95304" cy="535804"/>
              </a:xfrm>
              <a:custGeom>
                <a:avLst/>
                <a:gdLst>
                  <a:gd name="connsiteX0" fmla="*/ 0 w 61331"/>
                  <a:gd name="connsiteY0" fmla="*/ 0 h 344805"/>
                  <a:gd name="connsiteX1" fmla="*/ 60960 w 61331"/>
                  <a:gd name="connsiteY1" fmla="*/ 243840 h 344805"/>
                  <a:gd name="connsiteX2" fmla="*/ 20955 w 61331"/>
                  <a:gd name="connsiteY2" fmla="*/ 344805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31" h="344805">
                    <a:moveTo>
                      <a:pt x="0" y="0"/>
                    </a:moveTo>
                    <a:cubicBezTo>
                      <a:pt x="28734" y="93186"/>
                      <a:pt x="57468" y="186373"/>
                      <a:pt x="60960" y="243840"/>
                    </a:cubicBezTo>
                    <a:cubicBezTo>
                      <a:pt x="64452" y="301307"/>
                      <a:pt x="42703" y="323056"/>
                      <a:pt x="20955" y="34480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任意多边形: 形状 10">
                <a:extLst>
                  <a:ext uri="{FF2B5EF4-FFF2-40B4-BE49-F238E27FC236}">
                    <a16:creationId xmlns:a16="http://schemas.microsoft.com/office/drawing/2014/main" id="{6929A59B-D289-4634-91BD-521EE2F6FD8E}"/>
                  </a:ext>
                </a:extLst>
              </p:cNvPr>
              <p:cNvSpPr/>
              <p:nvPr/>
            </p:nvSpPr>
            <p:spPr>
              <a:xfrm>
                <a:off x="9982994" y="3480461"/>
                <a:ext cx="510381" cy="202540"/>
              </a:xfrm>
              <a:custGeom>
                <a:avLst/>
                <a:gdLst>
                  <a:gd name="connsiteX0" fmla="*/ 498475 w 498475"/>
                  <a:gd name="connsiteY0" fmla="*/ 227835 h 227835"/>
                  <a:gd name="connsiteX1" fmla="*/ 317500 w 498475"/>
                  <a:gd name="connsiteY1" fmla="*/ 15110 h 227835"/>
                  <a:gd name="connsiteX2" fmla="*/ 0 w 498475"/>
                  <a:gd name="connsiteY2" fmla="*/ 34160 h 227835"/>
                  <a:gd name="connsiteX0" fmla="*/ 510381 w 510381"/>
                  <a:gd name="connsiteY0" fmla="*/ 220403 h 220403"/>
                  <a:gd name="connsiteX1" fmla="*/ 329406 w 510381"/>
                  <a:gd name="connsiteY1" fmla="*/ 7678 h 220403"/>
                  <a:gd name="connsiteX2" fmla="*/ 0 w 510381"/>
                  <a:gd name="connsiteY2" fmla="*/ 57684 h 220403"/>
                  <a:gd name="connsiteX0" fmla="*/ 510381 w 510381"/>
                  <a:gd name="connsiteY0" fmla="*/ 221691 h 221691"/>
                  <a:gd name="connsiteX1" fmla="*/ 329406 w 510381"/>
                  <a:gd name="connsiteY1" fmla="*/ 8966 h 221691"/>
                  <a:gd name="connsiteX2" fmla="*/ 0 w 510381"/>
                  <a:gd name="connsiteY2" fmla="*/ 58972 h 221691"/>
                  <a:gd name="connsiteX0" fmla="*/ 510381 w 510381"/>
                  <a:gd name="connsiteY0" fmla="*/ 209792 h 209792"/>
                  <a:gd name="connsiteX1" fmla="*/ 322263 w 510381"/>
                  <a:gd name="connsiteY1" fmla="*/ 11355 h 209792"/>
                  <a:gd name="connsiteX2" fmla="*/ 0 w 510381"/>
                  <a:gd name="connsiteY2" fmla="*/ 47073 h 209792"/>
                  <a:gd name="connsiteX0" fmla="*/ 510381 w 510381"/>
                  <a:gd name="connsiteY0" fmla="*/ 202540 h 202540"/>
                  <a:gd name="connsiteX1" fmla="*/ 312738 w 510381"/>
                  <a:gd name="connsiteY1" fmla="*/ 13628 h 202540"/>
                  <a:gd name="connsiteX2" fmla="*/ 0 w 510381"/>
                  <a:gd name="connsiteY2" fmla="*/ 39821 h 2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0381" h="202540">
                    <a:moveTo>
                      <a:pt x="510381" y="202540"/>
                    </a:moveTo>
                    <a:cubicBezTo>
                      <a:pt x="461433" y="112317"/>
                      <a:pt x="397801" y="40748"/>
                      <a:pt x="312738" y="13628"/>
                    </a:cubicBezTo>
                    <a:cubicBezTo>
                      <a:pt x="227675" y="-13492"/>
                      <a:pt x="110066" y="2250"/>
                      <a:pt x="0" y="398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8" name="任意多边形: 形状 14">
                <a:extLst>
                  <a:ext uri="{FF2B5EF4-FFF2-40B4-BE49-F238E27FC236}">
                    <a16:creationId xmlns:a16="http://schemas.microsoft.com/office/drawing/2014/main" id="{D4F0647F-5BB3-4D22-92AD-032CB5FCB782}"/>
                  </a:ext>
                </a:extLst>
              </p:cNvPr>
              <p:cNvSpPr/>
              <p:nvPr/>
            </p:nvSpPr>
            <p:spPr>
              <a:xfrm>
                <a:off x="10142537" y="3695700"/>
                <a:ext cx="357188" cy="418306"/>
              </a:xfrm>
              <a:custGeom>
                <a:avLst/>
                <a:gdLst>
                  <a:gd name="connsiteX0" fmla="*/ 302805 w 302805"/>
                  <a:gd name="connsiteY0" fmla="*/ 0 h 473075"/>
                  <a:gd name="connsiteX1" fmla="*/ 26580 w 302805"/>
                  <a:gd name="connsiteY1" fmla="*/ 149225 h 473075"/>
                  <a:gd name="connsiteX2" fmla="*/ 26580 w 302805"/>
                  <a:gd name="connsiteY2" fmla="*/ 473075 h 473075"/>
                  <a:gd name="connsiteX0" fmla="*/ 363368 w 363368"/>
                  <a:gd name="connsiteY0" fmla="*/ 0 h 418306"/>
                  <a:gd name="connsiteX1" fmla="*/ 87143 w 363368"/>
                  <a:gd name="connsiteY1" fmla="*/ 149225 h 418306"/>
                  <a:gd name="connsiteX2" fmla="*/ 6180 w 363368"/>
                  <a:gd name="connsiteY2" fmla="*/ 418306 h 418306"/>
                  <a:gd name="connsiteX0" fmla="*/ 357188 w 357188"/>
                  <a:gd name="connsiteY0" fmla="*/ 0 h 418306"/>
                  <a:gd name="connsiteX1" fmla="*/ 80963 w 357188"/>
                  <a:gd name="connsiteY1" fmla="*/ 149225 h 418306"/>
                  <a:gd name="connsiteX2" fmla="*/ 0 w 357188"/>
                  <a:gd name="connsiteY2" fmla="*/ 418306 h 418306"/>
                  <a:gd name="connsiteX0" fmla="*/ 357188 w 357188"/>
                  <a:gd name="connsiteY0" fmla="*/ 0 h 418306"/>
                  <a:gd name="connsiteX1" fmla="*/ 95250 w 357188"/>
                  <a:gd name="connsiteY1" fmla="*/ 137319 h 418306"/>
                  <a:gd name="connsiteX2" fmla="*/ 0 w 357188"/>
                  <a:gd name="connsiteY2" fmla="*/ 418306 h 418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8" h="418306">
                    <a:moveTo>
                      <a:pt x="357188" y="0"/>
                    </a:moveTo>
                    <a:cubicBezTo>
                      <a:pt x="242094" y="35189"/>
                      <a:pt x="154781" y="67601"/>
                      <a:pt x="95250" y="137319"/>
                    </a:cubicBezTo>
                    <a:cubicBezTo>
                      <a:pt x="35719" y="207037"/>
                      <a:pt x="5556" y="293423"/>
                      <a:pt x="0" y="41830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9" name="任意多边形: 形状 15">
                <a:extLst>
                  <a:ext uri="{FF2B5EF4-FFF2-40B4-BE49-F238E27FC236}">
                    <a16:creationId xmlns:a16="http://schemas.microsoft.com/office/drawing/2014/main" id="{9736CBB2-72C5-4A35-90DB-51CB748870AB}"/>
                  </a:ext>
                </a:extLst>
              </p:cNvPr>
              <p:cNvSpPr/>
              <p:nvPr/>
            </p:nvSpPr>
            <p:spPr>
              <a:xfrm>
                <a:off x="10494167" y="3695700"/>
                <a:ext cx="330995" cy="413544"/>
              </a:xfrm>
              <a:custGeom>
                <a:avLst/>
                <a:gdLst>
                  <a:gd name="connsiteX0" fmla="*/ 0 w 419100"/>
                  <a:gd name="connsiteY0" fmla="*/ 0 h 292100"/>
                  <a:gd name="connsiteX1" fmla="*/ 158750 w 419100"/>
                  <a:gd name="connsiteY1" fmla="*/ 228600 h 292100"/>
                  <a:gd name="connsiteX2" fmla="*/ 419100 w 419100"/>
                  <a:gd name="connsiteY2" fmla="*/ 292100 h 292100"/>
                  <a:gd name="connsiteX0" fmla="*/ 0 w 309563"/>
                  <a:gd name="connsiteY0" fmla="*/ 0 h 404019"/>
                  <a:gd name="connsiteX1" fmla="*/ 158750 w 309563"/>
                  <a:gd name="connsiteY1" fmla="*/ 228600 h 404019"/>
                  <a:gd name="connsiteX2" fmla="*/ 309563 w 309563"/>
                  <a:gd name="connsiteY2" fmla="*/ 404019 h 404019"/>
                  <a:gd name="connsiteX0" fmla="*/ 0 w 309563"/>
                  <a:gd name="connsiteY0" fmla="*/ 0 h 404019"/>
                  <a:gd name="connsiteX1" fmla="*/ 80169 w 309563"/>
                  <a:gd name="connsiteY1" fmla="*/ 254794 h 404019"/>
                  <a:gd name="connsiteX2" fmla="*/ 309563 w 309563"/>
                  <a:gd name="connsiteY2" fmla="*/ 404019 h 404019"/>
                  <a:gd name="connsiteX0" fmla="*/ 0 w 309563"/>
                  <a:gd name="connsiteY0" fmla="*/ 0 h 404019"/>
                  <a:gd name="connsiteX1" fmla="*/ 58738 w 309563"/>
                  <a:gd name="connsiteY1" fmla="*/ 278606 h 404019"/>
                  <a:gd name="connsiteX2" fmla="*/ 309563 w 309563"/>
                  <a:gd name="connsiteY2" fmla="*/ 404019 h 404019"/>
                  <a:gd name="connsiteX0" fmla="*/ 0 w 309563"/>
                  <a:gd name="connsiteY0" fmla="*/ 0 h 404019"/>
                  <a:gd name="connsiteX1" fmla="*/ 58738 w 309563"/>
                  <a:gd name="connsiteY1" fmla="*/ 278606 h 404019"/>
                  <a:gd name="connsiteX2" fmla="*/ 309563 w 309563"/>
                  <a:gd name="connsiteY2" fmla="*/ 404019 h 404019"/>
                  <a:gd name="connsiteX0" fmla="*/ 0 w 330995"/>
                  <a:gd name="connsiteY0" fmla="*/ 0 h 413544"/>
                  <a:gd name="connsiteX1" fmla="*/ 80170 w 330995"/>
                  <a:gd name="connsiteY1" fmla="*/ 288131 h 413544"/>
                  <a:gd name="connsiteX2" fmla="*/ 330995 w 330995"/>
                  <a:gd name="connsiteY2" fmla="*/ 413544 h 413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5" h="413544">
                    <a:moveTo>
                      <a:pt x="0" y="0"/>
                    </a:moveTo>
                    <a:cubicBezTo>
                      <a:pt x="1588" y="132820"/>
                      <a:pt x="25004" y="219207"/>
                      <a:pt x="80170" y="288131"/>
                    </a:cubicBezTo>
                    <a:cubicBezTo>
                      <a:pt x="135336" y="357055"/>
                      <a:pt x="235745" y="406135"/>
                      <a:pt x="330995" y="41354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任意多边形: 形状 16">
                <a:extLst>
                  <a:ext uri="{FF2B5EF4-FFF2-40B4-BE49-F238E27FC236}">
                    <a16:creationId xmlns:a16="http://schemas.microsoft.com/office/drawing/2014/main" id="{A92191FA-8F5C-4DA2-A110-58756B6F8F7B}"/>
                  </a:ext>
                </a:extLst>
              </p:cNvPr>
              <p:cNvSpPr/>
              <p:nvPr/>
            </p:nvSpPr>
            <p:spPr>
              <a:xfrm>
                <a:off x="10502900" y="3502025"/>
                <a:ext cx="488950" cy="243234"/>
              </a:xfrm>
              <a:custGeom>
                <a:avLst/>
                <a:gdLst>
                  <a:gd name="connsiteX0" fmla="*/ 0 w 488950"/>
                  <a:gd name="connsiteY0" fmla="*/ 196850 h 250798"/>
                  <a:gd name="connsiteX1" fmla="*/ 314325 w 488950"/>
                  <a:gd name="connsiteY1" fmla="*/ 238125 h 250798"/>
                  <a:gd name="connsiteX2" fmla="*/ 488950 w 488950"/>
                  <a:gd name="connsiteY2" fmla="*/ 0 h 250798"/>
                  <a:gd name="connsiteX0" fmla="*/ 0 w 488950"/>
                  <a:gd name="connsiteY0" fmla="*/ 196850 h 243234"/>
                  <a:gd name="connsiteX1" fmla="*/ 295275 w 488950"/>
                  <a:gd name="connsiteY1" fmla="*/ 228600 h 243234"/>
                  <a:gd name="connsiteX2" fmla="*/ 488950 w 488950"/>
                  <a:gd name="connsiteY2" fmla="*/ 0 h 243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8950" h="243234">
                    <a:moveTo>
                      <a:pt x="0" y="196850"/>
                    </a:moveTo>
                    <a:cubicBezTo>
                      <a:pt x="116416" y="233891"/>
                      <a:pt x="213783" y="261408"/>
                      <a:pt x="295275" y="228600"/>
                    </a:cubicBezTo>
                    <a:cubicBezTo>
                      <a:pt x="376767" y="195792"/>
                      <a:pt x="442383" y="102658"/>
                      <a:pt x="48895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1" name="文本框 310">
              <a:extLst>
                <a:ext uri="{FF2B5EF4-FFF2-40B4-BE49-F238E27FC236}">
                  <a16:creationId xmlns:a16="http://schemas.microsoft.com/office/drawing/2014/main" id="{6E38357E-9665-47CF-AC3C-306771A1016E}"/>
                </a:ext>
              </a:extLst>
            </p:cNvPr>
            <p:cNvSpPr txBox="1"/>
            <p:nvPr/>
          </p:nvSpPr>
          <p:spPr>
            <a:xfrm>
              <a:off x="6955471" y="1679573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⑿</a:t>
              </a:r>
            </a:p>
          </p:txBody>
        </p:sp>
        <p:sp>
          <p:nvSpPr>
            <p:cNvPr id="312" name="文本框 311">
              <a:extLst>
                <a:ext uri="{FF2B5EF4-FFF2-40B4-BE49-F238E27FC236}">
                  <a16:creationId xmlns:a16="http://schemas.microsoft.com/office/drawing/2014/main" id="{9FEA5113-72C7-4BFA-B44E-1C15BCB60337}"/>
                </a:ext>
              </a:extLst>
            </p:cNvPr>
            <p:cNvSpPr txBox="1"/>
            <p:nvPr/>
          </p:nvSpPr>
          <p:spPr>
            <a:xfrm>
              <a:off x="7574862" y="1925131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⑨</a:t>
              </a:r>
            </a:p>
          </p:txBody>
        </p:sp>
        <p:sp>
          <p:nvSpPr>
            <p:cNvPr id="313" name="文本框 312">
              <a:extLst>
                <a:ext uri="{FF2B5EF4-FFF2-40B4-BE49-F238E27FC236}">
                  <a16:creationId xmlns:a16="http://schemas.microsoft.com/office/drawing/2014/main" id="{671269C4-A2DB-4D5C-90E0-35484D866333}"/>
                </a:ext>
              </a:extLst>
            </p:cNvPr>
            <p:cNvSpPr txBox="1"/>
            <p:nvPr/>
          </p:nvSpPr>
          <p:spPr>
            <a:xfrm>
              <a:off x="7146956" y="136914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⑾</a:t>
              </a:r>
            </a:p>
          </p:txBody>
        </p: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B486E0C2-BD52-4F4A-A35B-7F66803E15F0}"/>
                </a:ext>
              </a:extLst>
            </p:cNvPr>
            <p:cNvSpPr txBox="1"/>
            <p:nvPr/>
          </p:nvSpPr>
          <p:spPr>
            <a:xfrm>
              <a:off x="7526627" y="1511587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⑩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150899" y="620650"/>
            <a:ext cx="4884428" cy="1708728"/>
            <a:chOff x="7184097" y="-863928"/>
            <a:chExt cx="4884428" cy="1708728"/>
          </a:xfrm>
        </p:grpSpPr>
        <p:grpSp>
          <p:nvGrpSpPr>
            <p:cNvPr id="35" name="组合 34"/>
            <p:cNvGrpSpPr/>
            <p:nvPr/>
          </p:nvGrpSpPr>
          <p:grpSpPr>
            <a:xfrm>
              <a:off x="7184097" y="-863928"/>
              <a:ext cx="4884428" cy="1708728"/>
              <a:chOff x="7369241" y="828374"/>
              <a:chExt cx="4884428" cy="1708728"/>
            </a:xfrm>
          </p:grpSpPr>
          <p:grpSp>
            <p:nvGrpSpPr>
              <p:cNvPr id="12" name="组合 11"/>
              <p:cNvGrpSpPr/>
              <p:nvPr/>
            </p:nvGrpSpPr>
            <p:grpSpPr>
              <a:xfrm>
                <a:off x="7369241" y="828374"/>
                <a:ext cx="3054522" cy="1708728"/>
                <a:chOff x="7369241" y="828374"/>
                <a:chExt cx="3054522" cy="1708728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7369241" y="828374"/>
                  <a:ext cx="1708728" cy="1708728"/>
                  <a:chOff x="5654890" y="828377"/>
                  <a:chExt cx="1708728" cy="1708728"/>
                </a:xfrm>
              </p:grpSpPr>
              <p:sp>
                <p:nvSpPr>
                  <p:cNvPr id="120" name="椭圆 119">
                    <a:extLst>
                      <a:ext uri="{FF2B5EF4-FFF2-40B4-BE49-F238E27FC236}">
                        <a16:creationId xmlns:a16="http://schemas.microsoft.com/office/drawing/2014/main" id="{8882E5F5-2C55-4CC1-92BC-4833C610FD25}"/>
                      </a:ext>
                    </a:extLst>
                  </p:cNvPr>
                  <p:cNvSpPr/>
                  <p:nvPr/>
                </p:nvSpPr>
                <p:spPr>
                  <a:xfrm>
                    <a:off x="5654890" y="828377"/>
                    <a:ext cx="1708728" cy="170872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cxnSp>
                <p:nvCxnSpPr>
                  <p:cNvPr id="3" name="直接连接符 2"/>
                  <p:cNvCxnSpPr>
                    <a:stCxn id="120" idx="0"/>
                  </p:cNvCxnSpPr>
                  <p:nvPr/>
                </p:nvCxnSpPr>
                <p:spPr>
                  <a:xfrm>
                    <a:off x="6509254" y="828377"/>
                    <a:ext cx="0" cy="50338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接连接符 5"/>
                  <p:cNvCxnSpPr>
                    <a:stCxn id="120" idx="4"/>
                  </p:cNvCxnSpPr>
                  <p:nvPr/>
                </p:nvCxnSpPr>
                <p:spPr>
                  <a:xfrm flipV="1">
                    <a:off x="6509254" y="2033723"/>
                    <a:ext cx="0" cy="503382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3" name="加号 132"/>
                <p:cNvSpPr/>
                <p:nvPr/>
              </p:nvSpPr>
              <p:spPr>
                <a:xfrm>
                  <a:off x="9178036" y="1582063"/>
                  <a:ext cx="201349" cy="201349"/>
                </a:xfrm>
                <a:prstGeom prst="mathPlus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加号 134"/>
                <p:cNvSpPr/>
                <p:nvPr/>
              </p:nvSpPr>
              <p:spPr>
                <a:xfrm>
                  <a:off x="10222414" y="1582063"/>
                  <a:ext cx="201349" cy="201349"/>
                </a:xfrm>
                <a:prstGeom prst="mathPlus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9" name="加号 138"/>
              <p:cNvSpPr/>
              <p:nvPr/>
            </p:nvSpPr>
            <p:spPr>
              <a:xfrm>
                <a:off x="11608882" y="1582063"/>
                <a:ext cx="201349" cy="201349"/>
              </a:xfrm>
              <a:prstGeom prst="mathPlu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11746799" y="1361609"/>
                <a:ext cx="5068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600" dirty="0"/>
                  <a:t>…</a:t>
                </a:r>
                <a:endParaRPr lang="zh-CN" altLang="en-US" sz="3600" dirty="0"/>
              </a:p>
            </p:txBody>
          </p:sp>
        </p:grpSp>
        <p:grpSp>
          <p:nvGrpSpPr>
            <p:cNvPr id="321" name="组合 320"/>
            <p:cNvGrpSpPr/>
            <p:nvPr/>
          </p:nvGrpSpPr>
          <p:grpSpPr>
            <a:xfrm>
              <a:off x="7678726" y="-352172"/>
              <a:ext cx="746126" cy="716845"/>
              <a:chOff x="5397027" y="3128561"/>
              <a:chExt cx="746126" cy="716845"/>
            </a:xfrm>
          </p:grpSpPr>
          <p:grpSp>
            <p:nvGrpSpPr>
              <p:cNvPr id="322" name="组合 321">
                <a:extLst>
                  <a:ext uri="{FF2B5EF4-FFF2-40B4-BE49-F238E27FC236}">
                    <a16:creationId xmlns:a16="http://schemas.microsoft.com/office/drawing/2014/main" id="{12B875B2-8708-4F33-93A0-E5785711A953}"/>
                  </a:ext>
                </a:extLst>
              </p:cNvPr>
              <p:cNvGrpSpPr/>
              <p:nvPr/>
            </p:nvGrpSpPr>
            <p:grpSpPr>
              <a:xfrm>
                <a:off x="5397027" y="3128561"/>
                <a:ext cx="701964" cy="701964"/>
                <a:chOff x="6898587" y="4853077"/>
                <a:chExt cx="701964" cy="701964"/>
              </a:xfrm>
            </p:grpSpPr>
            <p:sp>
              <p:nvSpPr>
                <p:cNvPr id="326" name="椭圆 325">
                  <a:extLst>
                    <a:ext uri="{FF2B5EF4-FFF2-40B4-BE49-F238E27FC236}">
                      <a16:creationId xmlns:a16="http://schemas.microsoft.com/office/drawing/2014/main" id="{BE859C3B-9E06-46E2-9FA0-F960BA5F3753}"/>
                    </a:ext>
                  </a:extLst>
                </p:cNvPr>
                <p:cNvSpPr/>
                <p:nvPr/>
              </p:nvSpPr>
              <p:spPr>
                <a:xfrm>
                  <a:off x="6898587" y="4853077"/>
                  <a:ext cx="701964" cy="70196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7" name="任意多边形: 形状 144">
                  <a:extLst>
                    <a:ext uri="{FF2B5EF4-FFF2-40B4-BE49-F238E27FC236}">
                      <a16:creationId xmlns:a16="http://schemas.microsoft.com/office/drawing/2014/main" id="{38E7716F-8F97-4E63-99CF-CA9A69A71A99}"/>
                    </a:ext>
                  </a:extLst>
                </p:cNvPr>
                <p:cNvSpPr/>
                <p:nvPr/>
              </p:nvSpPr>
              <p:spPr>
                <a:xfrm>
                  <a:off x="7230667" y="4858829"/>
                  <a:ext cx="61331" cy="344805"/>
                </a:xfrm>
                <a:custGeom>
                  <a:avLst/>
                  <a:gdLst>
                    <a:gd name="connsiteX0" fmla="*/ 0 w 61331"/>
                    <a:gd name="connsiteY0" fmla="*/ 0 h 344805"/>
                    <a:gd name="connsiteX1" fmla="*/ 60960 w 61331"/>
                    <a:gd name="connsiteY1" fmla="*/ 243840 h 344805"/>
                    <a:gd name="connsiteX2" fmla="*/ 20955 w 61331"/>
                    <a:gd name="connsiteY2" fmla="*/ 344805 h 344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331" h="344805">
                      <a:moveTo>
                        <a:pt x="0" y="0"/>
                      </a:moveTo>
                      <a:cubicBezTo>
                        <a:pt x="28734" y="93186"/>
                        <a:pt x="57468" y="186373"/>
                        <a:pt x="60960" y="243840"/>
                      </a:cubicBezTo>
                      <a:cubicBezTo>
                        <a:pt x="64452" y="301307"/>
                        <a:pt x="42703" y="323056"/>
                        <a:pt x="20955" y="34480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8" name="任意多边形: 形状 145">
                  <a:extLst>
                    <a:ext uri="{FF2B5EF4-FFF2-40B4-BE49-F238E27FC236}">
                      <a16:creationId xmlns:a16="http://schemas.microsoft.com/office/drawing/2014/main" id="{99FA9504-11F6-4994-BD88-6092AC440F6A}"/>
                    </a:ext>
                  </a:extLst>
                </p:cNvPr>
                <p:cNvSpPr/>
                <p:nvPr/>
              </p:nvSpPr>
              <p:spPr>
                <a:xfrm>
                  <a:off x="6962062" y="5197919"/>
                  <a:ext cx="285750" cy="200025"/>
                </a:xfrm>
                <a:custGeom>
                  <a:avLst/>
                  <a:gdLst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4315 h 204340"/>
                    <a:gd name="connsiteX1" fmla="*/ 125730 w 285750"/>
                    <a:gd name="connsiteY1" fmla="*/ 23365 h 204340"/>
                    <a:gd name="connsiteX2" fmla="*/ 0 w 285750"/>
                    <a:gd name="connsiteY2" fmla="*/ 204340 h 204340"/>
                    <a:gd name="connsiteX0" fmla="*/ 285750 w 285750"/>
                    <a:gd name="connsiteY0" fmla="*/ 0 h 200025"/>
                    <a:gd name="connsiteX1" fmla="*/ 106680 w 285750"/>
                    <a:gd name="connsiteY1" fmla="*/ 38100 h 200025"/>
                    <a:gd name="connsiteX2" fmla="*/ 0 w 285750"/>
                    <a:gd name="connsiteY2" fmla="*/ 200025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50" h="200025">
                      <a:moveTo>
                        <a:pt x="285750" y="0"/>
                      </a:moveTo>
                      <a:cubicBezTo>
                        <a:pt x="232410" y="6350"/>
                        <a:pt x="182880" y="-4445"/>
                        <a:pt x="106680" y="38100"/>
                      </a:cubicBezTo>
                      <a:cubicBezTo>
                        <a:pt x="30480" y="80645"/>
                        <a:pt x="39052" y="126206"/>
                        <a:pt x="0" y="20002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9" name="任意多边形: 形状 146">
                  <a:extLst>
                    <a:ext uri="{FF2B5EF4-FFF2-40B4-BE49-F238E27FC236}">
                      <a16:creationId xmlns:a16="http://schemas.microsoft.com/office/drawing/2014/main" id="{4522B58E-89A9-41D1-BD67-F3EF36BC3D6A}"/>
                    </a:ext>
                  </a:extLst>
                </p:cNvPr>
                <p:cNvSpPr/>
                <p:nvPr/>
              </p:nvSpPr>
              <p:spPr>
                <a:xfrm>
                  <a:off x="7253527" y="5205539"/>
                  <a:ext cx="331470" cy="166783"/>
                </a:xfrm>
                <a:custGeom>
                  <a:avLst/>
                  <a:gdLst>
                    <a:gd name="connsiteX0" fmla="*/ 0 w 331470"/>
                    <a:gd name="connsiteY0" fmla="*/ 0 h 166783"/>
                    <a:gd name="connsiteX1" fmla="*/ 140970 w 331470"/>
                    <a:gd name="connsiteY1" fmla="*/ 160020 h 166783"/>
                    <a:gd name="connsiteX2" fmla="*/ 331470 w 331470"/>
                    <a:gd name="connsiteY2" fmla="*/ 121920 h 166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70" h="166783">
                      <a:moveTo>
                        <a:pt x="0" y="0"/>
                      </a:moveTo>
                      <a:cubicBezTo>
                        <a:pt x="42862" y="69850"/>
                        <a:pt x="85725" y="139700"/>
                        <a:pt x="140970" y="160020"/>
                      </a:cubicBezTo>
                      <a:cubicBezTo>
                        <a:pt x="196215" y="180340"/>
                        <a:pt x="263842" y="151130"/>
                        <a:pt x="331470" y="12192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98C6335-D32E-42DF-8179-CA8EC767B955}"/>
                  </a:ext>
                </a:extLst>
              </p:cNvPr>
              <p:cNvSpPr txBox="1"/>
              <p:nvPr/>
            </p:nvSpPr>
            <p:spPr>
              <a:xfrm>
                <a:off x="5409513" y="314712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①</a:t>
                </a:r>
              </a:p>
            </p:txBody>
          </p: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30F2C07A-3DC1-4B91-B1D9-DE5134D85224}"/>
                  </a:ext>
                </a:extLst>
              </p:cNvPr>
              <p:cNvSpPr txBox="1"/>
              <p:nvPr/>
            </p:nvSpPr>
            <p:spPr>
              <a:xfrm>
                <a:off x="5489715" y="347607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②</a:t>
                </a:r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C0BA0DCF-0F1F-440E-98A5-F448BF07E657}"/>
                  </a:ext>
                </a:extLst>
              </p:cNvPr>
              <p:cNvSpPr txBox="1"/>
              <p:nvPr/>
            </p:nvSpPr>
            <p:spPr>
              <a:xfrm>
                <a:off x="5727655" y="325804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③</a:t>
                </a:r>
              </a:p>
            </p:txBody>
          </p:sp>
        </p:grpSp>
        <p:grpSp>
          <p:nvGrpSpPr>
            <p:cNvPr id="330" name="组合 329"/>
            <p:cNvGrpSpPr/>
            <p:nvPr/>
          </p:nvGrpSpPr>
          <p:grpSpPr>
            <a:xfrm>
              <a:off x="9198215" y="-410507"/>
              <a:ext cx="823537" cy="777043"/>
              <a:chOff x="6136662" y="2315237"/>
              <a:chExt cx="823537" cy="777043"/>
            </a:xfrm>
          </p:grpSpPr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AE5DFF01-B4AA-43BD-8B51-1239968B1E13}"/>
                  </a:ext>
                </a:extLst>
              </p:cNvPr>
              <p:cNvSpPr txBox="1"/>
              <p:nvPr/>
            </p:nvSpPr>
            <p:spPr>
              <a:xfrm>
                <a:off x="6397427" y="272294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④</a:t>
                </a:r>
              </a:p>
            </p:txBody>
          </p:sp>
          <p:sp>
            <p:nvSpPr>
              <p:cNvPr id="332" name="椭圆 331">
                <a:extLst>
                  <a:ext uri="{FF2B5EF4-FFF2-40B4-BE49-F238E27FC236}">
                    <a16:creationId xmlns:a16="http://schemas.microsoft.com/office/drawing/2014/main" id="{0A3CB84A-698F-49A7-8EF5-17FE10A3889E}"/>
                  </a:ext>
                </a:extLst>
              </p:cNvPr>
              <p:cNvSpPr/>
              <p:nvPr/>
            </p:nvSpPr>
            <p:spPr>
              <a:xfrm>
                <a:off x="6185132" y="2336158"/>
                <a:ext cx="725304" cy="7253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任意多边形: 形状 134">
                <a:extLst>
                  <a:ext uri="{FF2B5EF4-FFF2-40B4-BE49-F238E27FC236}">
                    <a16:creationId xmlns:a16="http://schemas.microsoft.com/office/drawing/2014/main" id="{01F8691C-82CB-46D2-8139-4BC96BDACDA1}"/>
                  </a:ext>
                </a:extLst>
              </p:cNvPr>
              <p:cNvSpPr/>
              <p:nvPr/>
            </p:nvSpPr>
            <p:spPr>
              <a:xfrm>
                <a:off x="6192276" y="2607611"/>
                <a:ext cx="357187" cy="95260"/>
              </a:xfrm>
              <a:custGeom>
                <a:avLst/>
                <a:gdLst>
                  <a:gd name="connsiteX0" fmla="*/ 357187 w 357187"/>
                  <a:gd name="connsiteY0" fmla="*/ 95260 h 95260"/>
                  <a:gd name="connsiteX1" fmla="*/ 185737 w 357187"/>
                  <a:gd name="connsiteY1" fmla="*/ 10 h 95260"/>
                  <a:gd name="connsiteX2" fmla="*/ 0 w 357187"/>
                  <a:gd name="connsiteY2" fmla="*/ 90497 h 9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7" h="95260">
                    <a:moveTo>
                      <a:pt x="357187" y="95260"/>
                    </a:moveTo>
                    <a:cubicBezTo>
                      <a:pt x="301227" y="48032"/>
                      <a:pt x="245268" y="804"/>
                      <a:pt x="185737" y="10"/>
                    </a:cubicBezTo>
                    <a:cubicBezTo>
                      <a:pt x="126206" y="-784"/>
                      <a:pt x="63103" y="44856"/>
                      <a:pt x="0" y="9049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任意多边形: 形状 135">
                <a:extLst>
                  <a:ext uri="{FF2B5EF4-FFF2-40B4-BE49-F238E27FC236}">
                    <a16:creationId xmlns:a16="http://schemas.microsoft.com/office/drawing/2014/main" id="{6F9AD600-8061-4446-B08E-665B4F02D5E4}"/>
                  </a:ext>
                </a:extLst>
              </p:cNvPr>
              <p:cNvSpPr/>
              <p:nvPr/>
            </p:nvSpPr>
            <p:spPr>
              <a:xfrm>
                <a:off x="6456595" y="2705252"/>
                <a:ext cx="88106" cy="350044"/>
              </a:xfrm>
              <a:custGeom>
                <a:avLst/>
                <a:gdLst>
                  <a:gd name="connsiteX0" fmla="*/ 88106 w 88106"/>
                  <a:gd name="connsiteY0" fmla="*/ 0 h 350044"/>
                  <a:gd name="connsiteX1" fmla="*/ 0 w 88106"/>
                  <a:gd name="connsiteY1" fmla="*/ 173831 h 350044"/>
                  <a:gd name="connsiteX2" fmla="*/ 88106 w 88106"/>
                  <a:gd name="connsiteY2" fmla="*/ 350044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106" h="350044">
                    <a:moveTo>
                      <a:pt x="88106" y="0"/>
                    </a:moveTo>
                    <a:cubicBezTo>
                      <a:pt x="44053" y="57745"/>
                      <a:pt x="0" y="115490"/>
                      <a:pt x="0" y="173831"/>
                    </a:cubicBezTo>
                    <a:cubicBezTo>
                      <a:pt x="0" y="232172"/>
                      <a:pt x="44053" y="291108"/>
                      <a:pt x="88106" y="35004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任意多边形: 形状 136">
                <a:extLst>
                  <a:ext uri="{FF2B5EF4-FFF2-40B4-BE49-F238E27FC236}">
                    <a16:creationId xmlns:a16="http://schemas.microsoft.com/office/drawing/2014/main" id="{62F5084C-D0A2-4CA2-8E03-A10BA71FAE53}"/>
                  </a:ext>
                </a:extLst>
              </p:cNvPr>
              <p:cNvSpPr/>
              <p:nvPr/>
            </p:nvSpPr>
            <p:spPr>
              <a:xfrm>
                <a:off x="6551845" y="2693346"/>
                <a:ext cx="357187" cy="111999"/>
              </a:xfrm>
              <a:custGeom>
                <a:avLst/>
                <a:gdLst>
                  <a:gd name="connsiteX0" fmla="*/ 357187 w 357187"/>
                  <a:gd name="connsiteY0" fmla="*/ 0 h 111999"/>
                  <a:gd name="connsiteX1" fmla="*/ 178593 w 357187"/>
                  <a:gd name="connsiteY1" fmla="*/ 111918 h 111999"/>
                  <a:gd name="connsiteX2" fmla="*/ 0 w 357187"/>
                  <a:gd name="connsiteY2" fmla="*/ 14287 h 111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7" h="111999">
                    <a:moveTo>
                      <a:pt x="357187" y="0"/>
                    </a:moveTo>
                    <a:cubicBezTo>
                      <a:pt x="297655" y="54768"/>
                      <a:pt x="238124" y="109537"/>
                      <a:pt x="178593" y="111918"/>
                    </a:cubicBezTo>
                    <a:cubicBezTo>
                      <a:pt x="119062" y="114299"/>
                      <a:pt x="59531" y="64293"/>
                      <a:pt x="0" y="1428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任意多边形: 形状 137">
                <a:extLst>
                  <a:ext uri="{FF2B5EF4-FFF2-40B4-BE49-F238E27FC236}">
                    <a16:creationId xmlns:a16="http://schemas.microsoft.com/office/drawing/2014/main" id="{FAF16E41-0D57-4CF5-AE29-0E2351944AA8}"/>
                  </a:ext>
                </a:extLst>
              </p:cNvPr>
              <p:cNvSpPr/>
              <p:nvPr/>
            </p:nvSpPr>
            <p:spPr>
              <a:xfrm>
                <a:off x="6547082" y="2338539"/>
                <a:ext cx="107156" cy="354807"/>
              </a:xfrm>
              <a:custGeom>
                <a:avLst/>
                <a:gdLst>
                  <a:gd name="connsiteX0" fmla="*/ 0 w 107156"/>
                  <a:gd name="connsiteY0" fmla="*/ 0 h 354807"/>
                  <a:gd name="connsiteX1" fmla="*/ 107156 w 107156"/>
                  <a:gd name="connsiteY1" fmla="*/ 173832 h 354807"/>
                  <a:gd name="connsiteX2" fmla="*/ 0 w 107156"/>
                  <a:gd name="connsiteY2" fmla="*/ 354807 h 35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156" h="354807">
                    <a:moveTo>
                      <a:pt x="0" y="0"/>
                    </a:moveTo>
                    <a:cubicBezTo>
                      <a:pt x="53578" y="57349"/>
                      <a:pt x="107156" y="114698"/>
                      <a:pt x="107156" y="173832"/>
                    </a:cubicBezTo>
                    <a:cubicBezTo>
                      <a:pt x="107156" y="232966"/>
                      <a:pt x="53578" y="293886"/>
                      <a:pt x="0" y="35480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EA5F4BD1-83D5-433C-80D1-65D069F33EF6}"/>
                  </a:ext>
                </a:extLst>
              </p:cNvPr>
              <p:cNvSpPr txBox="1"/>
              <p:nvPr/>
            </p:nvSpPr>
            <p:spPr>
              <a:xfrm>
                <a:off x="6544701" y="245577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⑤</a:t>
                </a:r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E06E3436-CCC8-4D41-8EF3-AFC606EB1F8E}"/>
                  </a:ext>
                </a:extLst>
              </p:cNvPr>
              <p:cNvSpPr txBox="1"/>
              <p:nvPr/>
            </p:nvSpPr>
            <p:spPr>
              <a:xfrm>
                <a:off x="6283936" y="2315237"/>
                <a:ext cx="4138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⑥</a:t>
                </a:r>
              </a:p>
            </p:txBody>
          </p:sp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6F37A230-B48D-451A-B02B-7E9E6AF19C93}"/>
                  </a:ext>
                </a:extLst>
              </p:cNvPr>
              <p:cNvSpPr txBox="1"/>
              <p:nvPr/>
            </p:nvSpPr>
            <p:spPr>
              <a:xfrm>
                <a:off x="6136662" y="258753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⑦</a:t>
                </a:r>
              </a:p>
            </p:txBody>
          </p:sp>
        </p:grpSp>
        <p:grpSp>
          <p:nvGrpSpPr>
            <p:cNvPr id="340" name="组合 339"/>
            <p:cNvGrpSpPr/>
            <p:nvPr/>
          </p:nvGrpSpPr>
          <p:grpSpPr>
            <a:xfrm>
              <a:off x="10282517" y="-574068"/>
              <a:ext cx="1090806" cy="1090806"/>
              <a:chOff x="6946760" y="1364968"/>
              <a:chExt cx="1090806" cy="1090806"/>
            </a:xfrm>
          </p:grpSpPr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1D45C6BD-35CC-4784-B840-3C9509755F99}"/>
                  </a:ext>
                </a:extLst>
              </p:cNvPr>
              <p:cNvSpPr txBox="1"/>
              <p:nvPr/>
            </p:nvSpPr>
            <p:spPr>
              <a:xfrm>
                <a:off x="7159364" y="2009629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⑧</a:t>
                </a:r>
              </a:p>
            </p:txBody>
          </p:sp>
          <p:grpSp>
            <p:nvGrpSpPr>
              <p:cNvPr id="342" name="组合 341">
                <a:extLst>
                  <a:ext uri="{FF2B5EF4-FFF2-40B4-BE49-F238E27FC236}">
                    <a16:creationId xmlns:a16="http://schemas.microsoft.com/office/drawing/2014/main" id="{BDCD3EA9-B080-4878-9CA6-0D5B0F0C60F2}"/>
                  </a:ext>
                </a:extLst>
              </p:cNvPr>
              <p:cNvGrpSpPr/>
              <p:nvPr/>
            </p:nvGrpSpPr>
            <p:grpSpPr>
              <a:xfrm>
                <a:off x="6946760" y="1364968"/>
                <a:ext cx="1090806" cy="1090806"/>
                <a:chOff x="9945494" y="3152448"/>
                <a:chExt cx="1090806" cy="1090806"/>
              </a:xfrm>
            </p:grpSpPr>
            <p:sp>
              <p:nvSpPr>
                <p:cNvPr id="347" name="椭圆 346">
                  <a:extLst>
                    <a:ext uri="{FF2B5EF4-FFF2-40B4-BE49-F238E27FC236}">
                      <a16:creationId xmlns:a16="http://schemas.microsoft.com/office/drawing/2014/main" id="{79E27180-742A-4058-838C-3D998763D2BC}"/>
                    </a:ext>
                  </a:extLst>
                </p:cNvPr>
                <p:cNvSpPr/>
                <p:nvPr/>
              </p:nvSpPr>
              <p:spPr>
                <a:xfrm>
                  <a:off x="9945494" y="3152448"/>
                  <a:ext cx="1090806" cy="109080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48" name="任意多边形: 形状 149">
                  <a:extLst>
                    <a:ext uri="{FF2B5EF4-FFF2-40B4-BE49-F238E27FC236}">
                      <a16:creationId xmlns:a16="http://schemas.microsoft.com/office/drawing/2014/main" id="{2E52110B-F9D5-4763-B32A-2F49AC99BE07}"/>
                    </a:ext>
                  </a:extLst>
                </p:cNvPr>
                <p:cNvSpPr/>
                <p:nvPr/>
              </p:nvSpPr>
              <p:spPr>
                <a:xfrm>
                  <a:off x="10461525" y="3161386"/>
                  <a:ext cx="95304" cy="535804"/>
                </a:xfrm>
                <a:custGeom>
                  <a:avLst/>
                  <a:gdLst>
                    <a:gd name="connsiteX0" fmla="*/ 0 w 61331"/>
                    <a:gd name="connsiteY0" fmla="*/ 0 h 344805"/>
                    <a:gd name="connsiteX1" fmla="*/ 60960 w 61331"/>
                    <a:gd name="connsiteY1" fmla="*/ 243840 h 344805"/>
                    <a:gd name="connsiteX2" fmla="*/ 20955 w 61331"/>
                    <a:gd name="connsiteY2" fmla="*/ 344805 h 344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331" h="344805">
                      <a:moveTo>
                        <a:pt x="0" y="0"/>
                      </a:moveTo>
                      <a:cubicBezTo>
                        <a:pt x="28734" y="93186"/>
                        <a:pt x="57468" y="186373"/>
                        <a:pt x="60960" y="243840"/>
                      </a:cubicBezTo>
                      <a:cubicBezTo>
                        <a:pt x="64452" y="301307"/>
                        <a:pt x="42703" y="323056"/>
                        <a:pt x="20955" y="34480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9" name="任意多边形: 形状 10">
                  <a:extLst>
                    <a:ext uri="{FF2B5EF4-FFF2-40B4-BE49-F238E27FC236}">
                      <a16:creationId xmlns:a16="http://schemas.microsoft.com/office/drawing/2014/main" id="{6929A59B-D289-4634-91BD-521EE2F6FD8E}"/>
                    </a:ext>
                  </a:extLst>
                </p:cNvPr>
                <p:cNvSpPr/>
                <p:nvPr/>
              </p:nvSpPr>
              <p:spPr>
                <a:xfrm>
                  <a:off x="9982994" y="3480461"/>
                  <a:ext cx="510381" cy="202540"/>
                </a:xfrm>
                <a:custGeom>
                  <a:avLst/>
                  <a:gdLst>
                    <a:gd name="connsiteX0" fmla="*/ 498475 w 498475"/>
                    <a:gd name="connsiteY0" fmla="*/ 227835 h 227835"/>
                    <a:gd name="connsiteX1" fmla="*/ 317500 w 498475"/>
                    <a:gd name="connsiteY1" fmla="*/ 15110 h 227835"/>
                    <a:gd name="connsiteX2" fmla="*/ 0 w 498475"/>
                    <a:gd name="connsiteY2" fmla="*/ 34160 h 227835"/>
                    <a:gd name="connsiteX0" fmla="*/ 510381 w 510381"/>
                    <a:gd name="connsiteY0" fmla="*/ 220403 h 220403"/>
                    <a:gd name="connsiteX1" fmla="*/ 329406 w 510381"/>
                    <a:gd name="connsiteY1" fmla="*/ 7678 h 220403"/>
                    <a:gd name="connsiteX2" fmla="*/ 0 w 510381"/>
                    <a:gd name="connsiteY2" fmla="*/ 57684 h 220403"/>
                    <a:gd name="connsiteX0" fmla="*/ 510381 w 510381"/>
                    <a:gd name="connsiteY0" fmla="*/ 221691 h 221691"/>
                    <a:gd name="connsiteX1" fmla="*/ 329406 w 510381"/>
                    <a:gd name="connsiteY1" fmla="*/ 8966 h 221691"/>
                    <a:gd name="connsiteX2" fmla="*/ 0 w 510381"/>
                    <a:gd name="connsiteY2" fmla="*/ 58972 h 221691"/>
                    <a:gd name="connsiteX0" fmla="*/ 510381 w 510381"/>
                    <a:gd name="connsiteY0" fmla="*/ 209792 h 209792"/>
                    <a:gd name="connsiteX1" fmla="*/ 322263 w 510381"/>
                    <a:gd name="connsiteY1" fmla="*/ 11355 h 209792"/>
                    <a:gd name="connsiteX2" fmla="*/ 0 w 510381"/>
                    <a:gd name="connsiteY2" fmla="*/ 47073 h 209792"/>
                    <a:gd name="connsiteX0" fmla="*/ 510381 w 510381"/>
                    <a:gd name="connsiteY0" fmla="*/ 202540 h 202540"/>
                    <a:gd name="connsiteX1" fmla="*/ 312738 w 510381"/>
                    <a:gd name="connsiteY1" fmla="*/ 13628 h 202540"/>
                    <a:gd name="connsiteX2" fmla="*/ 0 w 510381"/>
                    <a:gd name="connsiteY2" fmla="*/ 39821 h 20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0381" h="202540">
                      <a:moveTo>
                        <a:pt x="510381" y="202540"/>
                      </a:moveTo>
                      <a:cubicBezTo>
                        <a:pt x="461433" y="112317"/>
                        <a:pt x="397801" y="40748"/>
                        <a:pt x="312738" y="13628"/>
                      </a:cubicBezTo>
                      <a:cubicBezTo>
                        <a:pt x="227675" y="-13492"/>
                        <a:pt x="110066" y="2250"/>
                        <a:pt x="0" y="3982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0" name="任意多边形: 形状 14">
                  <a:extLst>
                    <a:ext uri="{FF2B5EF4-FFF2-40B4-BE49-F238E27FC236}">
                      <a16:creationId xmlns:a16="http://schemas.microsoft.com/office/drawing/2014/main" id="{D4F0647F-5BB3-4D22-92AD-032CB5FCB782}"/>
                    </a:ext>
                  </a:extLst>
                </p:cNvPr>
                <p:cNvSpPr/>
                <p:nvPr/>
              </p:nvSpPr>
              <p:spPr>
                <a:xfrm>
                  <a:off x="10142537" y="3695700"/>
                  <a:ext cx="357188" cy="418306"/>
                </a:xfrm>
                <a:custGeom>
                  <a:avLst/>
                  <a:gdLst>
                    <a:gd name="connsiteX0" fmla="*/ 302805 w 302805"/>
                    <a:gd name="connsiteY0" fmla="*/ 0 h 473075"/>
                    <a:gd name="connsiteX1" fmla="*/ 26580 w 302805"/>
                    <a:gd name="connsiteY1" fmla="*/ 149225 h 473075"/>
                    <a:gd name="connsiteX2" fmla="*/ 26580 w 302805"/>
                    <a:gd name="connsiteY2" fmla="*/ 473075 h 473075"/>
                    <a:gd name="connsiteX0" fmla="*/ 363368 w 363368"/>
                    <a:gd name="connsiteY0" fmla="*/ 0 h 418306"/>
                    <a:gd name="connsiteX1" fmla="*/ 87143 w 363368"/>
                    <a:gd name="connsiteY1" fmla="*/ 149225 h 418306"/>
                    <a:gd name="connsiteX2" fmla="*/ 6180 w 363368"/>
                    <a:gd name="connsiteY2" fmla="*/ 418306 h 418306"/>
                    <a:gd name="connsiteX0" fmla="*/ 357188 w 357188"/>
                    <a:gd name="connsiteY0" fmla="*/ 0 h 418306"/>
                    <a:gd name="connsiteX1" fmla="*/ 80963 w 357188"/>
                    <a:gd name="connsiteY1" fmla="*/ 149225 h 418306"/>
                    <a:gd name="connsiteX2" fmla="*/ 0 w 357188"/>
                    <a:gd name="connsiteY2" fmla="*/ 418306 h 418306"/>
                    <a:gd name="connsiteX0" fmla="*/ 357188 w 357188"/>
                    <a:gd name="connsiteY0" fmla="*/ 0 h 418306"/>
                    <a:gd name="connsiteX1" fmla="*/ 95250 w 357188"/>
                    <a:gd name="connsiteY1" fmla="*/ 137319 h 418306"/>
                    <a:gd name="connsiteX2" fmla="*/ 0 w 357188"/>
                    <a:gd name="connsiteY2" fmla="*/ 418306 h 418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57188" h="418306">
                      <a:moveTo>
                        <a:pt x="357188" y="0"/>
                      </a:moveTo>
                      <a:cubicBezTo>
                        <a:pt x="242094" y="35189"/>
                        <a:pt x="154781" y="67601"/>
                        <a:pt x="95250" y="137319"/>
                      </a:cubicBezTo>
                      <a:cubicBezTo>
                        <a:pt x="35719" y="207037"/>
                        <a:pt x="5556" y="293423"/>
                        <a:pt x="0" y="41830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1" name="任意多边形: 形状 15">
                  <a:extLst>
                    <a:ext uri="{FF2B5EF4-FFF2-40B4-BE49-F238E27FC236}">
                      <a16:creationId xmlns:a16="http://schemas.microsoft.com/office/drawing/2014/main" id="{9736CBB2-72C5-4A35-90DB-51CB748870AB}"/>
                    </a:ext>
                  </a:extLst>
                </p:cNvPr>
                <p:cNvSpPr/>
                <p:nvPr/>
              </p:nvSpPr>
              <p:spPr>
                <a:xfrm>
                  <a:off x="10494167" y="3695700"/>
                  <a:ext cx="330995" cy="413544"/>
                </a:xfrm>
                <a:custGeom>
                  <a:avLst/>
                  <a:gdLst>
                    <a:gd name="connsiteX0" fmla="*/ 0 w 419100"/>
                    <a:gd name="connsiteY0" fmla="*/ 0 h 292100"/>
                    <a:gd name="connsiteX1" fmla="*/ 158750 w 419100"/>
                    <a:gd name="connsiteY1" fmla="*/ 228600 h 292100"/>
                    <a:gd name="connsiteX2" fmla="*/ 419100 w 419100"/>
                    <a:gd name="connsiteY2" fmla="*/ 292100 h 292100"/>
                    <a:gd name="connsiteX0" fmla="*/ 0 w 309563"/>
                    <a:gd name="connsiteY0" fmla="*/ 0 h 404019"/>
                    <a:gd name="connsiteX1" fmla="*/ 158750 w 309563"/>
                    <a:gd name="connsiteY1" fmla="*/ 228600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80169 w 309563"/>
                    <a:gd name="connsiteY1" fmla="*/ 254794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58738 w 309563"/>
                    <a:gd name="connsiteY1" fmla="*/ 278606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58738 w 309563"/>
                    <a:gd name="connsiteY1" fmla="*/ 278606 h 404019"/>
                    <a:gd name="connsiteX2" fmla="*/ 309563 w 309563"/>
                    <a:gd name="connsiteY2" fmla="*/ 404019 h 404019"/>
                    <a:gd name="connsiteX0" fmla="*/ 0 w 330995"/>
                    <a:gd name="connsiteY0" fmla="*/ 0 h 413544"/>
                    <a:gd name="connsiteX1" fmla="*/ 80170 w 330995"/>
                    <a:gd name="connsiteY1" fmla="*/ 288131 h 413544"/>
                    <a:gd name="connsiteX2" fmla="*/ 330995 w 330995"/>
                    <a:gd name="connsiteY2" fmla="*/ 413544 h 4135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5" h="413544">
                      <a:moveTo>
                        <a:pt x="0" y="0"/>
                      </a:moveTo>
                      <a:cubicBezTo>
                        <a:pt x="1588" y="132820"/>
                        <a:pt x="25004" y="219207"/>
                        <a:pt x="80170" y="288131"/>
                      </a:cubicBezTo>
                      <a:cubicBezTo>
                        <a:pt x="135336" y="357055"/>
                        <a:pt x="235745" y="406135"/>
                        <a:pt x="330995" y="413544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2" name="任意多边形: 形状 16">
                  <a:extLst>
                    <a:ext uri="{FF2B5EF4-FFF2-40B4-BE49-F238E27FC236}">
                      <a16:creationId xmlns:a16="http://schemas.microsoft.com/office/drawing/2014/main" id="{A92191FA-8F5C-4DA2-A110-58756B6F8F7B}"/>
                    </a:ext>
                  </a:extLst>
                </p:cNvPr>
                <p:cNvSpPr/>
                <p:nvPr/>
              </p:nvSpPr>
              <p:spPr>
                <a:xfrm>
                  <a:off x="10502900" y="3502025"/>
                  <a:ext cx="488950" cy="243234"/>
                </a:xfrm>
                <a:custGeom>
                  <a:avLst/>
                  <a:gdLst>
                    <a:gd name="connsiteX0" fmla="*/ 0 w 488950"/>
                    <a:gd name="connsiteY0" fmla="*/ 196850 h 250798"/>
                    <a:gd name="connsiteX1" fmla="*/ 314325 w 488950"/>
                    <a:gd name="connsiteY1" fmla="*/ 238125 h 250798"/>
                    <a:gd name="connsiteX2" fmla="*/ 488950 w 488950"/>
                    <a:gd name="connsiteY2" fmla="*/ 0 h 250798"/>
                    <a:gd name="connsiteX0" fmla="*/ 0 w 488950"/>
                    <a:gd name="connsiteY0" fmla="*/ 196850 h 243234"/>
                    <a:gd name="connsiteX1" fmla="*/ 295275 w 488950"/>
                    <a:gd name="connsiteY1" fmla="*/ 228600 h 243234"/>
                    <a:gd name="connsiteX2" fmla="*/ 488950 w 488950"/>
                    <a:gd name="connsiteY2" fmla="*/ 0 h 243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8950" h="243234">
                      <a:moveTo>
                        <a:pt x="0" y="196850"/>
                      </a:moveTo>
                      <a:cubicBezTo>
                        <a:pt x="116416" y="233891"/>
                        <a:pt x="213783" y="261408"/>
                        <a:pt x="295275" y="228600"/>
                      </a:cubicBezTo>
                      <a:cubicBezTo>
                        <a:pt x="376767" y="195792"/>
                        <a:pt x="442383" y="102658"/>
                        <a:pt x="48895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6E38357E-9665-47CF-AC3C-306771A1016E}"/>
                  </a:ext>
                </a:extLst>
              </p:cNvPr>
              <p:cNvSpPr txBox="1"/>
              <p:nvPr/>
            </p:nvSpPr>
            <p:spPr>
              <a:xfrm>
                <a:off x="6955471" y="1679573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⑿</a:t>
                </a:r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9FEA5113-72C7-4BFA-B44E-1C15BCB60337}"/>
                  </a:ext>
                </a:extLst>
              </p:cNvPr>
              <p:cNvSpPr txBox="1"/>
              <p:nvPr/>
            </p:nvSpPr>
            <p:spPr>
              <a:xfrm>
                <a:off x="7574862" y="1925131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⑨</a:t>
                </a:r>
              </a:p>
            </p:txBody>
          </p:sp>
          <p:sp>
            <p:nvSpPr>
              <p:cNvPr id="345" name="文本框 344">
                <a:extLst>
                  <a:ext uri="{FF2B5EF4-FFF2-40B4-BE49-F238E27FC236}">
                    <a16:creationId xmlns:a16="http://schemas.microsoft.com/office/drawing/2014/main" id="{671269C4-A2DB-4D5C-90E0-35484D866333}"/>
                  </a:ext>
                </a:extLst>
              </p:cNvPr>
              <p:cNvSpPr txBox="1"/>
              <p:nvPr/>
            </p:nvSpPr>
            <p:spPr>
              <a:xfrm>
                <a:off x="7146956" y="136914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⑾</a:t>
                </a:r>
              </a:p>
            </p:txBody>
          </p:sp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B486E0C2-BD52-4F4A-A35B-7F66803E15F0}"/>
                  </a:ext>
                </a:extLst>
              </p:cNvPr>
              <p:cNvSpPr txBox="1"/>
              <p:nvPr/>
            </p:nvSpPr>
            <p:spPr>
              <a:xfrm>
                <a:off x="7526627" y="1511587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⑩</a:t>
                </a:r>
              </a:p>
            </p:txBody>
          </p:sp>
        </p:grpSp>
      </p:grpSp>
      <p:grpSp>
        <p:nvGrpSpPr>
          <p:cNvPr id="390" name="组合 389"/>
          <p:cNvGrpSpPr/>
          <p:nvPr/>
        </p:nvGrpSpPr>
        <p:grpSpPr>
          <a:xfrm>
            <a:off x="2265176" y="2980784"/>
            <a:ext cx="3629541" cy="1708728"/>
            <a:chOff x="850599" y="4931453"/>
            <a:chExt cx="3629541" cy="1708728"/>
          </a:xfrm>
        </p:grpSpPr>
        <p:grpSp>
          <p:nvGrpSpPr>
            <p:cNvPr id="391" name="组合 390"/>
            <p:cNvGrpSpPr/>
            <p:nvPr/>
          </p:nvGrpSpPr>
          <p:grpSpPr>
            <a:xfrm>
              <a:off x="2979926" y="5454452"/>
              <a:ext cx="701964" cy="701964"/>
              <a:chOff x="7977508" y="4968247"/>
              <a:chExt cx="701964" cy="701964"/>
            </a:xfrm>
          </p:grpSpPr>
          <p:sp>
            <p:nvSpPr>
              <p:cNvPr id="403" name="椭圆 402">
                <a:extLst>
                  <a:ext uri="{FF2B5EF4-FFF2-40B4-BE49-F238E27FC236}">
                    <a16:creationId xmlns:a16="http://schemas.microsoft.com/office/drawing/2014/main" id="{9F276DCF-EB7A-4DE3-9514-263768439F85}"/>
                  </a:ext>
                </a:extLst>
              </p:cNvPr>
              <p:cNvSpPr/>
              <p:nvPr/>
            </p:nvSpPr>
            <p:spPr>
              <a:xfrm>
                <a:off x="7977508" y="4968247"/>
                <a:ext cx="701964" cy="7019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4" name="任意多边形: 形状 443">
                <a:extLst>
                  <a:ext uri="{FF2B5EF4-FFF2-40B4-BE49-F238E27FC236}">
                    <a16:creationId xmlns:a16="http://schemas.microsoft.com/office/drawing/2014/main" id="{F121A3A4-F5B6-4F53-ADB2-36B0CF98A597}"/>
                  </a:ext>
                </a:extLst>
              </p:cNvPr>
              <p:cNvSpPr/>
              <p:nvPr/>
            </p:nvSpPr>
            <p:spPr>
              <a:xfrm>
                <a:off x="8309588" y="4973999"/>
                <a:ext cx="61331" cy="344805"/>
              </a:xfrm>
              <a:custGeom>
                <a:avLst/>
                <a:gdLst>
                  <a:gd name="connsiteX0" fmla="*/ 0 w 61331"/>
                  <a:gd name="connsiteY0" fmla="*/ 0 h 344805"/>
                  <a:gd name="connsiteX1" fmla="*/ 60960 w 61331"/>
                  <a:gd name="connsiteY1" fmla="*/ 243840 h 344805"/>
                  <a:gd name="connsiteX2" fmla="*/ 20955 w 61331"/>
                  <a:gd name="connsiteY2" fmla="*/ 344805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31" h="344805">
                    <a:moveTo>
                      <a:pt x="0" y="0"/>
                    </a:moveTo>
                    <a:cubicBezTo>
                      <a:pt x="28734" y="93186"/>
                      <a:pt x="57468" y="186373"/>
                      <a:pt x="60960" y="243840"/>
                    </a:cubicBezTo>
                    <a:cubicBezTo>
                      <a:pt x="64452" y="301307"/>
                      <a:pt x="42703" y="323056"/>
                      <a:pt x="20955" y="34480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5" name="任意多边形: 形状 444">
                <a:extLst>
                  <a:ext uri="{FF2B5EF4-FFF2-40B4-BE49-F238E27FC236}">
                    <a16:creationId xmlns:a16="http://schemas.microsoft.com/office/drawing/2014/main" id="{75AA330D-1967-4C29-8D4C-F313C676D4E9}"/>
                  </a:ext>
                </a:extLst>
              </p:cNvPr>
              <p:cNvSpPr/>
              <p:nvPr/>
            </p:nvSpPr>
            <p:spPr>
              <a:xfrm>
                <a:off x="8040983" y="5313089"/>
                <a:ext cx="285750" cy="200025"/>
              </a:xfrm>
              <a:custGeom>
                <a:avLst/>
                <a:gdLst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4315 h 204340"/>
                  <a:gd name="connsiteX1" fmla="*/ 125730 w 285750"/>
                  <a:gd name="connsiteY1" fmla="*/ 23365 h 204340"/>
                  <a:gd name="connsiteX2" fmla="*/ 0 w 285750"/>
                  <a:gd name="connsiteY2" fmla="*/ 204340 h 204340"/>
                  <a:gd name="connsiteX0" fmla="*/ 285750 w 285750"/>
                  <a:gd name="connsiteY0" fmla="*/ 0 h 200025"/>
                  <a:gd name="connsiteX1" fmla="*/ 106680 w 285750"/>
                  <a:gd name="connsiteY1" fmla="*/ 38100 h 200025"/>
                  <a:gd name="connsiteX2" fmla="*/ 0 w 285750"/>
                  <a:gd name="connsiteY2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50" h="200025">
                    <a:moveTo>
                      <a:pt x="285750" y="0"/>
                    </a:moveTo>
                    <a:cubicBezTo>
                      <a:pt x="232410" y="6350"/>
                      <a:pt x="182880" y="-4445"/>
                      <a:pt x="106680" y="38100"/>
                    </a:cubicBezTo>
                    <a:cubicBezTo>
                      <a:pt x="30480" y="80645"/>
                      <a:pt x="39052" y="126206"/>
                      <a:pt x="0" y="2000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任意多边形: 形状 445">
                <a:extLst>
                  <a:ext uri="{FF2B5EF4-FFF2-40B4-BE49-F238E27FC236}">
                    <a16:creationId xmlns:a16="http://schemas.microsoft.com/office/drawing/2014/main" id="{1E555844-4B68-4873-A242-7D9965BEBD94}"/>
                  </a:ext>
                </a:extLst>
              </p:cNvPr>
              <p:cNvSpPr/>
              <p:nvPr/>
            </p:nvSpPr>
            <p:spPr>
              <a:xfrm>
                <a:off x="8332448" y="5320709"/>
                <a:ext cx="331470" cy="166783"/>
              </a:xfrm>
              <a:custGeom>
                <a:avLst/>
                <a:gdLst>
                  <a:gd name="connsiteX0" fmla="*/ 0 w 331470"/>
                  <a:gd name="connsiteY0" fmla="*/ 0 h 166783"/>
                  <a:gd name="connsiteX1" fmla="*/ 140970 w 331470"/>
                  <a:gd name="connsiteY1" fmla="*/ 160020 h 166783"/>
                  <a:gd name="connsiteX2" fmla="*/ 331470 w 331470"/>
                  <a:gd name="connsiteY2" fmla="*/ 121920 h 16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470" h="166783">
                    <a:moveTo>
                      <a:pt x="0" y="0"/>
                    </a:moveTo>
                    <a:cubicBezTo>
                      <a:pt x="42862" y="69850"/>
                      <a:pt x="85725" y="139700"/>
                      <a:pt x="140970" y="160020"/>
                    </a:cubicBezTo>
                    <a:cubicBezTo>
                      <a:pt x="196215" y="180340"/>
                      <a:pt x="263842" y="151130"/>
                      <a:pt x="331470" y="1219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2" name="组合 391"/>
            <p:cNvGrpSpPr/>
            <p:nvPr/>
          </p:nvGrpSpPr>
          <p:grpSpPr>
            <a:xfrm>
              <a:off x="850599" y="4931453"/>
              <a:ext cx="3084915" cy="1708728"/>
              <a:chOff x="7369241" y="828374"/>
              <a:chExt cx="3084915" cy="1708728"/>
            </a:xfrm>
          </p:grpSpPr>
          <p:grpSp>
            <p:nvGrpSpPr>
              <p:cNvPr id="394" name="组合 393"/>
              <p:cNvGrpSpPr/>
              <p:nvPr/>
            </p:nvGrpSpPr>
            <p:grpSpPr>
              <a:xfrm>
                <a:off x="7369241" y="828374"/>
                <a:ext cx="1708728" cy="1708728"/>
                <a:chOff x="5654890" y="828377"/>
                <a:chExt cx="1708728" cy="1708728"/>
              </a:xfrm>
            </p:grpSpPr>
            <p:grpSp>
              <p:nvGrpSpPr>
                <p:cNvPr id="398" name="组合 397">
                  <a:extLst>
                    <a:ext uri="{FF2B5EF4-FFF2-40B4-BE49-F238E27FC236}">
                      <a16:creationId xmlns:a16="http://schemas.microsoft.com/office/drawing/2014/main" id="{A2FE3122-F107-4C63-B235-1ED700633D4F}"/>
                    </a:ext>
                  </a:extLst>
                </p:cNvPr>
                <p:cNvGrpSpPr/>
                <p:nvPr/>
              </p:nvGrpSpPr>
              <p:grpSpPr>
                <a:xfrm>
                  <a:off x="5654890" y="828377"/>
                  <a:ext cx="1708728" cy="1708728"/>
                  <a:chOff x="-1280166" y="-2502898"/>
                  <a:chExt cx="1708728" cy="1708728"/>
                </a:xfrm>
              </p:grpSpPr>
              <p:sp>
                <p:nvSpPr>
                  <p:cNvPr id="401" name="椭圆 400">
                    <a:extLst>
                      <a:ext uri="{FF2B5EF4-FFF2-40B4-BE49-F238E27FC236}">
                        <a16:creationId xmlns:a16="http://schemas.microsoft.com/office/drawing/2014/main" id="{8882E5F5-2C55-4CC1-92BC-4833C610FD25}"/>
                      </a:ext>
                    </a:extLst>
                  </p:cNvPr>
                  <p:cNvSpPr/>
                  <p:nvPr/>
                </p:nvSpPr>
                <p:spPr>
                  <a:xfrm>
                    <a:off x="-1280166" y="-2502898"/>
                    <a:ext cx="1708728" cy="170872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402" name="椭圆 401">
                    <a:extLst>
                      <a:ext uri="{FF2B5EF4-FFF2-40B4-BE49-F238E27FC236}">
                        <a16:creationId xmlns:a16="http://schemas.microsoft.com/office/drawing/2014/main" id="{9F276DCF-EB7A-4DE3-9514-263768439F85}"/>
                      </a:ext>
                    </a:extLst>
                  </p:cNvPr>
                  <p:cNvSpPr/>
                  <p:nvPr/>
                </p:nvSpPr>
                <p:spPr>
                  <a:xfrm>
                    <a:off x="-776784" y="-1999516"/>
                    <a:ext cx="701964" cy="70196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cxnSp>
              <p:nvCxnSpPr>
                <p:cNvPr id="399" name="直接连接符 398"/>
                <p:cNvCxnSpPr>
                  <a:stCxn id="401" idx="0"/>
                  <a:endCxn id="402" idx="0"/>
                </p:cNvCxnSpPr>
                <p:nvPr/>
              </p:nvCxnSpPr>
              <p:spPr>
                <a:xfrm>
                  <a:off x="6509254" y="828377"/>
                  <a:ext cx="0" cy="5033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直接连接符 399"/>
                <p:cNvCxnSpPr>
                  <a:stCxn id="401" idx="4"/>
                  <a:endCxn id="402" idx="4"/>
                </p:cNvCxnSpPr>
                <p:nvPr/>
              </p:nvCxnSpPr>
              <p:spPr>
                <a:xfrm flipV="1">
                  <a:off x="6509254" y="2033723"/>
                  <a:ext cx="0" cy="5033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5" name="椭圆 394">
                <a:extLst>
                  <a:ext uri="{FF2B5EF4-FFF2-40B4-BE49-F238E27FC236}">
                    <a16:creationId xmlns:a16="http://schemas.microsoft.com/office/drawing/2014/main" id="{9F276DCF-EB7A-4DE3-9514-263768439F85}"/>
                  </a:ext>
                </a:extLst>
              </p:cNvPr>
              <p:cNvSpPr/>
              <p:nvPr/>
            </p:nvSpPr>
            <p:spPr>
              <a:xfrm>
                <a:off x="8581731" y="1870618"/>
                <a:ext cx="301415" cy="30141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6" name="加号 395"/>
              <p:cNvSpPr/>
              <p:nvPr/>
            </p:nvSpPr>
            <p:spPr>
              <a:xfrm>
                <a:off x="9244378" y="1582064"/>
                <a:ext cx="201349" cy="201349"/>
              </a:xfrm>
              <a:prstGeom prst="mathPlu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7" name="加号 396"/>
              <p:cNvSpPr/>
              <p:nvPr/>
            </p:nvSpPr>
            <p:spPr>
              <a:xfrm>
                <a:off x="10252807" y="1582063"/>
                <a:ext cx="201349" cy="201349"/>
              </a:xfrm>
              <a:prstGeom prst="mathPlus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3" name="文本框 392"/>
            <p:cNvSpPr txBox="1"/>
            <p:nvPr/>
          </p:nvSpPr>
          <p:spPr>
            <a:xfrm>
              <a:off x="3973270" y="5482269"/>
              <a:ext cx="506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/>
                <a:t>…</a:t>
              </a:r>
              <a:endParaRPr lang="zh-CN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085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矩形 504">
            <a:extLst>
              <a:ext uri="{FF2B5EF4-FFF2-40B4-BE49-F238E27FC236}">
                <a16:creationId xmlns:a16="http://schemas.microsoft.com/office/drawing/2014/main" id="{ABDCCA4B-5CD9-4C38-843B-4FD13DD4194B}"/>
              </a:ext>
            </a:extLst>
          </p:cNvPr>
          <p:cNvSpPr/>
          <p:nvPr/>
        </p:nvSpPr>
        <p:spPr>
          <a:xfrm rot="16200000">
            <a:off x="-1103868" y="-4725674"/>
            <a:ext cx="12075948" cy="1729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4" name="加号 213"/>
          <p:cNvSpPr/>
          <p:nvPr/>
        </p:nvSpPr>
        <p:spPr>
          <a:xfrm>
            <a:off x="11245039" y="3304127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11493659" y="3083002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216" name="箭头: 右 117">
            <a:extLst>
              <a:ext uri="{FF2B5EF4-FFF2-40B4-BE49-F238E27FC236}">
                <a16:creationId xmlns:a16="http://schemas.microsoft.com/office/drawing/2014/main" id="{4037A63D-9D0C-4E0F-ACFE-9D101B059B92}"/>
              </a:ext>
            </a:extLst>
          </p:cNvPr>
          <p:cNvSpPr/>
          <p:nvPr/>
        </p:nvSpPr>
        <p:spPr>
          <a:xfrm>
            <a:off x="5384987" y="3273060"/>
            <a:ext cx="565285" cy="28000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2" name="组合 251"/>
          <p:cNvGrpSpPr/>
          <p:nvPr/>
        </p:nvGrpSpPr>
        <p:grpSpPr>
          <a:xfrm>
            <a:off x="10305784" y="2999515"/>
            <a:ext cx="823537" cy="777043"/>
            <a:chOff x="6136662" y="2315237"/>
            <a:chExt cx="823537" cy="777043"/>
          </a:xfrm>
        </p:grpSpPr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AE5DFF01-B4AA-43BD-8B51-1239968B1E13}"/>
                </a:ext>
              </a:extLst>
            </p:cNvPr>
            <p:cNvSpPr txBox="1"/>
            <p:nvPr/>
          </p:nvSpPr>
          <p:spPr>
            <a:xfrm>
              <a:off x="6397427" y="27229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0A3CB84A-698F-49A7-8EF5-17FE10A3889E}"/>
                </a:ext>
              </a:extLst>
            </p:cNvPr>
            <p:cNvSpPr/>
            <p:nvPr/>
          </p:nvSpPr>
          <p:spPr>
            <a:xfrm>
              <a:off x="6185132" y="2336158"/>
              <a:ext cx="725304" cy="7253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任意多边形: 形状 134">
              <a:extLst>
                <a:ext uri="{FF2B5EF4-FFF2-40B4-BE49-F238E27FC236}">
                  <a16:creationId xmlns:a16="http://schemas.microsoft.com/office/drawing/2014/main" id="{01F8691C-82CB-46D2-8139-4BC96BDACDA1}"/>
                </a:ext>
              </a:extLst>
            </p:cNvPr>
            <p:cNvSpPr/>
            <p:nvPr/>
          </p:nvSpPr>
          <p:spPr>
            <a:xfrm>
              <a:off x="6192276" y="2607611"/>
              <a:ext cx="357187" cy="95260"/>
            </a:xfrm>
            <a:custGeom>
              <a:avLst/>
              <a:gdLst>
                <a:gd name="connsiteX0" fmla="*/ 357187 w 357187"/>
                <a:gd name="connsiteY0" fmla="*/ 95260 h 95260"/>
                <a:gd name="connsiteX1" fmla="*/ 185737 w 357187"/>
                <a:gd name="connsiteY1" fmla="*/ 10 h 95260"/>
                <a:gd name="connsiteX2" fmla="*/ 0 w 357187"/>
                <a:gd name="connsiteY2" fmla="*/ 90497 h 9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95260">
                  <a:moveTo>
                    <a:pt x="357187" y="95260"/>
                  </a:moveTo>
                  <a:cubicBezTo>
                    <a:pt x="301227" y="48032"/>
                    <a:pt x="245268" y="804"/>
                    <a:pt x="185737" y="10"/>
                  </a:cubicBezTo>
                  <a:cubicBezTo>
                    <a:pt x="126206" y="-784"/>
                    <a:pt x="63103" y="44856"/>
                    <a:pt x="0" y="9049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任意多边形: 形状 135">
              <a:extLst>
                <a:ext uri="{FF2B5EF4-FFF2-40B4-BE49-F238E27FC236}">
                  <a16:creationId xmlns:a16="http://schemas.microsoft.com/office/drawing/2014/main" id="{6F9AD600-8061-4446-B08E-665B4F02D5E4}"/>
                </a:ext>
              </a:extLst>
            </p:cNvPr>
            <p:cNvSpPr/>
            <p:nvPr/>
          </p:nvSpPr>
          <p:spPr>
            <a:xfrm>
              <a:off x="6456595" y="2705252"/>
              <a:ext cx="88106" cy="350044"/>
            </a:xfrm>
            <a:custGeom>
              <a:avLst/>
              <a:gdLst>
                <a:gd name="connsiteX0" fmla="*/ 88106 w 88106"/>
                <a:gd name="connsiteY0" fmla="*/ 0 h 350044"/>
                <a:gd name="connsiteX1" fmla="*/ 0 w 88106"/>
                <a:gd name="connsiteY1" fmla="*/ 173831 h 350044"/>
                <a:gd name="connsiteX2" fmla="*/ 88106 w 88106"/>
                <a:gd name="connsiteY2" fmla="*/ 350044 h 3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106" h="350044">
                  <a:moveTo>
                    <a:pt x="88106" y="0"/>
                  </a:moveTo>
                  <a:cubicBezTo>
                    <a:pt x="44053" y="57745"/>
                    <a:pt x="0" y="115490"/>
                    <a:pt x="0" y="173831"/>
                  </a:cubicBezTo>
                  <a:cubicBezTo>
                    <a:pt x="0" y="232172"/>
                    <a:pt x="44053" y="291108"/>
                    <a:pt x="88106" y="3500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任意多边形: 形状 136">
              <a:extLst>
                <a:ext uri="{FF2B5EF4-FFF2-40B4-BE49-F238E27FC236}">
                  <a16:creationId xmlns:a16="http://schemas.microsoft.com/office/drawing/2014/main" id="{62F5084C-D0A2-4CA2-8E03-A10BA71FAE53}"/>
                </a:ext>
              </a:extLst>
            </p:cNvPr>
            <p:cNvSpPr/>
            <p:nvPr/>
          </p:nvSpPr>
          <p:spPr>
            <a:xfrm>
              <a:off x="6551845" y="2693346"/>
              <a:ext cx="357187" cy="111999"/>
            </a:xfrm>
            <a:custGeom>
              <a:avLst/>
              <a:gdLst>
                <a:gd name="connsiteX0" fmla="*/ 357187 w 357187"/>
                <a:gd name="connsiteY0" fmla="*/ 0 h 111999"/>
                <a:gd name="connsiteX1" fmla="*/ 178593 w 357187"/>
                <a:gd name="connsiteY1" fmla="*/ 111918 h 111999"/>
                <a:gd name="connsiteX2" fmla="*/ 0 w 357187"/>
                <a:gd name="connsiteY2" fmla="*/ 14287 h 11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111999">
                  <a:moveTo>
                    <a:pt x="357187" y="0"/>
                  </a:moveTo>
                  <a:cubicBezTo>
                    <a:pt x="297655" y="54768"/>
                    <a:pt x="238124" y="109537"/>
                    <a:pt x="178593" y="111918"/>
                  </a:cubicBezTo>
                  <a:cubicBezTo>
                    <a:pt x="119062" y="114299"/>
                    <a:pt x="59531" y="64293"/>
                    <a:pt x="0" y="142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任意多边形: 形状 137">
              <a:extLst>
                <a:ext uri="{FF2B5EF4-FFF2-40B4-BE49-F238E27FC236}">
                  <a16:creationId xmlns:a16="http://schemas.microsoft.com/office/drawing/2014/main" id="{FAF16E41-0D57-4CF5-AE29-0E2351944AA8}"/>
                </a:ext>
              </a:extLst>
            </p:cNvPr>
            <p:cNvSpPr/>
            <p:nvPr/>
          </p:nvSpPr>
          <p:spPr>
            <a:xfrm>
              <a:off x="6547082" y="2338539"/>
              <a:ext cx="107156" cy="354807"/>
            </a:xfrm>
            <a:custGeom>
              <a:avLst/>
              <a:gdLst>
                <a:gd name="connsiteX0" fmla="*/ 0 w 107156"/>
                <a:gd name="connsiteY0" fmla="*/ 0 h 354807"/>
                <a:gd name="connsiteX1" fmla="*/ 107156 w 107156"/>
                <a:gd name="connsiteY1" fmla="*/ 173832 h 354807"/>
                <a:gd name="connsiteX2" fmla="*/ 0 w 107156"/>
                <a:gd name="connsiteY2" fmla="*/ 354807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6" h="354807">
                  <a:moveTo>
                    <a:pt x="0" y="0"/>
                  </a:moveTo>
                  <a:cubicBezTo>
                    <a:pt x="53578" y="57349"/>
                    <a:pt x="107156" y="114698"/>
                    <a:pt x="107156" y="173832"/>
                  </a:cubicBezTo>
                  <a:cubicBezTo>
                    <a:pt x="107156" y="232966"/>
                    <a:pt x="53578" y="293886"/>
                    <a:pt x="0" y="3548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EA5F4BD1-83D5-433C-80D1-65D069F33EF6}"/>
                </a:ext>
              </a:extLst>
            </p:cNvPr>
            <p:cNvSpPr txBox="1"/>
            <p:nvPr/>
          </p:nvSpPr>
          <p:spPr>
            <a:xfrm>
              <a:off x="6544701" y="245577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E06E3436-CCC8-4D41-8EF3-AFC606EB1F8E}"/>
                </a:ext>
              </a:extLst>
            </p:cNvPr>
            <p:cNvSpPr txBox="1"/>
            <p:nvPr/>
          </p:nvSpPr>
          <p:spPr>
            <a:xfrm>
              <a:off x="6283936" y="2315237"/>
              <a:ext cx="413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⑥</a:t>
              </a:r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6F37A230-B48D-451A-B02B-7E9E6AF19C93}"/>
                </a:ext>
              </a:extLst>
            </p:cNvPr>
            <p:cNvSpPr txBox="1"/>
            <p:nvPr/>
          </p:nvSpPr>
          <p:spPr>
            <a:xfrm>
              <a:off x="6136662" y="258753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⑦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261942" y="2321598"/>
            <a:ext cx="3499792" cy="2112051"/>
            <a:chOff x="6008366" y="3295158"/>
            <a:chExt cx="3499792" cy="2112051"/>
          </a:xfrm>
        </p:grpSpPr>
        <p:grpSp>
          <p:nvGrpSpPr>
            <p:cNvPr id="96" name="组合 95"/>
            <p:cNvGrpSpPr/>
            <p:nvPr/>
          </p:nvGrpSpPr>
          <p:grpSpPr>
            <a:xfrm>
              <a:off x="6262965" y="3996361"/>
              <a:ext cx="701964" cy="711093"/>
              <a:chOff x="5395270" y="3134313"/>
              <a:chExt cx="701964" cy="711093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12B875B2-8708-4F33-93A0-E5785711A953}"/>
                  </a:ext>
                </a:extLst>
              </p:cNvPr>
              <p:cNvGrpSpPr/>
              <p:nvPr/>
            </p:nvGrpSpPr>
            <p:grpSpPr>
              <a:xfrm>
                <a:off x="5395270" y="3134313"/>
                <a:ext cx="701964" cy="703639"/>
                <a:chOff x="6896830" y="4858829"/>
                <a:chExt cx="701964" cy="703639"/>
              </a:xfrm>
            </p:grpSpPr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BE859C3B-9E06-46E2-9FA0-F960BA5F3753}"/>
                    </a:ext>
                  </a:extLst>
                </p:cNvPr>
                <p:cNvSpPr/>
                <p:nvPr/>
              </p:nvSpPr>
              <p:spPr>
                <a:xfrm>
                  <a:off x="6896830" y="4860504"/>
                  <a:ext cx="701964" cy="70196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5" name="任意多边形: 形状 144">
                  <a:extLst>
                    <a:ext uri="{FF2B5EF4-FFF2-40B4-BE49-F238E27FC236}">
                      <a16:creationId xmlns:a16="http://schemas.microsoft.com/office/drawing/2014/main" id="{38E7716F-8F97-4E63-99CF-CA9A69A71A99}"/>
                    </a:ext>
                  </a:extLst>
                </p:cNvPr>
                <p:cNvSpPr/>
                <p:nvPr/>
              </p:nvSpPr>
              <p:spPr>
                <a:xfrm>
                  <a:off x="7230667" y="4858829"/>
                  <a:ext cx="61331" cy="344805"/>
                </a:xfrm>
                <a:custGeom>
                  <a:avLst/>
                  <a:gdLst>
                    <a:gd name="connsiteX0" fmla="*/ 0 w 61331"/>
                    <a:gd name="connsiteY0" fmla="*/ 0 h 344805"/>
                    <a:gd name="connsiteX1" fmla="*/ 60960 w 61331"/>
                    <a:gd name="connsiteY1" fmla="*/ 243840 h 344805"/>
                    <a:gd name="connsiteX2" fmla="*/ 20955 w 61331"/>
                    <a:gd name="connsiteY2" fmla="*/ 344805 h 344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331" h="344805">
                      <a:moveTo>
                        <a:pt x="0" y="0"/>
                      </a:moveTo>
                      <a:cubicBezTo>
                        <a:pt x="28734" y="93186"/>
                        <a:pt x="57468" y="186373"/>
                        <a:pt x="60960" y="243840"/>
                      </a:cubicBezTo>
                      <a:cubicBezTo>
                        <a:pt x="64452" y="301307"/>
                        <a:pt x="42703" y="323056"/>
                        <a:pt x="20955" y="34480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任意多边形: 形状 145">
                  <a:extLst>
                    <a:ext uri="{FF2B5EF4-FFF2-40B4-BE49-F238E27FC236}">
                      <a16:creationId xmlns:a16="http://schemas.microsoft.com/office/drawing/2014/main" id="{99FA9504-11F6-4994-BD88-6092AC440F6A}"/>
                    </a:ext>
                  </a:extLst>
                </p:cNvPr>
                <p:cNvSpPr/>
                <p:nvPr/>
              </p:nvSpPr>
              <p:spPr>
                <a:xfrm>
                  <a:off x="6962062" y="5197919"/>
                  <a:ext cx="285750" cy="200025"/>
                </a:xfrm>
                <a:custGeom>
                  <a:avLst/>
                  <a:gdLst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4315 h 204340"/>
                    <a:gd name="connsiteX1" fmla="*/ 125730 w 285750"/>
                    <a:gd name="connsiteY1" fmla="*/ 23365 h 204340"/>
                    <a:gd name="connsiteX2" fmla="*/ 0 w 285750"/>
                    <a:gd name="connsiteY2" fmla="*/ 204340 h 204340"/>
                    <a:gd name="connsiteX0" fmla="*/ 285750 w 285750"/>
                    <a:gd name="connsiteY0" fmla="*/ 0 h 200025"/>
                    <a:gd name="connsiteX1" fmla="*/ 106680 w 285750"/>
                    <a:gd name="connsiteY1" fmla="*/ 38100 h 200025"/>
                    <a:gd name="connsiteX2" fmla="*/ 0 w 285750"/>
                    <a:gd name="connsiteY2" fmla="*/ 200025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50" h="200025">
                      <a:moveTo>
                        <a:pt x="285750" y="0"/>
                      </a:moveTo>
                      <a:cubicBezTo>
                        <a:pt x="232410" y="6350"/>
                        <a:pt x="182880" y="-4445"/>
                        <a:pt x="106680" y="38100"/>
                      </a:cubicBezTo>
                      <a:cubicBezTo>
                        <a:pt x="30480" y="80645"/>
                        <a:pt x="39052" y="126206"/>
                        <a:pt x="0" y="20002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任意多边形: 形状 146">
                  <a:extLst>
                    <a:ext uri="{FF2B5EF4-FFF2-40B4-BE49-F238E27FC236}">
                      <a16:creationId xmlns:a16="http://schemas.microsoft.com/office/drawing/2014/main" id="{4522B58E-89A9-41D1-BD67-F3EF36BC3D6A}"/>
                    </a:ext>
                  </a:extLst>
                </p:cNvPr>
                <p:cNvSpPr/>
                <p:nvPr/>
              </p:nvSpPr>
              <p:spPr>
                <a:xfrm>
                  <a:off x="7253527" y="5205539"/>
                  <a:ext cx="331470" cy="166783"/>
                </a:xfrm>
                <a:custGeom>
                  <a:avLst/>
                  <a:gdLst>
                    <a:gd name="connsiteX0" fmla="*/ 0 w 331470"/>
                    <a:gd name="connsiteY0" fmla="*/ 0 h 166783"/>
                    <a:gd name="connsiteX1" fmla="*/ 140970 w 331470"/>
                    <a:gd name="connsiteY1" fmla="*/ 160020 h 166783"/>
                    <a:gd name="connsiteX2" fmla="*/ 331470 w 331470"/>
                    <a:gd name="connsiteY2" fmla="*/ 121920 h 166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70" h="166783">
                      <a:moveTo>
                        <a:pt x="0" y="0"/>
                      </a:moveTo>
                      <a:cubicBezTo>
                        <a:pt x="42862" y="69850"/>
                        <a:pt x="85725" y="139700"/>
                        <a:pt x="140970" y="160020"/>
                      </a:cubicBezTo>
                      <a:cubicBezTo>
                        <a:pt x="196215" y="180340"/>
                        <a:pt x="263842" y="151130"/>
                        <a:pt x="331470" y="12192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98C6335-D32E-42DF-8179-CA8EC767B955}"/>
                  </a:ext>
                </a:extLst>
              </p:cNvPr>
              <p:cNvSpPr txBox="1"/>
              <p:nvPr/>
            </p:nvSpPr>
            <p:spPr>
              <a:xfrm>
                <a:off x="5409513" y="314712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①</a:t>
                </a: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30F2C07A-3DC1-4B91-B1D9-DE5134D85224}"/>
                  </a:ext>
                </a:extLst>
              </p:cNvPr>
              <p:cNvSpPr txBox="1"/>
              <p:nvPr/>
            </p:nvSpPr>
            <p:spPr>
              <a:xfrm>
                <a:off x="5489715" y="347607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②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7212859" y="3805780"/>
              <a:ext cx="1090806" cy="1090806"/>
              <a:chOff x="6946760" y="1364968"/>
              <a:chExt cx="1090806" cy="1090806"/>
            </a:xfrm>
          </p:grpSpPr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1D45C6BD-35CC-4784-B840-3C9509755F99}"/>
                  </a:ext>
                </a:extLst>
              </p:cNvPr>
              <p:cNvSpPr txBox="1"/>
              <p:nvPr/>
            </p:nvSpPr>
            <p:spPr>
              <a:xfrm>
                <a:off x="7159364" y="2009629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⑧</a:t>
                </a:r>
              </a:p>
            </p:txBody>
          </p: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BDCD3EA9-B080-4878-9CA6-0D5B0F0C60F2}"/>
                  </a:ext>
                </a:extLst>
              </p:cNvPr>
              <p:cNvGrpSpPr/>
              <p:nvPr/>
            </p:nvGrpSpPr>
            <p:grpSpPr>
              <a:xfrm>
                <a:off x="6946760" y="1364968"/>
                <a:ext cx="1090806" cy="1090806"/>
                <a:chOff x="9945494" y="3152448"/>
                <a:chExt cx="1090806" cy="1090806"/>
              </a:xfrm>
            </p:grpSpPr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79E27180-742A-4058-838C-3D998763D2BC}"/>
                    </a:ext>
                  </a:extLst>
                </p:cNvPr>
                <p:cNvSpPr/>
                <p:nvPr/>
              </p:nvSpPr>
              <p:spPr>
                <a:xfrm>
                  <a:off x="9945494" y="3152448"/>
                  <a:ext cx="1090806" cy="109080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5" name="任意多边形: 形状 149">
                  <a:extLst>
                    <a:ext uri="{FF2B5EF4-FFF2-40B4-BE49-F238E27FC236}">
                      <a16:creationId xmlns:a16="http://schemas.microsoft.com/office/drawing/2014/main" id="{2E52110B-F9D5-4763-B32A-2F49AC99BE07}"/>
                    </a:ext>
                  </a:extLst>
                </p:cNvPr>
                <p:cNvSpPr/>
                <p:nvPr/>
              </p:nvSpPr>
              <p:spPr>
                <a:xfrm>
                  <a:off x="10461525" y="3161386"/>
                  <a:ext cx="95304" cy="535804"/>
                </a:xfrm>
                <a:custGeom>
                  <a:avLst/>
                  <a:gdLst>
                    <a:gd name="connsiteX0" fmla="*/ 0 w 61331"/>
                    <a:gd name="connsiteY0" fmla="*/ 0 h 344805"/>
                    <a:gd name="connsiteX1" fmla="*/ 60960 w 61331"/>
                    <a:gd name="connsiteY1" fmla="*/ 243840 h 344805"/>
                    <a:gd name="connsiteX2" fmla="*/ 20955 w 61331"/>
                    <a:gd name="connsiteY2" fmla="*/ 344805 h 344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331" h="344805">
                      <a:moveTo>
                        <a:pt x="0" y="0"/>
                      </a:moveTo>
                      <a:cubicBezTo>
                        <a:pt x="28734" y="93186"/>
                        <a:pt x="57468" y="186373"/>
                        <a:pt x="60960" y="243840"/>
                      </a:cubicBezTo>
                      <a:cubicBezTo>
                        <a:pt x="64452" y="301307"/>
                        <a:pt x="42703" y="323056"/>
                        <a:pt x="20955" y="34480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任意多边形: 形状 10">
                  <a:extLst>
                    <a:ext uri="{FF2B5EF4-FFF2-40B4-BE49-F238E27FC236}">
                      <a16:creationId xmlns:a16="http://schemas.microsoft.com/office/drawing/2014/main" id="{6929A59B-D289-4634-91BD-521EE2F6FD8E}"/>
                    </a:ext>
                  </a:extLst>
                </p:cNvPr>
                <p:cNvSpPr/>
                <p:nvPr/>
              </p:nvSpPr>
              <p:spPr>
                <a:xfrm>
                  <a:off x="9982994" y="3480461"/>
                  <a:ext cx="510381" cy="202540"/>
                </a:xfrm>
                <a:custGeom>
                  <a:avLst/>
                  <a:gdLst>
                    <a:gd name="connsiteX0" fmla="*/ 498475 w 498475"/>
                    <a:gd name="connsiteY0" fmla="*/ 227835 h 227835"/>
                    <a:gd name="connsiteX1" fmla="*/ 317500 w 498475"/>
                    <a:gd name="connsiteY1" fmla="*/ 15110 h 227835"/>
                    <a:gd name="connsiteX2" fmla="*/ 0 w 498475"/>
                    <a:gd name="connsiteY2" fmla="*/ 34160 h 227835"/>
                    <a:gd name="connsiteX0" fmla="*/ 510381 w 510381"/>
                    <a:gd name="connsiteY0" fmla="*/ 220403 h 220403"/>
                    <a:gd name="connsiteX1" fmla="*/ 329406 w 510381"/>
                    <a:gd name="connsiteY1" fmla="*/ 7678 h 220403"/>
                    <a:gd name="connsiteX2" fmla="*/ 0 w 510381"/>
                    <a:gd name="connsiteY2" fmla="*/ 57684 h 220403"/>
                    <a:gd name="connsiteX0" fmla="*/ 510381 w 510381"/>
                    <a:gd name="connsiteY0" fmla="*/ 221691 h 221691"/>
                    <a:gd name="connsiteX1" fmla="*/ 329406 w 510381"/>
                    <a:gd name="connsiteY1" fmla="*/ 8966 h 221691"/>
                    <a:gd name="connsiteX2" fmla="*/ 0 w 510381"/>
                    <a:gd name="connsiteY2" fmla="*/ 58972 h 221691"/>
                    <a:gd name="connsiteX0" fmla="*/ 510381 w 510381"/>
                    <a:gd name="connsiteY0" fmla="*/ 209792 h 209792"/>
                    <a:gd name="connsiteX1" fmla="*/ 322263 w 510381"/>
                    <a:gd name="connsiteY1" fmla="*/ 11355 h 209792"/>
                    <a:gd name="connsiteX2" fmla="*/ 0 w 510381"/>
                    <a:gd name="connsiteY2" fmla="*/ 47073 h 209792"/>
                    <a:gd name="connsiteX0" fmla="*/ 510381 w 510381"/>
                    <a:gd name="connsiteY0" fmla="*/ 202540 h 202540"/>
                    <a:gd name="connsiteX1" fmla="*/ 312738 w 510381"/>
                    <a:gd name="connsiteY1" fmla="*/ 13628 h 202540"/>
                    <a:gd name="connsiteX2" fmla="*/ 0 w 510381"/>
                    <a:gd name="connsiteY2" fmla="*/ 39821 h 20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0381" h="202540">
                      <a:moveTo>
                        <a:pt x="510381" y="202540"/>
                      </a:moveTo>
                      <a:cubicBezTo>
                        <a:pt x="461433" y="112317"/>
                        <a:pt x="397801" y="40748"/>
                        <a:pt x="312738" y="13628"/>
                      </a:cubicBezTo>
                      <a:cubicBezTo>
                        <a:pt x="227675" y="-13492"/>
                        <a:pt x="110066" y="2250"/>
                        <a:pt x="0" y="3982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任意多边形: 形状 14">
                  <a:extLst>
                    <a:ext uri="{FF2B5EF4-FFF2-40B4-BE49-F238E27FC236}">
                      <a16:creationId xmlns:a16="http://schemas.microsoft.com/office/drawing/2014/main" id="{D4F0647F-5BB3-4D22-92AD-032CB5FCB782}"/>
                    </a:ext>
                  </a:extLst>
                </p:cNvPr>
                <p:cNvSpPr/>
                <p:nvPr/>
              </p:nvSpPr>
              <p:spPr>
                <a:xfrm>
                  <a:off x="10142537" y="3695700"/>
                  <a:ext cx="357188" cy="418306"/>
                </a:xfrm>
                <a:custGeom>
                  <a:avLst/>
                  <a:gdLst>
                    <a:gd name="connsiteX0" fmla="*/ 302805 w 302805"/>
                    <a:gd name="connsiteY0" fmla="*/ 0 h 473075"/>
                    <a:gd name="connsiteX1" fmla="*/ 26580 w 302805"/>
                    <a:gd name="connsiteY1" fmla="*/ 149225 h 473075"/>
                    <a:gd name="connsiteX2" fmla="*/ 26580 w 302805"/>
                    <a:gd name="connsiteY2" fmla="*/ 473075 h 473075"/>
                    <a:gd name="connsiteX0" fmla="*/ 363368 w 363368"/>
                    <a:gd name="connsiteY0" fmla="*/ 0 h 418306"/>
                    <a:gd name="connsiteX1" fmla="*/ 87143 w 363368"/>
                    <a:gd name="connsiteY1" fmla="*/ 149225 h 418306"/>
                    <a:gd name="connsiteX2" fmla="*/ 6180 w 363368"/>
                    <a:gd name="connsiteY2" fmla="*/ 418306 h 418306"/>
                    <a:gd name="connsiteX0" fmla="*/ 357188 w 357188"/>
                    <a:gd name="connsiteY0" fmla="*/ 0 h 418306"/>
                    <a:gd name="connsiteX1" fmla="*/ 80963 w 357188"/>
                    <a:gd name="connsiteY1" fmla="*/ 149225 h 418306"/>
                    <a:gd name="connsiteX2" fmla="*/ 0 w 357188"/>
                    <a:gd name="connsiteY2" fmla="*/ 418306 h 418306"/>
                    <a:gd name="connsiteX0" fmla="*/ 357188 w 357188"/>
                    <a:gd name="connsiteY0" fmla="*/ 0 h 418306"/>
                    <a:gd name="connsiteX1" fmla="*/ 95250 w 357188"/>
                    <a:gd name="connsiteY1" fmla="*/ 137319 h 418306"/>
                    <a:gd name="connsiteX2" fmla="*/ 0 w 357188"/>
                    <a:gd name="connsiteY2" fmla="*/ 418306 h 418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57188" h="418306">
                      <a:moveTo>
                        <a:pt x="357188" y="0"/>
                      </a:moveTo>
                      <a:cubicBezTo>
                        <a:pt x="242094" y="35189"/>
                        <a:pt x="154781" y="67601"/>
                        <a:pt x="95250" y="137319"/>
                      </a:cubicBezTo>
                      <a:cubicBezTo>
                        <a:pt x="35719" y="207037"/>
                        <a:pt x="5556" y="293423"/>
                        <a:pt x="0" y="41830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8" name="任意多边形: 形状 15">
                  <a:extLst>
                    <a:ext uri="{FF2B5EF4-FFF2-40B4-BE49-F238E27FC236}">
                      <a16:creationId xmlns:a16="http://schemas.microsoft.com/office/drawing/2014/main" id="{9736CBB2-72C5-4A35-90DB-51CB748870AB}"/>
                    </a:ext>
                  </a:extLst>
                </p:cNvPr>
                <p:cNvSpPr/>
                <p:nvPr/>
              </p:nvSpPr>
              <p:spPr>
                <a:xfrm>
                  <a:off x="10494167" y="3695700"/>
                  <a:ext cx="330995" cy="413544"/>
                </a:xfrm>
                <a:custGeom>
                  <a:avLst/>
                  <a:gdLst>
                    <a:gd name="connsiteX0" fmla="*/ 0 w 419100"/>
                    <a:gd name="connsiteY0" fmla="*/ 0 h 292100"/>
                    <a:gd name="connsiteX1" fmla="*/ 158750 w 419100"/>
                    <a:gd name="connsiteY1" fmla="*/ 228600 h 292100"/>
                    <a:gd name="connsiteX2" fmla="*/ 419100 w 419100"/>
                    <a:gd name="connsiteY2" fmla="*/ 292100 h 292100"/>
                    <a:gd name="connsiteX0" fmla="*/ 0 w 309563"/>
                    <a:gd name="connsiteY0" fmla="*/ 0 h 404019"/>
                    <a:gd name="connsiteX1" fmla="*/ 158750 w 309563"/>
                    <a:gd name="connsiteY1" fmla="*/ 228600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80169 w 309563"/>
                    <a:gd name="connsiteY1" fmla="*/ 254794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58738 w 309563"/>
                    <a:gd name="connsiteY1" fmla="*/ 278606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58738 w 309563"/>
                    <a:gd name="connsiteY1" fmla="*/ 278606 h 404019"/>
                    <a:gd name="connsiteX2" fmla="*/ 309563 w 309563"/>
                    <a:gd name="connsiteY2" fmla="*/ 404019 h 404019"/>
                    <a:gd name="connsiteX0" fmla="*/ 0 w 330995"/>
                    <a:gd name="connsiteY0" fmla="*/ 0 h 413544"/>
                    <a:gd name="connsiteX1" fmla="*/ 80170 w 330995"/>
                    <a:gd name="connsiteY1" fmla="*/ 288131 h 413544"/>
                    <a:gd name="connsiteX2" fmla="*/ 330995 w 330995"/>
                    <a:gd name="connsiteY2" fmla="*/ 413544 h 4135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5" h="413544">
                      <a:moveTo>
                        <a:pt x="0" y="0"/>
                      </a:moveTo>
                      <a:cubicBezTo>
                        <a:pt x="1588" y="132820"/>
                        <a:pt x="25004" y="219207"/>
                        <a:pt x="80170" y="288131"/>
                      </a:cubicBezTo>
                      <a:cubicBezTo>
                        <a:pt x="135336" y="357055"/>
                        <a:pt x="235745" y="406135"/>
                        <a:pt x="330995" y="413544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任意多边形: 形状 16">
                  <a:extLst>
                    <a:ext uri="{FF2B5EF4-FFF2-40B4-BE49-F238E27FC236}">
                      <a16:creationId xmlns:a16="http://schemas.microsoft.com/office/drawing/2014/main" id="{A92191FA-8F5C-4DA2-A110-58756B6F8F7B}"/>
                    </a:ext>
                  </a:extLst>
                </p:cNvPr>
                <p:cNvSpPr/>
                <p:nvPr/>
              </p:nvSpPr>
              <p:spPr>
                <a:xfrm>
                  <a:off x="10502900" y="3502025"/>
                  <a:ext cx="488950" cy="243234"/>
                </a:xfrm>
                <a:custGeom>
                  <a:avLst/>
                  <a:gdLst>
                    <a:gd name="connsiteX0" fmla="*/ 0 w 488950"/>
                    <a:gd name="connsiteY0" fmla="*/ 196850 h 250798"/>
                    <a:gd name="connsiteX1" fmla="*/ 314325 w 488950"/>
                    <a:gd name="connsiteY1" fmla="*/ 238125 h 250798"/>
                    <a:gd name="connsiteX2" fmla="*/ 488950 w 488950"/>
                    <a:gd name="connsiteY2" fmla="*/ 0 h 250798"/>
                    <a:gd name="connsiteX0" fmla="*/ 0 w 488950"/>
                    <a:gd name="connsiteY0" fmla="*/ 196850 h 243234"/>
                    <a:gd name="connsiteX1" fmla="*/ 295275 w 488950"/>
                    <a:gd name="connsiteY1" fmla="*/ 228600 h 243234"/>
                    <a:gd name="connsiteX2" fmla="*/ 488950 w 488950"/>
                    <a:gd name="connsiteY2" fmla="*/ 0 h 243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8950" h="243234">
                      <a:moveTo>
                        <a:pt x="0" y="196850"/>
                      </a:moveTo>
                      <a:cubicBezTo>
                        <a:pt x="116416" y="233891"/>
                        <a:pt x="213783" y="261408"/>
                        <a:pt x="295275" y="228600"/>
                      </a:cubicBezTo>
                      <a:cubicBezTo>
                        <a:pt x="376767" y="195792"/>
                        <a:pt x="442383" y="102658"/>
                        <a:pt x="48895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6E38357E-9665-47CF-AC3C-306771A1016E}"/>
                  </a:ext>
                </a:extLst>
              </p:cNvPr>
              <p:cNvSpPr txBox="1"/>
              <p:nvPr/>
            </p:nvSpPr>
            <p:spPr>
              <a:xfrm>
                <a:off x="6955471" y="1679573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⑿</a:t>
                </a: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FEA5113-72C7-4BFA-B44E-1C15BCB60337}"/>
                  </a:ext>
                </a:extLst>
              </p:cNvPr>
              <p:cNvSpPr txBox="1"/>
              <p:nvPr/>
            </p:nvSpPr>
            <p:spPr>
              <a:xfrm>
                <a:off x="7574862" y="1925131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⑨</a:t>
                </a: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671269C4-A2DB-4D5C-90E0-35484D866333}"/>
                  </a:ext>
                </a:extLst>
              </p:cNvPr>
              <p:cNvSpPr txBox="1"/>
              <p:nvPr/>
            </p:nvSpPr>
            <p:spPr>
              <a:xfrm>
                <a:off x="7146956" y="136914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⑾</a:t>
                </a: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486E0C2-BD52-4F4A-A35B-7F66803E15F0}"/>
                  </a:ext>
                </a:extLst>
              </p:cNvPr>
              <p:cNvSpPr txBox="1"/>
              <p:nvPr/>
            </p:nvSpPr>
            <p:spPr>
              <a:xfrm>
                <a:off x="7526627" y="1511587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⑩</a:t>
                </a:r>
              </a:p>
            </p:txBody>
          </p:sp>
        </p:grp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2BC55413-8B70-425E-B756-FCCCB81574D4}"/>
                </a:ext>
              </a:extLst>
            </p:cNvPr>
            <p:cNvSpPr/>
            <p:nvPr/>
          </p:nvSpPr>
          <p:spPr>
            <a:xfrm>
              <a:off x="6008366" y="3295158"/>
              <a:ext cx="3499792" cy="211205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33" idx="0"/>
              <a:endCxn id="104" idx="0"/>
            </p:cNvCxnSpPr>
            <p:nvPr/>
          </p:nvCxnSpPr>
          <p:spPr>
            <a:xfrm>
              <a:off x="7758262" y="3295158"/>
              <a:ext cx="0" cy="51062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33" idx="4"/>
              <a:endCxn id="104" idx="4"/>
            </p:cNvCxnSpPr>
            <p:nvPr/>
          </p:nvCxnSpPr>
          <p:spPr>
            <a:xfrm flipV="1">
              <a:off x="7758262" y="4896586"/>
              <a:ext cx="0" cy="5106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加号 261"/>
          <p:cNvSpPr/>
          <p:nvPr/>
        </p:nvSpPr>
        <p:spPr>
          <a:xfrm>
            <a:off x="9957319" y="3312387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加号 262"/>
          <p:cNvSpPr/>
          <p:nvPr/>
        </p:nvSpPr>
        <p:spPr>
          <a:xfrm>
            <a:off x="4464778" y="5659661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文本框 263"/>
          <p:cNvSpPr txBox="1"/>
          <p:nvPr/>
        </p:nvSpPr>
        <p:spPr>
          <a:xfrm>
            <a:off x="4713398" y="5446694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grpSp>
        <p:nvGrpSpPr>
          <p:cNvPr id="265" name="组合 264"/>
          <p:cNvGrpSpPr/>
          <p:nvPr/>
        </p:nvGrpSpPr>
        <p:grpSpPr>
          <a:xfrm>
            <a:off x="3525523" y="5382227"/>
            <a:ext cx="823537" cy="777043"/>
            <a:chOff x="6136662" y="2315237"/>
            <a:chExt cx="823537" cy="777043"/>
          </a:xfrm>
        </p:grpSpPr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AE5DFF01-B4AA-43BD-8B51-1239968B1E13}"/>
                </a:ext>
              </a:extLst>
            </p:cNvPr>
            <p:cNvSpPr txBox="1"/>
            <p:nvPr/>
          </p:nvSpPr>
          <p:spPr>
            <a:xfrm>
              <a:off x="6397427" y="27229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0A3CB84A-698F-49A7-8EF5-17FE10A3889E}"/>
                </a:ext>
              </a:extLst>
            </p:cNvPr>
            <p:cNvSpPr/>
            <p:nvPr/>
          </p:nvSpPr>
          <p:spPr>
            <a:xfrm>
              <a:off x="6185132" y="2336158"/>
              <a:ext cx="725304" cy="7253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任意多边形: 形状 134">
              <a:extLst>
                <a:ext uri="{FF2B5EF4-FFF2-40B4-BE49-F238E27FC236}">
                  <a16:creationId xmlns:a16="http://schemas.microsoft.com/office/drawing/2014/main" id="{01F8691C-82CB-46D2-8139-4BC96BDACDA1}"/>
                </a:ext>
              </a:extLst>
            </p:cNvPr>
            <p:cNvSpPr/>
            <p:nvPr/>
          </p:nvSpPr>
          <p:spPr>
            <a:xfrm>
              <a:off x="6192276" y="2607611"/>
              <a:ext cx="357187" cy="95260"/>
            </a:xfrm>
            <a:custGeom>
              <a:avLst/>
              <a:gdLst>
                <a:gd name="connsiteX0" fmla="*/ 357187 w 357187"/>
                <a:gd name="connsiteY0" fmla="*/ 95260 h 95260"/>
                <a:gd name="connsiteX1" fmla="*/ 185737 w 357187"/>
                <a:gd name="connsiteY1" fmla="*/ 10 h 95260"/>
                <a:gd name="connsiteX2" fmla="*/ 0 w 357187"/>
                <a:gd name="connsiteY2" fmla="*/ 90497 h 9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95260">
                  <a:moveTo>
                    <a:pt x="357187" y="95260"/>
                  </a:moveTo>
                  <a:cubicBezTo>
                    <a:pt x="301227" y="48032"/>
                    <a:pt x="245268" y="804"/>
                    <a:pt x="185737" y="10"/>
                  </a:cubicBezTo>
                  <a:cubicBezTo>
                    <a:pt x="126206" y="-784"/>
                    <a:pt x="63103" y="44856"/>
                    <a:pt x="0" y="9049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任意多边形: 形状 135">
              <a:extLst>
                <a:ext uri="{FF2B5EF4-FFF2-40B4-BE49-F238E27FC236}">
                  <a16:creationId xmlns:a16="http://schemas.microsoft.com/office/drawing/2014/main" id="{6F9AD600-8061-4446-B08E-665B4F02D5E4}"/>
                </a:ext>
              </a:extLst>
            </p:cNvPr>
            <p:cNvSpPr/>
            <p:nvPr/>
          </p:nvSpPr>
          <p:spPr>
            <a:xfrm>
              <a:off x="6456595" y="2705252"/>
              <a:ext cx="88106" cy="350044"/>
            </a:xfrm>
            <a:custGeom>
              <a:avLst/>
              <a:gdLst>
                <a:gd name="connsiteX0" fmla="*/ 88106 w 88106"/>
                <a:gd name="connsiteY0" fmla="*/ 0 h 350044"/>
                <a:gd name="connsiteX1" fmla="*/ 0 w 88106"/>
                <a:gd name="connsiteY1" fmla="*/ 173831 h 350044"/>
                <a:gd name="connsiteX2" fmla="*/ 88106 w 88106"/>
                <a:gd name="connsiteY2" fmla="*/ 350044 h 3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106" h="350044">
                  <a:moveTo>
                    <a:pt x="88106" y="0"/>
                  </a:moveTo>
                  <a:cubicBezTo>
                    <a:pt x="44053" y="57745"/>
                    <a:pt x="0" y="115490"/>
                    <a:pt x="0" y="173831"/>
                  </a:cubicBezTo>
                  <a:cubicBezTo>
                    <a:pt x="0" y="232172"/>
                    <a:pt x="44053" y="291108"/>
                    <a:pt x="88106" y="3500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任意多边形: 形状 136">
              <a:extLst>
                <a:ext uri="{FF2B5EF4-FFF2-40B4-BE49-F238E27FC236}">
                  <a16:creationId xmlns:a16="http://schemas.microsoft.com/office/drawing/2014/main" id="{62F5084C-D0A2-4CA2-8E03-A10BA71FAE53}"/>
                </a:ext>
              </a:extLst>
            </p:cNvPr>
            <p:cNvSpPr/>
            <p:nvPr/>
          </p:nvSpPr>
          <p:spPr>
            <a:xfrm>
              <a:off x="6551845" y="2693346"/>
              <a:ext cx="357187" cy="111999"/>
            </a:xfrm>
            <a:custGeom>
              <a:avLst/>
              <a:gdLst>
                <a:gd name="connsiteX0" fmla="*/ 357187 w 357187"/>
                <a:gd name="connsiteY0" fmla="*/ 0 h 111999"/>
                <a:gd name="connsiteX1" fmla="*/ 178593 w 357187"/>
                <a:gd name="connsiteY1" fmla="*/ 111918 h 111999"/>
                <a:gd name="connsiteX2" fmla="*/ 0 w 357187"/>
                <a:gd name="connsiteY2" fmla="*/ 14287 h 11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111999">
                  <a:moveTo>
                    <a:pt x="357187" y="0"/>
                  </a:moveTo>
                  <a:cubicBezTo>
                    <a:pt x="297655" y="54768"/>
                    <a:pt x="238124" y="109537"/>
                    <a:pt x="178593" y="111918"/>
                  </a:cubicBezTo>
                  <a:cubicBezTo>
                    <a:pt x="119062" y="114299"/>
                    <a:pt x="59531" y="64293"/>
                    <a:pt x="0" y="142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任意多边形: 形状 137">
              <a:extLst>
                <a:ext uri="{FF2B5EF4-FFF2-40B4-BE49-F238E27FC236}">
                  <a16:creationId xmlns:a16="http://schemas.microsoft.com/office/drawing/2014/main" id="{FAF16E41-0D57-4CF5-AE29-0E2351944AA8}"/>
                </a:ext>
              </a:extLst>
            </p:cNvPr>
            <p:cNvSpPr/>
            <p:nvPr/>
          </p:nvSpPr>
          <p:spPr>
            <a:xfrm>
              <a:off x="6547082" y="2338539"/>
              <a:ext cx="107156" cy="354807"/>
            </a:xfrm>
            <a:custGeom>
              <a:avLst/>
              <a:gdLst>
                <a:gd name="connsiteX0" fmla="*/ 0 w 107156"/>
                <a:gd name="connsiteY0" fmla="*/ 0 h 354807"/>
                <a:gd name="connsiteX1" fmla="*/ 107156 w 107156"/>
                <a:gd name="connsiteY1" fmla="*/ 173832 h 354807"/>
                <a:gd name="connsiteX2" fmla="*/ 0 w 107156"/>
                <a:gd name="connsiteY2" fmla="*/ 354807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6" h="354807">
                  <a:moveTo>
                    <a:pt x="0" y="0"/>
                  </a:moveTo>
                  <a:cubicBezTo>
                    <a:pt x="53578" y="57349"/>
                    <a:pt x="107156" y="114698"/>
                    <a:pt x="107156" y="173832"/>
                  </a:cubicBezTo>
                  <a:cubicBezTo>
                    <a:pt x="107156" y="232966"/>
                    <a:pt x="53578" y="293886"/>
                    <a:pt x="0" y="3548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EA5F4BD1-83D5-433C-80D1-65D069F33EF6}"/>
                </a:ext>
              </a:extLst>
            </p:cNvPr>
            <p:cNvSpPr txBox="1"/>
            <p:nvPr/>
          </p:nvSpPr>
          <p:spPr>
            <a:xfrm>
              <a:off x="6544701" y="245577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  <p:sp>
          <p:nvSpPr>
            <p:cNvPr id="273" name="文本框 272">
              <a:extLst>
                <a:ext uri="{FF2B5EF4-FFF2-40B4-BE49-F238E27FC236}">
                  <a16:creationId xmlns:a16="http://schemas.microsoft.com/office/drawing/2014/main" id="{E06E3436-CCC8-4D41-8EF3-AFC606EB1F8E}"/>
                </a:ext>
              </a:extLst>
            </p:cNvPr>
            <p:cNvSpPr txBox="1"/>
            <p:nvPr/>
          </p:nvSpPr>
          <p:spPr>
            <a:xfrm>
              <a:off x="6283936" y="2315237"/>
              <a:ext cx="413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⑥</a:t>
              </a:r>
            </a:p>
          </p:txBody>
        </p:sp>
        <p:sp>
          <p:nvSpPr>
            <p:cNvPr id="274" name="文本框 273">
              <a:extLst>
                <a:ext uri="{FF2B5EF4-FFF2-40B4-BE49-F238E27FC236}">
                  <a16:creationId xmlns:a16="http://schemas.microsoft.com/office/drawing/2014/main" id="{6F37A230-B48D-451A-B02B-7E9E6AF19C93}"/>
                </a:ext>
              </a:extLst>
            </p:cNvPr>
            <p:cNvSpPr txBox="1"/>
            <p:nvPr/>
          </p:nvSpPr>
          <p:spPr>
            <a:xfrm>
              <a:off x="6136662" y="258753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⑦</a:t>
              </a:r>
            </a:p>
          </p:txBody>
        </p:sp>
      </p:grpSp>
      <p:grpSp>
        <p:nvGrpSpPr>
          <p:cNvPr id="276" name="组合 275"/>
          <p:cNvGrpSpPr/>
          <p:nvPr/>
        </p:nvGrpSpPr>
        <p:grpSpPr>
          <a:xfrm>
            <a:off x="2024217" y="5430569"/>
            <a:ext cx="746126" cy="716845"/>
            <a:chOff x="5397027" y="3128561"/>
            <a:chExt cx="746126" cy="716845"/>
          </a:xfrm>
        </p:grpSpPr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12B875B2-8708-4F33-93A0-E5785711A953}"/>
                </a:ext>
              </a:extLst>
            </p:cNvPr>
            <p:cNvGrpSpPr/>
            <p:nvPr/>
          </p:nvGrpSpPr>
          <p:grpSpPr>
            <a:xfrm>
              <a:off x="5397027" y="3128561"/>
              <a:ext cx="701964" cy="701964"/>
              <a:chOff x="6898587" y="4853077"/>
              <a:chExt cx="701964" cy="701964"/>
            </a:xfrm>
          </p:grpSpPr>
          <p:sp>
            <p:nvSpPr>
              <p:cNvPr id="297" name="椭圆 296">
                <a:extLst>
                  <a:ext uri="{FF2B5EF4-FFF2-40B4-BE49-F238E27FC236}">
                    <a16:creationId xmlns:a16="http://schemas.microsoft.com/office/drawing/2014/main" id="{BE859C3B-9E06-46E2-9FA0-F960BA5F3753}"/>
                  </a:ext>
                </a:extLst>
              </p:cNvPr>
              <p:cNvSpPr/>
              <p:nvPr/>
            </p:nvSpPr>
            <p:spPr>
              <a:xfrm>
                <a:off x="6898587" y="4853077"/>
                <a:ext cx="701964" cy="7019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8" name="任意多边形: 形状 144">
                <a:extLst>
                  <a:ext uri="{FF2B5EF4-FFF2-40B4-BE49-F238E27FC236}">
                    <a16:creationId xmlns:a16="http://schemas.microsoft.com/office/drawing/2014/main" id="{38E7716F-8F97-4E63-99CF-CA9A69A71A99}"/>
                  </a:ext>
                </a:extLst>
              </p:cNvPr>
              <p:cNvSpPr/>
              <p:nvPr/>
            </p:nvSpPr>
            <p:spPr>
              <a:xfrm>
                <a:off x="7230667" y="4858829"/>
                <a:ext cx="61331" cy="344805"/>
              </a:xfrm>
              <a:custGeom>
                <a:avLst/>
                <a:gdLst>
                  <a:gd name="connsiteX0" fmla="*/ 0 w 61331"/>
                  <a:gd name="connsiteY0" fmla="*/ 0 h 344805"/>
                  <a:gd name="connsiteX1" fmla="*/ 60960 w 61331"/>
                  <a:gd name="connsiteY1" fmla="*/ 243840 h 344805"/>
                  <a:gd name="connsiteX2" fmla="*/ 20955 w 61331"/>
                  <a:gd name="connsiteY2" fmla="*/ 344805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31" h="344805">
                    <a:moveTo>
                      <a:pt x="0" y="0"/>
                    </a:moveTo>
                    <a:cubicBezTo>
                      <a:pt x="28734" y="93186"/>
                      <a:pt x="57468" y="186373"/>
                      <a:pt x="60960" y="243840"/>
                    </a:cubicBezTo>
                    <a:cubicBezTo>
                      <a:pt x="64452" y="301307"/>
                      <a:pt x="42703" y="323056"/>
                      <a:pt x="20955" y="34480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任意多边形: 形状 145">
                <a:extLst>
                  <a:ext uri="{FF2B5EF4-FFF2-40B4-BE49-F238E27FC236}">
                    <a16:creationId xmlns:a16="http://schemas.microsoft.com/office/drawing/2014/main" id="{99FA9504-11F6-4994-BD88-6092AC440F6A}"/>
                  </a:ext>
                </a:extLst>
              </p:cNvPr>
              <p:cNvSpPr/>
              <p:nvPr/>
            </p:nvSpPr>
            <p:spPr>
              <a:xfrm>
                <a:off x="6962062" y="5197919"/>
                <a:ext cx="285750" cy="200025"/>
              </a:xfrm>
              <a:custGeom>
                <a:avLst/>
                <a:gdLst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4315 h 204340"/>
                  <a:gd name="connsiteX1" fmla="*/ 125730 w 285750"/>
                  <a:gd name="connsiteY1" fmla="*/ 23365 h 204340"/>
                  <a:gd name="connsiteX2" fmla="*/ 0 w 285750"/>
                  <a:gd name="connsiteY2" fmla="*/ 204340 h 204340"/>
                  <a:gd name="connsiteX0" fmla="*/ 285750 w 285750"/>
                  <a:gd name="connsiteY0" fmla="*/ 0 h 200025"/>
                  <a:gd name="connsiteX1" fmla="*/ 106680 w 285750"/>
                  <a:gd name="connsiteY1" fmla="*/ 38100 h 200025"/>
                  <a:gd name="connsiteX2" fmla="*/ 0 w 285750"/>
                  <a:gd name="connsiteY2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50" h="200025">
                    <a:moveTo>
                      <a:pt x="285750" y="0"/>
                    </a:moveTo>
                    <a:cubicBezTo>
                      <a:pt x="232410" y="6350"/>
                      <a:pt x="182880" y="-4445"/>
                      <a:pt x="106680" y="38100"/>
                    </a:cubicBezTo>
                    <a:cubicBezTo>
                      <a:pt x="30480" y="80645"/>
                      <a:pt x="39052" y="126206"/>
                      <a:pt x="0" y="2000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任意多边形: 形状 146">
                <a:extLst>
                  <a:ext uri="{FF2B5EF4-FFF2-40B4-BE49-F238E27FC236}">
                    <a16:creationId xmlns:a16="http://schemas.microsoft.com/office/drawing/2014/main" id="{4522B58E-89A9-41D1-BD67-F3EF36BC3D6A}"/>
                  </a:ext>
                </a:extLst>
              </p:cNvPr>
              <p:cNvSpPr/>
              <p:nvPr/>
            </p:nvSpPr>
            <p:spPr>
              <a:xfrm>
                <a:off x="7253527" y="5205539"/>
                <a:ext cx="331470" cy="166783"/>
              </a:xfrm>
              <a:custGeom>
                <a:avLst/>
                <a:gdLst>
                  <a:gd name="connsiteX0" fmla="*/ 0 w 331470"/>
                  <a:gd name="connsiteY0" fmla="*/ 0 h 166783"/>
                  <a:gd name="connsiteX1" fmla="*/ 140970 w 331470"/>
                  <a:gd name="connsiteY1" fmla="*/ 160020 h 166783"/>
                  <a:gd name="connsiteX2" fmla="*/ 331470 w 331470"/>
                  <a:gd name="connsiteY2" fmla="*/ 121920 h 16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470" h="166783">
                    <a:moveTo>
                      <a:pt x="0" y="0"/>
                    </a:moveTo>
                    <a:cubicBezTo>
                      <a:pt x="42862" y="69850"/>
                      <a:pt x="85725" y="139700"/>
                      <a:pt x="140970" y="160020"/>
                    </a:cubicBezTo>
                    <a:cubicBezTo>
                      <a:pt x="196215" y="180340"/>
                      <a:pt x="263842" y="151130"/>
                      <a:pt x="331470" y="1219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798C6335-D32E-42DF-8179-CA8EC767B955}"/>
                </a:ext>
              </a:extLst>
            </p:cNvPr>
            <p:cNvSpPr txBox="1"/>
            <p:nvPr/>
          </p:nvSpPr>
          <p:spPr>
            <a:xfrm>
              <a:off x="5409513" y="31471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30F2C07A-3DC1-4B91-B1D9-DE5134D85224}"/>
                </a:ext>
              </a:extLst>
            </p:cNvPr>
            <p:cNvSpPr txBox="1"/>
            <p:nvPr/>
          </p:nvSpPr>
          <p:spPr>
            <a:xfrm>
              <a:off x="5489715" y="34760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C0BA0DCF-0F1F-440E-98A5-F448BF07E657}"/>
                </a:ext>
              </a:extLst>
            </p:cNvPr>
            <p:cNvSpPr txBox="1"/>
            <p:nvPr/>
          </p:nvSpPr>
          <p:spPr>
            <a:xfrm>
              <a:off x="5727655" y="32580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③</a:t>
              </a:r>
            </a:p>
          </p:txBody>
        </p:sp>
      </p:grpSp>
      <p:grpSp>
        <p:nvGrpSpPr>
          <p:cNvPr id="277" name="组合 276"/>
          <p:cNvGrpSpPr/>
          <p:nvPr/>
        </p:nvGrpSpPr>
        <p:grpSpPr>
          <a:xfrm>
            <a:off x="686174" y="5235608"/>
            <a:ext cx="1090806" cy="1090806"/>
            <a:chOff x="6946760" y="1364968"/>
            <a:chExt cx="1090806" cy="1090806"/>
          </a:xfrm>
        </p:grpSpPr>
        <p:sp>
          <p:nvSpPr>
            <p:cNvPr id="281" name="文本框 280">
              <a:extLst>
                <a:ext uri="{FF2B5EF4-FFF2-40B4-BE49-F238E27FC236}">
                  <a16:creationId xmlns:a16="http://schemas.microsoft.com/office/drawing/2014/main" id="{1D45C6BD-35CC-4784-B840-3C9509755F99}"/>
                </a:ext>
              </a:extLst>
            </p:cNvPr>
            <p:cNvSpPr txBox="1"/>
            <p:nvPr/>
          </p:nvSpPr>
          <p:spPr>
            <a:xfrm>
              <a:off x="7159364" y="200962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⑧</a:t>
              </a:r>
            </a:p>
          </p:txBody>
        </p:sp>
        <p:grpSp>
          <p:nvGrpSpPr>
            <p:cNvPr id="282" name="组合 281">
              <a:extLst>
                <a:ext uri="{FF2B5EF4-FFF2-40B4-BE49-F238E27FC236}">
                  <a16:creationId xmlns:a16="http://schemas.microsoft.com/office/drawing/2014/main" id="{BDCD3EA9-B080-4878-9CA6-0D5B0F0C60F2}"/>
                </a:ext>
              </a:extLst>
            </p:cNvPr>
            <p:cNvGrpSpPr/>
            <p:nvPr/>
          </p:nvGrpSpPr>
          <p:grpSpPr>
            <a:xfrm>
              <a:off x="6946760" y="1364968"/>
              <a:ext cx="1090806" cy="1090806"/>
              <a:chOff x="9945494" y="3152448"/>
              <a:chExt cx="1090806" cy="1090806"/>
            </a:xfrm>
          </p:grpSpPr>
          <p:sp>
            <p:nvSpPr>
              <p:cNvPr id="287" name="椭圆 286">
                <a:extLst>
                  <a:ext uri="{FF2B5EF4-FFF2-40B4-BE49-F238E27FC236}">
                    <a16:creationId xmlns:a16="http://schemas.microsoft.com/office/drawing/2014/main" id="{79E27180-742A-4058-838C-3D998763D2BC}"/>
                  </a:ext>
                </a:extLst>
              </p:cNvPr>
              <p:cNvSpPr/>
              <p:nvPr/>
            </p:nvSpPr>
            <p:spPr>
              <a:xfrm>
                <a:off x="9945494" y="3152448"/>
                <a:ext cx="1090806" cy="109080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8" name="任意多边形: 形状 149">
                <a:extLst>
                  <a:ext uri="{FF2B5EF4-FFF2-40B4-BE49-F238E27FC236}">
                    <a16:creationId xmlns:a16="http://schemas.microsoft.com/office/drawing/2014/main" id="{2E52110B-F9D5-4763-B32A-2F49AC99BE07}"/>
                  </a:ext>
                </a:extLst>
              </p:cNvPr>
              <p:cNvSpPr/>
              <p:nvPr/>
            </p:nvSpPr>
            <p:spPr>
              <a:xfrm>
                <a:off x="10461525" y="3161386"/>
                <a:ext cx="95304" cy="535804"/>
              </a:xfrm>
              <a:custGeom>
                <a:avLst/>
                <a:gdLst>
                  <a:gd name="connsiteX0" fmla="*/ 0 w 61331"/>
                  <a:gd name="connsiteY0" fmla="*/ 0 h 344805"/>
                  <a:gd name="connsiteX1" fmla="*/ 60960 w 61331"/>
                  <a:gd name="connsiteY1" fmla="*/ 243840 h 344805"/>
                  <a:gd name="connsiteX2" fmla="*/ 20955 w 61331"/>
                  <a:gd name="connsiteY2" fmla="*/ 344805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31" h="344805">
                    <a:moveTo>
                      <a:pt x="0" y="0"/>
                    </a:moveTo>
                    <a:cubicBezTo>
                      <a:pt x="28734" y="93186"/>
                      <a:pt x="57468" y="186373"/>
                      <a:pt x="60960" y="243840"/>
                    </a:cubicBezTo>
                    <a:cubicBezTo>
                      <a:pt x="64452" y="301307"/>
                      <a:pt x="42703" y="323056"/>
                      <a:pt x="20955" y="34480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任意多边形: 形状 10">
                <a:extLst>
                  <a:ext uri="{FF2B5EF4-FFF2-40B4-BE49-F238E27FC236}">
                    <a16:creationId xmlns:a16="http://schemas.microsoft.com/office/drawing/2014/main" id="{6929A59B-D289-4634-91BD-521EE2F6FD8E}"/>
                  </a:ext>
                </a:extLst>
              </p:cNvPr>
              <p:cNvSpPr/>
              <p:nvPr/>
            </p:nvSpPr>
            <p:spPr>
              <a:xfrm>
                <a:off x="9982994" y="3480461"/>
                <a:ext cx="510381" cy="202540"/>
              </a:xfrm>
              <a:custGeom>
                <a:avLst/>
                <a:gdLst>
                  <a:gd name="connsiteX0" fmla="*/ 498475 w 498475"/>
                  <a:gd name="connsiteY0" fmla="*/ 227835 h 227835"/>
                  <a:gd name="connsiteX1" fmla="*/ 317500 w 498475"/>
                  <a:gd name="connsiteY1" fmla="*/ 15110 h 227835"/>
                  <a:gd name="connsiteX2" fmla="*/ 0 w 498475"/>
                  <a:gd name="connsiteY2" fmla="*/ 34160 h 227835"/>
                  <a:gd name="connsiteX0" fmla="*/ 510381 w 510381"/>
                  <a:gd name="connsiteY0" fmla="*/ 220403 h 220403"/>
                  <a:gd name="connsiteX1" fmla="*/ 329406 w 510381"/>
                  <a:gd name="connsiteY1" fmla="*/ 7678 h 220403"/>
                  <a:gd name="connsiteX2" fmla="*/ 0 w 510381"/>
                  <a:gd name="connsiteY2" fmla="*/ 57684 h 220403"/>
                  <a:gd name="connsiteX0" fmla="*/ 510381 w 510381"/>
                  <a:gd name="connsiteY0" fmla="*/ 221691 h 221691"/>
                  <a:gd name="connsiteX1" fmla="*/ 329406 w 510381"/>
                  <a:gd name="connsiteY1" fmla="*/ 8966 h 221691"/>
                  <a:gd name="connsiteX2" fmla="*/ 0 w 510381"/>
                  <a:gd name="connsiteY2" fmla="*/ 58972 h 221691"/>
                  <a:gd name="connsiteX0" fmla="*/ 510381 w 510381"/>
                  <a:gd name="connsiteY0" fmla="*/ 209792 h 209792"/>
                  <a:gd name="connsiteX1" fmla="*/ 322263 w 510381"/>
                  <a:gd name="connsiteY1" fmla="*/ 11355 h 209792"/>
                  <a:gd name="connsiteX2" fmla="*/ 0 w 510381"/>
                  <a:gd name="connsiteY2" fmla="*/ 47073 h 209792"/>
                  <a:gd name="connsiteX0" fmla="*/ 510381 w 510381"/>
                  <a:gd name="connsiteY0" fmla="*/ 202540 h 202540"/>
                  <a:gd name="connsiteX1" fmla="*/ 312738 w 510381"/>
                  <a:gd name="connsiteY1" fmla="*/ 13628 h 202540"/>
                  <a:gd name="connsiteX2" fmla="*/ 0 w 510381"/>
                  <a:gd name="connsiteY2" fmla="*/ 39821 h 2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0381" h="202540">
                    <a:moveTo>
                      <a:pt x="510381" y="202540"/>
                    </a:moveTo>
                    <a:cubicBezTo>
                      <a:pt x="461433" y="112317"/>
                      <a:pt x="397801" y="40748"/>
                      <a:pt x="312738" y="13628"/>
                    </a:cubicBezTo>
                    <a:cubicBezTo>
                      <a:pt x="227675" y="-13492"/>
                      <a:pt x="110066" y="2250"/>
                      <a:pt x="0" y="398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0" name="任意多边形: 形状 14">
                <a:extLst>
                  <a:ext uri="{FF2B5EF4-FFF2-40B4-BE49-F238E27FC236}">
                    <a16:creationId xmlns:a16="http://schemas.microsoft.com/office/drawing/2014/main" id="{D4F0647F-5BB3-4D22-92AD-032CB5FCB782}"/>
                  </a:ext>
                </a:extLst>
              </p:cNvPr>
              <p:cNvSpPr/>
              <p:nvPr/>
            </p:nvSpPr>
            <p:spPr>
              <a:xfrm>
                <a:off x="10142537" y="3695700"/>
                <a:ext cx="357188" cy="418306"/>
              </a:xfrm>
              <a:custGeom>
                <a:avLst/>
                <a:gdLst>
                  <a:gd name="connsiteX0" fmla="*/ 302805 w 302805"/>
                  <a:gd name="connsiteY0" fmla="*/ 0 h 473075"/>
                  <a:gd name="connsiteX1" fmla="*/ 26580 w 302805"/>
                  <a:gd name="connsiteY1" fmla="*/ 149225 h 473075"/>
                  <a:gd name="connsiteX2" fmla="*/ 26580 w 302805"/>
                  <a:gd name="connsiteY2" fmla="*/ 473075 h 473075"/>
                  <a:gd name="connsiteX0" fmla="*/ 363368 w 363368"/>
                  <a:gd name="connsiteY0" fmla="*/ 0 h 418306"/>
                  <a:gd name="connsiteX1" fmla="*/ 87143 w 363368"/>
                  <a:gd name="connsiteY1" fmla="*/ 149225 h 418306"/>
                  <a:gd name="connsiteX2" fmla="*/ 6180 w 363368"/>
                  <a:gd name="connsiteY2" fmla="*/ 418306 h 418306"/>
                  <a:gd name="connsiteX0" fmla="*/ 357188 w 357188"/>
                  <a:gd name="connsiteY0" fmla="*/ 0 h 418306"/>
                  <a:gd name="connsiteX1" fmla="*/ 80963 w 357188"/>
                  <a:gd name="connsiteY1" fmla="*/ 149225 h 418306"/>
                  <a:gd name="connsiteX2" fmla="*/ 0 w 357188"/>
                  <a:gd name="connsiteY2" fmla="*/ 418306 h 418306"/>
                  <a:gd name="connsiteX0" fmla="*/ 357188 w 357188"/>
                  <a:gd name="connsiteY0" fmla="*/ 0 h 418306"/>
                  <a:gd name="connsiteX1" fmla="*/ 95250 w 357188"/>
                  <a:gd name="connsiteY1" fmla="*/ 137319 h 418306"/>
                  <a:gd name="connsiteX2" fmla="*/ 0 w 357188"/>
                  <a:gd name="connsiteY2" fmla="*/ 418306 h 418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8" h="418306">
                    <a:moveTo>
                      <a:pt x="357188" y="0"/>
                    </a:moveTo>
                    <a:cubicBezTo>
                      <a:pt x="242094" y="35189"/>
                      <a:pt x="154781" y="67601"/>
                      <a:pt x="95250" y="137319"/>
                    </a:cubicBezTo>
                    <a:cubicBezTo>
                      <a:pt x="35719" y="207037"/>
                      <a:pt x="5556" y="293423"/>
                      <a:pt x="0" y="41830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1" name="任意多边形: 形状 15">
                <a:extLst>
                  <a:ext uri="{FF2B5EF4-FFF2-40B4-BE49-F238E27FC236}">
                    <a16:creationId xmlns:a16="http://schemas.microsoft.com/office/drawing/2014/main" id="{9736CBB2-72C5-4A35-90DB-51CB748870AB}"/>
                  </a:ext>
                </a:extLst>
              </p:cNvPr>
              <p:cNvSpPr/>
              <p:nvPr/>
            </p:nvSpPr>
            <p:spPr>
              <a:xfrm>
                <a:off x="10494167" y="3695700"/>
                <a:ext cx="330995" cy="413544"/>
              </a:xfrm>
              <a:custGeom>
                <a:avLst/>
                <a:gdLst>
                  <a:gd name="connsiteX0" fmla="*/ 0 w 419100"/>
                  <a:gd name="connsiteY0" fmla="*/ 0 h 292100"/>
                  <a:gd name="connsiteX1" fmla="*/ 158750 w 419100"/>
                  <a:gd name="connsiteY1" fmla="*/ 228600 h 292100"/>
                  <a:gd name="connsiteX2" fmla="*/ 419100 w 419100"/>
                  <a:gd name="connsiteY2" fmla="*/ 292100 h 292100"/>
                  <a:gd name="connsiteX0" fmla="*/ 0 w 309563"/>
                  <a:gd name="connsiteY0" fmla="*/ 0 h 404019"/>
                  <a:gd name="connsiteX1" fmla="*/ 158750 w 309563"/>
                  <a:gd name="connsiteY1" fmla="*/ 228600 h 404019"/>
                  <a:gd name="connsiteX2" fmla="*/ 309563 w 309563"/>
                  <a:gd name="connsiteY2" fmla="*/ 404019 h 404019"/>
                  <a:gd name="connsiteX0" fmla="*/ 0 w 309563"/>
                  <a:gd name="connsiteY0" fmla="*/ 0 h 404019"/>
                  <a:gd name="connsiteX1" fmla="*/ 80169 w 309563"/>
                  <a:gd name="connsiteY1" fmla="*/ 254794 h 404019"/>
                  <a:gd name="connsiteX2" fmla="*/ 309563 w 309563"/>
                  <a:gd name="connsiteY2" fmla="*/ 404019 h 404019"/>
                  <a:gd name="connsiteX0" fmla="*/ 0 w 309563"/>
                  <a:gd name="connsiteY0" fmla="*/ 0 h 404019"/>
                  <a:gd name="connsiteX1" fmla="*/ 58738 w 309563"/>
                  <a:gd name="connsiteY1" fmla="*/ 278606 h 404019"/>
                  <a:gd name="connsiteX2" fmla="*/ 309563 w 309563"/>
                  <a:gd name="connsiteY2" fmla="*/ 404019 h 404019"/>
                  <a:gd name="connsiteX0" fmla="*/ 0 w 309563"/>
                  <a:gd name="connsiteY0" fmla="*/ 0 h 404019"/>
                  <a:gd name="connsiteX1" fmla="*/ 58738 w 309563"/>
                  <a:gd name="connsiteY1" fmla="*/ 278606 h 404019"/>
                  <a:gd name="connsiteX2" fmla="*/ 309563 w 309563"/>
                  <a:gd name="connsiteY2" fmla="*/ 404019 h 404019"/>
                  <a:gd name="connsiteX0" fmla="*/ 0 w 330995"/>
                  <a:gd name="connsiteY0" fmla="*/ 0 h 413544"/>
                  <a:gd name="connsiteX1" fmla="*/ 80170 w 330995"/>
                  <a:gd name="connsiteY1" fmla="*/ 288131 h 413544"/>
                  <a:gd name="connsiteX2" fmla="*/ 330995 w 330995"/>
                  <a:gd name="connsiteY2" fmla="*/ 413544 h 413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5" h="413544">
                    <a:moveTo>
                      <a:pt x="0" y="0"/>
                    </a:moveTo>
                    <a:cubicBezTo>
                      <a:pt x="1588" y="132820"/>
                      <a:pt x="25004" y="219207"/>
                      <a:pt x="80170" y="288131"/>
                    </a:cubicBezTo>
                    <a:cubicBezTo>
                      <a:pt x="135336" y="357055"/>
                      <a:pt x="235745" y="406135"/>
                      <a:pt x="330995" y="41354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任意多边形: 形状 16">
                <a:extLst>
                  <a:ext uri="{FF2B5EF4-FFF2-40B4-BE49-F238E27FC236}">
                    <a16:creationId xmlns:a16="http://schemas.microsoft.com/office/drawing/2014/main" id="{A92191FA-8F5C-4DA2-A110-58756B6F8F7B}"/>
                  </a:ext>
                </a:extLst>
              </p:cNvPr>
              <p:cNvSpPr/>
              <p:nvPr/>
            </p:nvSpPr>
            <p:spPr>
              <a:xfrm>
                <a:off x="10502900" y="3502025"/>
                <a:ext cx="488950" cy="243234"/>
              </a:xfrm>
              <a:custGeom>
                <a:avLst/>
                <a:gdLst>
                  <a:gd name="connsiteX0" fmla="*/ 0 w 488950"/>
                  <a:gd name="connsiteY0" fmla="*/ 196850 h 250798"/>
                  <a:gd name="connsiteX1" fmla="*/ 314325 w 488950"/>
                  <a:gd name="connsiteY1" fmla="*/ 238125 h 250798"/>
                  <a:gd name="connsiteX2" fmla="*/ 488950 w 488950"/>
                  <a:gd name="connsiteY2" fmla="*/ 0 h 250798"/>
                  <a:gd name="connsiteX0" fmla="*/ 0 w 488950"/>
                  <a:gd name="connsiteY0" fmla="*/ 196850 h 243234"/>
                  <a:gd name="connsiteX1" fmla="*/ 295275 w 488950"/>
                  <a:gd name="connsiteY1" fmla="*/ 228600 h 243234"/>
                  <a:gd name="connsiteX2" fmla="*/ 488950 w 488950"/>
                  <a:gd name="connsiteY2" fmla="*/ 0 h 243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8950" h="243234">
                    <a:moveTo>
                      <a:pt x="0" y="196850"/>
                    </a:moveTo>
                    <a:cubicBezTo>
                      <a:pt x="116416" y="233891"/>
                      <a:pt x="213783" y="261408"/>
                      <a:pt x="295275" y="228600"/>
                    </a:cubicBezTo>
                    <a:cubicBezTo>
                      <a:pt x="376767" y="195792"/>
                      <a:pt x="442383" y="102658"/>
                      <a:pt x="48895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3" name="文本框 282">
              <a:extLst>
                <a:ext uri="{FF2B5EF4-FFF2-40B4-BE49-F238E27FC236}">
                  <a16:creationId xmlns:a16="http://schemas.microsoft.com/office/drawing/2014/main" id="{6E38357E-9665-47CF-AC3C-306771A1016E}"/>
                </a:ext>
              </a:extLst>
            </p:cNvPr>
            <p:cNvSpPr txBox="1"/>
            <p:nvPr/>
          </p:nvSpPr>
          <p:spPr>
            <a:xfrm>
              <a:off x="6955471" y="1679573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⑿</a:t>
              </a:r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9FEA5113-72C7-4BFA-B44E-1C15BCB60337}"/>
                </a:ext>
              </a:extLst>
            </p:cNvPr>
            <p:cNvSpPr txBox="1"/>
            <p:nvPr/>
          </p:nvSpPr>
          <p:spPr>
            <a:xfrm>
              <a:off x="7574862" y="1925131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⑨</a:t>
              </a:r>
            </a:p>
          </p:txBody>
        </p: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671269C4-A2DB-4D5C-90E0-35484D866333}"/>
                </a:ext>
              </a:extLst>
            </p:cNvPr>
            <p:cNvSpPr txBox="1"/>
            <p:nvPr/>
          </p:nvSpPr>
          <p:spPr>
            <a:xfrm>
              <a:off x="7146956" y="136914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⑾</a:t>
              </a: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B486E0C2-BD52-4F4A-A35B-7F66803E15F0}"/>
                </a:ext>
              </a:extLst>
            </p:cNvPr>
            <p:cNvSpPr txBox="1"/>
            <p:nvPr/>
          </p:nvSpPr>
          <p:spPr>
            <a:xfrm>
              <a:off x="7526627" y="1511587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⑩</a:t>
              </a:r>
            </a:p>
          </p:txBody>
        </p:sp>
      </p:grpSp>
      <p:sp>
        <p:nvSpPr>
          <p:cNvPr id="278" name="椭圆 277">
            <a:extLst>
              <a:ext uri="{FF2B5EF4-FFF2-40B4-BE49-F238E27FC236}">
                <a16:creationId xmlns:a16="http://schemas.microsoft.com/office/drawing/2014/main" id="{2BC55413-8B70-425E-B756-FCCCB81574D4}"/>
              </a:ext>
            </a:extLst>
          </p:cNvPr>
          <p:cNvSpPr/>
          <p:nvPr/>
        </p:nvSpPr>
        <p:spPr>
          <a:xfrm>
            <a:off x="-518319" y="4724986"/>
            <a:ext cx="3499792" cy="21120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9" name="直接连接符 278"/>
          <p:cNvCxnSpPr>
            <a:stCxn id="278" idx="0"/>
            <a:endCxn id="287" idx="0"/>
          </p:cNvCxnSpPr>
          <p:nvPr/>
        </p:nvCxnSpPr>
        <p:spPr>
          <a:xfrm>
            <a:off x="1231577" y="4724986"/>
            <a:ext cx="0" cy="510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/>
          <p:cNvCxnSpPr>
            <a:stCxn id="278" idx="4"/>
            <a:endCxn id="287" idx="4"/>
          </p:cNvCxnSpPr>
          <p:nvPr/>
        </p:nvCxnSpPr>
        <p:spPr>
          <a:xfrm flipV="1">
            <a:off x="1231577" y="6326414"/>
            <a:ext cx="0" cy="5106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加号 300"/>
          <p:cNvSpPr/>
          <p:nvPr/>
        </p:nvSpPr>
        <p:spPr>
          <a:xfrm>
            <a:off x="3186811" y="5669186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加号 301"/>
          <p:cNvSpPr/>
          <p:nvPr/>
        </p:nvSpPr>
        <p:spPr>
          <a:xfrm>
            <a:off x="4465013" y="3271812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文本框 302"/>
          <p:cNvSpPr txBox="1"/>
          <p:nvPr/>
        </p:nvSpPr>
        <p:spPr>
          <a:xfrm>
            <a:off x="4729961" y="3049320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grpSp>
        <p:nvGrpSpPr>
          <p:cNvPr id="304" name="组合 303"/>
          <p:cNvGrpSpPr/>
          <p:nvPr/>
        </p:nvGrpSpPr>
        <p:grpSpPr>
          <a:xfrm>
            <a:off x="3522028" y="2987179"/>
            <a:ext cx="823537" cy="777043"/>
            <a:chOff x="6136662" y="2315237"/>
            <a:chExt cx="823537" cy="777043"/>
          </a:xfrm>
        </p:grpSpPr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AE5DFF01-B4AA-43BD-8B51-1239968B1E13}"/>
                </a:ext>
              </a:extLst>
            </p:cNvPr>
            <p:cNvSpPr txBox="1"/>
            <p:nvPr/>
          </p:nvSpPr>
          <p:spPr>
            <a:xfrm>
              <a:off x="6397427" y="27229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0A3CB84A-698F-49A7-8EF5-17FE10A3889E}"/>
                </a:ext>
              </a:extLst>
            </p:cNvPr>
            <p:cNvSpPr/>
            <p:nvPr/>
          </p:nvSpPr>
          <p:spPr>
            <a:xfrm>
              <a:off x="6185132" y="2336158"/>
              <a:ext cx="725304" cy="7253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任意多边形: 形状 134">
              <a:extLst>
                <a:ext uri="{FF2B5EF4-FFF2-40B4-BE49-F238E27FC236}">
                  <a16:creationId xmlns:a16="http://schemas.microsoft.com/office/drawing/2014/main" id="{01F8691C-82CB-46D2-8139-4BC96BDACDA1}"/>
                </a:ext>
              </a:extLst>
            </p:cNvPr>
            <p:cNvSpPr/>
            <p:nvPr/>
          </p:nvSpPr>
          <p:spPr>
            <a:xfrm>
              <a:off x="6192276" y="2607611"/>
              <a:ext cx="357187" cy="95260"/>
            </a:xfrm>
            <a:custGeom>
              <a:avLst/>
              <a:gdLst>
                <a:gd name="connsiteX0" fmla="*/ 357187 w 357187"/>
                <a:gd name="connsiteY0" fmla="*/ 95260 h 95260"/>
                <a:gd name="connsiteX1" fmla="*/ 185737 w 357187"/>
                <a:gd name="connsiteY1" fmla="*/ 10 h 95260"/>
                <a:gd name="connsiteX2" fmla="*/ 0 w 357187"/>
                <a:gd name="connsiteY2" fmla="*/ 90497 h 9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95260">
                  <a:moveTo>
                    <a:pt x="357187" y="95260"/>
                  </a:moveTo>
                  <a:cubicBezTo>
                    <a:pt x="301227" y="48032"/>
                    <a:pt x="245268" y="804"/>
                    <a:pt x="185737" y="10"/>
                  </a:cubicBezTo>
                  <a:cubicBezTo>
                    <a:pt x="126206" y="-784"/>
                    <a:pt x="63103" y="44856"/>
                    <a:pt x="0" y="9049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任意多边形: 形状 135">
              <a:extLst>
                <a:ext uri="{FF2B5EF4-FFF2-40B4-BE49-F238E27FC236}">
                  <a16:creationId xmlns:a16="http://schemas.microsoft.com/office/drawing/2014/main" id="{6F9AD600-8061-4446-B08E-665B4F02D5E4}"/>
                </a:ext>
              </a:extLst>
            </p:cNvPr>
            <p:cNvSpPr/>
            <p:nvPr/>
          </p:nvSpPr>
          <p:spPr>
            <a:xfrm>
              <a:off x="6456595" y="2705252"/>
              <a:ext cx="88106" cy="350044"/>
            </a:xfrm>
            <a:custGeom>
              <a:avLst/>
              <a:gdLst>
                <a:gd name="connsiteX0" fmla="*/ 88106 w 88106"/>
                <a:gd name="connsiteY0" fmla="*/ 0 h 350044"/>
                <a:gd name="connsiteX1" fmla="*/ 0 w 88106"/>
                <a:gd name="connsiteY1" fmla="*/ 173831 h 350044"/>
                <a:gd name="connsiteX2" fmla="*/ 88106 w 88106"/>
                <a:gd name="connsiteY2" fmla="*/ 350044 h 3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106" h="350044">
                  <a:moveTo>
                    <a:pt x="88106" y="0"/>
                  </a:moveTo>
                  <a:cubicBezTo>
                    <a:pt x="44053" y="57745"/>
                    <a:pt x="0" y="115490"/>
                    <a:pt x="0" y="173831"/>
                  </a:cubicBezTo>
                  <a:cubicBezTo>
                    <a:pt x="0" y="232172"/>
                    <a:pt x="44053" y="291108"/>
                    <a:pt x="88106" y="3500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任意多边形: 形状 136">
              <a:extLst>
                <a:ext uri="{FF2B5EF4-FFF2-40B4-BE49-F238E27FC236}">
                  <a16:creationId xmlns:a16="http://schemas.microsoft.com/office/drawing/2014/main" id="{62F5084C-D0A2-4CA2-8E03-A10BA71FAE53}"/>
                </a:ext>
              </a:extLst>
            </p:cNvPr>
            <p:cNvSpPr/>
            <p:nvPr/>
          </p:nvSpPr>
          <p:spPr>
            <a:xfrm>
              <a:off x="6551845" y="2693346"/>
              <a:ext cx="357187" cy="111999"/>
            </a:xfrm>
            <a:custGeom>
              <a:avLst/>
              <a:gdLst>
                <a:gd name="connsiteX0" fmla="*/ 357187 w 357187"/>
                <a:gd name="connsiteY0" fmla="*/ 0 h 111999"/>
                <a:gd name="connsiteX1" fmla="*/ 178593 w 357187"/>
                <a:gd name="connsiteY1" fmla="*/ 111918 h 111999"/>
                <a:gd name="connsiteX2" fmla="*/ 0 w 357187"/>
                <a:gd name="connsiteY2" fmla="*/ 14287 h 11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111999">
                  <a:moveTo>
                    <a:pt x="357187" y="0"/>
                  </a:moveTo>
                  <a:cubicBezTo>
                    <a:pt x="297655" y="54768"/>
                    <a:pt x="238124" y="109537"/>
                    <a:pt x="178593" y="111918"/>
                  </a:cubicBezTo>
                  <a:cubicBezTo>
                    <a:pt x="119062" y="114299"/>
                    <a:pt x="59531" y="64293"/>
                    <a:pt x="0" y="142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任意多边形: 形状 137">
              <a:extLst>
                <a:ext uri="{FF2B5EF4-FFF2-40B4-BE49-F238E27FC236}">
                  <a16:creationId xmlns:a16="http://schemas.microsoft.com/office/drawing/2014/main" id="{FAF16E41-0D57-4CF5-AE29-0E2351944AA8}"/>
                </a:ext>
              </a:extLst>
            </p:cNvPr>
            <p:cNvSpPr/>
            <p:nvPr/>
          </p:nvSpPr>
          <p:spPr>
            <a:xfrm>
              <a:off x="6547082" y="2338539"/>
              <a:ext cx="107156" cy="354807"/>
            </a:xfrm>
            <a:custGeom>
              <a:avLst/>
              <a:gdLst>
                <a:gd name="connsiteX0" fmla="*/ 0 w 107156"/>
                <a:gd name="connsiteY0" fmla="*/ 0 h 354807"/>
                <a:gd name="connsiteX1" fmla="*/ 107156 w 107156"/>
                <a:gd name="connsiteY1" fmla="*/ 173832 h 354807"/>
                <a:gd name="connsiteX2" fmla="*/ 0 w 107156"/>
                <a:gd name="connsiteY2" fmla="*/ 354807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6" h="354807">
                  <a:moveTo>
                    <a:pt x="0" y="0"/>
                  </a:moveTo>
                  <a:cubicBezTo>
                    <a:pt x="53578" y="57349"/>
                    <a:pt x="107156" y="114698"/>
                    <a:pt x="107156" y="173832"/>
                  </a:cubicBezTo>
                  <a:cubicBezTo>
                    <a:pt x="107156" y="232966"/>
                    <a:pt x="53578" y="293886"/>
                    <a:pt x="0" y="3548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文本框 310">
              <a:extLst>
                <a:ext uri="{FF2B5EF4-FFF2-40B4-BE49-F238E27FC236}">
                  <a16:creationId xmlns:a16="http://schemas.microsoft.com/office/drawing/2014/main" id="{EA5F4BD1-83D5-433C-80D1-65D069F33EF6}"/>
                </a:ext>
              </a:extLst>
            </p:cNvPr>
            <p:cNvSpPr txBox="1"/>
            <p:nvPr/>
          </p:nvSpPr>
          <p:spPr>
            <a:xfrm>
              <a:off x="6544701" y="245577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  <p:sp>
          <p:nvSpPr>
            <p:cNvPr id="312" name="文本框 311">
              <a:extLst>
                <a:ext uri="{FF2B5EF4-FFF2-40B4-BE49-F238E27FC236}">
                  <a16:creationId xmlns:a16="http://schemas.microsoft.com/office/drawing/2014/main" id="{E06E3436-CCC8-4D41-8EF3-AFC606EB1F8E}"/>
                </a:ext>
              </a:extLst>
            </p:cNvPr>
            <p:cNvSpPr txBox="1"/>
            <p:nvPr/>
          </p:nvSpPr>
          <p:spPr>
            <a:xfrm>
              <a:off x="6283936" y="2315237"/>
              <a:ext cx="413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⑥</a:t>
              </a:r>
            </a:p>
          </p:txBody>
        </p:sp>
        <p:sp>
          <p:nvSpPr>
            <p:cNvPr id="313" name="文本框 312">
              <a:extLst>
                <a:ext uri="{FF2B5EF4-FFF2-40B4-BE49-F238E27FC236}">
                  <a16:creationId xmlns:a16="http://schemas.microsoft.com/office/drawing/2014/main" id="{6F37A230-B48D-451A-B02B-7E9E6AF19C93}"/>
                </a:ext>
              </a:extLst>
            </p:cNvPr>
            <p:cNvSpPr txBox="1"/>
            <p:nvPr/>
          </p:nvSpPr>
          <p:spPr>
            <a:xfrm>
              <a:off x="6136662" y="258753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⑦</a:t>
              </a:r>
            </a:p>
          </p:txBody>
        </p:sp>
      </p:grpSp>
      <p:grpSp>
        <p:nvGrpSpPr>
          <p:cNvPr id="314" name="组合 313"/>
          <p:cNvGrpSpPr/>
          <p:nvPr/>
        </p:nvGrpSpPr>
        <p:grpSpPr>
          <a:xfrm>
            <a:off x="-518084" y="2327788"/>
            <a:ext cx="3499792" cy="2112051"/>
            <a:chOff x="6008366" y="3295158"/>
            <a:chExt cx="3499792" cy="2112051"/>
          </a:xfrm>
        </p:grpSpPr>
        <p:grpSp>
          <p:nvGrpSpPr>
            <p:cNvPr id="315" name="组合 314"/>
            <p:cNvGrpSpPr/>
            <p:nvPr/>
          </p:nvGrpSpPr>
          <p:grpSpPr>
            <a:xfrm>
              <a:off x="6264722" y="3990609"/>
              <a:ext cx="746126" cy="716845"/>
              <a:chOff x="5397027" y="3128561"/>
              <a:chExt cx="746126" cy="716845"/>
            </a:xfrm>
          </p:grpSpPr>
          <p:grpSp>
            <p:nvGrpSpPr>
              <p:cNvPr id="332" name="组合 331">
                <a:extLst>
                  <a:ext uri="{FF2B5EF4-FFF2-40B4-BE49-F238E27FC236}">
                    <a16:creationId xmlns:a16="http://schemas.microsoft.com/office/drawing/2014/main" id="{12B875B2-8708-4F33-93A0-E5785711A953}"/>
                  </a:ext>
                </a:extLst>
              </p:cNvPr>
              <p:cNvGrpSpPr/>
              <p:nvPr/>
            </p:nvGrpSpPr>
            <p:grpSpPr>
              <a:xfrm>
                <a:off x="5397027" y="3128561"/>
                <a:ext cx="701964" cy="701964"/>
                <a:chOff x="6898587" y="4853077"/>
                <a:chExt cx="701964" cy="701964"/>
              </a:xfrm>
            </p:grpSpPr>
            <p:sp>
              <p:nvSpPr>
                <p:cNvPr id="336" name="椭圆 335">
                  <a:extLst>
                    <a:ext uri="{FF2B5EF4-FFF2-40B4-BE49-F238E27FC236}">
                      <a16:creationId xmlns:a16="http://schemas.microsoft.com/office/drawing/2014/main" id="{BE859C3B-9E06-46E2-9FA0-F960BA5F3753}"/>
                    </a:ext>
                  </a:extLst>
                </p:cNvPr>
                <p:cNvSpPr/>
                <p:nvPr/>
              </p:nvSpPr>
              <p:spPr>
                <a:xfrm>
                  <a:off x="6898587" y="4853077"/>
                  <a:ext cx="701964" cy="70196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7" name="任意多边形: 形状 144">
                  <a:extLst>
                    <a:ext uri="{FF2B5EF4-FFF2-40B4-BE49-F238E27FC236}">
                      <a16:creationId xmlns:a16="http://schemas.microsoft.com/office/drawing/2014/main" id="{38E7716F-8F97-4E63-99CF-CA9A69A71A99}"/>
                    </a:ext>
                  </a:extLst>
                </p:cNvPr>
                <p:cNvSpPr/>
                <p:nvPr/>
              </p:nvSpPr>
              <p:spPr>
                <a:xfrm>
                  <a:off x="7230667" y="4858829"/>
                  <a:ext cx="61331" cy="344805"/>
                </a:xfrm>
                <a:custGeom>
                  <a:avLst/>
                  <a:gdLst>
                    <a:gd name="connsiteX0" fmla="*/ 0 w 61331"/>
                    <a:gd name="connsiteY0" fmla="*/ 0 h 344805"/>
                    <a:gd name="connsiteX1" fmla="*/ 60960 w 61331"/>
                    <a:gd name="connsiteY1" fmla="*/ 243840 h 344805"/>
                    <a:gd name="connsiteX2" fmla="*/ 20955 w 61331"/>
                    <a:gd name="connsiteY2" fmla="*/ 344805 h 344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331" h="344805">
                      <a:moveTo>
                        <a:pt x="0" y="0"/>
                      </a:moveTo>
                      <a:cubicBezTo>
                        <a:pt x="28734" y="93186"/>
                        <a:pt x="57468" y="186373"/>
                        <a:pt x="60960" y="243840"/>
                      </a:cubicBezTo>
                      <a:cubicBezTo>
                        <a:pt x="64452" y="301307"/>
                        <a:pt x="42703" y="323056"/>
                        <a:pt x="20955" y="34480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任意多边形: 形状 145">
                  <a:extLst>
                    <a:ext uri="{FF2B5EF4-FFF2-40B4-BE49-F238E27FC236}">
                      <a16:creationId xmlns:a16="http://schemas.microsoft.com/office/drawing/2014/main" id="{99FA9504-11F6-4994-BD88-6092AC440F6A}"/>
                    </a:ext>
                  </a:extLst>
                </p:cNvPr>
                <p:cNvSpPr/>
                <p:nvPr/>
              </p:nvSpPr>
              <p:spPr>
                <a:xfrm>
                  <a:off x="6962062" y="5197919"/>
                  <a:ext cx="285750" cy="200025"/>
                </a:xfrm>
                <a:custGeom>
                  <a:avLst/>
                  <a:gdLst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4315 h 204340"/>
                    <a:gd name="connsiteX1" fmla="*/ 125730 w 285750"/>
                    <a:gd name="connsiteY1" fmla="*/ 23365 h 204340"/>
                    <a:gd name="connsiteX2" fmla="*/ 0 w 285750"/>
                    <a:gd name="connsiteY2" fmla="*/ 204340 h 204340"/>
                    <a:gd name="connsiteX0" fmla="*/ 285750 w 285750"/>
                    <a:gd name="connsiteY0" fmla="*/ 0 h 200025"/>
                    <a:gd name="connsiteX1" fmla="*/ 106680 w 285750"/>
                    <a:gd name="connsiteY1" fmla="*/ 38100 h 200025"/>
                    <a:gd name="connsiteX2" fmla="*/ 0 w 285750"/>
                    <a:gd name="connsiteY2" fmla="*/ 200025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50" h="200025">
                      <a:moveTo>
                        <a:pt x="285750" y="0"/>
                      </a:moveTo>
                      <a:cubicBezTo>
                        <a:pt x="232410" y="6350"/>
                        <a:pt x="182880" y="-4445"/>
                        <a:pt x="106680" y="38100"/>
                      </a:cubicBezTo>
                      <a:cubicBezTo>
                        <a:pt x="30480" y="80645"/>
                        <a:pt x="39052" y="126206"/>
                        <a:pt x="0" y="20002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9" name="任意多边形: 形状 146">
                  <a:extLst>
                    <a:ext uri="{FF2B5EF4-FFF2-40B4-BE49-F238E27FC236}">
                      <a16:creationId xmlns:a16="http://schemas.microsoft.com/office/drawing/2014/main" id="{4522B58E-89A9-41D1-BD67-F3EF36BC3D6A}"/>
                    </a:ext>
                  </a:extLst>
                </p:cNvPr>
                <p:cNvSpPr/>
                <p:nvPr/>
              </p:nvSpPr>
              <p:spPr>
                <a:xfrm>
                  <a:off x="7253527" y="5205539"/>
                  <a:ext cx="331470" cy="166783"/>
                </a:xfrm>
                <a:custGeom>
                  <a:avLst/>
                  <a:gdLst>
                    <a:gd name="connsiteX0" fmla="*/ 0 w 331470"/>
                    <a:gd name="connsiteY0" fmla="*/ 0 h 166783"/>
                    <a:gd name="connsiteX1" fmla="*/ 140970 w 331470"/>
                    <a:gd name="connsiteY1" fmla="*/ 160020 h 166783"/>
                    <a:gd name="connsiteX2" fmla="*/ 331470 w 331470"/>
                    <a:gd name="connsiteY2" fmla="*/ 121920 h 166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70" h="166783">
                      <a:moveTo>
                        <a:pt x="0" y="0"/>
                      </a:moveTo>
                      <a:cubicBezTo>
                        <a:pt x="42862" y="69850"/>
                        <a:pt x="85725" y="139700"/>
                        <a:pt x="140970" y="160020"/>
                      </a:cubicBezTo>
                      <a:cubicBezTo>
                        <a:pt x="196215" y="180340"/>
                        <a:pt x="263842" y="151130"/>
                        <a:pt x="331470" y="12192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798C6335-D32E-42DF-8179-CA8EC767B955}"/>
                  </a:ext>
                </a:extLst>
              </p:cNvPr>
              <p:cNvSpPr txBox="1"/>
              <p:nvPr/>
            </p:nvSpPr>
            <p:spPr>
              <a:xfrm>
                <a:off x="5409513" y="314712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①</a:t>
                </a:r>
              </a:p>
            </p:txBody>
          </p:sp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30F2C07A-3DC1-4B91-B1D9-DE5134D85224}"/>
                  </a:ext>
                </a:extLst>
              </p:cNvPr>
              <p:cNvSpPr txBox="1"/>
              <p:nvPr/>
            </p:nvSpPr>
            <p:spPr>
              <a:xfrm>
                <a:off x="5489715" y="347607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②</a:t>
                </a:r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C0BA0DCF-0F1F-440E-98A5-F448BF07E657}"/>
                  </a:ext>
                </a:extLst>
              </p:cNvPr>
              <p:cNvSpPr txBox="1"/>
              <p:nvPr/>
            </p:nvSpPr>
            <p:spPr>
              <a:xfrm>
                <a:off x="5727655" y="325804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③</a:t>
                </a:r>
              </a:p>
            </p:txBody>
          </p:sp>
        </p:grpSp>
        <p:grpSp>
          <p:nvGrpSpPr>
            <p:cNvPr id="316" name="组合 315"/>
            <p:cNvGrpSpPr/>
            <p:nvPr/>
          </p:nvGrpSpPr>
          <p:grpSpPr>
            <a:xfrm>
              <a:off x="7212859" y="3805780"/>
              <a:ext cx="1090806" cy="1090806"/>
              <a:chOff x="6946760" y="1364968"/>
              <a:chExt cx="1090806" cy="1090806"/>
            </a:xfrm>
          </p:grpSpPr>
          <p:sp>
            <p:nvSpPr>
              <p:cNvPr id="320" name="文本框 319">
                <a:extLst>
                  <a:ext uri="{FF2B5EF4-FFF2-40B4-BE49-F238E27FC236}">
                    <a16:creationId xmlns:a16="http://schemas.microsoft.com/office/drawing/2014/main" id="{1D45C6BD-35CC-4784-B840-3C9509755F99}"/>
                  </a:ext>
                </a:extLst>
              </p:cNvPr>
              <p:cNvSpPr txBox="1"/>
              <p:nvPr/>
            </p:nvSpPr>
            <p:spPr>
              <a:xfrm>
                <a:off x="7159364" y="2009629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⑧</a:t>
                </a:r>
              </a:p>
            </p:txBody>
          </p:sp>
          <p:grpSp>
            <p:nvGrpSpPr>
              <p:cNvPr id="321" name="组合 320">
                <a:extLst>
                  <a:ext uri="{FF2B5EF4-FFF2-40B4-BE49-F238E27FC236}">
                    <a16:creationId xmlns:a16="http://schemas.microsoft.com/office/drawing/2014/main" id="{BDCD3EA9-B080-4878-9CA6-0D5B0F0C60F2}"/>
                  </a:ext>
                </a:extLst>
              </p:cNvPr>
              <p:cNvGrpSpPr/>
              <p:nvPr/>
            </p:nvGrpSpPr>
            <p:grpSpPr>
              <a:xfrm>
                <a:off x="6946760" y="1364968"/>
                <a:ext cx="1090806" cy="1090806"/>
                <a:chOff x="9945494" y="3152448"/>
                <a:chExt cx="1090806" cy="1090806"/>
              </a:xfrm>
            </p:grpSpPr>
            <p:sp>
              <p:nvSpPr>
                <p:cNvPr id="326" name="椭圆 325">
                  <a:extLst>
                    <a:ext uri="{FF2B5EF4-FFF2-40B4-BE49-F238E27FC236}">
                      <a16:creationId xmlns:a16="http://schemas.microsoft.com/office/drawing/2014/main" id="{79E27180-742A-4058-838C-3D998763D2BC}"/>
                    </a:ext>
                  </a:extLst>
                </p:cNvPr>
                <p:cNvSpPr/>
                <p:nvPr/>
              </p:nvSpPr>
              <p:spPr>
                <a:xfrm>
                  <a:off x="9945494" y="3152448"/>
                  <a:ext cx="1090806" cy="109080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7" name="任意多边形: 形状 149">
                  <a:extLst>
                    <a:ext uri="{FF2B5EF4-FFF2-40B4-BE49-F238E27FC236}">
                      <a16:creationId xmlns:a16="http://schemas.microsoft.com/office/drawing/2014/main" id="{2E52110B-F9D5-4763-B32A-2F49AC99BE07}"/>
                    </a:ext>
                  </a:extLst>
                </p:cNvPr>
                <p:cNvSpPr/>
                <p:nvPr/>
              </p:nvSpPr>
              <p:spPr>
                <a:xfrm>
                  <a:off x="10461525" y="3161386"/>
                  <a:ext cx="95304" cy="535804"/>
                </a:xfrm>
                <a:custGeom>
                  <a:avLst/>
                  <a:gdLst>
                    <a:gd name="connsiteX0" fmla="*/ 0 w 61331"/>
                    <a:gd name="connsiteY0" fmla="*/ 0 h 344805"/>
                    <a:gd name="connsiteX1" fmla="*/ 60960 w 61331"/>
                    <a:gd name="connsiteY1" fmla="*/ 243840 h 344805"/>
                    <a:gd name="connsiteX2" fmla="*/ 20955 w 61331"/>
                    <a:gd name="connsiteY2" fmla="*/ 344805 h 344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331" h="344805">
                      <a:moveTo>
                        <a:pt x="0" y="0"/>
                      </a:moveTo>
                      <a:cubicBezTo>
                        <a:pt x="28734" y="93186"/>
                        <a:pt x="57468" y="186373"/>
                        <a:pt x="60960" y="243840"/>
                      </a:cubicBezTo>
                      <a:cubicBezTo>
                        <a:pt x="64452" y="301307"/>
                        <a:pt x="42703" y="323056"/>
                        <a:pt x="20955" y="34480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8" name="任意多边形: 形状 10">
                  <a:extLst>
                    <a:ext uri="{FF2B5EF4-FFF2-40B4-BE49-F238E27FC236}">
                      <a16:creationId xmlns:a16="http://schemas.microsoft.com/office/drawing/2014/main" id="{6929A59B-D289-4634-91BD-521EE2F6FD8E}"/>
                    </a:ext>
                  </a:extLst>
                </p:cNvPr>
                <p:cNvSpPr/>
                <p:nvPr/>
              </p:nvSpPr>
              <p:spPr>
                <a:xfrm>
                  <a:off x="9982994" y="3480461"/>
                  <a:ext cx="510381" cy="202540"/>
                </a:xfrm>
                <a:custGeom>
                  <a:avLst/>
                  <a:gdLst>
                    <a:gd name="connsiteX0" fmla="*/ 498475 w 498475"/>
                    <a:gd name="connsiteY0" fmla="*/ 227835 h 227835"/>
                    <a:gd name="connsiteX1" fmla="*/ 317500 w 498475"/>
                    <a:gd name="connsiteY1" fmla="*/ 15110 h 227835"/>
                    <a:gd name="connsiteX2" fmla="*/ 0 w 498475"/>
                    <a:gd name="connsiteY2" fmla="*/ 34160 h 227835"/>
                    <a:gd name="connsiteX0" fmla="*/ 510381 w 510381"/>
                    <a:gd name="connsiteY0" fmla="*/ 220403 h 220403"/>
                    <a:gd name="connsiteX1" fmla="*/ 329406 w 510381"/>
                    <a:gd name="connsiteY1" fmla="*/ 7678 h 220403"/>
                    <a:gd name="connsiteX2" fmla="*/ 0 w 510381"/>
                    <a:gd name="connsiteY2" fmla="*/ 57684 h 220403"/>
                    <a:gd name="connsiteX0" fmla="*/ 510381 w 510381"/>
                    <a:gd name="connsiteY0" fmla="*/ 221691 h 221691"/>
                    <a:gd name="connsiteX1" fmla="*/ 329406 w 510381"/>
                    <a:gd name="connsiteY1" fmla="*/ 8966 h 221691"/>
                    <a:gd name="connsiteX2" fmla="*/ 0 w 510381"/>
                    <a:gd name="connsiteY2" fmla="*/ 58972 h 221691"/>
                    <a:gd name="connsiteX0" fmla="*/ 510381 w 510381"/>
                    <a:gd name="connsiteY0" fmla="*/ 209792 h 209792"/>
                    <a:gd name="connsiteX1" fmla="*/ 322263 w 510381"/>
                    <a:gd name="connsiteY1" fmla="*/ 11355 h 209792"/>
                    <a:gd name="connsiteX2" fmla="*/ 0 w 510381"/>
                    <a:gd name="connsiteY2" fmla="*/ 47073 h 209792"/>
                    <a:gd name="connsiteX0" fmla="*/ 510381 w 510381"/>
                    <a:gd name="connsiteY0" fmla="*/ 202540 h 202540"/>
                    <a:gd name="connsiteX1" fmla="*/ 312738 w 510381"/>
                    <a:gd name="connsiteY1" fmla="*/ 13628 h 202540"/>
                    <a:gd name="connsiteX2" fmla="*/ 0 w 510381"/>
                    <a:gd name="connsiteY2" fmla="*/ 39821 h 20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0381" h="202540">
                      <a:moveTo>
                        <a:pt x="510381" y="202540"/>
                      </a:moveTo>
                      <a:cubicBezTo>
                        <a:pt x="461433" y="112317"/>
                        <a:pt x="397801" y="40748"/>
                        <a:pt x="312738" y="13628"/>
                      </a:cubicBezTo>
                      <a:cubicBezTo>
                        <a:pt x="227675" y="-13492"/>
                        <a:pt x="110066" y="2250"/>
                        <a:pt x="0" y="3982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9" name="任意多边形: 形状 14">
                  <a:extLst>
                    <a:ext uri="{FF2B5EF4-FFF2-40B4-BE49-F238E27FC236}">
                      <a16:creationId xmlns:a16="http://schemas.microsoft.com/office/drawing/2014/main" id="{D4F0647F-5BB3-4D22-92AD-032CB5FCB782}"/>
                    </a:ext>
                  </a:extLst>
                </p:cNvPr>
                <p:cNvSpPr/>
                <p:nvPr/>
              </p:nvSpPr>
              <p:spPr>
                <a:xfrm>
                  <a:off x="10142537" y="3695700"/>
                  <a:ext cx="357188" cy="418306"/>
                </a:xfrm>
                <a:custGeom>
                  <a:avLst/>
                  <a:gdLst>
                    <a:gd name="connsiteX0" fmla="*/ 302805 w 302805"/>
                    <a:gd name="connsiteY0" fmla="*/ 0 h 473075"/>
                    <a:gd name="connsiteX1" fmla="*/ 26580 w 302805"/>
                    <a:gd name="connsiteY1" fmla="*/ 149225 h 473075"/>
                    <a:gd name="connsiteX2" fmla="*/ 26580 w 302805"/>
                    <a:gd name="connsiteY2" fmla="*/ 473075 h 473075"/>
                    <a:gd name="connsiteX0" fmla="*/ 363368 w 363368"/>
                    <a:gd name="connsiteY0" fmla="*/ 0 h 418306"/>
                    <a:gd name="connsiteX1" fmla="*/ 87143 w 363368"/>
                    <a:gd name="connsiteY1" fmla="*/ 149225 h 418306"/>
                    <a:gd name="connsiteX2" fmla="*/ 6180 w 363368"/>
                    <a:gd name="connsiteY2" fmla="*/ 418306 h 418306"/>
                    <a:gd name="connsiteX0" fmla="*/ 357188 w 357188"/>
                    <a:gd name="connsiteY0" fmla="*/ 0 h 418306"/>
                    <a:gd name="connsiteX1" fmla="*/ 80963 w 357188"/>
                    <a:gd name="connsiteY1" fmla="*/ 149225 h 418306"/>
                    <a:gd name="connsiteX2" fmla="*/ 0 w 357188"/>
                    <a:gd name="connsiteY2" fmla="*/ 418306 h 418306"/>
                    <a:gd name="connsiteX0" fmla="*/ 357188 w 357188"/>
                    <a:gd name="connsiteY0" fmla="*/ 0 h 418306"/>
                    <a:gd name="connsiteX1" fmla="*/ 95250 w 357188"/>
                    <a:gd name="connsiteY1" fmla="*/ 137319 h 418306"/>
                    <a:gd name="connsiteX2" fmla="*/ 0 w 357188"/>
                    <a:gd name="connsiteY2" fmla="*/ 418306 h 418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57188" h="418306">
                      <a:moveTo>
                        <a:pt x="357188" y="0"/>
                      </a:moveTo>
                      <a:cubicBezTo>
                        <a:pt x="242094" y="35189"/>
                        <a:pt x="154781" y="67601"/>
                        <a:pt x="95250" y="137319"/>
                      </a:cubicBezTo>
                      <a:cubicBezTo>
                        <a:pt x="35719" y="207037"/>
                        <a:pt x="5556" y="293423"/>
                        <a:pt x="0" y="41830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0" name="任意多边形: 形状 15">
                  <a:extLst>
                    <a:ext uri="{FF2B5EF4-FFF2-40B4-BE49-F238E27FC236}">
                      <a16:creationId xmlns:a16="http://schemas.microsoft.com/office/drawing/2014/main" id="{9736CBB2-72C5-4A35-90DB-51CB748870AB}"/>
                    </a:ext>
                  </a:extLst>
                </p:cNvPr>
                <p:cNvSpPr/>
                <p:nvPr/>
              </p:nvSpPr>
              <p:spPr>
                <a:xfrm>
                  <a:off x="10494167" y="3695700"/>
                  <a:ext cx="330995" cy="413544"/>
                </a:xfrm>
                <a:custGeom>
                  <a:avLst/>
                  <a:gdLst>
                    <a:gd name="connsiteX0" fmla="*/ 0 w 419100"/>
                    <a:gd name="connsiteY0" fmla="*/ 0 h 292100"/>
                    <a:gd name="connsiteX1" fmla="*/ 158750 w 419100"/>
                    <a:gd name="connsiteY1" fmla="*/ 228600 h 292100"/>
                    <a:gd name="connsiteX2" fmla="*/ 419100 w 419100"/>
                    <a:gd name="connsiteY2" fmla="*/ 292100 h 292100"/>
                    <a:gd name="connsiteX0" fmla="*/ 0 w 309563"/>
                    <a:gd name="connsiteY0" fmla="*/ 0 h 404019"/>
                    <a:gd name="connsiteX1" fmla="*/ 158750 w 309563"/>
                    <a:gd name="connsiteY1" fmla="*/ 228600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80169 w 309563"/>
                    <a:gd name="connsiteY1" fmla="*/ 254794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58738 w 309563"/>
                    <a:gd name="connsiteY1" fmla="*/ 278606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58738 w 309563"/>
                    <a:gd name="connsiteY1" fmla="*/ 278606 h 404019"/>
                    <a:gd name="connsiteX2" fmla="*/ 309563 w 309563"/>
                    <a:gd name="connsiteY2" fmla="*/ 404019 h 404019"/>
                    <a:gd name="connsiteX0" fmla="*/ 0 w 330995"/>
                    <a:gd name="connsiteY0" fmla="*/ 0 h 413544"/>
                    <a:gd name="connsiteX1" fmla="*/ 80170 w 330995"/>
                    <a:gd name="connsiteY1" fmla="*/ 288131 h 413544"/>
                    <a:gd name="connsiteX2" fmla="*/ 330995 w 330995"/>
                    <a:gd name="connsiteY2" fmla="*/ 413544 h 4135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5" h="413544">
                      <a:moveTo>
                        <a:pt x="0" y="0"/>
                      </a:moveTo>
                      <a:cubicBezTo>
                        <a:pt x="1588" y="132820"/>
                        <a:pt x="25004" y="219207"/>
                        <a:pt x="80170" y="288131"/>
                      </a:cubicBezTo>
                      <a:cubicBezTo>
                        <a:pt x="135336" y="357055"/>
                        <a:pt x="235745" y="406135"/>
                        <a:pt x="330995" y="413544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1" name="任意多边形: 形状 16">
                  <a:extLst>
                    <a:ext uri="{FF2B5EF4-FFF2-40B4-BE49-F238E27FC236}">
                      <a16:creationId xmlns:a16="http://schemas.microsoft.com/office/drawing/2014/main" id="{A92191FA-8F5C-4DA2-A110-58756B6F8F7B}"/>
                    </a:ext>
                  </a:extLst>
                </p:cNvPr>
                <p:cNvSpPr/>
                <p:nvPr/>
              </p:nvSpPr>
              <p:spPr>
                <a:xfrm>
                  <a:off x="10502900" y="3502025"/>
                  <a:ext cx="488950" cy="243234"/>
                </a:xfrm>
                <a:custGeom>
                  <a:avLst/>
                  <a:gdLst>
                    <a:gd name="connsiteX0" fmla="*/ 0 w 488950"/>
                    <a:gd name="connsiteY0" fmla="*/ 196850 h 250798"/>
                    <a:gd name="connsiteX1" fmla="*/ 314325 w 488950"/>
                    <a:gd name="connsiteY1" fmla="*/ 238125 h 250798"/>
                    <a:gd name="connsiteX2" fmla="*/ 488950 w 488950"/>
                    <a:gd name="connsiteY2" fmla="*/ 0 h 250798"/>
                    <a:gd name="connsiteX0" fmla="*/ 0 w 488950"/>
                    <a:gd name="connsiteY0" fmla="*/ 196850 h 243234"/>
                    <a:gd name="connsiteX1" fmla="*/ 295275 w 488950"/>
                    <a:gd name="connsiteY1" fmla="*/ 228600 h 243234"/>
                    <a:gd name="connsiteX2" fmla="*/ 488950 w 488950"/>
                    <a:gd name="connsiteY2" fmla="*/ 0 h 243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8950" h="243234">
                      <a:moveTo>
                        <a:pt x="0" y="196850"/>
                      </a:moveTo>
                      <a:cubicBezTo>
                        <a:pt x="116416" y="233891"/>
                        <a:pt x="213783" y="261408"/>
                        <a:pt x="295275" y="228600"/>
                      </a:cubicBezTo>
                      <a:cubicBezTo>
                        <a:pt x="376767" y="195792"/>
                        <a:pt x="442383" y="102658"/>
                        <a:pt x="48895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6E38357E-9665-47CF-AC3C-306771A1016E}"/>
                  </a:ext>
                </a:extLst>
              </p:cNvPr>
              <p:cNvSpPr txBox="1"/>
              <p:nvPr/>
            </p:nvSpPr>
            <p:spPr>
              <a:xfrm>
                <a:off x="6955471" y="1679573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⑿</a:t>
                </a:r>
              </a:p>
            </p:txBody>
          </p: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9FEA5113-72C7-4BFA-B44E-1C15BCB60337}"/>
                  </a:ext>
                </a:extLst>
              </p:cNvPr>
              <p:cNvSpPr txBox="1"/>
              <p:nvPr/>
            </p:nvSpPr>
            <p:spPr>
              <a:xfrm>
                <a:off x="7574862" y="1925131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⑨</a:t>
                </a:r>
              </a:p>
            </p:txBody>
          </p:sp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671269C4-A2DB-4D5C-90E0-35484D866333}"/>
                  </a:ext>
                </a:extLst>
              </p:cNvPr>
              <p:cNvSpPr txBox="1"/>
              <p:nvPr/>
            </p:nvSpPr>
            <p:spPr>
              <a:xfrm>
                <a:off x="7146956" y="136914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⑾</a:t>
                </a:r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B486E0C2-BD52-4F4A-A35B-7F66803E15F0}"/>
                  </a:ext>
                </a:extLst>
              </p:cNvPr>
              <p:cNvSpPr txBox="1"/>
              <p:nvPr/>
            </p:nvSpPr>
            <p:spPr>
              <a:xfrm>
                <a:off x="7526627" y="1511587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⑩</a:t>
                </a:r>
              </a:p>
            </p:txBody>
          </p:sp>
        </p:grpSp>
        <p:sp>
          <p:nvSpPr>
            <p:cNvPr id="317" name="椭圆 316">
              <a:extLst>
                <a:ext uri="{FF2B5EF4-FFF2-40B4-BE49-F238E27FC236}">
                  <a16:creationId xmlns:a16="http://schemas.microsoft.com/office/drawing/2014/main" id="{2BC55413-8B70-425E-B756-FCCCB81574D4}"/>
                </a:ext>
              </a:extLst>
            </p:cNvPr>
            <p:cNvSpPr/>
            <p:nvPr/>
          </p:nvSpPr>
          <p:spPr>
            <a:xfrm>
              <a:off x="6008366" y="3295158"/>
              <a:ext cx="3499792" cy="211205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8" name="直接连接符 317"/>
            <p:cNvCxnSpPr>
              <a:stCxn id="317" idx="0"/>
              <a:endCxn id="326" idx="0"/>
            </p:cNvCxnSpPr>
            <p:nvPr/>
          </p:nvCxnSpPr>
          <p:spPr>
            <a:xfrm>
              <a:off x="7758262" y="3295158"/>
              <a:ext cx="0" cy="5106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317" idx="4"/>
              <a:endCxn id="326" idx="4"/>
            </p:cNvCxnSpPr>
            <p:nvPr/>
          </p:nvCxnSpPr>
          <p:spPr>
            <a:xfrm flipV="1">
              <a:off x="7758262" y="4896586"/>
              <a:ext cx="0" cy="5106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0" name="加号 339"/>
          <p:cNvSpPr/>
          <p:nvPr/>
        </p:nvSpPr>
        <p:spPr>
          <a:xfrm>
            <a:off x="3177293" y="3270595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C0BA0DCF-0F1F-440E-98A5-F448BF07E657}"/>
              </a:ext>
            </a:extLst>
          </p:cNvPr>
          <p:cNvSpPr txBox="1"/>
          <p:nvPr/>
        </p:nvSpPr>
        <p:spPr>
          <a:xfrm>
            <a:off x="6849919" y="3146536"/>
            <a:ext cx="415498" cy="370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cxnSp>
        <p:nvCxnSpPr>
          <p:cNvPr id="22" name="直接连接符 21"/>
          <p:cNvCxnSpPr>
            <a:stCxn id="104" idx="2"/>
            <a:endCxn id="114" idx="6"/>
          </p:cNvCxnSpPr>
          <p:nvPr/>
        </p:nvCxnSpPr>
        <p:spPr>
          <a:xfrm flipH="1" flipV="1">
            <a:off x="7218505" y="3375458"/>
            <a:ext cx="247930" cy="21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14" idx="2"/>
            <a:endCxn id="133" idx="2"/>
          </p:cNvCxnSpPr>
          <p:nvPr/>
        </p:nvCxnSpPr>
        <p:spPr>
          <a:xfrm flipH="1">
            <a:off x="6261942" y="3375458"/>
            <a:ext cx="254599" cy="21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6" name="组合 355"/>
          <p:cNvGrpSpPr/>
          <p:nvPr/>
        </p:nvGrpSpPr>
        <p:grpSpPr>
          <a:xfrm>
            <a:off x="7476188" y="198122"/>
            <a:ext cx="1090806" cy="1090806"/>
            <a:chOff x="6946760" y="1364968"/>
            <a:chExt cx="1090806" cy="1090806"/>
          </a:xfrm>
        </p:grpSpPr>
        <p:sp>
          <p:nvSpPr>
            <p:cNvPr id="360" name="文本框 359">
              <a:extLst>
                <a:ext uri="{FF2B5EF4-FFF2-40B4-BE49-F238E27FC236}">
                  <a16:creationId xmlns:a16="http://schemas.microsoft.com/office/drawing/2014/main" id="{1D45C6BD-35CC-4784-B840-3C9509755F99}"/>
                </a:ext>
              </a:extLst>
            </p:cNvPr>
            <p:cNvSpPr txBox="1"/>
            <p:nvPr/>
          </p:nvSpPr>
          <p:spPr>
            <a:xfrm>
              <a:off x="7159364" y="200962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⑧</a:t>
              </a:r>
            </a:p>
          </p:txBody>
        </p:sp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BDCD3EA9-B080-4878-9CA6-0D5B0F0C60F2}"/>
                </a:ext>
              </a:extLst>
            </p:cNvPr>
            <p:cNvGrpSpPr/>
            <p:nvPr/>
          </p:nvGrpSpPr>
          <p:grpSpPr>
            <a:xfrm>
              <a:off x="6946760" y="1364968"/>
              <a:ext cx="1090806" cy="1090806"/>
              <a:chOff x="9945494" y="3152448"/>
              <a:chExt cx="1090806" cy="1090806"/>
            </a:xfrm>
          </p:grpSpPr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79E27180-742A-4058-838C-3D998763D2BC}"/>
                  </a:ext>
                </a:extLst>
              </p:cNvPr>
              <p:cNvSpPr/>
              <p:nvPr/>
            </p:nvSpPr>
            <p:spPr>
              <a:xfrm>
                <a:off x="9945494" y="3152448"/>
                <a:ext cx="1090806" cy="109080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67" name="任意多边形: 形状 149">
                <a:extLst>
                  <a:ext uri="{FF2B5EF4-FFF2-40B4-BE49-F238E27FC236}">
                    <a16:creationId xmlns:a16="http://schemas.microsoft.com/office/drawing/2014/main" id="{2E52110B-F9D5-4763-B32A-2F49AC99BE07}"/>
                  </a:ext>
                </a:extLst>
              </p:cNvPr>
              <p:cNvSpPr/>
              <p:nvPr/>
            </p:nvSpPr>
            <p:spPr>
              <a:xfrm>
                <a:off x="10461525" y="3161386"/>
                <a:ext cx="95304" cy="535804"/>
              </a:xfrm>
              <a:custGeom>
                <a:avLst/>
                <a:gdLst>
                  <a:gd name="connsiteX0" fmla="*/ 0 w 61331"/>
                  <a:gd name="connsiteY0" fmla="*/ 0 h 344805"/>
                  <a:gd name="connsiteX1" fmla="*/ 60960 w 61331"/>
                  <a:gd name="connsiteY1" fmla="*/ 243840 h 344805"/>
                  <a:gd name="connsiteX2" fmla="*/ 20955 w 61331"/>
                  <a:gd name="connsiteY2" fmla="*/ 344805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31" h="344805">
                    <a:moveTo>
                      <a:pt x="0" y="0"/>
                    </a:moveTo>
                    <a:cubicBezTo>
                      <a:pt x="28734" y="93186"/>
                      <a:pt x="57468" y="186373"/>
                      <a:pt x="60960" y="243840"/>
                    </a:cubicBezTo>
                    <a:cubicBezTo>
                      <a:pt x="64452" y="301307"/>
                      <a:pt x="42703" y="323056"/>
                      <a:pt x="20955" y="34480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8" name="任意多边形: 形状 10">
                <a:extLst>
                  <a:ext uri="{FF2B5EF4-FFF2-40B4-BE49-F238E27FC236}">
                    <a16:creationId xmlns:a16="http://schemas.microsoft.com/office/drawing/2014/main" id="{6929A59B-D289-4634-91BD-521EE2F6FD8E}"/>
                  </a:ext>
                </a:extLst>
              </p:cNvPr>
              <p:cNvSpPr/>
              <p:nvPr/>
            </p:nvSpPr>
            <p:spPr>
              <a:xfrm>
                <a:off x="9982994" y="3480461"/>
                <a:ext cx="510381" cy="202540"/>
              </a:xfrm>
              <a:custGeom>
                <a:avLst/>
                <a:gdLst>
                  <a:gd name="connsiteX0" fmla="*/ 498475 w 498475"/>
                  <a:gd name="connsiteY0" fmla="*/ 227835 h 227835"/>
                  <a:gd name="connsiteX1" fmla="*/ 317500 w 498475"/>
                  <a:gd name="connsiteY1" fmla="*/ 15110 h 227835"/>
                  <a:gd name="connsiteX2" fmla="*/ 0 w 498475"/>
                  <a:gd name="connsiteY2" fmla="*/ 34160 h 227835"/>
                  <a:gd name="connsiteX0" fmla="*/ 510381 w 510381"/>
                  <a:gd name="connsiteY0" fmla="*/ 220403 h 220403"/>
                  <a:gd name="connsiteX1" fmla="*/ 329406 w 510381"/>
                  <a:gd name="connsiteY1" fmla="*/ 7678 h 220403"/>
                  <a:gd name="connsiteX2" fmla="*/ 0 w 510381"/>
                  <a:gd name="connsiteY2" fmla="*/ 57684 h 220403"/>
                  <a:gd name="connsiteX0" fmla="*/ 510381 w 510381"/>
                  <a:gd name="connsiteY0" fmla="*/ 221691 h 221691"/>
                  <a:gd name="connsiteX1" fmla="*/ 329406 w 510381"/>
                  <a:gd name="connsiteY1" fmla="*/ 8966 h 221691"/>
                  <a:gd name="connsiteX2" fmla="*/ 0 w 510381"/>
                  <a:gd name="connsiteY2" fmla="*/ 58972 h 221691"/>
                  <a:gd name="connsiteX0" fmla="*/ 510381 w 510381"/>
                  <a:gd name="connsiteY0" fmla="*/ 209792 h 209792"/>
                  <a:gd name="connsiteX1" fmla="*/ 322263 w 510381"/>
                  <a:gd name="connsiteY1" fmla="*/ 11355 h 209792"/>
                  <a:gd name="connsiteX2" fmla="*/ 0 w 510381"/>
                  <a:gd name="connsiteY2" fmla="*/ 47073 h 209792"/>
                  <a:gd name="connsiteX0" fmla="*/ 510381 w 510381"/>
                  <a:gd name="connsiteY0" fmla="*/ 202540 h 202540"/>
                  <a:gd name="connsiteX1" fmla="*/ 312738 w 510381"/>
                  <a:gd name="connsiteY1" fmla="*/ 13628 h 202540"/>
                  <a:gd name="connsiteX2" fmla="*/ 0 w 510381"/>
                  <a:gd name="connsiteY2" fmla="*/ 39821 h 2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0381" h="202540">
                    <a:moveTo>
                      <a:pt x="510381" y="202540"/>
                    </a:moveTo>
                    <a:cubicBezTo>
                      <a:pt x="461433" y="112317"/>
                      <a:pt x="397801" y="40748"/>
                      <a:pt x="312738" y="13628"/>
                    </a:cubicBezTo>
                    <a:cubicBezTo>
                      <a:pt x="227675" y="-13492"/>
                      <a:pt x="110066" y="2250"/>
                      <a:pt x="0" y="398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9" name="任意多边形: 形状 14">
                <a:extLst>
                  <a:ext uri="{FF2B5EF4-FFF2-40B4-BE49-F238E27FC236}">
                    <a16:creationId xmlns:a16="http://schemas.microsoft.com/office/drawing/2014/main" id="{D4F0647F-5BB3-4D22-92AD-032CB5FCB782}"/>
                  </a:ext>
                </a:extLst>
              </p:cNvPr>
              <p:cNvSpPr/>
              <p:nvPr/>
            </p:nvSpPr>
            <p:spPr>
              <a:xfrm>
                <a:off x="10142537" y="3695700"/>
                <a:ext cx="357188" cy="418306"/>
              </a:xfrm>
              <a:custGeom>
                <a:avLst/>
                <a:gdLst>
                  <a:gd name="connsiteX0" fmla="*/ 302805 w 302805"/>
                  <a:gd name="connsiteY0" fmla="*/ 0 h 473075"/>
                  <a:gd name="connsiteX1" fmla="*/ 26580 w 302805"/>
                  <a:gd name="connsiteY1" fmla="*/ 149225 h 473075"/>
                  <a:gd name="connsiteX2" fmla="*/ 26580 w 302805"/>
                  <a:gd name="connsiteY2" fmla="*/ 473075 h 473075"/>
                  <a:gd name="connsiteX0" fmla="*/ 363368 w 363368"/>
                  <a:gd name="connsiteY0" fmla="*/ 0 h 418306"/>
                  <a:gd name="connsiteX1" fmla="*/ 87143 w 363368"/>
                  <a:gd name="connsiteY1" fmla="*/ 149225 h 418306"/>
                  <a:gd name="connsiteX2" fmla="*/ 6180 w 363368"/>
                  <a:gd name="connsiteY2" fmla="*/ 418306 h 418306"/>
                  <a:gd name="connsiteX0" fmla="*/ 357188 w 357188"/>
                  <a:gd name="connsiteY0" fmla="*/ 0 h 418306"/>
                  <a:gd name="connsiteX1" fmla="*/ 80963 w 357188"/>
                  <a:gd name="connsiteY1" fmla="*/ 149225 h 418306"/>
                  <a:gd name="connsiteX2" fmla="*/ 0 w 357188"/>
                  <a:gd name="connsiteY2" fmla="*/ 418306 h 418306"/>
                  <a:gd name="connsiteX0" fmla="*/ 357188 w 357188"/>
                  <a:gd name="connsiteY0" fmla="*/ 0 h 418306"/>
                  <a:gd name="connsiteX1" fmla="*/ 95250 w 357188"/>
                  <a:gd name="connsiteY1" fmla="*/ 137319 h 418306"/>
                  <a:gd name="connsiteX2" fmla="*/ 0 w 357188"/>
                  <a:gd name="connsiteY2" fmla="*/ 418306 h 418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8" h="418306">
                    <a:moveTo>
                      <a:pt x="357188" y="0"/>
                    </a:moveTo>
                    <a:cubicBezTo>
                      <a:pt x="242094" y="35189"/>
                      <a:pt x="154781" y="67601"/>
                      <a:pt x="95250" y="137319"/>
                    </a:cubicBezTo>
                    <a:cubicBezTo>
                      <a:pt x="35719" y="207037"/>
                      <a:pt x="5556" y="293423"/>
                      <a:pt x="0" y="41830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70" name="任意多边形: 形状 15">
                <a:extLst>
                  <a:ext uri="{FF2B5EF4-FFF2-40B4-BE49-F238E27FC236}">
                    <a16:creationId xmlns:a16="http://schemas.microsoft.com/office/drawing/2014/main" id="{9736CBB2-72C5-4A35-90DB-51CB748870AB}"/>
                  </a:ext>
                </a:extLst>
              </p:cNvPr>
              <p:cNvSpPr/>
              <p:nvPr/>
            </p:nvSpPr>
            <p:spPr>
              <a:xfrm>
                <a:off x="10494167" y="3695700"/>
                <a:ext cx="330995" cy="413544"/>
              </a:xfrm>
              <a:custGeom>
                <a:avLst/>
                <a:gdLst>
                  <a:gd name="connsiteX0" fmla="*/ 0 w 419100"/>
                  <a:gd name="connsiteY0" fmla="*/ 0 h 292100"/>
                  <a:gd name="connsiteX1" fmla="*/ 158750 w 419100"/>
                  <a:gd name="connsiteY1" fmla="*/ 228600 h 292100"/>
                  <a:gd name="connsiteX2" fmla="*/ 419100 w 419100"/>
                  <a:gd name="connsiteY2" fmla="*/ 292100 h 292100"/>
                  <a:gd name="connsiteX0" fmla="*/ 0 w 309563"/>
                  <a:gd name="connsiteY0" fmla="*/ 0 h 404019"/>
                  <a:gd name="connsiteX1" fmla="*/ 158750 w 309563"/>
                  <a:gd name="connsiteY1" fmla="*/ 228600 h 404019"/>
                  <a:gd name="connsiteX2" fmla="*/ 309563 w 309563"/>
                  <a:gd name="connsiteY2" fmla="*/ 404019 h 404019"/>
                  <a:gd name="connsiteX0" fmla="*/ 0 w 309563"/>
                  <a:gd name="connsiteY0" fmla="*/ 0 h 404019"/>
                  <a:gd name="connsiteX1" fmla="*/ 80169 w 309563"/>
                  <a:gd name="connsiteY1" fmla="*/ 254794 h 404019"/>
                  <a:gd name="connsiteX2" fmla="*/ 309563 w 309563"/>
                  <a:gd name="connsiteY2" fmla="*/ 404019 h 404019"/>
                  <a:gd name="connsiteX0" fmla="*/ 0 w 309563"/>
                  <a:gd name="connsiteY0" fmla="*/ 0 h 404019"/>
                  <a:gd name="connsiteX1" fmla="*/ 58738 w 309563"/>
                  <a:gd name="connsiteY1" fmla="*/ 278606 h 404019"/>
                  <a:gd name="connsiteX2" fmla="*/ 309563 w 309563"/>
                  <a:gd name="connsiteY2" fmla="*/ 404019 h 404019"/>
                  <a:gd name="connsiteX0" fmla="*/ 0 w 309563"/>
                  <a:gd name="connsiteY0" fmla="*/ 0 h 404019"/>
                  <a:gd name="connsiteX1" fmla="*/ 58738 w 309563"/>
                  <a:gd name="connsiteY1" fmla="*/ 278606 h 404019"/>
                  <a:gd name="connsiteX2" fmla="*/ 309563 w 309563"/>
                  <a:gd name="connsiteY2" fmla="*/ 404019 h 404019"/>
                  <a:gd name="connsiteX0" fmla="*/ 0 w 330995"/>
                  <a:gd name="connsiteY0" fmla="*/ 0 h 413544"/>
                  <a:gd name="connsiteX1" fmla="*/ 80170 w 330995"/>
                  <a:gd name="connsiteY1" fmla="*/ 288131 h 413544"/>
                  <a:gd name="connsiteX2" fmla="*/ 330995 w 330995"/>
                  <a:gd name="connsiteY2" fmla="*/ 413544 h 413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5" h="413544">
                    <a:moveTo>
                      <a:pt x="0" y="0"/>
                    </a:moveTo>
                    <a:cubicBezTo>
                      <a:pt x="1588" y="132820"/>
                      <a:pt x="25004" y="219207"/>
                      <a:pt x="80170" y="288131"/>
                    </a:cubicBezTo>
                    <a:cubicBezTo>
                      <a:pt x="135336" y="357055"/>
                      <a:pt x="235745" y="406135"/>
                      <a:pt x="330995" y="41354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1" name="任意多边形: 形状 16">
                <a:extLst>
                  <a:ext uri="{FF2B5EF4-FFF2-40B4-BE49-F238E27FC236}">
                    <a16:creationId xmlns:a16="http://schemas.microsoft.com/office/drawing/2014/main" id="{A92191FA-8F5C-4DA2-A110-58756B6F8F7B}"/>
                  </a:ext>
                </a:extLst>
              </p:cNvPr>
              <p:cNvSpPr/>
              <p:nvPr/>
            </p:nvSpPr>
            <p:spPr>
              <a:xfrm>
                <a:off x="10502900" y="3502025"/>
                <a:ext cx="488950" cy="243234"/>
              </a:xfrm>
              <a:custGeom>
                <a:avLst/>
                <a:gdLst>
                  <a:gd name="connsiteX0" fmla="*/ 0 w 488950"/>
                  <a:gd name="connsiteY0" fmla="*/ 196850 h 250798"/>
                  <a:gd name="connsiteX1" fmla="*/ 314325 w 488950"/>
                  <a:gd name="connsiteY1" fmla="*/ 238125 h 250798"/>
                  <a:gd name="connsiteX2" fmla="*/ 488950 w 488950"/>
                  <a:gd name="connsiteY2" fmla="*/ 0 h 250798"/>
                  <a:gd name="connsiteX0" fmla="*/ 0 w 488950"/>
                  <a:gd name="connsiteY0" fmla="*/ 196850 h 243234"/>
                  <a:gd name="connsiteX1" fmla="*/ 295275 w 488950"/>
                  <a:gd name="connsiteY1" fmla="*/ 228600 h 243234"/>
                  <a:gd name="connsiteX2" fmla="*/ 488950 w 488950"/>
                  <a:gd name="connsiteY2" fmla="*/ 0 h 243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8950" h="243234">
                    <a:moveTo>
                      <a:pt x="0" y="196850"/>
                    </a:moveTo>
                    <a:cubicBezTo>
                      <a:pt x="116416" y="233891"/>
                      <a:pt x="213783" y="261408"/>
                      <a:pt x="295275" y="228600"/>
                    </a:cubicBezTo>
                    <a:cubicBezTo>
                      <a:pt x="376767" y="195792"/>
                      <a:pt x="442383" y="102658"/>
                      <a:pt x="48895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2" name="文本框 361">
              <a:extLst>
                <a:ext uri="{FF2B5EF4-FFF2-40B4-BE49-F238E27FC236}">
                  <a16:creationId xmlns:a16="http://schemas.microsoft.com/office/drawing/2014/main" id="{6E38357E-9665-47CF-AC3C-306771A1016E}"/>
                </a:ext>
              </a:extLst>
            </p:cNvPr>
            <p:cNvSpPr txBox="1"/>
            <p:nvPr/>
          </p:nvSpPr>
          <p:spPr>
            <a:xfrm>
              <a:off x="6955471" y="1679573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⑿</a:t>
              </a:r>
            </a:p>
          </p:txBody>
        </p:sp>
        <p:sp>
          <p:nvSpPr>
            <p:cNvPr id="363" name="文本框 362">
              <a:extLst>
                <a:ext uri="{FF2B5EF4-FFF2-40B4-BE49-F238E27FC236}">
                  <a16:creationId xmlns:a16="http://schemas.microsoft.com/office/drawing/2014/main" id="{9FEA5113-72C7-4BFA-B44E-1C15BCB60337}"/>
                </a:ext>
              </a:extLst>
            </p:cNvPr>
            <p:cNvSpPr txBox="1"/>
            <p:nvPr/>
          </p:nvSpPr>
          <p:spPr>
            <a:xfrm>
              <a:off x="7574862" y="1925131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⑨</a:t>
              </a:r>
            </a:p>
          </p:txBody>
        </p:sp>
        <p:sp>
          <p:nvSpPr>
            <p:cNvPr id="364" name="文本框 363">
              <a:extLst>
                <a:ext uri="{FF2B5EF4-FFF2-40B4-BE49-F238E27FC236}">
                  <a16:creationId xmlns:a16="http://schemas.microsoft.com/office/drawing/2014/main" id="{671269C4-A2DB-4D5C-90E0-35484D866333}"/>
                </a:ext>
              </a:extLst>
            </p:cNvPr>
            <p:cNvSpPr txBox="1"/>
            <p:nvPr/>
          </p:nvSpPr>
          <p:spPr>
            <a:xfrm>
              <a:off x="7146956" y="136914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⑾</a:t>
              </a:r>
            </a:p>
          </p:txBody>
        </p:sp>
        <p:sp>
          <p:nvSpPr>
            <p:cNvPr id="365" name="文本框 364">
              <a:extLst>
                <a:ext uri="{FF2B5EF4-FFF2-40B4-BE49-F238E27FC236}">
                  <a16:creationId xmlns:a16="http://schemas.microsoft.com/office/drawing/2014/main" id="{B486E0C2-BD52-4F4A-A35B-7F66803E15F0}"/>
                </a:ext>
              </a:extLst>
            </p:cNvPr>
            <p:cNvSpPr txBox="1"/>
            <p:nvPr/>
          </p:nvSpPr>
          <p:spPr>
            <a:xfrm>
              <a:off x="7526627" y="1511587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⑩</a:t>
              </a:r>
            </a:p>
          </p:txBody>
        </p:sp>
      </p:grpSp>
      <p:sp>
        <p:nvSpPr>
          <p:cNvPr id="357" name="椭圆 356">
            <a:extLst>
              <a:ext uri="{FF2B5EF4-FFF2-40B4-BE49-F238E27FC236}">
                <a16:creationId xmlns:a16="http://schemas.microsoft.com/office/drawing/2014/main" id="{2BC55413-8B70-425E-B756-FCCCB81574D4}"/>
              </a:ext>
            </a:extLst>
          </p:cNvPr>
          <p:cNvSpPr/>
          <p:nvPr/>
        </p:nvSpPr>
        <p:spPr>
          <a:xfrm>
            <a:off x="6271695" y="-312500"/>
            <a:ext cx="3499792" cy="21120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8" name="直接连接符 357"/>
          <p:cNvCxnSpPr>
            <a:stCxn id="357" idx="0"/>
            <a:endCxn id="366" idx="0"/>
          </p:cNvCxnSpPr>
          <p:nvPr/>
        </p:nvCxnSpPr>
        <p:spPr>
          <a:xfrm>
            <a:off x="8021591" y="-312500"/>
            <a:ext cx="0" cy="510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/>
          <p:cNvCxnSpPr>
            <a:stCxn id="357" idx="4"/>
            <a:endCxn id="366" idx="4"/>
          </p:cNvCxnSpPr>
          <p:nvPr/>
        </p:nvCxnSpPr>
        <p:spPr>
          <a:xfrm flipV="1">
            <a:off x="8021591" y="1288928"/>
            <a:ext cx="0" cy="5106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加号 380"/>
          <p:cNvSpPr/>
          <p:nvPr/>
        </p:nvSpPr>
        <p:spPr>
          <a:xfrm>
            <a:off x="12393032" y="642479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文本框 381"/>
          <p:cNvSpPr txBox="1"/>
          <p:nvPr/>
        </p:nvSpPr>
        <p:spPr>
          <a:xfrm>
            <a:off x="12647546" y="412752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grpSp>
        <p:nvGrpSpPr>
          <p:cNvPr id="383" name="组合 382"/>
          <p:cNvGrpSpPr/>
          <p:nvPr/>
        </p:nvGrpSpPr>
        <p:grpSpPr>
          <a:xfrm>
            <a:off x="11498403" y="350574"/>
            <a:ext cx="823537" cy="777043"/>
            <a:chOff x="6136662" y="2315237"/>
            <a:chExt cx="823537" cy="777043"/>
          </a:xfrm>
        </p:grpSpPr>
        <p:sp>
          <p:nvSpPr>
            <p:cNvPr id="384" name="文本框 383">
              <a:extLst>
                <a:ext uri="{FF2B5EF4-FFF2-40B4-BE49-F238E27FC236}">
                  <a16:creationId xmlns:a16="http://schemas.microsoft.com/office/drawing/2014/main" id="{AE5DFF01-B4AA-43BD-8B51-1239968B1E13}"/>
                </a:ext>
              </a:extLst>
            </p:cNvPr>
            <p:cNvSpPr txBox="1"/>
            <p:nvPr/>
          </p:nvSpPr>
          <p:spPr>
            <a:xfrm>
              <a:off x="6397427" y="27229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385" name="椭圆 384">
              <a:extLst>
                <a:ext uri="{FF2B5EF4-FFF2-40B4-BE49-F238E27FC236}">
                  <a16:creationId xmlns:a16="http://schemas.microsoft.com/office/drawing/2014/main" id="{0A3CB84A-698F-49A7-8EF5-17FE10A3889E}"/>
                </a:ext>
              </a:extLst>
            </p:cNvPr>
            <p:cNvSpPr/>
            <p:nvPr/>
          </p:nvSpPr>
          <p:spPr>
            <a:xfrm>
              <a:off x="6185132" y="2336158"/>
              <a:ext cx="725304" cy="7253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6" name="任意多边形: 形状 134">
              <a:extLst>
                <a:ext uri="{FF2B5EF4-FFF2-40B4-BE49-F238E27FC236}">
                  <a16:creationId xmlns:a16="http://schemas.microsoft.com/office/drawing/2014/main" id="{01F8691C-82CB-46D2-8139-4BC96BDACDA1}"/>
                </a:ext>
              </a:extLst>
            </p:cNvPr>
            <p:cNvSpPr/>
            <p:nvPr/>
          </p:nvSpPr>
          <p:spPr>
            <a:xfrm>
              <a:off x="6192276" y="2607611"/>
              <a:ext cx="357187" cy="95260"/>
            </a:xfrm>
            <a:custGeom>
              <a:avLst/>
              <a:gdLst>
                <a:gd name="connsiteX0" fmla="*/ 357187 w 357187"/>
                <a:gd name="connsiteY0" fmla="*/ 95260 h 95260"/>
                <a:gd name="connsiteX1" fmla="*/ 185737 w 357187"/>
                <a:gd name="connsiteY1" fmla="*/ 10 h 95260"/>
                <a:gd name="connsiteX2" fmla="*/ 0 w 357187"/>
                <a:gd name="connsiteY2" fmla="*/ 90497 h 9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95260">
                  <a:moveTo>
                    <a:pt x="357187" y="95260"/>
                  </a:moveTo>
                  <a:cubicBezTo>
                    <a:pt x="301227" y="48032"/>
                    <a:pt x="245268" y="804"/>
                    <a:pt x="185737" y="10"/>
                  </a:cubicBezTo>
                  <a:cubicBezTo>
                    <a:pt x="126206" y="-784"/>
                    <a:pt x="63103" y="44856"/>
                    <a:pt x="0" y="9049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7" name="任意多边形: 形状 135">
              <a:extLst>
                <a:ext uri="{FF2B5EF4-FFF2-40B4-BE49-F238E27FC236}">
                  <a16:creationId xmlns:a16="http://schemas.microsoft.com/office/drawing/2014/main" id="{6F9AD600-8061-4446-B08E-665B4F02D5E4}"/>
                </a:ext>
              </a:extLst>
            </p:cNvPr>
            <p:cNvSpPr/>
            <p:nvPr/>
          </p:nvSpPr>
          <p:spPr>
            <a:xfrm>
              <a:off x="6456595" y="2705252"/>
              <a:ext cx="88106" cy="350044"/>
            </a:xfrm>
            <a:custGeom>
              <a:avLst/>
              <a:gdLst>
                <a:gd name="connsiteX0" fmla="*/ 88106 w 88106"/>
                <a:gd name="connsiteY0" fmla="*/ 0 h 350044"/>
                <a:gd name="connsiteX1" fmla="*/ 0 w 88106"/>
                <a:gd name="connsiteY1" fmla="*/ 173831 h 350044"/>
                <a:gd name="connsiteX2" fmla="*/ 88106 w 88106"/>
                <a:gd name="connsiteY2" fmla="*/ 350044 h 3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106" h="350044">
                  <a:moveTo>
                    <a:pt x="88106" y="0"/>
                  </a:moveTo>
                  <a:cubicBezTo>
                    <a:pt x="44053" y="57745"/>
                    <a:pt x="0" y="115490"/>
                    <a:pt x="0" y="173831"/>
                  </a:cubicBezTo>
                  <a:cubicBezTo>
                    <a:pt x="0" y="232172"/>
                    <a:pt x="44053" y="291108"/>
                    <a:pt x="88106" y="3500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8" name="任意多边形: 形状 136">
              <a:extLst>
                <a:ext uri="{FF2B5EF4-FFF2-40B4-BE49-F238E27FC236}">
                  <a16:creationId xmlns:a16="http://schemas.microsoft.com/office/drawing/2014/main" id="{62F5084C-D0A2-4CA2-8E03-A10BA71FAE53}"/>
                </a:ext>
              </a:extLst>
            </p:cNvPr>
            <p:cNvSpPr/>
            <p:nvPr/>
          </p:nvSpPr>
          <p:spPr>
            <a:xfrm>
              <a:off x="6551845" y="2693346"/>
              <a:ext cx="357187" cy="111999"/>
            </a:xfrm>
            <a:custGeom>
              <a:avLst/>
              <a:gdLst>
                <a:gd name="connsiteX0" fmla="*/ 357187 w 357187"/>
                <a:gd name="connsiteY0" fmla="*/ 0 h 111999"/>
                <a:gd name="connsiteX1" fmla="*/ 178593 w 357187"/>
                <a:gd name="connsiteY1" fmla="*/ 111918 h 111999"/>
                <a:gd name="connsiteX2" fmla="*/ 0 w 357187"/>
                <a:gd name="connsiteY2" fmla="*/ 14287 h 11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111999">
                  <a:moveTo>
                    <a:pt x="357187" y="0"/>
                  </a:moveTo>
                  <a:cubicBezTo>
                    <a:pt x="297655" y="54768"/>
                    <a:pt x="238124" y="109537"/>
                    <a:pt x="178593" y="111918"/>
                  </a:cubicBezTo>
                  <a:cubicBezTo>
                    <a:pt x="119062" y="114299"/>
                    <a:pt x="59531" y="64293"/>
                    <a:pt x="0" y="142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9" name="任意多边形: 形状 137">
              <a:extLst>
                <a:ext uri="{FF2B5EF4-FFF2-40B4-BE49-F238E27FC236}">
                  <a16:creationId xmlns:a16="http://schemas.microsoft.com/office/drawing/2014/main" id="{FAF16E41-0D57-4CF5-AE29-0E2351944AA8}"/>
                </a:ext>
              </a:extLst>
            </p:cNvPr>
            <p:cNvSpPr/>
            <p:nvPr/>
          </p:nvSpPr>
          <p:spPr>
            <a:xfrm>
              <a:off x="6547082" y="2338539"/>
              <a:ext cx="107156" cy="354807"/>
            </a:xfrm>
            <a:custGeom>
              <a:avLst/>
              <a:gdLst>
                <a:gd name="connsiteX0" fmla="*/ 0 w 107156"/>
                <a:gd name="connsiteY0" fmla="*/ 0 h 354807"/>
                <a:gd name="connsiteX1" fmla="*/ 107156 w 107156"/>
                <a:gd name="connsiteY1" fmla="*/ 173832 h 354807"/>
                <a:gd name="connsiteX2" fmla="*/ 0 w 107156"/>
                <a:gd name="connsiteY2" fmla="*/ 354807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6" h="354807">
                  <a:moveTo>
                    <a:pt x="0" y="0"/>
                  </a:moveTo>
                  <a:cubicBezTo>
                    <a:pt x="53578" y="57349"/>
                    <a:pt x="107156" y="114698"/>
                    <a:pt x="107156" y="173832"/>
                  </a:cubicBezTo>
                  <a:cubicBezTo>
                    <a:pt x="107156" y="232966"/>
                    <a:pt x="53578" y="293886"/>
                    <a:pt x="0" y="3548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0" name="文本框 389">
              <a:extLst>
                <a:ext uri="{FF2B5EF4-FFF2-40B4-BE49-F238E27FC236}">
                  <a16:creationId xmlns:a16="http://schemas.microsoft.com/office/drawing/2014/main" id="{EA5F4BD1-83D5-433C-80D1-65D069F33EF6}"/>
                </a:ext>
              </a:extLst>
            </p:cNvPr>
            <p:cNvSpPr txBox="1"/>
            <p:nvPr/>
          </p:nvSpPr>
          <p:spPr>
            <a:xfrm>
              <a:off x="6544701" y="245577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  <p:sp>
          <p:nvSpPr>
            <p:cNvPr id="391" name="文本框 390">
              <a:extLst>
                <a:ext uri="{FF2B5EF4-FFF2-40B4-BE49-F238E27FC236}">
                  <a16:creationId xmlns:a16="http://schemas.microsoft.com/office/drawing/2014/main" id="{E06E3436-CCC8-4D41-8EF3-AFC606EB1F8E}"/>
                </a:ext>
              </a:extLst>
            </p:cNvPr>
            <p:cNvSpPr txBox="1"/>
            <p:nvPr/>
          </p:nvSpPr>
          <p:spPr>
            <a:xfrm>
              <a:off x="6283936" y="2315237"/>
              <a:ext cx="413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⑥</a:t>
              </a:r>
            </a:p>
          </p:txBody>
        </p:sp>
        <p:sp>
          <p:nvSpPr>
            <p:cNvPr id="392" name="文本框 391">
              <a:extLst>
                <a:ext uri="{FF2B5EF4-FFF2-40B4-BE49-F238E27FC236}">
                  <a16:creationId xmlns:a16="http://schemas.microsoft.com/office/drawing/2014/main" id="{6F37A230-B48D-451A-B02B-7E9E6AF19C93}"/>
                </a:ext>
              </a:extLst>
            </p:cNvPr>
            <p:cNvSpPr txBox="1"/>
            <p:nvPr/>
          </p:nvSpPr>
          <p:spPr>
            <a:xfrm>
              <a:off x="6136662" y="258753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⑦</a:t>
              </a:r>
            </a:p>
          </p:txBody>
        </p:sp>
      </p:grpSp>
      <p:sp>
        <p:nvSpPr>
          <p:cNvPr id="393" name="加号 392"/>
          <p:cNvSpPr/>
          <p:nvPr/>
        </p:nvSpPr>
        <p:spPr>
          <a:xfrm>
            <a:off x="11183565" y="635244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加号 393"/>
          <p:cNvSpPr/>
          <p:nvPr/>
        </p:nvSpPr>
        <p:spPr>
          <a:xfrm>
            <a:off x="9983400" y="642479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5" name="组合 394"/>
          <p:cNvGrpSpPr/>
          <p:nvPr/>
        </p:nvGrpSpPr>
        <p:grpSpPr>
          <a:xfrm>
            <a:off x="10344336" y="386964"/>
            <a:ext cx="746126" cy="716845"/>
            <a:chOff x="5397027" y="3128561"/>
            <a:chExt cx="746126" cy="716845"/>
          </a:xfrm>
        </p:grpSpPr>
        <p:grpSp>
          <p:nvGrpSpPr>
            <p:cNvPr id="396" name="组合 395">
              <a:extLst>
                <a:ext uri="{FF2B5EF4-FFF2-40B4-BE49-F238E27FC236}">
                  <a16:creationId xmlns:a16="http://schemas.microsoft.com/office/drawing/2014/main" id="{12B875B2-8708-4F33-93A0-E5785711A953}"/>
                </a:ext>
              </a:extLst>
            </p:cNvPr>
            <p:cNvGrpSpPr/>
            <p:nvPr/>
          </p:nvGrpSpPr>
          <p:grpSpPr>
            <a:xfrm>
              <a:off x="5397027" y="3128561"/>
              <a:ext cx="701964" cy="701964"/>
              <a:chOff x="6898587" y="4853077"/>
              <a:chExt cx="701964" cy="701964"/>
            </a:xfrm>
          </p:grpSpPr>
          <p:sp>
            <p:nvSpPr>
              <p:cNvPr id="400" name="椭圆 399">
                <a:extLst>
                  <a:ext uri="{FF2B5EF4-FFF2-40B4-BE49-F238E27FC236}">
                    <a16:creationId xmlns:a16="http://schemas.microsoft.com/office/drawing/2014/main" id="{BE859C3B-9E06-46E2-9FA0-F960BA5F3753}"/>
                  </a:ext>
                </a:extLst>
              </p:cNvPr>
              <p:cNvSpPr/>
              <p:nvPr/>
            </p:nvSpPr>
            <p:spPr>
              <a:xfrm>
                <a:off x="6898587" y="4853077"/>
                <a:ext cx="701964" cy="7019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1" name="任意多边形: 形状 144">
                <a:extLst>
                  <a:ext uri="{FF2B5EF4-FFF2-40B4-BE49-F238E27FC236}">
                    <a16:creationId xmlns:a16="http://schemas.microsoft.com/office/drawing/2014/main" id="{38E7716F-8F97-4E63-99CF-CA9A69A71A99}"/>
                  </a:ext>
                </a:extLst>
              </p:cNvPr>
              <p:cNvSpPr/>
              <p:nvPr/>
            </p:nvSpPr>
            <p:spPr>
              <a:xfrm>
                <a:off x="7230667" y="4858829"/>
                <a:ext cx="61331" cy="344805"/>
              </a:xfrm>
              <a:custGeom>
                <a:avLst/>
                <a:gdLst>
                  <a:gd name="connsiteX0" fmla="*/ 0 w 61331"/>
                  <a:gd name="connsiteY0" fmla="*/ 0 h 344805"/>
                  <a:gd name="connsiteX1" fmla="*/ 60960 w 61331"/>
                  <a:gd name="connsiteY1" fmla="*/ 243840 h 344805"/>
                  <a:gd name="connsiteX2" fmla="*/ 20955 w 61331"/>
                  <a:gd name="connsiteY2" fmla="*/ 344805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31" h="344805">
                    <a:moveTo>
                      <a:pt x="0" y="0"/>
                    </a:moveTo>
                    <a:cubicBezTo>
                      <a:pt x="28734" y="93186"/>
                      <a:pt x="57468" y="186373"/>
                      <a:pt x="60960" y="243840"/>
                    </a:cubicBezTo>
                    <a:cubicBezTo>
                      <a:pt x="64452" y="301307"/>
                      <a:pt x="42703" y="323056"/>
                      <a:pt x="20955" y="34480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2" name="任意多边形: 形状 145">
                <a:extLst>
                  <a:ext uri="{FF2B5EF4-FFF2-40B4-BE49-F238E27FC236}">
                    <a16:creationId xmlns:a16="http://schemas.microsoft.com/office/drawing/2014/main" id="{99FA9504-11F6-4994-BD88-6092AC440F6A}"/>
                  </a:ext>
                </a:extLst>
              </p:cNvPr>
              <p:cNvSpPr/>
              <p:nvPr/>
            </p:nvSpPr>
            <p:spPr>
              <a:xfrm>
                <a:off x="6962062" y="5197919"/>
                <a:ext cx="285750" cy="200025"/>
              </a:xfrm>
              <a:custGeom>
                <a:avLst/>
                <a:gdLst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4315 h 204340"/>
                  <a:gd name="connsiteX1" fmla="*/ 125730 w 285750"/>
                  <a:gd name="connsiteY1" fmla="*/ 23365 h 204340"/>
                  <a:gd name="connsiteX2" fmla="*/ 0 w 285750"/>
                  <a:gd name="connsiteY2" fmla="*/ 204340 h 204340"/>
                  <a:gd name="connsiteX0" fmla="*/ 285750 w 285750"/>
                  <a:gd name="connsiteY0" fmla="*/ 0 h 200025"/>
                  <a:gd name="connsiteX1" fmla="*/ 106680 w 285750"/>
                  <a:gd name="connsiteY1" fmla="*/ 38100 h 200025"/>
                  <a:gd name="connsiteX2" fmla="*/ 0 w 285750"/>
                  <a:gd name="connsiteY2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50" h="200025">
                    <a:moveTo>
                      <a:pt x="285750" y="0"/>
                    </a:moveTo>
                    <a:cubicBezTo>
                      <a:pt x="232410" y="6350"/>
                      <a:pt x="182880" y="-4445"/>
                      <a:pt x="106680" y="38100"/>
                    </a:cubicBezTo>
                    <a:cubicBezTo>
                      <a:pt x="30480" y="80645"/>
                      <a:pt x="39052" y="126206"/>
                      <a:pt x="0" y="2000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任意多边形: 形状 146">
                <a:extLst>
                  <a:ext uri="{FF2B5EF4-FFF2-40B4-BE49-F238E27FC236}">
                    <a16:creationId xmlns:a16="http://schemas.microsoft.com/office/drawing/2014/main" id="{4522B58E-89A9-41D1-BD67-F3EF36BC3D6A}"/>
                  </a:ext>
                </a:extLst>
              </p:cNvPr>
              <p:cNvSpPr/>
              <p:nvPr/>
            </p:nvSpPr>
            <p:spPr>
              <a:xfrm>
                <a:off x="7253527" y="5205539"/>
                <a:ext cx="331470" cy="166783"/>
              </a:xfrm>
              <a:custGeom>
                <a:avLst/>
                <a:gdLst>
                  <a:gd name="connsiteX0" fmla="*/ 0 w 331470"/>
                  <a:gd name="connsiteY0" fmla="*/ 0 h 166783"/>
                  <a:gd name="connsiteX1" fmla="*/ 140970 w 331470"/>
                  <a:gd name="connsiteY1" fmla="*/ 160020 h 166783"/>
                  <a:gd name="connsiteX2" fmla="*/ 331470 w 331470"/>
                  <a:gd name="connsiteY2" fmla="*/ 121920 h 16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470" h="166783">
                    <a:moveTo>
                      <a:pt x="0" y="0"/>
                    </a:moveTo>
                    <a:cubicBezTo>
                      <a:pt x="42862" y="69850"/>
                      <a:pt x="85725" y="139700"/>
                      <a:pt x="140970" y="160020"/>
                    </a:cubicBezTo>
                    <a:cubicBezTo>
                      <a:pt x="196215" y="180340"/>
                      <a:pt x="263842" y="151130"/>
                      <a:pt x="331470" y="1219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97" name="文本框 396">
              <a:extLst>
                <a:ext uri="{FF2B5EF4-FFF2-40B4-BE49-F238E27FC236}">
                  <a16:creationId xmlns:a16="http://schemas.microsoft.com/office/drawing/2014/main" id="{798C6335-D32E-42DF-8179-CA8EC767B955}"/>
                </a:ext>
              </a:extLst>
            </p:cNvPr>
            <p:cNvSpPr txBox="1"/>
            <p:nvPr/>
          </p:nvSpPr>
          <p:spPr>
            <a:xfrm>
              <a:off x="5409513" y="31471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398" name="文本框 397">
              <a:extLst>
                <a:ext uri="{FF2B5EF4-FFF2-40B4-BE49-F238E27FC236}">
                  <a16:creationId xmlns:a16="http://schemas.microsoft.com/office/drawing/2014/main" id="{30F2C07A-3DC1-4B91-B1D9-DE5134D85224}"/>
                </a:ext>
              </a:extLst>
            </p:cNvPr>
            <p:cNvSpPr txBox="1"/>
            <p:nvPr/>
          </p:nvSpPr>
          <p:spPr>
            <a:xfrm>
              <a:off x="5489715" y="34760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sp>
          <p:nvSpPr>
            <p:cNvPr id="399" name="文本框 398">
              <a:extLst>
                <a:ext uri="{FF2B5EF4-FFF2-40B4-BE49-F238E27FC236}">
                  <a16:creationId xmlns:a16="http://schemas.microsoft.com/office/drawing/2014/main" id="{C0BA0DCF-0F1F-440E-98A5-F448BF07E657}"/>
                </a:ext>
              </a:extLst>
            </p:cNvPr>
            <p:cNvSpPr txBox="1"/>
            <p:nvPr/>
          </p:nvSpPr>
          <p:spPr>
            <a:xfrm>
              <a:off x="5727655" y="32580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③</a:t>
              </a:r>
            </a:p>
          </p:txBody>
        </p:sp>
      </p:grpSp>
      <p:sp>
        <p:nvSpPr>
          <p:cNvPr id="417" name="椭圆 416">
            <a:extLst>
              <a:ext uri="{FF2B5EF4-FFF2-40B4-BE49-F238E27FC236}">
                <a16:creationId xmlns:a16="http://schemas.microsoft.com/office/drawing/2014/main" id="{2BC55413-8B70-425E-B756-FCCCB81574D4}"/>
              </a:ext>
            </a:extLst>
          </p:cNvPr>
          <p:cNvSpPr/>
          <p:nvPr/>
        </p:nvSpPr>
        <p:spPr>
          <a:xfrm>
            <a:off x="-3171749" y="-312500"/>
            <a:ext cx="3499792" cy="21120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0" name="加号 419"/>
          <p:cNvSpPr/>
          <p:nvPr/>
        </p:nvSpPr>
        <p:spPr>
          <a:xfrm>
            <a:off x="4426157" y="669941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文本框 420"/>
          <p:cNvSpPr txBox="1"/>
          <p:nvPr/>
        </p:nvSpPr>
        <p:spPr>
          <a:xfrm>
            <a:off x="4680671" y="440214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grpSp>
        <p:nvGrpSpPr>
          <p:cNvPr id="422" name="组合 421"/>
          <p:cNvGrpSpPr/>
          <p:nvPr/>
        </p:nvGrpSpPr>
        <p:grpSpPr>
          <a:xfrm>
            <a:off x="3531528" y="378036"/>
            <a:ext cx="823537" cy="777043"/>
            <a:chOff x="6136662" y="2315237"/>
            <a:chExt cx="823537" cy="777043"/>
          </a:xfrm>
        </p:grpSpPr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AE5DFF01-B4AA-43BD-8B51-1239968B1E13}"/>
                </a:ext>
              </a:extLst>
            </p:cNvPr>
            <p:cNvSpPr txBox="1"/>
            <p:nvPr/>
          </p:nvSpPr>
          <p:spPr>
            <a:xfrm>
              <a:off x="6397427" y="27229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424" name="椭圆 423">
              <a:extLst>
                <a:ext uri="{FF2B5EF4-FFF2-40B4-BE49-F238E27FC236}">
                  <a16:creationId xmlns:a16="http://schemas.microsoft.com/office/drawing/2014/main" id="{0A3CB84A-698F-49A7-8EF5-17FE10A3889E}"/>
                </a:ext>
              </a:extLst>
            </p:cNvPr>
            <p:cNvSpPr/>
            <p:nvPr/>
          </p:nvSpPr>
          <p:spPr>
            <a:xfrm>
              <a:off x="6185132" y="2336158"/>
              <a:ext cx="725304" cy="7253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5" name="任意多边形: 形状 134">
              <a:extLst>
                <a:ext uri="{FF2B5EF4-FFF2-40B4-BE49-F238E27FC236}">
                  <a16:creationId xmlns:a16="http://schemas.microsoft.com/office/drawing/2014/main" id="{01F8691C-82CB-46D2-8139-4BC96BDACDA1}"/>
                </a:ext>
              </a:extLst>
            </p:cNvPr>
            <p:cNvSpPr/>
            <p:nvPr/>
          </p:nvSpPr>
          <p:spPr>
            <a:xfrm>
              <a:off x="6192276" y="2607611"/>
              <a:ext cx="357187" cy="95260"/>
            </a:xfrm>
            <a:custGeom>
              <a:avLst/>
              <a:gdLst>
                <a:gd name="connsiteX0" fmla="*/ 357187 w 357187"/>
                <a:gd name="connsiteY0" fmla="*/ 95260 h 95260"/>
                <a:gd name="connsiteX1" fmla="*/ 185737 w 357187"/>
                <a:gd name="connsiteY1" fmla="*/ 10 h 95260"/>
                <a:gd name="connsiteX2" fmla="*/ 0 w 357187"/>
                <a:gd name="connsiteY2" fmla="*/ 90497 h 9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95260">
                  <a:moveTo>
                    <a:pt x="357187" y="95260"/>
                  </a:moveTo>
                  <a:cubicBezTo>
                    <a:pt x="301227" y="48032"/>
                    <a:pt x="245268" y="804"/>
                    <a:pt x="185737" y="10"/>
                  </a:cubicBezTo>
                  <a:cubicBezTo>
                    <a:pt x="126206" y="-784"/>
                    <a:pt x="63103" y="44856"/>
                    <a:pt x="0" y="9049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任意多边形: 形状 135">
              <a:extLst>
                <a:ext uri="{FF2B5EF4-FFF2-40B4-BE49-F238E27FC236}">
                  <a16:creationId xmlns:a16="http://schemas.microsoft.com/office/drawing/2014/main" id="{6F9AD600-8061-4446-B08E-665B4F02D5E4}"/>
                </a:ext>
              </a:extLst>
            </p:cNvPr>
            <p:cNvSpPr/>
            <p:nvPr/>
          </p:nvSpPr>
          <p:spPr>
            <a:xfrm>
              <a:off x="6456595" y="2705252"/>
              <a:ext cx="88106" cy="350044"/>
            </a:xfrm>
            <a:custGeom>
              <a:avLst/>
              <a:gdLst>
                <a:gd name="connsiteX0" fmla="*/ 88106 w 88106"/>
                <a:gd name="connsiteY0" fmla="*/ 0 h 350044"/>
                <a:gd name="connsiteX1" fmla="*/ 0 w 88106"/>
                <a:gd name="connsiteY1" fmla="*/ 173831 h 350044"/>
                <a:gd name="connsiteX2" fmla="*/ 88106 w 88106"/>
                <a:gd name="connsiteY2" fmla="*/ 350044 h 3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106" h="350044">
                  <a:moveTo>
                    <a:pt x="88106" y="0"/>
                  </a:moveTo>
                  <a:cubicBezTo>
                    <a:pt x="44053" y="57745"/>
                    <a:pt x="0" y="115490"/>
                    <a:pt x="0" y="173831"/>
                  </a:cubicBezTo>
                  <a:cubicBezTo>
                    <a:pt x="0" y="232172"/>
                    <a:pt x="44053" y="291108"/>
                    <a:pt x="88106" y="3500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任意多边形: 形状 136">
              <a:extLst>
                <a:ext uri="{FF2B5EF4-FFF2-40B4-BE49-F238E27FC236}">
                  <a16:creationId xmlns:a16="http://schemas.microsoft.com/office/drawing/2014/main" id="{62F5084C-D0A2-4CA2-8E03-A10BA71FAE53}"/>
                </a:ext>
              </a:extLst>
            </p:cNvPr>
            <p:cNvSpPr/>
            <p:nvPr/>
          </p:nvSpPr>
          <p:spPr>
            <a:xfrm>
              <a:off x="6551845" y="2693346"/>
              <a:ext cx="357187" cy="111999"/>
            </a:xfrm>
            <a:custGeom>
              <a:avLst/>
              <a:gdLst>
                <a:gd name="connsiteX0" fmla="*/ 357187 w 357187"/>
                <a:gd name="connsiteY0" fmla="*/ 0 h 111999"/>
                <a:gd name="connsiteX1" fmla="*/ 178593 w 357187"/>
                <a:gd name="connsiteY1" fmla="*/ 111918 h 111999"/>
                <a:gd name="connsiteX2" fmla="*/ 0 w 357187"/>
                <a:gd name="connsiteY2" fmla="*/ 14287 h 11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111999">
                  <a:moveTo>
                    <a:pt x="357187" y="0"/>
                  </a:moveTo>
                  <a:cubicBezTo>
                    <a:pt x="297655" y="54768"/>
                    <a:pt x="238124" y="109537"/>
                    <a:pt x="178593" y="111918"/>
                  </a:cubicBezTo>
                  <a:cubicBezTo>
                    <a:pt x="119062" y="114299"/>
                    <a:pt x="59531" y="64293"/>
                    <a:pt x="0" y="142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任意多边形: 形状 137">
              <a:extLst>
                <a:ext uri="{FF2B5EF4-FFF2-40B4-BE49-F238E27FC236}">
                  <a16:creationId xmlns:a16="http://schemas.microsoft.com/office/drawing/2014/main" id="{FAF16E41-0D57-4CF5-AE29-0E2351944AA8}"/>
                </a:ext>
              </a:extLst>
            </p:cNvPr>
            <p:cNvSpPr/>
            <p:nvPr/>
          </p:nvSpPr>
          <p:spPr>
            <a:xfrm>
              <a:off x="6547082" y="2338539"/>
              <a:ext cx="107156" cy="354807"/>
            </a:xfrm>
            <a:custGeom>
              <a:avLst/>
              <a:gdLst>
                <a:gd name="connsiteX0" fmla="*/ 0 w 107156"/>
                <a:gd name="connsiteY0" fmla="*/ 0 h 354807"/>
                <a:gd name="connsiteX1" fmla="*/ 107156 w 107156"/>
                <a:gd name="connsiteY1" fmla="*/ 173832 h 354807"/>
                <a:gd name="connsiteX2" fmla="*/ 0 w 107156"/>
                <a:gd name="connsiteY2" fmla="*/ 354807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6" h="354807">
                  <a:moveTo>
                    <a:pt x="0" y="0"/>
                  </a:moveTo>
                  <a:cubicBezTo>
                    <a:pt x="53578" y="57349"/>
                    <a:pt x="107156" y="114698"/>
                    <a:pt x="107156" y="173832"/>
                  </a:cubicBezTo>
                  <a:cubicBezTo>
                    <a:pt x="107156" y="232966"/>
                    <a:pt x="53578" y="293886"/>
                    <a:pt x="0" y="3548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9" name="文本框 428">
              <a:extLst>
                <a:ext uri="{FF2B5EF4-FFF2-40B4-BE49-F238E27FC236}">
                  <a16:creationId xmlns:a16="http://schemas.microsoft.com/office/drawing/2014/main" id="{EA5F4BD1-83D5-433C-80D1-65D069F33EF6}"/>
                </a:ext>
              </a:extLst>
            </p:cNvPr>
            <p:cNvSpPr txBox="1"/>
            <p:nvPr/>
          </p:nvSpPr>
          <p:spPr>
            <a:xfrm>
              <a:off x="6544701" y="245577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  <p:sp>
          <p:nvSpPr>
            <p:cNvPr id="430" name="文本框 429">
              <a:extLst>
                <a:ext uri="{FF2B5EF4-FFF2-40B4-BE49-F238E27FC236}">
                  <a16:creationId xmlns:a16="http://schemas.microsoft.com/office/drawing/2014/main" id="{E06E3436-CCC8-4D41-8EF3-AFC606EB1F8E}"/>
                </a:ext>
              </a:extLst>
            </p:cNvPr>
            <p:cNvSpPr txBox="1"/>
            <p:nvPr/>
          </p:nvSpPr>
          <p:spPr>
            <a:xfrm>
              <a:off x="6283936" y="2315237"/>
              <a:ext cx="413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⑥</a:t>
              </a:r>
            </a:p>
          </p:txBody>
        </p:sp>
        <p:sp>
          <p:nvSpPr>
            <p:cNvPr id="431" name="文本框 430">
              <a:extLst>
                <a:ext uri="{FF2B5EF4-FFF2-40B4-BE49-F238E27FC236}">
                  <a16:creationId xmlns:a16="http://schemas.microsoft.com/office/drawing/2014/main" id="{6F37A230-B48D-451A-B02B-7E9E6AF19C93}"/>
                </a:ext>
              </a:extLst>
            </p:cNvPr>
            <p:cNvSpPr txBox="1"/>
            <p:nvPr/>
          </p:nvSpPr>
          <p:spPr>
            <a:xfrm>
              <a:off x="6136662" y="258753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⑦</a:t>
              </a:r>
            </a:p>
          </p:txBody>
        </p:sp>
      </p:grpSp>
      <p:sp>
        <p:nvSpPr>
          <p:cNvPr id="432" name="加号 431"/>
          <p:cNvSpPr/>
          <p:nvPr/>
        </p:nvSpPr>
        <p:spPr>
          <a:xfrm>
            <a:off x="3216690" y="662706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3" name="加号 432"/>
          <p:cNvSpPr/>
          <p:nvPr/>
        </p:nvSpPr>
        <p:spPr>
          <a:xfrm>
            <a:off x="2016525" y="669941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4" name="组合 433"/>
          <p:cNvGrpSpPr/>
          <p:nvPr/>
        </p:nvGrpSpPr>
        <p:grpSpPr>
          <a:xfrm>
            <a:off x="2377461" y="414426"/>
            <a:ext cx="746126" cy="716845"/>
            <a:chOff x="5397027" y="3128561"/>
            <a:chExt cx="746126" cy="716845"/>
          </a:xfrm>
        </p:grpSpPr>
        <p:grpSp>
          <p:nvGrpSpPr>
            <p:cNvPr id="435" name="组合 434">
              <a:extLst>
                <a:ext uri="{FF2B5EF4-FFF2-40B4-BE49-F238E27FC236}">
                  <a16:creationId xmlns:a16="http://schemas.microsoft.com/office/drawing/2014/main" id="{12B875B2-8708-4F33-93A0-E5785711A953}"/>
                </a:ext>
              </a:extLst>
            </p:cNvPr>
            <p:cNvGrpSpPr/>
            <p:nvPr/>
          </p:nvGrpSpPr>
          <p:grpSpPr>
            <a:xfrm>
              <a:off x="5397027" y="3128561"/>
              <a:ext cx="701964" cy="701964"/>
              <a:chOff x="6898587" y="4853077"/>
              <a:chExt cx="701964" cy="701964"/>
            </a:xfrm>
          </p:grpSpPr>
          <p:sp>
            <p:nvSpPr>
              <p:cNvPr id="439" name="椭圆 438">
                <a:extLst>
                  <a:ext uri="{FF2B5EF4-FFF2-40B4-BE49-F238E27FC236}">
                    <a16:creationId xmlns:a16="http://schemas.microsoft.com/office/drawing/2014/main" id="{BE859C3B-9E06-46E2-9FA0-F960BA5F3753}"/>
                  </a:ext>
                </a:extLst>
              </p:cNvPr>
              <p:cNvSpPr/>
              <p:nvPr/>
            </p:nvSpPr>
            <p:spPr>
              <a:xfrm>
                <a:off x="6898587" y="4853077"/>
                <a:ext cx="701964" cy="7019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0" name="任意多边形: 形状 144">
                <a:extLst>
                  <a:ext uri="{FF2B5EF4-FFF2-40B4-BE49-F238E27FC236}">
                    <a16:creationId xmlns:a16="http://schemas.microsoft.com/office/drawing/2014/main" id="{38E7716F-8F97-4E63-99CF-CA9A69A71A99}"/>
                  </a:ext>
                </a:extLst>
              </p:cNvPr>
              <p:cNvSpPr/>
              <p:nvPr/>
            </p:nvSpPr>
            <p:spPr>
              <a:xfrm>
                <a:off x="7230667" y="4858829"/>
                <a:ext cx="61331" cy="344805"/>
              </a:xfrm>
              <a:custGeom>
                <a:avLst/>
                <a:gdLst>
                  <a:gd name="connsiteX0" fmla="*/ 0 w 61331"/>
                  <a:gd name="connsiteY0" fmla="*/ 0 h 344805"/>
                  <a:gd name="connsiteX1" fmla="*/ 60960 w 61331"/>
                  <a:gd name="connsiteY1" fmla="*/ 243840 h 344805"/>
                  <a:gd name="connsiteX2" fmla="*/ 20955 w 61331"/>
                  <a:gd name="connsiteY2" fmla="*/ 344805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31" h="344805">
                    <a:moveTo>
                      <a:pt x="0" y="0"/>
                    </a:moveTo>
                    <a:cubicBezTo>
                      <a:pt x="28734" y="93186"/>
                      <a:pt x="57468" y="186373"/>
                      <a:pt x="60960" y="243840"/>
                    </a:cubicBezTo>
                    <a:cubicBezTo>
                      <a:pt x="64452" y="301307"/>
                      <a:pt x="42703" y="323056"/>
                      <a:pt x="20955" y="34480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1" name="任意多边形: 形状 145">
                <a:extLst>
                  <a:ext uri="{FF2B5EF4-FFF2-40B4-BE49-F238E27FC236}">
                    <a16:creationId xmlns:a16="http://schemas.microsoft.com/office/drawing/2014/main" id="{99FA9504-11F6-4994-BD88-6092AC440F6A}"/>
                  </a:ext>
                </a:extLst>
              </p:cNvPr>
              <p:cNvSpPr/>
              <p:nvPr/>
            </p:nvSpPr>
            <p:spPr>
              <a:xfrm>
                <a:off x="6962062" y="5197919"/>
                <a:ext cx="285750" cy="200025"/>
              </a:xfrm>
              <a:custGeom>
                <a:avLst/>
                <a:gdLst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4315 h 204340"/>
                  <a:gd name="connsiteX1" fmla="*/ 125730 w 285750"/>
                  <a:gd name="connsiteY1" fmla="*/ 23365 h 204340"/>
                  <a:gd name="connsiteX2" fmla="*/ 0 w 285750"/>
                  <a:gd name="connsiteY2" fmla="*/ 204340 h 204340"/>
                  <a:gd name="connsiteX0" fmla="*/ 285750 w 285750"/>
                  <a:gd name="connsiteY0" fmla="*/ 0 h 200025"/>
                  <a:gd name="connsiteX1" fmla="*/ 106680 w 285750"/>
                  <a:gd name="connsiteY1" fmla="*/ 38100 h 200025"/>
                  <a:gd name="connsiteX2" fmla="*/ 0 w 285750"/>
                  <a:gd name="connsiteY2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50" h="200025">
                    <a:moveTo>
                      <a:pt x="285750" y="0"/>
                    </a:moveTo>
                    <a:cubicBezTo>
                      <a:pt x="232410" y="6350"/>
                      <a:pt x="182880" y="-4445"/>
                      <a:pt x="106680" y="38100"/>
                    </a:cubicBezTo>
                    <a:cubicBezTo>
                      <a:pt x="30480" y="80645"/>
                      <a:pt x="39052" y="126206"/>
                      <a:pt x="0" y="2000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2" name="任意多边形: 形状 146">
                <a:extLst>
                  <a:ext uri="{FF2B5EF4-FFF2-40B4-BE49-F238E27FC236}">
                    <a16:creationId xmlns:a16="http://schemas.microsoft.com/office/drawing/2014/main" id="{4522B58E-89A9-41D1-BD67-F3EF36BC3D6A}"/>
                  </a:ext>
                </a:extLst>
              </p:cNvPr>
              <p:cNvSpPr/>
              <p:nvPr/>
            </p:nvSpPr>
            <p:spPr>
              <a:xfrm>
                <a:off x="7253527" y="5205539"/>
                <a:ext cx="331470" cy="166783"/>
              </a:xfrm>
              <a:custGeom>
                <a:avLst/>
                <a:gdLst>
                  <a:gd name="connsiteX0" fmla="*/ 0 w 331470"/>
                  <a:gd name="connsiteY0" fmla="*/ 0 h 166783"/>
                  <a:gd name="connsiteX1" fmla="*/ 140970 w 331470"/>
                  <a:gd name="connsiteY1" fmla="*/ 160020 h 166783"/>
                  <a:gd name="connsiteX2" fmla="*/ 331470 w 331470"/>
                  <a:gd name="connsiteY2" fmla="*/ 121920 h 16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470" h="166783">
                    <a:moveTo>
                      <a:pt x="0" y="0"/>
                    </a:moveTo>
                    <a:cubicBezTo>
                      <a:pt x="42862" y="69850"/>
                      <a:pt x="85725" y="139700"/>
                      <a:pt x="140970" y="160020"/>
                    </a:cubicBezTo>
                    <a:cubicBezTo>
                      <a:pt x="196215" y="180340"/>
                      <a:pt x="263842" y="151130"/>
                      <a:pt x="331470" y="1219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6" name="文本框 435">
              <a:extLst>
                <a:ext uri="{FF2B5EF4-FFF2-40B4-BE49-F238E27FC236}">
                  <a16:creationId xmlns:a16="http://schemas.microsoft.com/office/drawing/2014/main" id="{798C6335-D32E-42DF-8179-CA8EC767B955}"/>
                </a:ext>
              </a:extLst>
            </p:cNvPr>
            <p:cNvSpPr txBox="1"/>
            <p:nvPr/>
          </p:nvSpPr>
          <p:spPr>
            <a:xfrm>
              <a:off x="5409513" y="31471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437" name="文本框 436">
              <a:extLst>
                <a:ext uri="{FF2B5EF4-FFF2-40B4-BE49-F238E27FC236}">
                  <a16:creationId xmlns:a16="http://schemas.microsoft.com/office/drawing/2014/main" id="{30F2C07A-3DC1-4B91-B1D9-DE5134D85224}"/>
                </a:ext>
              </a:extLst>
            </p:cNvPr>
            <p:cNvSpPr txBox="1"/>
            <p:nvPr/>
          </p:nvSpPr>
          <p:spPr>
            <a:xfrm>
              <a:off x="5489715" y="34760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sp>
          <p:nvSpPr>
            <p:cNvPr id="438" name="文本框 437">
              <a:extLst>
                <a:ext uri="{FF2B5EF4-FFF2-40B4-BE49-F238E27FC236}">
                  <a16:creationId xmlns:a16="http://schemas.microsoft.com/office/drawing/2014/main" id="{C0BA0DCF-0F1F-440E-98A5-F448BF07E657}"/>
                </a:ext>
              </a:extLst>
            </p:cNvPr>
            <p:cNvSpPr txBox="1"/>
            <p:nvPr/>
          </p:nvSpPr>
          <p:spPr>
            <a:xfrm>
              <a:off x="5727655" y="32580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③</a:t>
              </a:r>
            </a:p>
          </p:txBody>
        </p:sp>
      </p:grpSp>
      <p:sp>
        <p:nvSpPr>
          <p:cNvPr id="443" name="箭头: 右 117">
            <a:extLst>
              <a:ext uri="{FF2B5EF4-FFF2-40B4-BE49-F238E27FC236}">
                <a16:creationId xmlns:a16="http://schemas.microsoft.com/office/drawing/2014/main" id="{4037A63D-9D0C-4E0F-ACFE-9D101B059B92}"/>
              </a:ext>
            </a:extLst>
          </p:cNvPr>
          <p:cNvSpPr/>
          <p:nvPr/>
        </p:nvSpPr>
        <p:spPr>
          <a:xfrm>
            <a:off x="5411068" y="632746"/>
            <a:ext cx="565285" cy="28000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4" name="加号 443"/>
          <p:cNvSpPr/>
          <p:nvPr/>
        </p:nvSpPr>
        <p:spPr>
          <a:xfrm>
            <a:off x="484760" y="675777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5" name="组合 444"/>
          <p:cNvGrpSpPr/>
          <p:nvPr/>
        </p:nvGrpSpPr>
        <p:grpSpPr>
          <a:xfrm>
            <a:off x="819546" y="225212"/>
            <a:ext cx="1090806" cy="1090806"/>
            <a:chOff x="6946760" y="1364968"/>
            <a:chExt cx="1090806" cy="1090806"/>
          </a:xfrm>
        </p:grpSpPr>
        <p:sp>
          <p:nvSpPr>
            <p:cNvPr id="446" name="文本框 445">
              <a:extLst>
                <a:ext uri="{FF2B5EF4-FFF2-40B4-BE49-F238E27FC236}">
                  <a16:creationId xmlns:a16="http://schemas.microsoft.com/office/drawing/2014/main" id="{1D45C6BD-35CC-4784-B840-3C9509755F99}"/>
                </a:ext>
              </a:extLst>
            </p:cNvPr>
            <p:cNvSpPr txBox="1"/>
            <p:nvPr/>
          </p:nvSpPr>
          <p:spPr>
            <a:xfrm>
              <a:off x="7159364" y="200962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⑧</a:t>
              </a:r>
            </a:p>
          </p:txBody>
        </p:sp>
        <p:grpSp>
          <p:nvGrpSpPr>
            <p:cNvPr id="447" name="组合 446">
              <a:extLst>
                <a:ext uri="{FF2B5EF4-FFF2-40B4-BE49-F238E27FC236}">
                  <a16:creationId xmlns:a16="http://schemas.microsoft.com/office/drawing/2014/main" id="{BDCD3EA9-B080-4878-9CA6-0D5B0F0C60F2}"/>
                </a:ext>
              </a:extLst>
            </p:cNvPr>
            <p:cNvGrpSpPr/>
            <p:nvPr/>
          </p:nvGrpSpPr>
          <p:grpSpPr>
            <a:xfrm>
              <a:off x="6946760" y="1364968"/>
              <a:ext cx="1090806" cy="1090806"/>
              <a:chOff x="9945494" y="3152448"/>
              <a:chExt cx="1090806" cy="1090806"/>
            </a:xfrm>
          </p:grpSpPr>
          <p:sp>
            <p:nvSpPr>
              <p:cNvPr id="452" name="椭圆 451">
                <a:extLst>
                  <a:ext uri="{FF2B5EF4-FFF2-40B4-BE49-F238E27FC236}">
                    <a16:creationId xmlns:a16="http://schemas.microsoft.com/office/drawing/2014/main" id="{79E27180-742A-4058-838C-3D998763D2BC}"/>
                  </a:ext>
                </a:extLst>
              </p:cNvPr>
              <p:cNvSpPr/>
              <p:nvPr/>
            </p:nvSpPr>
            <p:spPr>
              <a:xfrm>
                <a:off x="9945494" y="3152448"/>
                <a:ext cx="1090806" cy="109080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3" name="任意多边形: 形状 149">
                <a:extLst>
                  <a:ext uri="{FF2B5EF4-FFF2-40B4-BE49-F238E27FC236}">
                    <a16:creationId xmlns:a16="http://schemas.microsoft.com/office/drawing/2014/main" id="{2E52110B-F9D5-4763-B32A-2F49AC99BE07}"/>
                  </a:ext>
                </a:extLst>
              </p:cNvPr>
              <p:cNvSpPr/>
              <p:nvPr/>
            </p:nvSpPr>
            <p:spPr>
              <a:xfrm>
                <a:off x="10461525" y="3161386"/>
                <a:ext cx="95304" cy="535804"/>
              </a:xfrm>
              <a:custGeom>
                <a:avLst/>
                <a:gdLst>
                  <a:gd name="connsiteX0" fmla="*/ 0 w 61331"/>
                  <a:gd name="connsiteY0" fmla="*/ 0 h 344805"/>
                  <a:gd name="connsiteX1" fmla="*/ 60960 w 61331"/>
                  <a:gd name="connsiteY1" fmla="*/ 243840 h 344805"/>
                  <a:gd name="connsiteX2" fmla="*/ 20955 w 61331"/>
                  <a:gd name="connsiteY2" fmla="*/ 344805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31" h="344805">
                    <a:moveTo>
                      <a:pt x="0" y="0"/>
                    </a:moveTo>
                    <a:cubicBezTo>
                      <a:pt x="28734" y="93186"/>
                      <a:pt x="57468" y="186373"/>
                      <a:pt x="60960" y="243840"/>
                    </a:cubicBezTo>
                    <a:cubicBezTo>
                      <a:pt x="64452" y="301307"/>
                      <a:pt x="42703" y="323056"/>
                      <a:pt x="20955" y="34480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任意多边形: 形状 10">
                <a:extLst>
                  <a:ext uri="{FF2B5EF4-FFF2-40B4-BE49-F238E27FC236}">
                    <a16:creationId xmlns:a16="http://schemas.microsoft.com/office/drawing/2014/main" id="{6929A59B-D289-4634-91BD-521EE2F6FD8E}"/>
                  </a:ext>
                </a:extLst>
              </p:cNvPr>
              <p:cNvSpPr/>
              <p:nvPr/>
            </p:nvSpPr>
            <p:spPr>
              <a:xfrm>
                <a:off x="9982994" y="3480461"/>
                <a:ext cx="510381" cy="202540"/>
              </a:xfrm>
              <a:custGeom>
                <a:avLst/>
                <a:gdLst>
                  <a:gd name="connsiteX0" fmla="*/ 498475 w 498475"/>
                  <a:gd name="connsiteY0" fmla="*/ 227835 h 227835"/>
                  <a:gd name="connsiteX1" fmla="*/ 317500 w 498475"/>
                  <a:gd name="connsiteY1" fmla="*/ 15110 h 227835"/>
                  <a:gd name="connsiteX2" fmla="*/ 0 w 498475"/>
                  <a:gd name="connsiteY2" fmla="*/ 34160 h 227835"/>
                  <a:gd name="connsiteX0" fmla="*/ 510381 w 510381"/>
                  <a:gd name="connsiteY0" fmla="*/ 220403 h 220403"/>
                  <a:gd name="connsiteX1" fmla="*/ 329406 w 510381"/>
                  <a:gd name="connsiteY1" fmla="*/ 7678 h 220403"/>
                  <a:gd name="connsiteX2" fmla="*/ 0 w 510381"/>
                  <a:gd name="connsiteY2" fmla="*/ 57684 h 220403"/>
                  <a:gd name="connsiteX0" fmla="*/ 510381 w 510381"/>
                  <a:gd name="connsiteY0" fmla="*/ 221691 h 221691"/>
                  <a:gd name="connsiteX1" fmla="*/ 329406 w 510381"/>
                  <a:gd name="connsiteY1" fmla="*/ 8966 h 221691"/>
                  <a:gd name="connsiteX2" fmla="*/ 0 w 510381"/>
                  <a:gd name="connsiteY2" fmla="*/ 58972 h 221691"/>
                  <a:gd name="connsiteX0" fmla="*/ 510381 w 510381"/>
                  <a:gd name="connsiteY0" fmla="*/ 209792 h 209792"/>
                  <a:gd name="connsiteX1" fmla="*/ 322263 w 510381"/>
                  <a:gd name="connsiteY1" fmla="*/ 11355 h 209792"/>
                  <a:gd name="connsiteX2" fmla="*/ 0 w 510381"/>
                  <a:gd name="connsiteY2" fmla="*/ 47073 h 209792"/>
                  <a:gd name="connsiteX0" fmla="*/ 510381 w 510381"/>
                  <a:gd name="connsiteY0" fmla="*/ 202540 h 202540"/>
                  <a:gd name="connsiteX1" fmla="*/ 312738 w 510381"/>
                  <a:gd name="connsiteY1" fmla="*/ 13628 h 202540"/>
                  <a:gd name="connsiteX2" fmla="*/ 0 w 510381"/>
                  <a:gd name="connsiteY2" fmla="*/ 39821 h 2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0381" h="202540">
                    <a:moveTo>
                      <a:pt x="510381" y="202540"/>
                    </a:moveTo>
                    <a:cubicBezTo>
                      <a:pt x="461433" y="112317"/>
                      <a:pt x="397801" y="40748"/>
                      <a:pt x="312738" y="13628"/>
                    </a:cubicBezTo>
                    <a:cubicBezTo>
                      <a:pt x="227675" y="-13492"/>
                      <a:pt x="110066" y="2250"/>
                      <a:pt x="0" y="398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任意多边形: 形状 14">
                <a:extLst>
                  <a:ext uri="{FF2B5EF4-FFF2-40B4-BE49-F238E27FC236}">
                    <a16:creationId xmlns:a16="http://schemas.microsoft.com/office/drawing/2014/main" id="{D4F0647F-5BB3-4D22-92AD-032CB5FCB782}"/>
                  </a:ext>
                </a:extLst>
              </p:cNvPr>
              <p:cNvSpPr/>
              <p:nvPr/>
            </p:nvSpPr>
            <p:spPr>
              <a:xfrm>
                <a:off x="10142537" y="3695700"/>
                <a:ext cx="357188" cy="418306"/>
              </a:xfrm>
              <a:custGeom>
                <a:avLst/>
                <a:gdLst>
                  <a:gd name="connsiteX0" fmla="*/ 302805 w 302805"/>
                  <a:gd name="connsiteY0" fmla="*/ 0 h 473075"/>
                  <a:gd name="connsiteX1" fmla="*/ 26580 w 302805"/>
                  <a:gd name="connsiteY1" fmla="*/ 149225 h 473075"/>
                  <a:gd name="connsiteX2" fmla="*/ 26580 w 302805"/>
                  <a:gd name="connsiteY2" fmla="*/ 473075 h 473075"/>
                  <a:gd name="connsiteX0" fmla="*/ 363368 w 363368"/>
                  <a:gd name="connsiteY0" fmla="*/ 0 h 418306"/>
                  <a:gd name="connsiteX1" fmla="*/ 87143 w 363368"/>
                  <a:gd name="connsiteY1" fmla="*/ 149225 h 418306"/>
                  <a:gd name="connsiteX2" fmla="*/ 6180 w 363368"/>
                  <a:gd name="connsiteY2" fmla="*/ 418306 h 418306"/>
                  <a:gd name="connsiteX0" fmla="*/ 357188 w 357188"/>
                  <a:gd name="connsiteY0" fmla="*/ 0 h 418306"/>
                  <a:gd name="connsiteX1" fmla="*/ 80963 w 357188"/>
                  <a:gd name="connsiteY1" fmla="*/ 149225 h 418306"/>
                  <a:gd name="connsiteX2" fmla="*/ 0 w 357188"/>
                  <a:gd name="connsiteY2" fmla="*/ 418306 h 418306"/>
                  <a:gd name="connsiteX0" fmla="*/ 357188 w 357188"/>
                  <a:gd name="connsiteY0" fmla="*/ 0 h 418306"/>
                  <a:gd name="connsiteX1" fmla="*/ 95250 w 357188"/>
                  <a:gd name="connsiteY1" fmla="*/ 137319 h 418306"/>
                  <a:gd name="connsiteX2" fmla="*/ 0 w 357188"/>
                  <a:gd name="connsiteY2" fmla="*/ 418306 h 418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8" h="418306">
                    <a:moveTo>
                      <a:pt x="357188" y="0"/>
                    </a:moveTo>
                    <a:cubicBezTo>
                      <a:pt x="242094" y="35189"/>
                      <a:pt x="154781" y="67601"/>
                      <a:pt x="95250" y="137319"/>
                    </a:cubicBezTo>
                    <a:cubicBezTo>
                      <a:pt x="35719" y="207037"/>
                      <a:pt x="5556" y="293423"/>
                      <a:pt x="0" y="41830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6" name="任意多边形: 形状 15">
                <a:extLst>
                  <a:ext uri="{FF2B5EF4-FFF2-40B4-BE49-F238E27FC236}">
                    <a16:creationId xmlns:a16="http://schemas.microsoft.com/office/drawing/2014/main" id="{9736CBB2-72C5-4A35-90DB-51CB748870AB}"/>
                  </a:ext>
                </a:extLst>
              </p:cNvPr>
              <p:cNvSpPr/>
              <p:nvPr/>
            </p:nvSpPr>
            <p:spPr>
              <a:xfrm>
                <a:off x="10494167" y="3695700"/>
                <a:ext cx="330995" cy="413544"/>
              </a:xfrm>
              <a:custGeom>
                <a:avLst/>
                <a:gdLst>
                  <a:gd name="connsiteX0" fmla="*/ 0 w 419100"/>
                  <a:gd name="connsiteY0" fmla="*/ 0 h 292100"/>
                  <a:gd name="connsiteX1" fmla="*/ 158750 w 419100"/>
                  <a:gd name="connsiteY1" fmla="*/ 228600 h 292100"/>
                  <a:gd name="connsiteX2" fmla="*/ 419100 w 419100"/>
                  <a:gd name="connsiteY2" fmla="*/ 292100 h 292100"/>
                  <a:gd name="connsiteX0" fmla="*/ 0 w 309563"/>
                  <a:gd name="connsiteY0" fmla="*/ 0 h 404019"/>
                  <a:gd name="connsiteX1" fmla="*/ 158750 w 309563"/>
                  <a:gd name="connsiteY1" fmla="*/ 228600 h 404019"/>
                  <a:gd name="connsiteX2" fmla="*/ 309563 w 309563"/>
                  <a:gd name="connsiteY2" fmla="*/ 404019 h 404019"/>
                  <a:gd name="connsiteX0" fmla="*/ 0 w 309563"/>
                  <a:gd name="connsiteY0" fmla="*/ 0 h 404019"/>
                  <a:gd name="connsiteX1" fmla="*/ 80169 w 309563"/>
                  <a:gd name="connsiteY1" fmla="*/ 254794 h 404019"/>
                  <a:gd name="connsiteX2" fmla="*/ 309563 w 309563"/>
                  <a:gd name="connsiteY2" fmla="*/ 404019 h 404019"/>
                  <a:gd name="connsiteX0" fmla="*/ 0 w 309563"/>
                  <a:gd name="connsiteY0" fmla="*/ 0 h 404019"/>
                  <a:gd name="connsiteX1" fmla="*/ 58738 w 309563"/>
                  <a:gd name="connsiteY1" fmla="*/ 278606 h 404019"/>
                  <a:gd name="connsiteX2" fmla="*/ 309563 w 309563"/>
                  <a:gd name="connsiteY2" fmla="*/ 404019 h 404019"/>
                  <a:gd name="connsiteX0" fmla="*/ 0 w 309563"/>
                  <a:gd name="connsiteY0" fmla="*/ 0 h 404019"/>
                  <a:gd name="connsiteX1" fmla="*/ 58738 w 309563"/>
                  <a:gd name="connsiteY1" fmla="*/ 278606 h 404019"/>
                  <a:gd name="connsiteX2" fmla="*/ 309563 w 309563"/>
                  <a:gd name="connsiteY2" fmla="*/ 404019 h 404019"/>
                  <a:gd name="connsiteX0" fmla="*/ 0 w 330995"/>
                  <a:gd name="connsiteY0" fmla="*/ 0 h 413544"/>
                  <a:gd name="connsiteX1" fmla="*/ 80170 w 330995"/>
                  <a:gd name="connsiteY1" fmla="*/ 288131 h 413544"/>
                  <a:gd name="connsiteX2" fmla="*/ 330995 w 330995"/>
                  <a:gd name="connsiteY2" fmla="*/ 413544 h 413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5" h="413544">
                    <a:moveTo>
                      <a:pt x="0" y="0"/>
                    </a:moveTo>
                    <a:cubicBezTo>
                      <a:pt x="1588" y="132820"/>
                      <a:pt x="25004" y="219207"/>
                      <a:pt x="80170" y="288131"/>
                    </a:cubicBezTo>
                    <a:cubicBezTo>
                      <a:pt x="135336" y="357055"/>
                      <a:pt x="235745" y="406135"/>
                      <a:pt x="330995" y="41354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任意多边形: 形状 16">
                <a:extLst>
                  <a:ext uri="{FF2B5EF4-FFF2-40B4-BE49-F238E27FC236}">
                    <a16:creationId xmlns:a16="http://schemas.microsoft.com/office/drawing/2014/main" id="{A92191FA-8F5C-4DA2-A110-58756B6F8F7B}"/>
                  </a:ext>
                </a:extLst>
              </p:cNvPr>
              <p:cNvSpPr/>
              <p:nvPr/>
            </p:nvSpPr>
            <p:spPr>
              <a:xfrm>
                <a:off x="10502900" y="3502025"/>
                <a:ext cx="488950" cy="243234"/>
              </a:xfrm>
              <a:custGeom>
                <a:avLst/>
                <a:gdLst>
                  <a:gd name="connsiteX0" fmla="*/ 0 w 488950"/>
                  <a:gd name="connsiteY0" fmla="*/ 196850 h 250798"/>
                  <a:gd name="connsiteX1" fmla="*/ 314325 w 488950"/>
                  <a:gd name="connsiteY1" fmla="*/ 238125 h 250798"/>
                  <a:gd name="connsiteX2" fmla="*/ 488950 w 488950"/>
                  <a:gd name="connsiteY2" fmla="*/ 0 h 250798"/>
                  <a:gd name="connsiteX0" fmla="*/ 0 w 488950"/>
                  <a:gd name="connsiteY0" fmla="*/ 196850 h 243234"/>
                  <a:gd name="connsiteX1" fmla="*/ 295275 w 488950"/>
                  <a:gd name="connsiteY1" fmla="*/ 228600 h 243234"/>
                  <a:gd name="connsiteX2" fmla="*/ 488950 w 488950"/>
                  <a:gd name="connsiteY2" fmla="*/ 0 h 243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8950" h="243234">
                    <a:moveTo>
                      <a:pt x="0" y="196850"/>
                    </a:moveTo>
                    <a:cubicBezTo>
                      <a:pt x="116416" y="233891"/>
                      <a:pt x="213783" y="261408"/>
                      <a:pt x="295275" y="228600"/>
                    </a:cubicBezTo>
                    <a:cubicBezTo>
                      <a:pt x="376767" y="195792"/>
                      <a:pt x="442383" y="102658"/>
                      <a:pt x="48895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8" name="文本框 447">
              <a:extLst>
                <a:ext uri="{FF2B5EF4-FFF2-40B4-BE49-F238E27FC236}">
                  <a16:creationId xmlns:a16="http://schemas.microsoft.com/office/drawing/2014/main" id="{6E38357E-9665-47CF-AC3C-306771A1016E}"/>
                </a:ext>
              </a:extLst>
            </p:cNvPr>
            <p:cNvSpPr txBox="1"/>
            <p:nvPr/>
          </p:nvSpPr>
          <p:spPr>
            <a:xfrm>
              <a:off x="6955471" y="1679573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⑿</a:t>
              </a:r>
            </a:p>
          </p:txBody>
        </p:sp>
        <p:sp>
          <p:nvSpPr>
            <p:cNvPr id="449" name="文本框 448">
              <a:extLst>
                <a:ext uri="{FF2B5EF4-FFF2-40B4-BE49-F238E27FC236}">
                  <a16:creationId xmlns:a16="http://schemas.microsoft.com/office/drawing/2014/main" id="{9FEA5113-72C7-4BFA-B44E-1C15BCB60337}"/>
                </a:ext>
              </a:extLst>
            </p:cNvPr>
            <p:cNvSpPr txBox="1"/>
            <p:nvPr/>
          </p:nvSpPr>
          <p:spPr>
            <a:xfrm>
              <a:off x="7574862" y="1925131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⑨</a:t>
              </a:r>
            </a:p>
          </p:txBody>
        </p:sp>
        <p:sp>
          <p:nvSpPr>
            <p:cNvPr id="450" name="文本框 449">
              <a:extLst>
                <a:ext uri="{FF2B5EF4-FFF2-40B4-BE49-F238E27FC236}">
                  <a16:creationId xmlns:a16="http://schemas.microsoft.com/office/drawing/2014/main" id="{671269C4-A2DB-4D5C-90E0-35484D866333}"/>
                </a:ext>
              </a:extLst>
            </p:cNvPr>
            <p:cNvSpPr txBox="1"/>
            <p:nvPr/>
          </p:nvSpPr>
          <p:spPr>
            <a:xfrm>
              <a:off x="7146956" y="136914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⑾</a:t>
              </a:r>
            </a:p>
          </p:txBody>
        </p:sp>
        <p:sp>
          <p:nvSpPr>
            <p:cNvPr id="451" name="文本框 450">
              <a:extLst>
                <a:ext uri="{FF2B5EF4-FFF2-40B4-BE49-F238E27FC236}">
                  <a16:creationId xmlns:a16="http://schemas.microsoft.com/office/drawing/2014/main" id="{B486E0C2-BD52-4F4A-A35B-7F66803E15F0}"/>
                </a:ext>
              </a:extLst>
            </p:cNvPr>
            <p:cNvSpPr txBox="1"/>
            <p:nvPr/>
          </p:nvSpPr>
          <p:spPr>
            <a:xfrm>
              <a:off x="7526627" y="1511587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⑩</a:t>
              </a:r>
            </a:p>
          </p:txBody>
        </p:sp>
      </p:grpSp>
      <p:sp>
        <p:nvSpPr>
          <p:cNvPr id="458" name="左大括号 457">
            <a:extLst>
              <a:ext uri="{FF2B5EF4-FFF2-40B4-BE49-F238E27FC236}">
                <a16:creationId xmlns:a16="http://schemas.microsoft.com/office/drawing/2014/main" id="{D3DBB4D0-DE40-44B1-A0C5-9B8B7AFE1081}"/>
              </a:ext>
            </a:extLst>
          </p:cNvPr>
          <p:cNvSpPr/>
          <p:nvPr/>
        </p:nvSpPr>
        <p:spPr>
          <a:xfrm>
            <a:off x="-1662601" y="2321598"/>
            <a:ext cx="296485" cy="4476457"/>
          </a:xfrm>
          <a:prstGeom prst="leftBrace">
            <a:avLst>
              <a:gd name="adj1" fmla="val 1032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加号 458"/>
          <p:cNvSpPr/>
          <p:nvPr/>
        </p:nvSpPr>
        <p:spPr>
          <a:xfrm>
            <a:off x="11245039" y="5643676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文本框 459"/>
          <p:cNvSpPr txBox="1"/>
          <p:nvPr/>
        </p:nvSpPr>
        <p:spPr>
          <a:xfrm>
            <a:off x="11493659" y="5430709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grpSp>
        <p:nvGrpSpPr>
          <p:cNvPr id="461" name="组合 460"/>
          <p:cNvGrpSpPr/>
          <p:nvPr/>
        </p:nvGrpSpPr>
        <p:grpSpPr>
          <a:xfrm>
            <a:off x="10305784" y="5366242"/>
            <a:ext cx="823537" cy="777043"/>
            <a:chOff x="6136662" y="2315237"/>
            <a:chExt cx="823537" cy="777043"/>
          </a:xfrm>
        </p:grpSpPr>
        <p:sp>
          <p:nvSpPr>
            <p:cNvPr id="462" name="文本框 461">
              <a:extLst>
                <a:ext uri="{FF2B5EF4-FFF2-40B4-BE49-F238E27FC236}">
                  <a16:creationId xmlns:a16="http://schemas.microsoft.com/office/drawing/2014/main" id="{AE5DFF01-B4AA-43BD-8B51-1239968B1E13}"/>
                </a:ext>
              </a:extLst>
            </p:cNvPr>
            <p:cNvSpPr txBox="1"/>
            <p:nvPr/>
          </p:nvSpPr>
          <p:spPr>
            <a:xfrm>
              <a:off x="6397427" y="27229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④</a:t>
              </a:r>
            </a:p>
          </p:txBody>
        </p:sp>
        <p:sp>
          <p:nvSpPr>
            <p:cNvPr id="463" name="椭圆 462">
              <a:extLst>
                <a:ext uri="{FF2B5EF4-FFF2-40B4-BE49-F238E27FC236}">
                  <a16:creationId xmlns:a16="http://schemas.microsoft.com/office/drawing/2014/main" id="{0A3CB84A-698F-49A7-8EF5-17FE10A3889E}"/>
                </a:ext>
              </a:extLst>
            </p:cNvPr>
            <p:cNvSpPr/>
            <p:nvPr/>
          </p:nvSpPr>
          <p:spPr>
            <a:xfrm>
              <a:off x="6185132" y="2336158"/>
              <a:ext cx="725304" cy="7253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任意多边形: 形状 134">
              <a:extLst>
                <a:ext uri="{FF2B5EF4-FFF2-40B4-BE49-F238E27FC236}">
                  <a16:creationId xmlns:a16="http://schemas.microsoft.com/office/drawing/2014/main" id="{01F8691C-82CB-46D2-8139-4BC96BDACDA1}"/>
                </a:ext>
              </a:extLst>
            </p:cNvPr>
            <p:cNvSpPr/>
            <p:nvPr/>
          </p:nvSpPr>
          <p:spPr>
            <a:xfrm>
              <a:off x="6192276" y="2607611"/>
              <a:ext cx="357187" cy="95260"/>
            </a:xfrm>
            <a:custGeom>
              <a:avLst/>
              <a:gdLst>
                <a:gd name="connsiteX0" fmla="*/ 357187 w 357187"/>
                <a:gd name="connsiteY0" fmla="*/ 95260 h 95260"/>
                <a:gd name="connsiteX1" fmla="*/ 185737 w 357187"/>
                <a:gd name="connsiteY1" fmla="*/ 10 h 95260"/>
                <a:gd name="connsiteX2" fmla="*/ 0 w 357187"/>
                <a:gd name="connsiteY2" fmla="*/ 90497 h 9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95260">
                  <a:moveTo>
                    <a:pt x="357187" y="95260"/>
                  </a:moveTo>
                  <a:cubicBezTo>
                    <a:pt x="301227" y="48032"/>
                    <a:pt x="245268" y="804"/>
                    <a:pt x="185737" y="10"/>
                  </a:cubicBezTo>
                  <a:cubicBezTo>
                    <a:pt x="126206" y="-784"/>
                    <a:pt x="63103" y="44856"/>
                    <a:pt x="0" y="9049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任意多边形: 形状 135">
              <a:extLst>
                <a:ext uri="{FF2B5EF4-FFF2-40B4-BE49-F238E27FC236}">
                  <a16:creationId xmlns:a16="http://schemas.microsoft.com/office/drawing/2014/main" id="{6F9AD600-8061-4446-B08E-665B4F02D5E4}"/>
                </a:ext>
              </a:extLst>
            </p:cNvPr>
            <p:cNvSpPr/>
            <p:nvPr/>
          </p:nvSpPr>
          <p:spPr>
            <a:xfrm>
              <a:off x="6456595" y="2705252"/>
              <a:ext cx="88106" cy="350044"/>
            </a:xfrm>
            <a:custGeom>
              <a:avLst/>
              <a:gdLst>
                <a:gd name="connsiteX0" fmla="*/ 88106 w 88106"/>
                <a:gd name="connsiteY0" fmla="*/ 0 h 350044"/>
                <a:gd name="connsiteX1" fmla="*/ 0 w 88106"/>
                <a:gd name="connsiteY1" fmla="*/ 173831 h 350044"/>
                <a:gd name="connsiteX2" fmla="*/ 88106 w 88106"/>
                <a:gd name="connsiteY2" fmla="*/ 350044 h 3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106" h="350044">
                  <a:moveTo>
                    <a:pt x="88106" y="0"/>
                  </a:moveTo>
                  <a:cubicBezTo>
                    <a:pt x="44053" y="57745"/>
                    <a:pt x="0" y="115490"/>
                    <a:pt x="0" y="173831"/>
                  </a:cubicBezTo>
                  <a:cubicBezTo>
                    <a:pt x="0" y="232172"/>
                    <a:pt x="44053" y="291108"/>
                    <a:pt x="88106" y="3500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任意多边形: 形状 136">
              <a:extLst>
                <a:ext uri="{FF2B5EF4-FFF2-40B4-BE49-F238E27FC236}">
                  <a16:creationId xmlns:a16="http://schemas.microsoft.com/office/drawing/2014/main" id="{62F5084C-D0A2-4CA2-8E03-A10BA71FAE53}"/>
                </a:ext>
              </a:extLst>
            </p:cNvPr>
            <p:cNvSpPr/>
            <p:nvPr/>
          </p:nvSpPr>
          <p:spPr>
            <a:xfrm>
              <a:off x="6551845" y="2693346"/>
              <a:ext cx="357187" cy="111999"/>
            </a:xfrm>
            <a:custGeom>
              <a:avLst/>
              <a:gdLst>
                <a:gd name="connsiteX0" fmla="*/ 357187 w 357187"/>
                <a:gd name="connsiteY0" fmla="*/ 0 h 111999"/>
                <a:gd name="connsiteX1" fmla="*/ 178593 w 357187"/>
                <a:gd name="connsiteY1" fmla="*/ 111918 h 111999"/>
                <a:gd name="connsiteX2" fmla="*/ 0 w 357187"/>
                <a:gd name="connsiteY2" fmla="*/ 14287 h 11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111999">
                  <a:moveTo>
                    <a:pt x="357187" y="0"/>
                  </a:moveTo>
                  <a:cubicBezTo>
                    <a:pt x="297655" y="54768"/>
                    <a:pt x="238124" y="109537"/>
                    <a:pt x="178593" y="111918"/>
                  </a:cubicBezTo>
                  <a:cubicBezTo>
                    <a:pt x="119062" y="114299"/>
                    <a:pt x="59531" y="64293"/>
                    <a:pt x="0" y="142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任意多边形: 形状 137">
              <a:extLst>
                <a:ext uri="{FF2B5EF4-FFF2-40B4-BE49-F238E27FC236}">
                  <a16:creationId xmlns:a16="http://schemas.microsoft.com/office/drawing/2014/main" id="{FAF16E41-0D57-4CF5-AE29-0E2351944AA8}"/>
                </a:ext>
              </a:extLst>
            </p:cNvPr>
            <p:cNvSpPr/>
            <p:nvPr/>
          </p:nvSpPr>
          <p:spPr>
            <a:xfrm>
              <a:off x="6547082" y="2338539"/>
              <a:ext cx="107156" cy="354807"/>
            </a:xfrm>
            <a:custGeom>
              <a:avLst/>
              <a:gdLst>
                <a:gd name="connsiteX0" fmla="*/ 0 w 107156"/>
                <a:gd name="connsiteY0" fmla="*/ 0 h 354807"/>
                <a:gd name="connsiteX1" fmla="*/ 107156 w 107156"/>
                <a:gd name="connsiteY1" fmla="*/ 173832 h 354807"/>
                <a:gd name="connsiteX2" fmla="*/ 0 w 107156"/>
                <a:gd name="connsiteY2" fmla="*/ 354807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6" h="354807">
                  <a:moveTo>
                    <a:pt x="0" y="0"/>
                  </a:moveTo>
                  <a:cubicBezTo>
                    <a:pt x="53578" y="57349"/>
                    <a:pt x="107156" y="114698"/>
                    <a:pt x="107156" y="173832"/>
                  </a:cubicBezTo>
                  <a:cubicBezTo>
                    <a:pt x="107156" y="232966"/>
                    <a:pt x="53578" y="293886"/>
                    <a:pt x="0" y="3548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文本框 467">
              <a:extLst>
                <a:ext uri="{FF2B5EF4-FFF2-40B4-BE49-F238E27FC236}">
                  <a16:creationId xmlns:a16="http://schemas.microsoft.com/office/drawing/2014/main" id="{EA5F4BD1-83D5-433C-80D1-65D069F33EF6}"/>
                </a:ext>
              </a:extLst>
            </p:cNvPr>
            <p:cNvSpPr txBox="1"/>
            <p:nvPr/>
          </p:nvSpPr>
          <p:spPr>
            <a:xfrm>
              <a:off x="6544701" y="245577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  <p:sp>
          <p:nvSpPr>
            <p:cNvPr id="469" name="文本框 468">
              <a:extLst>
                <a:ext uri="{FF2B5EF4-FFF2-40B4-BE49-F238E27FC236}">
                  <a16:creationId xmlns:a16="http://schemas.microsoft.com/office/drawing/2014/main" id="{E06E3436-CCC8-4D41-8EF3-AFC606EB1F8E}"/>
                </a:ext>
              </a:extLst>
            </p:cNvPr>
            <p:cNvSpPr txBox="1"/>
            <p:nvPr/>
          </p:nvSpPr>
          <p:spPr>
            <a:xfrm>
              <a:off x="6283936" y="2315237"/>
              <a:ext cx="413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⑥</a:t>
              </a:r>
            </a:p>
          </p:txBody>
        </p:sp>
        <p:sp>
          <p:nvSpPr>
            <p:cNvPr id="470" name="文本框 469">
              <a:extLst>
                <a:ext uri="{FF2B5EF4-FFF2-40B4-BE49-F238E27FC236}">
                  <a16:creationId xmlns:a16="http://schemas.microsoft.com/office/drawing/2014/main" id="{6F37A230-B48D-451A-B02B-7E9E6AF19C93}"/>
                </a:ext>
              </a:extLst>
            </p:cNvPr>
            <p:cNvSpPr txBox="1"/>
            <p:nvPr/>
          </p:nvSpPr>
          <p:spPr>
            <a:xfrm>
              <a:off x="6136662" y="258753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⑦</a:t>
              </a:r>
            </a:p>
          </p:txBody>
        </p:sp>
      </p:grpSp>
      <p:grpSp>
        <p:nvGrpSpPr>
          <p:cNvPr id="471" name="组合 470"/>
          <p:cNvGrpSpPr/>
          <p:nvPr/>
        </p:nvGrpSpPr>
        <p:grpSpPr>
          <a:xfrm>
            <a:off x="8804478" y="5414584"/>
            <a:ext cx="747820" cy="716845"/>
            <a:chOff x="5397027" y="3128561"/>
            <a:chExt cx="747820" cy="716845"/>
          </a:xfrm>
        </p:grpSpPr>
        <p:grpSp>
          <p:nvGrpSpPr>
            <p:cNvPr id="472" name="组合 471">
              <a:extLst>
                <a:ext uri="{FF2B5EF4-FFF2-40B4-BE49-F238E27FC236}">
                  <a16:creationId xmlns:a16="http://schemas.microsoft.com/office/drawing/2014/main" id="{12B875B2-8708-4F33-93A0-E5785711A953}"/>
                </a:ext>
              </a:extLst>
            </p:cNvPr>
            <p:cNvGrpSpPr/>
            <p:nvPr/>
          </p:nvGrpSpPr>
          <p:grpSpPr>
            <a:xfrm>
              <a:off x="5397027" y="3128561"/>
              <a:ext cx="701964" cy="701964"/>
              <a:chOff x="6898587" y="4853077"/>
              <a:chExt cx="701964" cy="701964"/>
            </a:xfrm>
          </p:grpSpPr>
          <p:sp>
            <p:nvSpPr>
              <p:cNvPr id="476" name="椭圆 475">
                <a:extLst>
                  <a:ext uri="{FF2B5EF4-FFF2-40B4-BE49-F238E27FC236}">
                    <a16:creationId xmlns:a16="http://schemas.microsoft.com/office/drawing/2014/main" id="{BE859C3B-9E06-46E2-9FA0-F960BA5F3753}"/>
                  </a:ext>
                </a:extLst>
              </p:cNvPr>
              <p:cNvSpPr/>
              <p:nvPr/>
            </p:nvSpPr>
            <p:spPr>
              <a:xfrm>
                <a:off x="6898587" y="4853077"/>
                <a:ext cx="701964" cy="7019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7" name="任意多边形: 形状 144">
                <a:extLst>
                  <a:ext uri="{FF2B5EF4-FFF2-40B4-BE49-F238E27FC236}">
                    <a16:creationId xmlns:a16="http://schemas.microsoft.com/office/drawing/2014/main" id="{38E7716F-8F97-4E63-99CF-CA9A69A71A99}"/>
                  </a:ext>
                </a:extLst>
              </p:cNvPr>
              <p:cNvSpPr/>
              <p:nvPr/>
            </p:nvSpPr>
            <p:spPr>
              <a:xfrm>
                <a:off x="7230667" y="4858829"/>
                <a:ext cx="61331" cy="344805"/>
              </a:xfrm>
              <a:custGeom>
                <a:avLst/>
                <a:gdLst>
                  <a:gd name="connsiteX0" fmla="*/ 0 w 61331"/>
                  <a:gd name="connsiteY0" fmla="*/ 0 h 344805"/>
                  <a:gd name="connsiteX1" fmla="*/ 60960 w 61331"/>
                  <a:gd name="connsiteY1" fmla="*/ 243840 h 344805"/>
                  <a:gd name="connsiteX2" fmla="*/ 20955 w 61331"/>
                  <a:gd name="connsiteY2" fmla="*/ 344805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31" h="344805">
                    <a:moveTo>
                      <a:pt x="0" y="0"/>
                    </a:moveTo>
                    <a:cubicBezTo>
                      <a:pt x="28734" y="93186"/>
                      <a:pt x="57468" y="186373"/>
                      <a:pt x="60960" y="243840"/>
                    </a:cubicBezTo>
                    <a:cubicBezTo>
                      <a:pt x="64452" y="301307"/>
                      <a:pt x="42703" y="323056"/>
                      <a:pt x="20955" y="34480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8" name="任意多边形: 形状 145">
                <a:extLst>
                  <a:ext uri="{FF2B5EF4-FFF2-40B4-BE49-F238E27FC236}">
                    <a16:creationId xmlns:a16="http://schemas.microsoft.com/office/drawing/2014/main" id="{99FA9504-11F6-4994-BD88-6092AC440F6A}"/>
                  </a:ext>
                </a:extLst>
              </p:cNvPr>
              <p:cNvSpPr/>
              <p:nvPr/>
            </p:nvSpPr>
            <p:spPr>
              <a:xfrm>
                <a:off x="6962062" y="5197919"/>
                <a:ext cx="285750" cy="200025"/>
              </a:xfrm>
              <a:custGeom>
                <a:avLst/>
                <a:gdLst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4315 h 204340"/>
                  <a:gd name="connsiteX1" fmla="*/ 125730 w 285750"/>
                  <a:gd name="connsiteY1" fmla="*/ 23365 h 204340"/>
                  <a:gd name="connsiteX2" fmla="*/ 0 w 285750"/>
                  <a:gd name="connsiteY2" fmla="*/ 204340 h 204340"/>
                  <a:gd name="connsiteX0" fmla="*/ 285750 w 285750"/>
                  <a:gd name="connsiteY0" fmla="*/ 0 h 200025"/>
                  <a:gd name="connsiteX1" fmla="*/ 106680 w 285750"/>
                  <a:gd name="connsiteY1" fmla="*/ 38100 h 200025"/>
                  <a:gd name="connsiteX2" fmla="*/ 0 w 285750"/>
                  <a:gd name="connsiteY2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50" h="200025">
                    <a:moveTo>
                      <a:pt x="285750" y="0"/>
                    </a:moveTo>
                    <a:cubicBezTo>
                      <a:pt x="232410" y="6350"/>
                      <a:pt x="182880" y="-4445"/>
                      <a:pt x="106680" y="38100"/>
                    </a:cubicBezTo>
                    <a:cubicBezTo>
                      <a:pt x="30480" y="80645"/>
                      <a:pt x="39052" y="126206"/>
                      <a:pt x="0" y="2000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9" name="任意多边形: 形状 146">
                <a:extLst>
                  <a:ext uri="{FF2B5EF4-FFF2-40B4-BE49-F238E27FC236}">
                    <a16:creationId xmlns:a16="http://schemas.microsoft.com/office/drawing/2014/main" id="{4522B58E-89A9-41D1-BD67-F3EF36BC3D6A}"/>
                  </a:ext>
                </a:extLst>
              </p:cNvPr>
              <p:cNvSpPr/>
              <p:nvPr/>
            </p:nvSpPr>
            <p:spPr>
              <a:xfrm>
                <a:off x="7253527" y="5205539"/>
                <a:ext cx="331470" cy="166783"/>
              </a:xfrm>
              <a:custGeom>
                <a:avLst/>
                <a:gdLst>
                  <a:gd name="connsiteX0" fmla="*/ 0 w 331470"/>
                  <a:gd name="connsiteY0" fmla="*/ 0 h 166783"/>
                  <a:gd name="connsiteX1" fmla="*/ 140970 w 331470"/>
                  <a:gd name="connsiteY1" fmla="*/ 160020 h 166783"/>
                  <a:gd name="connsiteX2" fmla="*/ 331470 w 331470"/>
                  <a:gd name="connsiteY2" fmla="*/ 121920 h 16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470" h="166783">
                    <a:moveTo>
                      <a:pt x="0" y="0"/>
                    </a:moveTo>
                    <a:cubicBezTo>
                      <a:pt x="42862" y="69850"/>
                      <a:pt x="85725" y="139700"/>
                      <a:pt x="140970" y="160020"/>
                    </a:cubicBezTo>
                    <a:cubicBezTo>
                      <a:pt x="196215" y="180340"/>
                      <a:pt x="263842" y="151130"/>
                      <a:pt x="331470" y="1219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3" name="文本框 472">
              <a:extLst>
                <a:ext uri="{FF2B5EF4-FFF2-40B4-BE49-F238E27FC236}">
                  <a16:creationId xmlns:a16="http://schemas.microsoft.com/office/drawing/2014/main" id="{798C6335-D32E-42DF-8179-CA8EC767B955}"/>
                </a:ext>
              </a:extLst>
            </p:cNvPr>
            <p:cNvSpPr txBox="1"/>
            <p:nvPr/>
          </p:nvSpPr>
          <p:spPr>
            <a:xfrm>
              <a:off x="5409513" y="314712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①</a:t>
              </a:r>
            </a:p>
          </p:txBody>
        </p:sp>
        <p:sp>
          <p:nvSpPr>
            <p:cNvPr id="474" name="文本框 473">
              <a:extLst>
                <a:ext uri="{FF2B5EF4-FFF2-40B4-BE49-F238E27FC236}">
                  <a16:creationId xmlns:a16="http://schemas.microsoft.com/office/drawing/2014/main" id="{30F2C07A-3DC1-4B91-B1D9-DE5134D85224}"/>
                </a:ext>
              </a:extLst>
            </p:cNvPr>
            <p:cNvSpPr txBox="1"/>
            <p:nvPr/>
          </p:nvSpPr>
          <p:spPr>
            <a:xfrm>
              <a:off x="5489715" y="347607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②</a:t>
              </a:r>
            </a:p>
          </p:txBody>
        </p:sp>
        <p:sp>
          <p:nvSpPr>
            <p:cNvPr id="475" name="文本框 474">
              <a:extLst>
                <a:ext uri="{FF2B5EF4-FFF2-40B4-BE49-F238E27FC236}">
                  <a16:creationId xmlns:a16="http://schemas.microsoft.com/office/drawing/2014/main" id="{C0BA0DCF-0F1F-440E-98A5-F448BF07E657}"/>
                </a:ext>
              </a:extLst>
            </p:cNvPr>
            <p:cNvSpPr txBox="1"/>
            <p:nvPr/>
          </p:nvSpPr>
          <p:spPr>
            <a:xfrm>
              <a:off x="5729349" y="325804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③</a:t>
              </a:r>
            </a:p>
          </p:txBody>
        </p:sp>
      </p:grpSp>
      <p:grpSp>
        <p:nvGrpSpPr>
          <p:cNvPr id="480" name="组合 479"/>
          <p:cNvGrpSpPr/>
          <p:nvPr/>
        </p:nvGrpSpPr>
        <p:grpSpPr>
          <a:xfrm>
            <a:off x="7466435" y="5219623"/>
            <a:ext cx="1090806" cy="1090806"/>
            <a:chOff x="6946760" y="1364968"/>
            <a:chExt cx="1090806" cy="1090806"/>
          </a:xfrm>
        </p:grpSpPr>
        <p:sp>
          <p:nvSpPr>
            <p:cNvPr id="481" name="文本框 480">
              <a:extLst>
                <a:ext uri="{FF2B5EF4-FFF2-40B4-BE49-F238E27FC236}">
                  <a16:creationId xmlns:a16="http://schemas.microsoft.com/office/drawing/2014/main" id="{1D45C6BD-35CC-4784-B840-3C9509755F99}"/>
                </a:ext>
              </a:extLst>
            </p:cNvPr>
            <p:cNvSpPr txBox="1"/>
            <p:nvPr/>
          </p:nvSpPr>
          <p:spPr>
            <a:xfrm>
              <a:off x="7159364" y="200962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⑧</a:t>
              </a:r>
            </a:p>
          </p:txBody>
        </p:sp>
        <p:grpSp>
          <p:nvGrpSpPr>
            <p:cNvPr id="482" name="组合 481">
              <a:extLst>
                <a:ext uri="{FF2B5EF4-FFF2-40B4-BE49-F238E27FC236}">
                  <a16:creationId xmlns:a16="http://schemas.microsoft.com/office/drawing/2014/main" id="{BDCD3EA9-B080-4878-9CA6-0D5B0F0C60F2}"/>
                </a:ext>
              </a:extLst>
            </p:cNvPr>
            <p:cNvGrpSpPr/>
            <p:nvPr/>
          </p:nvGrpSpPr>
          <p:grpSpPr>
            <a:xfrm>
              <a:off x="6946760" y="1364968"/>
              <a:ext cx="1090806" cy="1090806"/>
              <a:chOff x="9945494" y="3152448"/>
              <a:chExt cx="1090806" cy="1090806"/>
            </a:xfrm>
          </p:grpSpPr>
          <p:sp>
            <p:nvSpPr>
              <p:cNvPr id="487" name="椭圆 486">
                <a:extLst>
                  <a:ext uri="{FF2B5EF4-FFF2-40B4-BE49-F238E27FC236}">
                    <a16:creationId xmlns:a16="http://schemas.microsoft.com/office/drawing/2014/main" id="{79E27180-742A-4058-838C-3D998763D2BC}"/>
                  </a:ext>
                </a:extLst>
              </p:cNvPr>
              <p:cNvSpPr/>
              <p:nvPr/>
            </p:nvSpPr>
            <p:spPr>
              <a:xfrm>
                <a:off x="9945494" y="3152448"/>
                <a:ext cx="1090806" cy="109080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88" name="任意多边形: 形状 149">
                <a:extLst>
                  <a:ext uri="{FF2B5EF4-FFF2-40B4-BE49-F238E27FC236}">
                    <a16:creationId xmlns:a16="http://schemas.microsoft.com/office/drawing/2014/main" id="{2E52110B-F9D5-4763-B32A-2F49AC99BE07}"/>
                  </a:ext>
                </a:extLst>
              </p:cNvPr>
              <p:cNvSpPr/>
              <p:nvPr/>
            </p:nvSpPr>
            <p:spPr>
              <a:xfrm>
                <a:off x="10461525" y="3161386"/>
                <a:ext cx="95304" cy="535804"/>
              </a:xfrm>
              <a:custGeom>
                <a:avLst/>
                <a:gdLst>
                  <a:gd name="connsiteX0" fmla="*/ 0 w 61331"/>
                  <a:gd name="connsiteY0" fmla="*/ 0 h 344805"/>
                  <a:gd name="connsiteX1" fmla="*/ 60960 w 61331"/>
                  <a:gd name="connsiteY1" fmla="*/ 243840 h 344805"/>
                  <a:gd name="connsiteX2" fmla="*/ 20955 w 61331"/>
                  <a:gd name="connsiteY2" fmla="*/ 344805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31" h="344805">
                    <a:moveTo>
                      <a:pt x="0" y="0"/>
                    </a:moveTo>
                    <a:cubicBezTo>
                      <a:pt x="28734" y="93186"/>
                      <a:pt x="57468" y="186373"/>
                      <a:pt x="60960" y="243840"/>
                    </a:cubicBezTo>
                    <a:cubicBezTo>
                      <a:pt x="64452" y="301307"/>
                      <a:pt x="42703" y="323056"/>
                      <a:pt x="20955" y="34480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任意多边形: 形状 10">
                <a:extLst>
                  <a:ext uri="{FF2B5EF4-FFF2-40B4-BE49-F238E27FC236}">
                    <a16:creationId xmlns:a16="http://schemas.microsoft.com/office/drawing/2014/main" id="{6929A59B-D289-4634-91BD-521EE2F6FD8E}"/>
                  </a:ext>
                </a:extLst>
              </p:cNvPr>
              <p:cNvSpPr/>
              <p:nvPr/>
            </p:nvSpPr>
            <p:spPr>
              <a:xfrm>
                <a:off x="9982994" y="3480461"/>
                <a:ext cx="510381" cy="202540"/>
              </a:xfrm>
              <a:custGeom>
                <a:avLst/>
                <a:gdLst>
                  <a:gd name="connsiteX0" fmla="*/ 498475 w 498475"/>
                  <a:gd name="connsiteY0" fmla="*/ 227835 h 227835"/>
                  <a:gd name="connsiteX1" fmla="*/ 317500 w 498475"/>
                  <a:gd name="connsiteY1" fmla="*/ 15110 h 227835"/>
                  <a:gd name="connsiteX2" fmla="*/ 0 w 498475"/>
                  <a:gd name="connsiteY2" fmla="*/ 34160 h 227835"/>
                  <a:gd name="connsiteX0" fmla="*/ 510381 w 510381"/>
                  <a:gd name="connsiteY0" fmla="*/ 220403 h 220403"/>
                  <a:gd name="connsiteX1" fmla="*/ 329406 w 510381"/>
                  <a:gd name="connsiteY1" fmla="*/ 7678 h 220403"/>
                  <a:gd name="connsiteX2" fmla="*/ 0 w 510381"/>
                  <a:gd name="connsiteY2" fmla="*/ 57684 h 220403"/>
                  <a:gd name="connsiteX0" fmla="*/ 510381 w 510381"/>
                  <a:gd name="connsiteY0" fmla="*/ 221691 h 221691"/>
                  <a:gd name="connsiteX1" fmla="*/ 329406 w 510381"/>
                  <a:gd name="connsiteY1" fmla="*/ 8966 h 221691"/>
                  <a:gd name="connsiteX2" fmla="*/ 0 w 510381"/>
                  <a:gd name="connsiteY2" fmla="*/ 58972 h 221691"/>
                  <a:gd name="connsiteX0" fmla="*/ 510381 w 510381"/>
                  <a:gd name="connsiteY0" fmla="*/ 209792 h 209792"/>
                  <a:gd name="connsiteX1" fmla="*/ 322263 w 510381"/>
                  <a:gd name="connsiteY1" fmla="*/ 11355 h 209792"/>
                  <a:gd name="connsiteX2" fmla="*/ 0 w 510381"/>
                  <a:gd name="connsiteY2" fmla="*/ 47073 h 209792"/>
                  <a:gd name="connsiteX0" fmla="*/ 510381 w 510381"/>
                  <a:gd name="connsiteY0" fmla="*/ 202540 h 202540"/>
                  <a:gd name="connsiteX1" fmla="*/ 312738 w 510381"/>
                  <a:gd name="connsiteY1" fmla="*/ 13628 h 202540"/>
                  <a:gd name="connsiteX2" fmla="*/ 0 w 510381"/>
                  <a:gd name="connsiteY2" fmla="*/ 39821 h 202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0381" h="202540">
                    <a:moveTo>
                      <a:pt x="510381" y="202540"/>
                    </a:moveTo>
                    <a:cubicBezTo>
                      <a:pt x="461433" y="112317"/>
                      <a:pt x="397801" y="40748"/>
                      <a:pt x="312738" y="13628"/>
                    </a:cubicBezTo>
                    <a:cubicBezTo>
                      <a:pt x="227675" y="-13492"/>
                      <a:pt x="110066" y="2250"/>
                      <a:pt x="0" y="398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任意多边形: 形状 14">
                <a:extLst>
                  <a:ext uri="{FF2B5EF4-FFF2-40B4-BE49-F238E27FC236}">
                    <a16:creationId xmlns:a16="http://schemas.microsoft.com/office/drawing/2014/main" id="{D4F0647F-5BB3-4D22-92AD-032CB5FCB782}"/>
                  </a:ext>
                </a:extLst>
              </p:cNvPr>
              <p:cNvSpPr/>
              <p:nvPr/>
            </p:nvSpPr>
            <p:spPr>
              <a:xfrm>
                <a:off x="10142537" y="3695700"/>
                <a:ext cx="357188" cy="418306"/>
              </a:xfrm>
              <a:custGeom>
                <a:avLst/>
                <a:gdLst>
                  <a:gd name="connsiteX0" fmla="*/ 302805 w 302805"/>
                  <a:gd name="connsiteY0" fmla="*/ 0 h 473075"/>
                  <a:gd name="connsiteX1" fmla="*/ 26580 w 302805"/>
                  <a:gd name="connsiteY1" fmla="*/ 149225 h 473075"/>
                  <a:gd name="connsiteX2" fmla="*/ 26580 w 302805"/>
                  <a:gd name="connsiteY2" fmla="*/ 473075 h 473075"/>
                  <a:gd name="connsiteX0" fmla="*/ 363368 w 363368"/>
                  <a:gd name="connsiteY0" fmla="*/ 0 h 418306"/>
                  <a:gd name="connsiteX1" fmla="*/ 87143 w 363368"/>
                  <a:gd name="connsiteY1" fmla="*/ 149225 h 418306"/>
                  <a:gd name="connsiteX2" fmla="*/ 6180 w 363368"/>
                  <a:gd name="connsiteY2" fmla="*/ 418306 h 418306"/>
                  <a:gd name="connsiteX0" fmla="*/ 357188 w 357188"/>
                  <a:gd name="connsiteY0" fmla="*/ 0 h 418306"/>
                  <a:gd name="connsiteX1" fmla="*/ 80963 w 357188"/>
                  <a:gd name="connsiteY1" fmla="*/ 149225 h 418306"/>
                  <a:gd name="connsiteX2" fmla="*/ 0 w 357188"/>
                  <a:gd name="connsiteY2" fmla="*/ 418306 h 418306"/>
                  <a:gd name="connsiteX0" fmla="*/ 357188 w 357188"/>
                  <a:gd name="connsiteY0" fmla="*/ 0 h 418306"/>
                  <a:gd name="connsiteX1" fmla="*/ 95250 w 357188"/>
                  <a:gd name="connsiteY1" fmla="*/ 137319 h 418306"/>
                  <a:gd name="connsiteX2" fmla="*/ 0 w 357188"/>
                  <a:gd name="connsiteY2" fmla="*/ 418306 h 418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8" h="418306">
                    <a:moveTo>
                      <a:pt x="357188" y="0"/>
                    </a:moveTo>
                    <a:cubicBezTo>
                      <a:pt x="242094" y="35189"/>
                      <a:pt x="154781" y="67601"/>
                      <a:pt x="95250" y="137319"/>
                    </a:cubicBezTo>
                    <a:cubicBezTo>
                      <a:pt x="35719" y="207037"/>
                      <a:pt x="5556" y="293423"/>
                      <a:pt x="0" y="41830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91" name="任意多边形: 形状 15">
                <a:extLst>
                  <a:ext uri="{FF2B5EF4-FFF2-40B4-BE49-F238E27FC236}">
                    <a16:creationId xmlns:a16="http://schemas.microsoft.com/office/drawing/2014/main" id="{9736CBB2-72C5-4A35-90DB-51CB748870AB}"/>
                  </a:ext>
                </a:extLst>
              </p:cNvPr>
              <p:cNvSpPr/>
              <p:nvPr/>
            </p:nvSpPr>
            <p:spPr>
              <a:xfrm>
                <a:off x="10494167" y="3695700"/>
                <a:ext cx="330995" cy="413544"/>
              </a:xfrm>
              <a:custGeom>
                <a:avLst/>
                <a:gdLst>
                  <a:gd name="connsiteX0" fmla="*/ 0 w 419100"/>
                  <a:gd name="connsiteY0" fmla="*/ 0 h 292100"/>
                  <a:gd name="connsiteX1" fmla="*/ 158750 w 419100"/>
                  <a:gd name="connsiteY1" fmla="*/ 228600 h 292100"/>
                  <a:gd name="connsiteX2" fmla="*/ 419100 w 419100"/>
                  <a:gd name="connsiteY2" fmla="*/ 292100 h 292100"/>
                  <a:gd name="connsiteX0" fmla="*/ 0 w 309563"/>
                  <a:gd name="connsiteY0" fmla="*/ 0 h 404019"/>
                  <a:gd name="connsiteX1" fmla="*/ 158750 w 309563"/>
                  <a:gd name="connsiteY1" fmla="*/ 228600 h 404019"/>
                  <a:gd name="connsiteX2" fmla="*/ 309563 w 309563"/>
                  <a:gd name="connsiteY2" fmla="*/ 404019 h 404019"/>
                  <a:gd name="connsiteX0" fmla="*/ 0 w 309563"/>
                  <a:gd name="connsiteY0" fmla="*/ 0 h 404019"/>
                  <a:gd name="connsiteX1" fmla="*/ 80169 w 309563"/>
                  <a:gd name="connsiteY1" fmla="*/ 254794 h 404019"/>
                  <a:gd name="connsiteX2" fmla="*/ 309563 w 309563"/>
                  <a:gd name="connsiteY2" fmla="*/ 404019 h 404019"/>
                  <a:gd name="connsiteX0" fmla="*/ 0 w 309563"/>
                  <a:gd name="connsiteY0" fmla="*/ 0 h 404019"/>
                  <a:gd name="connsiteX1" fmla="*/ 58738 w 309563"/>
                  <a:gd name="connsiteY1" fmla="*/ 278606 h 404019"/>
                  <a:gd name="connsiteX2" fmla="*/ 309563 w 309563"/>
                  <a:gd name="connsiteY2" fmla="*/ 404019 h 404019"/>
                  <a:gd name="connsiteX0" fmla="*/ 0 w 309563"/>
                  <a:gd name="connsiteY0" fmla="*/ 0 h 404019"/>
                  <a:gd name="connsiteX1" fmla="*/ 58738 w 309563"/>
                  <a:gd name="connsiteY1" fmla="*/ 278606 h 404019"/>
                  <a:gd name="connsiteX2" fmla="*/ 309563 w 309563"/>
                  <a:gd name="connsiteY2" fmla="*/ 404019 h 404019"/>
                  <a:gd name="connsiteX0" fmla="*/ 0 w 330995"/>
                  <a:gd name="connsiteY0" fmla="*/ 0 h 413544"/>
                  <a:gd name="connsiteX1" fmla="*/ 80170 w 330995"/>
                  <a:gd name="connsiteY1" fmla="*/ 288131 h 413544"/>
                  <a:gd name="connsiteX2" fmla="*/ 330995 w 330995"/>
                  <a:gd name="connsiteY2" fmla="*/ 413544 h 413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0995" h="413544">
                    <a:moveTo>
                      <a:pt x="0" y="0"/>
                    </a:moveTo>
                    <a:cubicBezTo>
                      <a:pt x="1588" y="132820"/>
                      <a:pt x="25004" y="219207"/>
                      <a:pt x="80170" y="288131"/>
                    </a:cubicBezTo>
                    <a:cubicBezTo>
                      <a:pt x="135336" y="357055"/>
                      <a:pt x="235745" y="406135"/>
                      <a:pt x="330995" y="41354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任意多边形: 形状 16">
                <a:extLst>
                  <a:ext uri="{FF2B5EF4-FFF2-40B4-BE49-F238E27FC236}">
                    <a16:creationId xmlns:a16="http://schemas.microsoft.com/office/drawing/2014/main" id="{A92191FA-8F5C-4DA2-A110-58756B6F8F7B}"/>
                  </a:ext>
                </a:extLst>
              </p:cNvPr>
              <p:cNvSpPr/>
              <p:nvPr/>
            </p:nvSpPr>
            <p:spPr>
              <a:xfrm>
                <a:off x="10502900" y="3502025"/>
                <a:ext cx="488950" cy="243234"/>
              </a:xfrm>
              <a:custGeom>
                <a:avLst/>
                <a:gdLst>
                  <a:gd name="connsiteX0" fmla="*/ 0 w 488950"/>
                  <a:gd name="connsiteY0" fmla="*/ 196850 h 250798"/>
                  <a:gd name="connsiteX1" fmla="*/ 314325 w 488950"/>
                  <a:gd name="connsiteY1" fmla="*/ 238125 h 250798"/>
                  <a:gd name="connsiteX2" fmla="*/ 488950 w 488950"/>
                  <a:gd name="connsiteY2" fmla="*/ 0 h 250798"/>
                  <a:gd name="connsiteX0" fmla="*/ 0 w 488950"/>
                  <a:gd name="connsiteY0" fmla="*/ 196850 h 243234"/>
                  <a:gd name="connsiteX1" fmla="*/ 295275 w 488950"/>
                  <a:gd name="connsiteY1" fmla="*/ 228600 h 243234"/>
                  <a:gd name="connsiteX2" fmla="*/ 488950 w 488950"/>
                  <a:gd name="connsiteY2" fmla="*/ 0 h 243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8950" h="243234">
                    <a:moveTo>
                      <a:pt x="0" y="196850"/>
                    </a:moveTo>
                    <a:cubicBezTo>
                      <a:pt x="116416" y="233891"/>
                      <a:pt x="213783" y="261408"/>
                      <a:pt x="295275" y="228600"/>
                    </a:cubicBezTo>
                    <a:cubicBezTo>
                      <a:pt x="376767" y="195792"/>
                      <a:pt x="442383" y="102658"/>
                      <a:pt x="48895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3" name="文本框 482">
              <a:extLst>
                <a:ext uri="{FF2B5EF4-FFF2-40B4-BE49-F238E27FC236}">
                  <a16:creationId xmlns:a16="http://schemas.microsoft.com/office/drawing/2014/main" id="{6E38357E-9665-47CF-AC3C-306771A1016E}"/>
                </a:ext>
              </a:extLst>
            </p:cNvPr>
            <p:cNvSpPr txBox="1"/>
            <p:nvPr/>
          </p:nvSpPr>
          <p:spPr>
            <a:xfrm>
              <a:off x="6955471" y="1679573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⑿</a:t>
              </a:r>
            </a:p>
          </p:txBody>
        </p:sp>
        <p:sp>
          <p:nvSpPr>
            <p:cNvPr id="484" name="文本框 483">
              <a:extLst>
                <a:ext uri="{FF2B5EF4-FFF2-40B4-BE49-F238E27FC236}">
                  <a16:creationId xmlns:a16="http://schemas.microsoft.com/office/drawing/2014/main" id="{9FEA5113-72C7-4BFA-B44E-1C15BCB60337}"/>
                </a:ext>
              </a:extLst>
            </p:cNvPr>
            <p:cNvSpPr txBox="1"/>
            <p:nvPr/>
          </p:nvSpPr>
          <p:spPr>
            <a:xfrm>
              <a:off x="7574862" y="1925131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⑨</a:t>
              </a:r>
            </a:p>
          </p:txBody>
        </p:sp>
        <p:sp>
          <p:nvSpPr>
            <p:cNvPr id="485" name="文本框 484">
              <a:extLst>
                <a:ext uri="{FF2B5EF4-FFF2-40B4-BE49-F238E27FC236}">
                  <a16:creationId xmlns:a16="http://schemas.microsoft.com/office/drawing/2014/main" id="{671269C4-A2DB-4D5C-90E0-35484D866333}"/>
                </a:ext>
              </a:extLst>
            </p:cNvPr>
            <p:cNvSpPr txBox="1"/>
            <p:nvPr/>
          </p:nvSpPr>
          <p:spPr>
            <a:xfrm>
              <a:off x="7146956" y="136914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⑾</a:t>
              </a:r>
            </a:p>
          </p:txBody>
        </p:sp>
        <p:sp>
          <p:nvSpPr>
            <p:cNvPr id="486" name="文本框 485">
              <a:extLst>
                <a:ext uri="{FF2B5EF4-FFF2-40B4-BE49-F238E27FC236}">
                  <a16:creationId xmlns:a16="http://schemas.microsoft.com/office/drawing/2014/main" id="{B486E0C2-BD52-4F4A-A35B-7F66803E15F0}"/>
                </a:ext>
              </a:extLst>
            </p:cNvPr>
            <p:cNvSpPr txBox="1"/>
            <p:nvPr/>
          </p:nvSpPr>
          <p:spPr>
            <a:xfrm>
              <a:off x="7526627" y="1511587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⑩</a:t>
              </a:r>
            </a:p>
          </p:txBody>
        </p:sp>
      </p:grpSp>
      <p:sp>
        <p:nvSpPr>
          <p:cNvPr id="493" name="椭圆 492">
            <a:extLst>
              <a:ext uri="{FF2B5EF4-FFF2-40B4-BE49-F238E27FC236}">
                <a16:creationId xmlns:a16="http://schemas.microsoft.com/office/drawing/2014/main" id="{2BC55413-8B70-425E-B756-FCCCB81574D4}"/>
              </a:ext>
            </a:extLst>
          </p:cNvPr>
          <p:cNvSpPr/>
          <p:nvPr/>
        </p:nvSpPr>
        <p:spPr>
          <a:xfrm>
            <a:off x="6261942" y="4709001"/>
            <a:ext cx="3499792" cy="21120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4" name="直接连接符 493"/>
          <p:cNvCxnSpPr>
            <a:stCxn id="493" idx="0"/>
            <a:endCxn id="487" idx="0"/>
          </p:cNvCxnSpPr>
          <p:nvPr/>
        </p:nvCxnSpPr>
        <p:spPr>
          <a:xfrm>
            <a:off x="8011838" y="4709001"/>
            <a:ext cx="0" cy="5106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接连接符 494"/>
          <p:cNvCxnSpPr>
            <a:stCxn id="493" idx="4"/>
            <a:endCxn id="487" idx="4"/>
          </p:cNvCxnSpPr>
          <p:nvPr/>
        </p:nvCxnSpPr>
        <p:spPr>
          <a:xfrm flipV="1">
            <a:off x="8011838" y="6310429"/>
            <a:ext cx="0" cy="5106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加号 495"/>
          <p:cNvSpPr/>
          <p:nvPr/>
        </p:nvSpPr>
        <p:spPr>
          <a:xfrm>
            <a:off x="9967072" y="5653201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箭头: 右 117">
            <a:extLst>
              <a:ext uri="{FF2B5EF4-FFF2-40B4-BE49-F238E27FC236}">
                <a16:creationId xmlns:a16="http://schemas.microsoft.com/office/drawing/2014/main" id="{4037A63D-9D0C-4E0F-ACFE-9D101B059B92}"/>
              </a:ext>
            </a:extLst>
          </p:cNvPr>
          <p:cNvSpPr/>
          <p:nvPr/>
        </p:nvSpPr>
        <p:spPr>
          <a:xfrm>
            <a:off x="5384987" y="5555065"/>
            <a:ext cx="565285" cy="28000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476" idx="2"/>
            <a:endCxn id="487" idx="6"/>
          </p:cNvCxnSpPr>
          <p:nvPr/>
        </p:nvCxnSpPr>
        <p:spPr>
          <a:xfrm flipH="1" flipV="1">
            <a:off x="8557241" y="5765026"/>
            <a:ext cx="247237" cy="5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493" idx="6"/>
            <a:endCxn id="476" idx="6"/>
          </p:cNvCxnSpPr>
          <p:nvPr/>
        </p:nvCxnSpPr>
        <p:spPr>
          <a:xfrm flipH="1">
            <a:off x="9506442" y="5765027"/>
            <a:ext cx="255292" cy="5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6115050" y="-457200"/>
            <a:ext cx="7039366" cy="2419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" name="矩形 500"/>
          <p:cNvSpPr/>
          <p:nvPr/>
        </p:nvSpPr>
        <p:spPr>
          <a:xfrm>
            <a:off x="-838201" y="2254941"/>
            <a:ext cx="13991971" cy="22586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2" name="矩形 501"/>
          <p:cNvSpPr/>
          <p:nvPr/>
        </p:nvSpPr>
        <p:spPr>
          <a:xfrm>
            <a:off x="-838201" y="4655337"/>
            <a:ext cx="13991972" cy="22586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3" name="矩形 502"/>
          <p:cNvSpPr/>
          <p:nvPr/>
        </p:nvSpPr>
        <p:spPr>
          <a:xfrm>
            <a:off x="-3336210" y="-457200"/>
            <a:ext cx="8588207" cy="24193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4" name="箭头: 右 117">
            <a:extLst>
              <a:ext uri="{FF2B5EF4-FFF2-40B4-BE49-F238E27FC236}">
                <a16:creationId xmlns:a16="http://schemas.microsoft.com/office/drawing/2014/main" id="{4037A63D-9D0C-4E0F-ACFE-9D101B059B92}"/>
              </a:ext>
            </a:extLst>
          </p:cNvPr>
          <p:cNvSpPr/>
          <p:nvPr/>
        </p:nvSpPr>
        <p:spPr>
          <a:xfrm>
            <a:off x="-2787642" y="4429000"/>
            <a:ext cx="565285" cy="28000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0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矩形 201">
            <a:extLst>
              <a:ext uri="{FF2B5EF4-FFF2-40B4-BE49-F238E27FC236}">
                <a16:creationId xmlns:a16="http://schemas.microsoft.com/office/drawing/2014/main" id="{ABDCCA4B-5CD9-4C38-843B-4FD13DD4194B}"/>
              </a:ext>
            </a:extLst>
          </p:cNvPr>
          <p:cNvSpPr/>
          <p:nvPr/>
        </p:nvSpPr>
        <p:spPr>
          <a:xfrm rot="16200000">
            <a:off x="-2923791" y="-6067397"/>
            <a:ext cx="16782697" cy="163825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4" name="箭头: 右 117">
            <a:extLst>
              <a:ext uri="{FF2B5EF4-FFF2-40B4-BE49-F238E27FC236}">
                <a16:creationId xmlns:a16="http://schemas.microsoft.com/office/drawing/2014/main" id="{4037A63D-9D0C-4E0F-ACFE-9D101B059B92}"/>
              </a:ext>
            </a:extLst>
          </p:cNvPr>
          <p:cNvSpPr/>
          <p:nvPr/>
        </p:nvSpPr>
        <p:spPr>
          <a:xfrm rot="5400000">
            <a:off x="8900928" y="-755350"/>
            <a:ext cx="565285" cy="605947"/>
          </a:xfrm>
          <a:prstGeom prst="rightArrow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8" name="左大括号 457">
            <a:extLst>
              <a:ext uri="{FF2B5EF4-FFF2-40B4-BE49-F238E27FC236}">
                <a16:creationId xmlns:a16="http://schemas.microsoft.com/office/drawing/2014/main" id="{D3DBB4D0-DE40-44B1-A0C5-9B8B7AFE1081}"/>
              </a:ext>
            </a:extLst>
          </p:cNvPr>
          <p:cNvSpPr/>
          <p:nvPr/>
        </p:nvSpPr>
        <p:spPr>
          <a:xfrm flipH="1">
            <a:off x="11380038" y="554211"/>
            <a:ext cx="408315" cy="4476457"/>
          </a:xfrm>
          <a:prstGeom prst="leftBrace">
            <a:avLst>
              <a:gd name="adj1" fmla="val 1032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5" name="加号 274"/>
          <p:cNvSpPr/>
          <p:nvPr/>
        </p:nvSpPr>
        <p:spPr>
          <a:xfrm>
            <a:off x="10434390" y="3826616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2" name="文本框 341"/>
          <p:cNvSpPr txBox="1"/>
          <p:nvPr/>
        </p:nvSpPr>
        <p:spPr>
          <a:xfrm>
            <a:off x="10717256" y="3597984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grpSp>
        <p:nvGrpSpPr>
          <p:cNvPr id="372" name="组合 371"/>
          <p:cNvGrpSpPr/>
          <p:nvPr/>
        </p:nvGrpSpPr>
        <p:grpSpPr>
          <a:xfrm>
            <a:off x="6131383" y="3058472"/>
            <a:ext cx="2943261" cy="1776196"/>
            <a:chOff x="6504062" y="4856252"/>
            <a:chExt cx="2943261" cy="1776196"/>
          </a:xfrm>
        </p:grpSpPr>
        <p:grpSp>
          <p:nvGrpSpPr>
            <p:cNvPr id="373" name="组合 372"/>
            <p:cNvGrpSpPr/>
            <p:nvPr/>
          </p:nvGrpSpPr>
          <p:grpSpPr>
            <a:xfrm>
              <a:off x="8529377" y="5412558"/>
              <a:ext cx="725304" cy="725304"/>
              <a:chOff x="6185132" y="2336158"/>
              <a:chExt cx="725304" cy="725304"/>
            </a:xfrm>
          </p:grpSpPr>
          <p:sp>
            <p:nvSpPr>
              <p:cNvPr id="408" name="椭圆 407">
                <a:extLst>
                  <a:ext uri="{FF2B5EF4-FFF2-40B4-BE49-F238E27FC236}">
                    <a16:creationId xmlns:a16="http://schemas.microsoft.com/office/drawing/2014/main" id="{0A3CB84A-698F-49A7-8EF5-17FE10A3889E}"/>
                  </a:ext>
                </a:extLst>
              </p:cNvPr>
              <p:cNvSpPr/>
              <p:nvPr/>
            </p:nvSpPr>
            <p:spPr>
              <a:xfrm>
                <a:off x="6185132" y="2336158"/>
                <a:ext cx="725304" cy="7253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任意多边形: 形状 134">
                <a:extLst>
                  <a:ext uri="{FF2B5EF4-FFF2-40B4-BE49-F238E27FC236}">
                    <a16:creationId xmlns:a16="http://schemas.microsoft.com/office/drawing/2014/main" id="{01F8691C-82CB-46D2-8139-4BC96BDACDA1}"/>
                  </a:ext>
                </a:extLst>
              </p:cNvPr>
              <p:cNvSpPr/>
              <p:nvPr/>
            </p:nvSpPr>
            <p:spPr>
              <a:xfrm>
                <a:off x="6192276" y="2607611"/>
                <a:ext cx="357187" cy="95260"/>
              </a:xfrm>
              <a:custGeom>
                <a:avLst/>
                <a:gdLst>
                  <a:gd name="connsiteX0" fmla="*/ 357187 w 357187"/>
                  <a:gd name="connsiteY0" fmla="*/ 95260 h 95260"/>
                  <a:gd name="connsiteX1" fmla="*/ 185737 w 357187"/>
                  <a:gd name="connsiteY1" fmla="*/ 10 h 95260"/>
                  <a:gd name="connsiteX2" fmla="*/ 0 w 357187"/>
                  <a:gd name="connsiteY2" fmla="*/ 90497 h 9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7" h="95260">
                    <a:moveTo>
                      <a:pt x="357187" y="95260"/>
                    </a:moveTo>
                    <a:cubicBezTo>
                      <a:pt x="301227" y="48032"/>
                      <a:pt x="245268" y="804"/>
                      <a:pt x="185737" y="10"/>
                    </a:cubicBezTo>
                    <a:cubicBezTo>
                      <a:pt x="126206" y="-784"/>
                      <a:pt x="63103" y="44856"/>
                      <a:pt x="0" y="9049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任意多边形: 形状 135">
                <a:extLst>
                  <a:ext uri="{FF2B5EF4-FFF2-40B4-BE49-F238E27FC236}">
                    <a16:creationId xmlns:a16="http://schemas.microsoft.com/office/drawing/2014/main" id="{6F9AD600-8061-4446-B08E-665B4F02D5E4}"/>
                  </a:ext>
                </a:extLst>
              </p:cNvPr>
              <p:cNvSpPr/>
              <p:nvPr/>
            </p:nvSpPr>
            <p:spPr>
              <a:xfrm>
                <a:off x="6456595" y="2705252"/>
                <a:ext cx="88106" cy="350044"/>
              </a:xfrm>
              <a:custGeom>
                <a:avLst/>
                <a:gdLst>
                  <a:gd name="connsiteX0" fmla="*/ 88106 w 88106"/>
                  <a:gd name="connsiteY0" fmla="*/ 0 h 350044"/>
                  <a:gd name="connsiteX1" fmla="*/ 0 w 88106"/>
                  <a:gd name="connsiteY1" fmla="*/ 173831 h 350044"/>
                  <a:gd name="connsiteX2" fmla="*/ 88106 w 88106"/>
                  <a:gd name="connsiteY2" fmla="*/ 350044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106" h="350044">
                    <a:moveTo>
                      <a:pt x="88106" y="0"/>
                    </a:moveTo>
                    <a:cubicBezTo>
                      <a:pt x="44053" y="57745"/>
                      <a:pt x="0" y="115490"/>
                      <a:pt x="0" y="173831"/>
                    </a:cubicBezTo>
                    <a:cubicBezTo>
                      <a:pt x="0" y="232172"/>
                      <a:pt x="44053" y="291108"/>
                      <a:pt x="88106" y="35004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1" name="任意多边形: 形状 136">
                <a:extLst>
                  <a:ext uri="{FF2B5EF4-FFF2-40B4-BE49-F238E27FC236}">
                    <a16:creationId xmlns:a16="http://schemas.microsoft.com/office/drawing/2014/main" id="{62F5084C-D0A2-4CA2-8E03-A10BA71FAE53}"/>
                  </a:ext>
                </a:extLst>
              </p:cNvPr>
              <p:cNvSpPr/>
              <p:nvPr/>
            </p:nvSpPr>
            <p:spPr>
              <a:xfrm>
                <a:off x="6551845" y="2693346"/>
                <a:ext cx="357187" cy="111999"/>
              </a:xfrm>
              <a:custGeom>
                <a:avLst/>
                <a:gdLst>
                  <a:gd name="connsiteX0" fmla="*/ 357187 w 357187"/>
                  <a:gd name="connsiteY0" fmla="*/ 0 h 111999"/>
                  <a:gd name="connsiteX1" fmla="*/ 178593 w 357187"/>
                  <a:gd name="connsiteY1" fmla="*/ 111918 h 111999"/>
                  <a:gd name="connsiteX2" fmla="*/ 0 w 357187"/>
                  <a:gd name="connsiteY2" fmla="*/ 14287 h 111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7" h="111999">
                    <a:moveTo>
                      <a:pt x="357187" y="0"/>
                    </a:moveTo>
                    <a:cubicBezTo>
                      <a:pt x="297655" y="54768"/>
                      <a:pt x="238124" y="109537"/>
                      <a:pt x="178593" y="111918"/>
                    </a:cubicBezTo>
                    <a:cubicBezTo>
                      <a:pt x="119062" y="114299"/>
                      <a:pt x="59531" y="64293"/>
                      <a:pt x="0" y="1428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2" name="任意多边形: 形状 137">
                <a:extLst>
                  <a:ext uri="{FF2B5EF4-FFF2-40B4-BE49-F238E27FC236}">
                    <a16:creationId xmlns:a16="http://schemas.microsoft.com/office/drawing/2014/main" id="{FAF16E41-0D57-4CF5-AE29-0E2351944AA8}"/>
                  </a:ext>
                </a:extLst>
              </p:cNvPr>
              <p:cNvSpPr/>
              <p:nvPr/>
            </p:nvSpPr>
            <p:spPr>
              <a:xfrm>
                <a:off x="6547082" y="2338539"/>
                <a:ext cx="107156" cy="354807"/>
              </a:xfrm>
              <a:custGeom>
                <a:avLst/>
                <a:gdLst>
                  <a:gd name="connsiteX0" fmla="*/ 0 w 107156"/>
                  <a:gd name="connsiteY0" fmla="*/ 0 h 354807"/>
                  <a:gd name="connsiteX1" fmla="*/ 107156 w 107156"/>
                  <a:gd name="connsiteY1" fmla="*/ 173832 h 354807"/>
                  <a:gd name="connsiteX2" fmla="*/ 0 w 107156"/>
                  <a:gd name="connsiteY2" fmla="*/ 354807 h 35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156" h="354807">
                    <a:moveTo>
                      <a:pt x="0" y="0"/>
                    </a:moveTo>
                    <a:cubicBezTo>
                      <a:pt x="53578" y="57349"/>
                      <a:pt x="107156" y="114698"/>
                      <a:pt x="107156" y="173832"/>
                    </a:cubicBezTo>
                    <a:cubicBezTo>
                      <a:pt x="107156" y="232966"/>
                      <a:pt x="53578" y="293886"/>
                      <a:pt x="0" y="35480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12B875B2-8708-4F33-93A0-E5785711A953}"/>
                </a:ext>
              </a:extLst>
            </p:cNvPr>
            <p:cNvGrpSpPr/>
            <p:nvPr/>
          </p:nvGrpSpPr>
          <p:grpSpPr>
            <a:xfrm>
              <a:off x="7636652" y="5424450"/>
              <a:ext cx="701964" cy="701964"/>
              <a:chOff x="6898587" y="4853077"/>
              <a:chExt cx="701964" cy="701964"/>
            </a:xfrm>
          </p:grpSpPr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BE859C3B-9E06-46E2-9FA0-F960BA5F3753}"/>
                  </a:ext>
                </a:extLst>
              </p:cNvPr>
              <p:cNvSpPr/>
              <p:nvPr/>
            </p:nvSpPr>
            <p:spPr>
              <a:xfrm>
                <a:off x="6898587" y="4853077"/>
                <a:ext cx="701964" cy="7019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4" name="任意多边形: 形状 144">
                <a:extLst>
                  <a:ext uri="{FF2B5EF4-FFF2-40B4-BE49-F238E27FC236}">
                    <a16:creationId xmlns:a16="http://schemas.microsoft.com/office/drawing/2014/main" id="{38E7716F-8F97-4E63-99CF-CA9A69A71A99}"/>
                  </a:ext>
                </a:extLst>
              </p:cNvPr>
              <p:cNvSpPr/>
              <p:nvPr/>
            </p:nvSpPr>
            <p:spPr>
              <a:xfrm>
                <a:off x="7230667" y="4858829"/>
                <a:ext cx="61331" cy="344805"/>
              </a:xfrm>
              <a:custGeom>
                <a:avLst/>
                <a:gdLst>
                  <a:gd name="connsiteX0" fmla="*/ 0 w 61331"/>
                  <a:gd name="connsiteY0" fmla="*/ 0 h 344805"/>
                  <a:gd name="connsiteX1" fmla="*/ 60960 w 61331"/>
                  <a:gd name="connsiteY1" fmla="*/ 243840 h 344805"/>
                  <a:gd name="connsiteX2" fmla="*/ 20955 w 61331"/>
                  <a:gd name="connsiteY2" fmla="*/ 344805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31" h="344805">
                    <a:moveTo>
                      <a:pt x="0" y="0"/>
                    </a:moveTo>
                    <a:cubicBezTo>
                      <a:pt x="28734" y="93186"/>
                      <a:pt x="57468" y="186373"/>
                      <a:pt x="60960" y="243840"/>
                    </a:cubicBezTo>
                    <a:cubicBezTo>
                      <a:pt x="64452" y="301307"/>
                      <a:pt x="42703" y="323056"/>
                      <a:pt x="20955" y="34480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5" name="任意多边形: 形状 145">
                <a:extLst>
                  <a:ext uri="{FF2B5EF4-FFF2-40B4-BE49-F238E27FC236}">
                    <a16:creationId xmlns:a16="http://schemas.microsoft.com/office/drawing/2014/main" id="{99FA9504-11F6-4994-BD88-6092AC440F6A}"/>
                  </a:ext>
                </a:extLst>
              </p:cNvPr>
              <p:cNvSpPr/>
              <p:nvPr/>
            </p:nvSpPr>
            <p:spPr>
              <a:xfrm>
                <a:off x="6962062" y="5197919"/>
                <a:ext cx="285750" cy="200025"/>
              </a:xfrm>
              <a:custGeom>
                <a:avLst/>
                <a:gdLst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4315 h 204340"/>
                  <a:gd name="connsiteX1" fmla="*/ 125730 w 285750"/>
                  <a:gd name="connsiteY1" fmla="*/ 23365 h 204340"/>
                  <a:gd name="connsiteX2" fmla="*/ 0 w 285750"/>
                  <a:gd name="connsiteY2" fmla="*/ 204340 h 204340"/>
                  <a:gd name="connsiteX0" fmla="*/ 285750 w 285750"/>
                  <a:gd name="connsiteY0" fmla="*/ 0 h 200025"/>
                  <a:gd name="connsiteX1" fmla="*/ 106680 w 285750"/>
                  <a:gd name="connsiteY1" fmla="*/ 38100 h 200025"/>
                  <a:gd name="connsiteX2" fmla="*/ 0 w 285750"/>
                  <a:gd name="connsiteY2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50" h="200025">
                    <a:moveTo>
                      <a:pt x="285750" y="0"/>
                    </a:moveTo>
                    <a:cubicBezTo>
                      <a:pt x="232410" y="6350"/>
                      <a:pt x="182880" y="-4445"/>
                      <a:pt x="106680" y="38100"/>
                    </a:cubicBezTo>
                    <a:cubicBezTo>
                      <a:pt x="30480" y="80645"/>
                      <a:pt x="39052" y="126206"/>
                      <a:pt x="0" y="2000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6" name="任意多边形: 形状 146">
                <a:extLst>
                  <a:ext uri="{FF2B5EF4-FFF2-40B4-BE49-F238E27FC236}">
                    <a16:creationId xmlns:a16="http://schemas.microsoft.com/office/drawing/2014/main" id="{4522B58E-89A9-41D1-BD67-F3EF36BC3D6A}"/>
                  </a:ext>
                </a:extLst>
              </p:cNvPr>
              <p:cNvSpPr/>
              <p:nvPr/>
            </p:nvSpPr>
            <p:spPr>
              <a:xfrm>
                <a:off x="7253527" y="5205539"/>
                <a:ext cx="331470" cy="166783"/>
              </a:xfrm>
              <a:custGeom>
                <a:avLst/>
                <a:gdLst>
                  <a:gd name="connsiteX0" fmla="*/ 0 w 331470"/>
                  <a:gd name="connsiteY0" fmla="*/ 0 h 166783"/>
                  <a:gd name="connsiteX1" fmla="*/ 140970 w 331470"/>
                  <a:gd name="connsiteY1" fmla="*/ 160020 h 166783"/>
                  <a:gd name="connsiteX2" fmla="*/ 331470 w 331470"/>
                  <a:gd name="connsiteY2" fmla="*/ 121920 h 16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470" h="166783">
                    <a:moveTo>
                      <a:pt x="0" y="0"/>
                    </a:moveTo>
                    <a:cubicBezTo>
                      <a:pt x="42862" y="69850"/>
                      <a:pt x="85725" y="139700"/>
                      <a:pt x="140970" y="160020"/>
                    </a:cubicBezTo>
                    <a:cubicBezTo>
                      <a:pt x="196215" y="180340"/>
                      <a:pt x="263842" y="151130"/>
                      <a:pt x="331470" y="1219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75" name="椭圆 374">
              <a:extLst>
                <a:ext uri="{FF2B5EF4-FFF2-40B4-BE49-F238E27FC236}">
                  <a16:creationId xmlns:a16="http://schemas.microsoft.com/office/drawing/2014/main" id="{2BC55413-8B70-425E-B756-FCCCB81574D4}"/>
                </a:ext>
              </a:extLst>
            </p:cNvPr>
            <p:cNvSpPr/>
            <p:nvPr/>
          </p:nvSpPr>
          <p:spPr>
            <a:xfrm>
              <a:off x="6504062" y="4856252"/>
              <a:ext cx="2943261" cy="17761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6" name="加号 415"/>
          <p:cNvSpPr/>
          <p:nvPr/>
        </p:nvSpPr>
        <p:spPr>
          <a:xfrm>
            <a:off x="9216256" y="3829896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任意多边形 417"/>
          <p:cNvSpPr/>
          <p:nvPr/>
        </p:nvSpPr>
        <p:spPr>
          <a:xfrm>
            <a:off x="7520626" y="3053511"/>
            <a:ext cx="82648" cy="576263"/>
          </a:xfrm>
          <a:custGeom>
            <a:avLst/>
            <a:gdLst>
              <a:gd name="connsiteX0" fmla="*/ 68361 w 82648"/>
              <a:gd name="connsiteY0" fmla="*/ 576263 h 576263"/>
              <a:gd name="connsiteX1" fmla="*/ 11211 w 82648"/>
              <a:gd name="connsiteY1" fmla="*/ 438150 h 576263"/>
              <a:gd name="connsiteX2" fmla="*/ 6448 w 82648"/>
              <a:gd name="connsiteY2" fmla="*/ 285750 h 576263"/>
              <a:gd name="connsiteX3" fmla="*/ 82648 w 826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48" h="576263">
                <a:moveTo>
                  <a:pt x="68361" y="576263"/>
                </a:moveTo>
                <a:cubicBezTo>
                  <a:pt x="44945" y="531416"/>
                  <a:pt x="21530" y="486569"/>
                  <a:pt x="11211" y="438150"/>
                </a:cubicBezTo>
                <a:cubicBezTo>
                  <a:pt x="892" y="389731"/>
                  <a:pt x="-5458" y="358775"/>
                  <a:pt x="6448" y="285750"/>
                </a:cubicBezTo>
                <a:cubicBezTo>
                  <a:pt x="18354" y="212725"/>
                  <a:pt x="58836" y="74612"/>
                  <a:pt x="82648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任意多边形 418"/>
          <p:cNvSpPr/>
          <p:nvPr/>
        </p:nvSpPr>
        <p:spPr>
          <a:xfrm>
            <a:off x="7287711" y="4172699"/>
            <a:ext cx="301276" cy="657225"/>
          </a:xfrm>
          <a:custGeom>
            <a:avLst/>
            <a:gdLst>
              <a:gd name="connsiteX0" fmla="*/ 39338 w 301276"/>
              <a:gd name="connsiteY0" fmla="*/ 0 h 657225"/>
              <a:gd name="connsiteX1" fmla="*/ 1238 w 301276"/>
              <a:gd name="connsiteY1" fmla="*/ 171450 h 657225"/>
              <a:gd name="connsiteX2" fmla="*/ 39338 w 301276"/>
              <a:gd name="connsiteY2" fmla="*/ 347662 h 657225"/>
              <a:gd name="connsiteX3" fmla="*/ 301276 w 301276"/>
              <a:gd name="connsiteY3" fmla="*/ 65722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76" h="657225">
                <a:moveTo>
                  <a:pt x="39338" y="0"/>
                </a:moveTo>
                <a:cubicBezTo>
                  <a:pt x="20288" y="56753"/>
                  <a:pt x="1238" y="113506"/>
                  <a:pt x="1238" y="171450"/>
                </a:cubicBezTo>
                <a:cubicBezTo>
                  <a:pt x="1238" y="229394"/>
                  <a:pt x="-10668" y="266700"/>
                  <a:pt x="39338" y="347662"/>
                </a:cubicBezTo>
                <a:cubicBezTo>
                  <a:pt x="89344" y="428624"/>
                  <a:pt x="241745" y="592137"/>
                  <a:pt x="301276" y="65722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" name="加号 585"/>
          <p:cNvSpPr/>
          <p:nvPr/>
        </p:nvSpPr>
        <p:spPr>
          <a:xfrm>
            <a:off x="11550995" y="-1496506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" name="文本框 586"/>
          <p:cNvSpPr txBox="1"/>
          <p:nvPr/>
        </p:nvSpPr>
        <p:spPr>
          <a:xfrm>
            <a:off x="11752344" y="-1709237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grpSp>
        <p:nvGrpSpPr>
          <p:cNvPr id="601" name="组合 600"/>
          <p:cNvGrpSpPr/>
          <p:nvPr/>
        </p:nvGrpSpPr>
        <p:grpSpPr>
          <a:xfrm>
            <a:off x="9521708" y="-1770496"/>
            <a:ext cx="725304" cy="725304"/>
            <a:chOff x="6185132" y="2336158"/>
            <a:chExt cx="725304" cy="725304"/>
          </a:xfrm>
        </p:grpSpPr>
        <p:sp>
          <p:nvSpPr>
            <p:cNvPr id="603" name="椭圆 602">
              <a:extLst>
                <a:ext uri="{FF2B5EF4-FFF2-40B4-BE49-F238E27FC236}">
                  <a16:creationId xmlns:a16="http://schemas.microsoft.com/office/drawing/2014/main" id="{0A3CB84A-698F-49A7-8EF5-17FE10A3889E}"/>
                </a:ext>
              </a:extLst>
            </p:cNvPr>
            <p:cNvSpPr/>
            <p:nvPr/>
          </p:nvSpPr>
          <p:spPr>
            <a:xfrm>
              <a:off x="6185132" y="2336158"/>
              <a:ext cx="725304" cy="7253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4" name="任意多边形: 形状 134">
              <a:extLst>
                <a:ext uri="{FF2B5EF4-FFF2-40B4-BE49-F238E27FC236}">
                  <a16:creationId xmlns:a16="http://schemas.microsoft.com/office/drawing/2014/main" id="{01F8691C-82CB-46D2-8139-4BC96BDACDA1}"/>
                </a:ext>
              </a:extLst>
            </p:cNvPr>
            <p:cNvSpPr/>
            <p:nvPr/>
          </p:nvSpPr>
          <p:spPr>
            <a:xfrm>
              <a:off x="6192276" y="2607611"/>
              <a:ext cx="357187" cy="95260"/>
            </a:xfrm>
            <a:custGeom>
              <a:avLst/>
              <a:gdLst>
                <a:gd name="connsiteX0" fmla="*/ 357187 w 357187"/>
                <a:gd name="connsiteY0" fmla="*/ 95260 h 95260"/>
                <a:gd name="connsiteX1" fmla="*/ 185737 w 357187"/>
                <a:gd name="connsiteY1" fmla="*/ 10 h 95260"/>
                <a:gd name="connsiteX2" fmla="*/ 0 w 357187"/>
                <a:gd name="connsiteY2" fmla="*/ 90497 h 9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95260">
                  <a:moveTo>
                    <a:pt x="357187" y="95260"/>
                  </a:moveTo>
                  <a:cubicBezTo>
                    <a:pt x="301227" y="48032"/>
                    <a:pt x="245268" y="804"/>
                    <a:pt x="185737" y="10"/>
                  </a:cubicBezTo>
                  <a:cubicBezTo>
                    <a:pt x="126206" y="-784"/>
                    <a:pt x="63103" y="44856"/>
                    <a:pt x="0" y="9049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5" name="任意多边形: 形状 135">
              <a:extLst>
                <a:ext uri="{FF2B5EF4-FFF2-40B4-BE49-F238E27FC236}">
                  <a16:creationId xmlns:a16="http://schemas.microsoft.com/office/drawing/2014/main" id="{6F9AD600-8061-4446-B08E-665B4F02D5E4}"/>
                </a:ext>
              </a:extLst>
            </p:cNvPr>
            <p:cNvSpPr/>
            <p:nvPr/>
          </p:nvSpPr>
          <p:spPr>
            <a:xfrm>
              <a:off x="6456595" y="2705252"/>
              <a:ext cx="88106" cy="350044"/>
            </a:xfrm>
            <a:custGeom>
              <a:avLst/>
              <a:gdLst>
                <a:gd name="connsiteX0" fmla="*/ 88106 w 88106"/>
                <a:gd name="connsiteY0" fmla="*/ 0 h 350044"/>
                <a:gd name="connsiteX1" fmla="*/ 0 w 88106"/>
                <a:gd name="connsiteY1" fmla="*/ 173831 h 350044"/>
                <a:gd name="connsiteX2" fmla="*/ 88106 w 88106"/>
                <a:gd name="connsiteY2" fmla="*/ 350044 h 3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106" h="350044">
                  <a:moveTo>
                    <a:pt x="88106" y="0"/>
                  </a:moveTo>
                  <a:cubicBezTo>
                    <a:pt x="44053" y="57745"/>
                    <a:pt x="0" y="115490"/>
                    <a:pt x="0" y="173831"/>
                  </a:cubicBezTo>
                  <a:cubicBezTo>
                    <a:pt x="0" y="232172"/>
                    <a:pt x="44053" y="291108"/>
                    <a:pt x="88106" y="3500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6" name="任意多边形: 形状 136">
              <a:extLst>
                <a:ext uri="{FF2B5EF4-FFF2-40B4-BE49-F238E27FC236}">
                  <a16:creationId xmlns:a16="http://schemas.microsoft.com/office/drawing/2014/main" id="{62F5084C-D0A2-4CA2-8E03-A10BA71FAE53}"/>
                </a:ext>
              </a:extLst>
            </p:cNvPr>
            <p:cNvSpPr/>
            <p:nvPr/>
          </p:nvSpPr>
          <p:spPr>
            <a:xfrm>
              <a:off x="6551845" y="2693346"/>
              <a:ext cx="357187" cy="111999"/>
            </a:xfrm>
            <a:custGeom>
              <a:avLst/>
              <a:gdLst>
                <a:gd name="connsiteX0" fmla="*/ 357187 w 357187"/>
                <a:gd name="connsiteY0" fmla="*/ 0 h 111999"/>
                <a:gd name="connsiteX1" fmla="*/ 178593 w 357187"/>
                <a:gd name="connsiteY1" fmla="*/ 111918 h 111999"/>
                <a:gd name="connsiteX2" fmla="*/ 0 w 357187"/>
                <a:gd name="connsiteY2" fmla="*/ 14287 h 11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111999">
                  <a:moveTo>
                    <a:pt x="357187" y="0"/>
                  </a:moveTo>
                  <a:cubicBezTo>
                    <a:pt x="297655" y="54768"/>
                    <a:pt x="238124" y="109537"/>
                    <a:pt x="178593" y="111918"/>
                  </a:cubicBezTo>
                  <a:cubicBezTo>
                    <a:pt x="119062" y="114299"/>
                    <a:pt x="59531" y="64293"/>
                    <a:pt x="0" y="142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7" name="任意多边形: 形状 137">
              <a:extLst>
                <a:ext uri="{FF2B5EF4-FFF2-40B4-BE49-F238E27FC236}">
                  <a16:creationId xmlns:a16="http://schemas.microsoft.com/office/drawing/2014/main" id="{FAF16E41-0D57-4CF5-AE29-0E2351944AA8}"/>
                </a:ext>
              </a:extLst>
            </p:cNvPr>
            <p:cNvSpPr/>
            <p:nvPr/>
          </p:nvSpPr>
          <p:spPr>
            <a:xfrm>
              <a:off x="6547082" y="2338539"/>
              <a:ext cx="107156" cy="354807"/>
            </a:xfrm>
            <a:custGeom>
              <a:avLst/>
              <a:gdLst>
                <a:gd name="connsiteX0" fmla="*/ 0 w 107156"/>
                <a:gd name="connsiteY0" fmla="*/ 0 h 354807"/>
                <a:gd name="connsiteX1" fmla="*/ 107156 w 107156"/>
                <a:gd name="connsiteY1" fmla="*/ 173832 h 354807"/>
                <a:gd name="connsiteX2" fmla="*/ 0 w 107156"/>
                <a:gd name="connsiteY2" fmla="*/ 354807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6" h="354807">
                  <a:moveTo>
                    <a:pt x="0" y="0"/>
                  </a:moveTo>
                  <a:cubicBezTo>
                    <a:pt x="53578" y="57349"/>
                    <a:pt x="107156" y="114698"/>
                    <a:pt x="107156" y="173832"/>
                  </a:cubicBezTo>
                  <a:cubicBezTo>
                    <a:pt x="107156" y="232966"/>
                    <a:pt x="53578" y="293886"/>
                    <a:pt x="0" y="3548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1" name="加号 620"/>
          <p:cNvSpPr/>
          <p:nvPr/>
        </p:nvSpPr>
        <p:spPr>
          <a:xfrm>
            <a:off x="10353408" y="-1484808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6117784" y="-2311692"/>
            <a:ext cx="2943261" cy="1781157"/>
            <a:chOff x="6727263" y="-107373"/>
            <a:chExt cx="2943261" cy="1781157"/>
          </a:xfrm>
        </p:grpSpPr>
        <p:grpSp>
          <p:nvGrpSpPr>
            <p:cNvPr id="612" name="组合 611">
              <a:extLst>
                <a:ext uri="{FF2B5EF4-FFF2-40B4-BE49-F238E27FC236}">
                  <a16:creationId xmlns:a16="http://schemas.microsoft.com/office/drawing/2014/main" id="{12B875B2-8708-4F33-93A0-E5785711A953}"/>
                </a:ext>
              </a:extLst>
            </p:cNvPr>
            <p:cNvGrpSpPr/>
            <p:nvPr/>
          </p:nvGrpSpPr>
          <p:grpSpPr>
            <a:xfrm>
              <a:off x="7859853" y="465786"/>
              <a:ext cx="701964" cy="701964"/>
              <a:chOff x="6898587" y="4853077"/>
              <a:chExt cx="701964" cy="701964"/>
            </a:xfrm>
          </p:grpSpPr>
          <p:sp>
            <p:nvSpPr>
              <p:cNvPr id="616" name="椭圆 615">
                <a:extLst>
                  <a:ext uri="{FF2B5EF4-FFF2-40B4-BE49-F238E27FC236}">
                    <a16:creationId xmlns:a16="http://schemas.microsoft.com/office/drawing/2014/main" id="{BE859C3B-9E06-46E2-9FA0-F960BA5F3753}"/>
                  </a:ext>
                </a:extLst>
              </p:cNvPr>
              <p:cNvSpPr/>
              <p:nvPr/>
            </p:nvSpPr>
            <p:spPr>
              <a:xfrm>
                <a:off x="6898587" y="4853077"/>
                <a:ext cx="701964" cy="7019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17" name="任意多边形: 形状 144">
                <a:extLst>
                  <a:ext uri="{FF2B5EF4-FFF2-40B4-BE49-F238E27FC236}">
                    <a16:creationId xmlns:a16="http://schemas.microsoft.com/office/drawing/2014/main" id="{38E7716F-8F97-4E63-99CF-CA9A69A71A99}"/>
                  </a:ext>
                </a:extLst>
              </p:cNvPr>
              <p:cNvSpPr/>
              <p:nvPr/>
            </p:nvSpPr>
            <p:spPr>
              <a:xfrm>
                <a:off x="7230667" y="4858829"/>
                <a:ext cx="61331" cy="344805"/>
              </a:xfrm>
              <a:custGeom>
                <a:avLst/>
                <a:gdLst>
                  <a:gd name="connsiteX0" fmla="*/ 0 w 61331"/>
                  <a:gd name="connsiteY0" fmla="*/ 0 h 344805"/>
                  <a:gd name="connsiteX1" fmla="*/ 60960 w 61331"/>
                  <a:gd name="connsiteY1" fmla="*/ 243840 h 344805"/>
                  <a:gd name="connsiteX2" fmla="*/ 20955 w 61331"/>
                  <a:gd name="connsiteY2" fmla="*/ 344805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31" h="344805">
                    <a:moveTo>
                      <a:pt x="0" y="0"/>
                    </a:moveTo>
                    <a:cubicBezTo>
                      <a:pt x="28734" y="93186"/>
                      <a:pt x="57468" y="186373"/>
                      <a:pt x="60960" y="243840"/>
                    </a:cubicBezTo>
                    <a:cubicBezTo>
                      <a:pt x="64452" y="301307"/>
                      <a:pt x="42703" y="323056"/>
                      <a:pt x="20955" y="34480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8" name="任意多边形: 形状 145">
                <a:extLst>
                  <a:ext uri="{FF2B5EF4-FFF2-40B4-BE49-F238E27FC236}">
                    <a16:creationId xmlns:a16="http://schemas.microsoft.com/office/drawing/2014/main" id="{99FA9504-11F6-4994-BD88-6092AC440F6A}"/>
                  </a:ext>
                </a:extLst>
              </p:cNvPr>
              <p:cNvSpPr/>
              <p:nvPr/>
            </p:nvSpPr>
            <p:spPr>
              <a:xfrm>
                <a:off x="6962062" y="5197919"/>
                <a:ext cx="285750" cy="200025"/>
              </a:xfrm>
              <a:custGeom>
                <a:avLst/>
                <a:gdLst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4315 h 204340"/>
                  <a:gd name="connsiteX1" fmla="*/ 125730 w 285750"/>
                  <a:gd name="connsiteY1" fmla="*/ 23365 h 204340"/>
                  <a:gd name="connsiteX2" fmla="*/ 0 w 285750"/>
                  <a:gd name="connsiteY2" fmla="*/ 204340 h 204340"/>
                  <a:gd name="connsiteX0" fmla="*/ 285750 w 285750"/>
                  <a:gd name="connsiteY0" fmla="*/ 0 h 200025"/>
                  <a:gd name="connsiteX1" fmla="*/ 106680 w 285750"/>
                  <a:gd name="connsiteY1" fmla="*/ 38100 h 200025"/>
                  <a:gd name="connsiteX2" fmla="*/ 0 w 285750"/>
                  <a:gd name="connsiteY2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50" h="200025">
                    <a:moveTo>
                      <a:pt x="285750" y="0"/>
                    </a:moveTo>
                    <a:cubicBezTo>
                      <a:pt x="232410" y="6350"/>
                      <a:pt x="182880" y="-4445"/>
                      <a:pt x="106680" y="38100"/>
                    </a:cubicBezTo>
                    <a:cubicBezTo>
                      <a:pt x="30480" y="80645"/>
                      <a:pt x="39052" y="126206"/>
                      <a:pt x="0" y="2000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9" name="任意多边形: 形状 146">
                <a:extLst>
                  <a:ext uri="{FF2B5EF4-FFF2-40B4-BE49-F238E27FC236}">
                    <a16:creationId xmlns:a16="http://schemas.microsoft.com/office/drawing/2014/main" id="{4522B58E-89A9-41D1-BD67-F3EF36BC3D6A}"/>
                  </a:ext>
                </a:extLst>
              </p:cNvPr>
              <p:cNvSpPr/>
              <p:nvPr/>
            </p:nvSpPr>
            <p:spPr>
              <a:xfrm>
                <a:off x="7253527" y="5205539"/>
                <a:ext cx="331470" cy="166783"/>
              </a:xfrm>
              <a:custGeom>
                <a:avLst/>
                <a:gdLst>
                  <a:gd name="connsiteX0" fmla="*/ 0 w 331470"/>
                  <a:gd name="connsiteY0" fmla="*/ 0 h 166783"/>
                  <a:gd name="connsiteX1" fmla="*/ 140970 w 331470"/>
                  <a:gd name="connsiteY1" fmla="*/ 160020 h 166783"/>
                  <a:gd name="connsiteX2" fmla="*/ 331470 w 331470"/>
                  <a:gd name="connsiteY2" fmla="*/ 121920 h 16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470" h="166783">
                    <a:moveTo>
                      <a:pt x="0" y="0"/>
                    </a:moveTo>
                    <a:cubicBezTo>
                      <a:pt x="42862" y="69850"/>
                      <a:pt x="85725" y="139700"/>
                      <a:pt x="140970" y="160020"/>
                    </a:cubicBezTo>
                    <a:cubicBezTo>
                      <a:pt x="196215" y="180340"/>
                      <a:pt x="263842" y="151130"/>
                      <a:pt x="331470" y="1219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0" name="椭圆 619">
              <a:extLst>
                <a:ext uri="{FF2B5EF4-FFF2-40B4-BE49-F238E27FC236}">
                  <a16:creationId xmlns:a16="http://schemas.microsoft.com/office/drawing/2014/main" id="{2BC55413-8B70-425E-B756-FCCCB81574D4}"/>
                </a:ext>
              </a:extLst>
            </p:cNvPr>
            <p:cNvSpPr/>
            <p:nvPr/>
          </p:nvSpPr>
          <p:spPr>
            <a:xfrm>
              <a:off x="6727263" y="-102412"/>
              <a:ext cx="2943261" cy="17761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2" name="任意多边形 621"/>
            <p:cNvSpPr/>
            <p:nvPr/>
          </p:nvSpPr>
          <p:spPr>
            <a:xfrm>
              <a:off x="8116506" y="-107373"/>
              <a:ext cx="82648" cy="576263"/>
            </a:xfrm>
            <a:custGeom>
              <a:avLst/>
              <a:gdLst>
                <a:gd name="connsiteX0" fmla="*/ 68361 w 82648"/>
                <a:gd name="connsiteY0" fmla="*/ 576263 h 576263"/>
                <a:gd name="connsiteX1" fmla="*/ 11211 w 82648"/>
                <a:gd name="connsiteY1" fmla="*/ 438150 h 576263"/>
                <a:gd name="connsiteX2" fmla="*/ 6448 w 82648"/>
                <a:gd name="connsiteY2" fmla="*/ 285750 h 576263"/>
                <a:gd name="connsiteX3" fmla="*/ 82648 w 82648"/>
                <a:gd name="connsiteY3" fmla="*/ 0 h 57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48" h="576263">
                  <a:moveTo>
                    <a:pt x="68361" y="576263"/>
                  </a:moveTo>
                  <a:cubicBezTo>
                    <a:pt x="44945" y="531416"/>
                    <a:pt x="21530" y="486569"/>
                    <a:pt x="11211" y="438150"/>
                  </a:cubicBezTo>
                  <a:cubicBezTo>
                    <a:pt x="892" y="389731"/>
                    <a:pt x="-5458" y="358775"/>
                    <a:pt x="6448" y="285750"/>
                  </a:cubicBezTo>
                  <a:cubicBezTo>
                    <a:pt x="18354" y="212725"/>
                    <a:pt x="58836" y="74612"/>
                    <a:pt x="82648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3" name="任意多边形 622"/>
            <p:cNvSpPr/>
            <p:nvPr/>
          </p:nvSpPr>
          <p:spPr>
            <a:xfrm>
              <a:off x="7883591" y="1011815"/>
              <a:ext cx="301276" cy="657225"/>
            </a:xfrm>
            <a:custGeom>
              <a:avLst/>
              <a:gdLst>
                <a:gd name="connsiteX0" fmla="*/ 39338 w 301276"/>
                <a:gd name="connsiteY0" fmla="*/ 0 h 657225"/>
                <a:gd name="connsiteX1" fmla="*/ 1238 w 301276"/>
                <a:gd name="connsiteY1" fmla="*/ 171450 h 657225"/>
                <a:gd name="connsiteX2" fmla="*/ 39338 w 301276"/>
                <a:gd name="connsiteY2" fmla="*/ 347662 h 657225"/>
                <a:gd name="connsiteX3" fmla="*/ 301276 w 301276"/>
                <a:gd name="connsiteY3" fmla="*/ 6572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76" h="657225">
                  <a:moveTo>
                    <a:pt x="39338" y="0"/>
                  </a:moveTo>
                  <a:cubicBezTo>
                    <a:pt x="20288" y="56753"/>
                    <a:pt x="1238" y="113506"/>
                    <a:pt x="1238" y="171450"/>
                  </a:cubicBezTo>
                  <a:cubicBezTo>
                    <a:pt x="1238" y="229394"/>
                    <a:pt x="-10668" y="266700"/>
                    <a:pt x="39338" y="347662"/>
                  </a:cubicBezTo>
                  <a:cubicBezTo>
                    <a:pt x="89344" y="428624"/>
                    <a:pt x="241745" y="592137"/>
                    <a:pt x="301276" y="657225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27" name="加号 626"/>
          <p:cNvSpPr/>
          <p:nvPr/>
        </p:nvSpPr>
        <p:spPr>
          <a:xfrm>
            <a:off x="9194806" y="-1486187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加号 499"/>
          <p:cNvSpPr/>
          <p:nvPr/>
        </p:nvSpPr>
        <p:spPr>
          <a:xfrm>
            <a:off x="2153022" y="1488887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6" name="文本框 505"/>
          <p:cNvSpPr txBox="1"/>
          <p:nvPr/>
        </p:nvSpPr>
        <p:spPr>
          <a:xfrm>
            <a:off x="2410241" y="1270594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grpSp>
        <p:nvGrpSpPr>
          <p:cNvPr id="521" name="组合 520"/>
          <p:cNvGrpSpPr/>
          <p:nvPr/>
        </p:nvGrpSpPr>
        <p:grpSpPr>
          <a:xfrm>
            <a:off x="-1951008" y="1316677"/>
            <a:ext cx="725304" cy="725304"/>
            <a:chOff x="6185132" y="2336158"/>
            <a:chExt cx="725304" cy="725304"/>
          </a:xfrm>
        </p:grpSpPr>
        <p:sp>
          <p:nvSpPr>
            <p:cNvPr id="533" name="椭圆 532">
              <a:extLst>
                <a:ext uri="{FF2B5EF4-FFF2-40B4-BE49-F238E27FC236}">
                  <a16:creationId xmlns:a16="http://schemas.microsoft.com/office/drawing/2014/main" id="{0A3CB84A-698F-49A7-8EF5-17FE10A3889E}"/>
                </a:ext>
              </a:extLst>
            </p:cNvPr>
            <p:cNvSpPr/>
            <p:nvPr/>
          </p:nvSpPr>
          <p:spPr>
            <a:xfrm>
              <a:off x="6185132" y="2336158"/>
              <a:ext cx="725304" cy="7253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4" name="任意多边形: 形状 134">
              <a:extLst>
                <a:ext uri="{FF2B5EF4-FFF2-40B4-BE49-F238E27FC236}">
                  <a16:creationId xmlns:a16="http://schemas.microsoft.com/office/drawing/2014/main" id="{01F8691C-82CB-46D2-8139-4BC96BDACDA1}"/>
                </a:ext>
              </a:extLst>
            </p:cNvPr>
            <p:cNvSpPr/>
            <p:nvPr/>
          </p:nvSpPr>
          <p:spPr>
            <a:xfrm>
              <a:off x="6192276" y="2607611"/>
              <a:ext cx="357187" cy="95260"/>
            </a:xfrm>
            <a:custGeom>
              <a:avLst/>
              <a:gdLst>
                <a:gd name="connsiteX0" fmla="*/ 357187 w 357187"/>
                <a:gd name="connsiteY0" fmla="*/ 95260 h 95260"/>
                <a:gd name="connsiteX1" fmla="*/ 185737 w 357187"/>
                <a:gd name="connsiteY1" fmla="*/ 10 h 95260"/>
                <a:gd name="connsiteX2" fmla="*/ 0 w 357187"/>
                <a:gd name="connsiteY2" fmla="*/ 90497 h 9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95260">
                  <a:moveTo>
                    <a:pt x="357187" y="95260"/>
                  </a:moveTo>
                  <a:cubicBezTo>
                    <a:pt x="301227" y="48032"/>
                    <a:pt x="245268" y="804"/>
                    <a:pt x="185737" y="10"/>
                  </a:cubicBezTo>
                  <a:cubicBezTo>
                    <a:pt x="126206" y="-784"/>
                    <a:pt x="63103" y="44856"/>
                    <a:pt x="0" y="9049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5" name="任意多边形: 形状 135">
              <a:extLst>
                <a:ext uri="{FF2B5EF4-FFF2-40B4-BE49-F238E27FC236}">
                  <a16:creationId xmlns:a16="http://schemas.microsoft.com/office/drawing/2014/main" id="{6F9AD600-8061-4446-B08E-665B4F02D5E4}"/>
                </a:ext>
              </a:extLst>
            </p:cNvPr>
            <p:cNvSpPr/>
            <p:nvPr/>
          </p:nvSpPr>
          <p:spPr>
            <a:xfrm>
              <a:off x="6456595" y="2705252"/>
              <a:ext cx="88106" cy="350044"/>
            </a:xfrm>
            <a:custGeom>
              <a:avLst/>
              <a:gdLst>
                <a:gd name="connsiteX0" fmla="*/ 88106 w 88106"/>
                <a:gd name="connsiteY0" fmla="*/ 0 h 350044"/>
                <a:gd name="connsiteX1" fmla="*/ 0 w 88106"/>
                <a:gd name="connsiteY1" fmla="*/ 173831 h 350044"/>
                <a:gd name="connsiteX2" fmla="*/ 88106 w 88106"/>
                <a:gd name="connsiteY2" fmla="*/ 350044 h 3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106" h="350044">
                  <a:moveTo>
                    <a:pt x="88106" y="0"/>
                  </a:moveTo>
                  <a:cubicBezTo>
                    <a:pt x="44053" y="57745"/>
                    <a:pt x="0" y="115490"/>
                    <a:pt x="0" y="173831"/>
                  </a:cubicBezTo>
                  <a:cubicBezTo>
                    <a:pt x="0" y="232172"/>
                    <a:pt x="44053" y="291108"/>
                    <a:pt x="88106" y="3500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6" name="任意多边形: 形状 136">
              <a:extLst>
                <a:ext uri="{FF2B5EF4-FFF2-40B4-BE49-F238E27FC236}">
                  <a16:creationId xmlns:a16="http://schemas.microsoft.com/office/drawing/2014/main" id="{62F5084C-D0A2-4CA2-8E03-A10BA71FAE53}"/>
                </a:ext>
              </a:extLst>
            </p:cNvPr>
            <p:cNvSpPr/>
            <p:nvPr/>
          </p:nvSpPr>
          <p:spPr>
            <a:xfrm>
              <a:off x="6551845" y="2693346"/>
              <a:ext cx="357187" cy="111999"/>
            </a:xfrm>
            <a:custGeom>
              <a:avLst/>
              <a:gdLst>
                <a:gd name="connsiteX0" fmla="*/ 357187 w 357187"/>
                <a:gd name="connsiteY0" fmla="*/ 0 h 111999"/>
                <a:gd name="connsiteX1" fmla="*/ 178593 w 357187"/>
                <a:gd name="connsiteY1" fmla="*/ 111918 h 111999"/>
                <a:gd name="connsiteX2" fmla="*/ 0 w 357187"/>
                <a:gd name="connsiteY2" fmla="*/ 14287 h 11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111999">
                  <a:moveTo>
                    <a:pt x="357187" y="0"/>
                  </a:moveTo>
                  <a:cubicBezTo>
                    <a:pt x="297655" y="54768"/>
                    <a:pt x="238124" y="109537"/>
                    <a:pt x="178593" y="111918"/>
                  </a:cubicBezTo>
                  <a:cubicBezTo>
                    <a:pt x="119062" y="114299"/>
                    <a:pt x="59531" y="64293"/>
                    <a:pt x="0" y="142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7" name="任意多边形: 形状 137">
              <a:extLst>
                <a:ext uri="{FF2B5EF4-FFF2-40B4-BE49-F238E27FC236}">
                  <a16:creationId xmlns:a16="http://schemas.microsoft.com/office/drawing/2014/main" id="{FAF16E41-0D57-4CF5-AE29-0E2351944AA8}"/>
                </a:ext>
              </a:extLst>
            </p:cNvPr>
            <p:cNvSpPr/>
            <p:nvPr/>
          </p:nvSpPr>
          <p:spPr>
            <a:xfrm>
              <a:off x="6547082" y="2338539"/>
              <a:ext cx="107156" cy="354807"/>
            </a:xfrm>
            <a:custGeom>
              <a:avLst/>
              <a:gdLst>
                <a:gd name="connsiteX0" fmla="*/ 0 w 107156"/>
                <a:gd name="connsiteY0" fmla="*/ 0 h 354807"/>
                <a:gd name="connsiteX1" fmla="*/ 107156 w 107156"/>
                <a:gd name="connsiteY1" fmla="*/ 173832 h 354807"/>
                <a:gd name="connsiteX2" fmla="*/ 0 w 107156"/>
                <a:gd name="connsiteY2" fmla="*/ 354807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6" h="354807">
                  <a:moveTo>
                    <a:pt x="0" y="0"/>
                  </a:moveTo>
                  <a:cubicBezTo>
                    <a:pt x="53578" y="57349"/>
                    <a:pt x="107156" y="114698"/>
                    <a:pt x="107156" y="173832"/>
                  </a:cubicBezTo>
                  <a:cubicBezTo>
                    <a:pt x="107156" y="232966"/>
                    <a:pt x="53578" y="293886"/>
                    <a:pt x="0" y="3548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4" name="组合 523">
            <a:extLst>
              <a:ext uri="{FF2B5EF4-FFF2-40B4-BE49-F238E27FC236}">
                <a16:creationId xmlns:a16="http://schemas.microsoft.com/office/drawing/2014/main" id="{12B875B2-8708-4F33-93A0-E5785711A953}"/>
              </a:ext>
            </a:extLst>
          </p:cNvPr>
          <p:cNvGrpSpPr/>
          <p:nvPr/>
        </p:nvGrpSpPr>
        <p:grpSpPr>
          <a:xfrm>
            <a:off x="-1015151" y="1312624"/>
            <a:ext cx="701964" cy="701964"/>
            <a:chOff x="6898587" y="4853077"/>
            <a:chExt cx="701964" cy="701964"/>
          </a:xfrm>
        </p:grpSpPr>
        <p:sp>
          <p:nvSpPr>
            <p:cNvPr id="528" name="椭圆 527">
              <a:extLst>
                <a:ext uri="{FF2B5EF4-FFF2-40B4-BE49-F238E27FC236}">
                  <a16:creationId xmlns:a16="http://schemas.microsoft.com/office/drawing/2014/main" id="{BE859C3B-9E06-46E2-9FA0-F960BA5F3753}"/>
                </a:ext>
              </a:extLst>
            </p:cNvPr>
            <p:cNvSpPr/>
            <p:nvPr/>
          </p:nvSpPr>
          <p:spPr>
            <a:xfrm>
              <a:off x="6898587" y="4853077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9" name="任意多边形: 形状 144">
              <a:extLst>
                <a:ext uri="{FF2B5EF4-FFF2-40B4-BE49-F238E27FC236}">
                  <a16:creationId xmlns:a16="http://schemas.microsoft.com/office/drawing/2014/main" id="{38E7716F-8F97-4E63-99CF-CA9A69A71A99}"/>
                </a:ext>
              </a:extLst>
            </p:cNvPr>
            <p:cNvSpPr/>
            <p:nvPr/>
          </p:nvSpPr>
          <p:spPr>
            <a:xfrm>
              <a:off x="7230667" y="4858829"/>
              <a:ext cx="61331" cy="344805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0" name="任意多边形: 形状 145">
              <a:extLst>
                <a:ext uri="{FF2B5EF4-FFF2-40B4-BE49-F238E27FC236}">
                  <a16:creationId xmlns:a16="http://schemas.microsoft.com/office/drawing/2014/main" id="{99FA9504-11F6-4994-BD88-6092AC440F6A}"/>
                </a:ext>
              </a:extLst>
            </p:cNvPr>
            <p:cNvSpPr/>
            <p:nvPr/>
          </p:nvSpPr>
          <p:spPr>
            <a:xfrm>
              <a:off x="6962062" y="5197919"/>
              <a:ext cx="285750" cy="200025"/>
            </a:xfrm>
            <a:custGeom>
              <a:avLst/>
              <a:gdLst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4315 h 204340"/>
                <a:gd name="connsiteX1" fmla="*/ 125730 w 285750"/>
                <a:gd name="connsiteY1" fmla="*/ 23365 h 204340"/>
                <a:gd name="connsiteX2" fmla="*/ 0 w 285750"/>
                <a:gd name="connsiteY2" fmla="*/ 204340 h 204340"/>
                <a:gd name="connsiteX0" fmla="*/ 285750 w 285750"/>
                <a:gd name="connsiteY0" fmla="*/ 0 h 200025"/>
                <a:gd name="connsiteX1" fmla="*/ 106680 w 285750"/>
                <a:gd name="connsiteY1" fmla="*/ 38100 h 200025"/>
                <a:gd name="connsiteX2" fmla="*/ 0 w 285750"/>
                <a:gd name="connsiteY2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200025">
                  <a:moveTo>
                    <a:pt x="285750" y="0"/>
                  </a:moveTo>
                  <a:cubicBezTo>
                    <a:pt x="232410" y="6350"/>
                    <a:pt x="182880" y="-4445"/>
                    <a:pt x="106680" y="38100"/>
                  </a:cubicBezTo>
                  <a:cubicBezTo>
                    <a:pt x="30480" y="80645"/>
                    <a:pt x="39052" y="126206"/>
                    <a:pt x="0" y="20002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1" name="任意多边形: 形状 146">
              <a:extLst>
                <a:ext uri="{FF2B5EF4-FFF2-40B4-BE49-F238E27FC236}">
                  <a16:creationId xmlns:a16="http://schemas.microsoft.com/office/drawing/2014/main" id="{4522B58E-89A9-41D1-BD67-F3EF36BC3D6A}"/>
                </a:ext>
              </a:extLst>
            </p:cNvPr>
            <p:cNvSpPr/>
            <p:nvPr/>
          </p:nvSpPr>
          <p:spPr>
            <a:xfrm>
              <a:off x="7253527" y="5205539"/>
              <a:ext cx="331470" cy="166783"/>
            </a:xfrm>
            <a:custGeom>
              <a:avLst/>
              <a:gdLst>
                <a:gd name="connsiteX0" fmla="*/ 0 w 331470"/>
                <a:gd name="connsiteY0" fmla="*/ 0 h 166783"/>
                <a:gd name="connsiteX1" fmla="*/ 140970 w 331470"/>
                <a:gd name="connsiteY1" fmla="*/ 160020 h 166783"/>
                <a:gd name="connsiteX2" fmla="*/ 331470 w 331470"/>
                <a:gd name="connsiteY2" fmla="*/ 121920 h 16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470" h="166783">
                  <a:moveTo>
                    <a:pt x="0" y="0"/>
                  </a:moveTo>
                  <a:cubicBezTo>
                    <a:pt x="42862" y="69850"/>
                    <a:pt x="85725" y="139700"/>
                    <a:pt x="140970" y="160020"/>
                  </a:cubicBezTo>
                  <a:cubicBezTo>
                    <a:pt x="196215" y="180340"/>
                    <a:pt x="263842" y="151130"/>
                    <a:pt x="331470" y="1219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3" name="椭圆 522">
            <a:extLst>
              <a:ext uri="{FF2B5EF4-FFF2-40B4-BE49-F238E27FC236}">
                <a16:creationId xmlns:a16="http://schemas.microsoft.com/office/drawing/2014/main" id="{2BC55413-8B70-425E-B756-FCCCB81574D4}"/>
              </a:ext>
            </a:extLst>
          </p:cNvPr>
          <p:cNvSpPr/>
          <p:nvPr/>
        </p:nvSpPr>
        <p:spPr>
          <a:xfrm>
            <a:off x="-2147741" y="744426"/>
            <a:ext cx="2943261" cy="177619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1" name="加号 540"/>
          <p:cNvSpPr/>
          <p:nvPr/>
        </p:nvSpPr>
        <p:spPr>
          <a:xfrm>
            <a:off x="937132" y="1515850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2" name="任意多边形 541"/>
          <p:cNvSpPr/>
          <p:nvPr/>
        </p:nvSpPr>
        <p:spPr>
          <a:xfrm>
            <a:off x="-758498" y="739465"/>
            <a:ext cx="82648" cy="576263"/>
          </a:xfrm>
          <a:custGeom>
            <a:avLst/>
            <a:gdLst>
              <a:gd name="connsiteX0" fmla="*/ 68361 w 82648"/>
              <a:gd name="connsiteY0" fmla="*/ 576263 h 576263"/>
              <a:gd name="connsiteX1" fmla="*/ 11211 w 82648"/>
              <a:gd name="connsiteY1" fmla="*/ 438150 h 576263"/>
              <a:gd name="connsiteX2" fmla="*/ 6448 w 82648"/>
              <a:gd name="connsiteY2" fmla="*/ 285750 h 576263"/>
              <a:gd name="connsiteX3" fmla="*/ 82648 w 826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48" h="576263">
                <a:moveTo>
                  <a:pt x="68361" y="576263"/>
                </a:moveTo>
                <a:cubicBezTo>
                  <a:pt x="44945" y="531416"/>
                  <a:pt x="21530" y="486569"/>
                  <a:pt x="11211" y="438150"/>
                </a:cubicBezTo>
                <a:cubicBezTo>
                  <a:pt x="892" y="389731"/>
                  <a:pt x="-5458" y="358775"/>
                  <a:pt x="6448" y="285750"/>
                </a:cubicBezTo>
                <a:cubicBezTo>
                  <a:pt x="18354" y="212725"/>
                  <a:pt x="58836" y="74612"/>
                  <a:pt x="82648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任意多边形 542"/>
          <p:cNvSpPr/>
          <p:nvPr/>
        </p:nvSpPr>
        <p:spPr>
          <a:xfrm>
            <a:off x="-991413" y="1858653"/>
            <a:ext cx="301276" cy="657225"/>
          </a:xfrm>
          <a:custGeom>
            <a:avLst/>
            <a:gdLst>
              <a:gd name="connsiteX0" fmla="*/ 39338 w 301276"/>
              <a:gd name="connsiteY0" fmla="*/ 0 h 657225"/>
              <a:gd name="connsiteX1" fmla="*/ 1238 w 301276"/>
              <a:gd name="connsiteY1" fmla="*/ 171450 h 657225"/>
              <a:gd name="connsiteX2" fmla="*/ 39338 w 301276"/>
              <a:gd name="connsiteY2" fmla="*/ 347662 h 657225"/>
              <a:gd name="connsiteX3" fmla="*/ 301276 w 301276"/>
              <a:gd name="connsiteY3" fmla="*/ 65722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76" h="657225">
                <a:moveTo>
                  <a:pt x="39338" y="0"/>
                </a:moveTo>
                <a:cubicBezTo>
                  <a:pt x="20288" y="56753"/>
                  <a:pt x="1238" y="113506"/>
                  <a:pt x="1238" y="171450"/>
                </a:cubicBezTo>
                <a:cubicBezTo>
                  <a:pt x="1238" y="229394"/>
                  <a:pt x="-10668" y="266700"/>
                  <a:pt x="39338" y="347662"/>
                </a:cubicBezTo>
                <a:cubicBezTo>
                  <a:pt x="89344" y="428624"/>
                  <a:pt x="241745" y="592137"/>
                  <a:pt x="301276" y="65722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-1226001" y="1615412"/>
            <a:ext cx="276225" cy="278835"/>
          </a:xfrm>
          <a:custGeom>
            <a:avLst/>
            <a:gdLst>
              <a:gd name="connsiteX0" fmla="*/ 0 w 276225"/>
              <a:gd name="connsiteY0" fmla="*/ 59162 h 278835"/>
              <a:gd name="connsiteX1" fmla="*/ 66675 w 276225"/>
              <a:gd name="connsiteY1" fmla="*/ 11537 h 278835"/>
              <a:gd name="connsiteX2" fmla="*/ 123825 w 276225"/>
              <a:gd name="connsiteY2" fmla="*/ 249662 h 278835"/>
              <a:gd name="connsiteX3" fmla="*/ 276225 w 276225"/>
              <a:gd name="connsiteY3" fmla="*/ 259187 h 2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225" h="278835">
                <a:moveTo>
                  <a:pt x="0" y="59162"/>
                </a:moveTo>
                <a:cubicBezTo>
                  <a:pt x="23019" y="19474"/>
                  <a:pt x="46038" y="-20213"/>
                  <a:pt x="66675" y="11537"/>
                </a:cubicBezTo>
                <a:cubicBezTo>
                  <a:pt x="87312" y="43287"/>
                  <a:pt x="88900" y="208387"/>
                  <a:pt x="123825" y="249662"/>
                </a:cubicBezTo>
                <a:cubicBezTo>
                  <a:pt x="158750" y="290937"/>
                  <a:pt x="241300" y="282999"/>
                  <a:pt x="276225" y="259187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-2149926" y="1612662"/>
            <a:ext cx="190500" cy="126359"/>
          </a:xfrm>
          <a:custGeom>
            <a:avLst/>
            <a:gdLst>
              <a:gd name="connsiteX0" fmla="*/ 190500 w 190500"/>
              <a:gd name="connsiteY0" fmla="*/ 71437 h 126359"/>
              <a:gd name="connsiteX1" fmla="*/ 100013 w 190500"/>
              <a:gd name="connsiteY1" fmla="*/ 123825 h 126359"/>
              <a:gd name="connsiteX2" fmla="*/ 0 w 190500"/>
              <a:gd name="connsiteY2" fmla="*/ 0 h 12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126359">
                <a:moveTo>
                  <a:pt x="190500" y="71437"/>
                </a:moveTo>
                <a:cubicBezTo>
                  <a:pt x="161131" y="103584"/>
                  <a:pt x="131763" y="135731"/>
                  <a:pt x="100013" y="123825"/>
                </a:cubicBezTo>
                <a:cubicBezTo>
                  <a:pt x="68263" y="111919"/>
                  <a:pt x="30162" y="38894"/>
                  <a:pt x="0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2" name="文本框 671"/>
          <p:cNvSpPr txBox="1"/>
          <p:nvPr/>
        </p:nvSpPr>
        <p:spPr>
          <a:xfrm>
            <a:off x="1523065" y="3634506"/>
            <a:ext cx="7761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/>
              <a:t>…</a:t>
            </a:r>
            <a:endParaRPr lang="zh-CN" altLang="en-US" sz="6600" dirty="0"/>
          </a:p>
        </p:txBody>
      </p:sp>
      <p:sp>
        <p:nvSpPr>
          <p:cNvPr id="844" name="左大括号 843">
            <a:extLst>
              <a:ext uri="{FF2B5EF4-FFF2-40B4-BE49-F238E27FC236}">
                <a16:creationId xmlns:a16="http://schemas.microsoft.com/office/drawing/2014/main" id="{D3DBB4D0-DE40-44B1-A0C5-9B8B7AFE1081}"/>
              </a:ext>
            </a:extLst>
          </p:cNvPr>
          <p:cNvSpPr/>
          <p:nvPr/>
        </p:nvSpPr>
        <p:spPr>
          <a:xfrm flipH="1">
            <a:off x="4381372" y="554211"/>
            <a:ext cx="408315" cy="4476457"/>
          </a:xfrm>
          <a:prstGeom prst="leftBrace">
            <a:avLst>
              <a:gd name="adj1" fmla="val 1032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4" name="加号 853"/>
          <p:cNvSpPr/>
          <p:nvPr/>
        </p:nvSpPr>
        <p:spPr>
          <a:xfrm>
            <a:off x="10434392" y="1487644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5" name="文本框 854"/>
          <p:cNvSpPr txBox="1"/>
          <p:nvPr/>
        </p:nvSpPr>
        <p:spPr>
          <a:xfrm>
            <a:off x="10691611" y="1269351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856" name="加号 855"/>
          <p:cNvSpPr/>
          <p:nvPr/>
        </p:nvSpPr>
        <p:spPr>
          <a:xfrm>
            <a:off x="9240445" y="1509042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7" name="组合 856"/>
          <p:cNvGrpSpPr/>
          <p:nvPr/>
        </p:nvGrpSpPr>
        <p:grpSpPr>
          <a:xfrm>
            <a:off x="6133499" y="734721"/>
            <a:ext cx="2943261" cy="1781157"/>
            <a:chOff x="-2171516" y="7332517"/>
            <a:chExt cx="2943261" cy="1781157"/>
          </a:xfrm>
        </p:grpSpPr>
        <p:grpSp>
          <p:nvGrpSpPr>
            <p:cNvPr id="866" name="组合 865"/>
            <p:cNvGrpSpPr/>
            <p:nvPr/>
          </p:nvGrpSpPr>
          <p:grpSpPr>
            <a:xfrm>
              <a:off x="-1974783" y="7909729"/>
              <a:ext cx="725304" cy="725304"/>
              <a:chOff x="6185132" y="2336158"/>
              <a:chExt cx="725304" cy="725304"/>
            </a:xfrm>
          </p:grpSpPr>
          <p:sp>
            <p:nvSpPr>
              <p:cNvPr id="877" name="椭圆 876">
                <a:extLst>
                  <a:ext uri="{FF2B5EF4-FFF2-40B4-BE49-F238E27FC236}">
                    <a16:creationId xmlns:a16="http://schemas.microsoft.com/office/drawing/2014/main" id="{0A3CB84A-698F-49A7-8EF5-17FE10A3889E}"/>
                  </a:ext>
                </a:extLst>
              </p:cNvPr>
              <p:cNvSpPr/>
              <p:nvPr/>
            </p:nvSpPr>
            <p:spPr>
              <a:xfrm>
                <a:off x="6185132" y="2336158"/>
                <a:ext cx="725304" cy="7253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8" name="任意多边形: 形状 134">
                <a:extLst>
                  <a:ext uri="{FF2B5EF4-FFF2-40B4-BE49-F238E27FC236}">
                    <a16:creationId xmlns:a16="http://schemas.microsoft.com/office/drawing/2014/main" id="{01F8691C-82CB-46D2-8139-4BC96BDACDA1}"/>
                  </a:ext>
                </a:extLst>
              </p:cNvPr>
              <p:cNvSpPr/>
              <p:nvPr/>
            </p:nvSpPr>
            <p:spPr>
              <a:xfrm>
                <a:off x="6192276" y="2607611"/>
                <a:ext cx="357187" cy="95260"/>
              </a:xfrm>
              <a:custGeom>
                <a:avLst/>
                <a:gdLst>
                  <a:gd name="connsiteX0" fmla="*/ 357187 w 357187"/>
                  <a:gd name="connsiteY0" fmla="*/ 95260 h 95260"/>
                  <a:gd name="connsiteX1" fmla="*/ 185737 w 357187"/>
                  <a:gd name="connsiteY1" fmla="*/ 10 h 95260"/>
                  <a:gd name="connsiteX2" fmla="*/ 0 w 357187"/>
                  <a:gd name="connsiteY2" fmla="*/ 90497 h 9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7" h="95260">
                    <a:moveTo>
                      <a:pt x="357187" y="95260"/>
                    </a:moveTo>
                    <a:cubicBezTo>
                      <a:pt x="301227" y="48032"/>
                      <a:pt x="245268" y="804"/>
                      <a:pt x="185737" y="10"/>
                    </a:cubicBezTo>
                    <a:cubicBezTo>
                      <a:pt x="126206" y="-784"/>
                      <a:pt x="63103" y="44856"/>
                      <a:pt x="0" y="9049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9" name="任意多边形: 形状 135">
                <a:extLst>
                  <a:ext uri="{FF2B5EF4-FFF2-40B4-BE49-F238E27FC236}">
                    <a16:creationId xmlns:a16="http://schemas.microsoft.com/office/drawing/2014/main" id="{6F9AD600-8061-4446-B08E-665B4F02D5E4}"/>
                  </a:ext>
                </a:extLst>
              </p:cNvPr>
              <p:cNvSpPr/>
              <p:nvPr/>
            </p:nvSpPr>
            <p:spPr>
              <a:xfrm>
                <a:off x="6456595" y="2705252"/>
                <a:ext cx="88106" cy="350044"/>
              </a:xfrm>
              <a:custGeom>
                <a:avLst/>
                <a:gdLst>
                  <a:gd name="connsiteX0" fmla="*/ 88106 w 88106"/>
                  <a:gd name="connsiteY0" fmla="*/ 0 h 350044"/>
                  <a:gd name="connsiteX1" fmla="*/ 0 w 88106"/>
                  <a:gd name="connsiteY1" fmla="*/ 173831 h 350044"/>
                  <a:gd name="connsiteX2" fmla="*/ 88106 w 88106"/>
                  <a:gd name="connsiteY2" fmla="*/ 350044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106" h="350044">
                    <a:moveTo>
                      <a:pt x="88106" y="0"/>
                    </a:moveTo>
                    <a:cubicBezTo>
                      <a:pt x="44053" y="57745"/>
                      <a:pt x="0" y="115490"/>
                      <a:pt x="0" y="173831"/>
                    </a:cubicBezTo>
                    <a:cubicBezTo>
                      <a:pt x="0" y="232172"/>
                      <a:pt x="44053" y="291108"/>
                      <a:pt x="88106" y="35004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0" name="任意多边形: 形状 136">
                <a:extLst>
                  <a:ext uri="{FF2B5EF4-FFF2-40B4-BE49-F238E27FC236}">
                    <a16:creationId xmlns:a16="http://schemas.microsoft.com/office/drawing/2014/main" id="{62F5084C-D0A2-4CA2-8E03-A10BA71FAE53}"/>
                  </a:ext>
                </a:extLst>
              </p:cNvPr>
              <p:cNvSpPr/>
              <p:nvPr/>
            </p:nvSpPr>
            <p:spPr>
              <a:xfrm>
                <a:off x="6551845" y="2693346"/>
                <a:ext cx="357187" cy="111999"/>
              </a:xfrm>
              <a:custGeom>
                <a:avLst/>
                <a:gdLst>
                  <a:gd name="connsiteX0" fmla="*/ 357187 w 357187"/>
                  <a:gd name="connsiteY0" fmla="*/ 0 h 111999"/>
                  <a:gd name="connsiteX1" fmla="*/ 178593 w 357187"/>
                  <a:gd name="connsiteY1" fmla="*/ 111918 h 111999"/>
                  <a:gd name="connsiteX2" fmla="*/ 0 w 357187"/>
                  <a:gd name="connsiteY2" fmla="*/ 14287 h 111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7" h="111999">
                    <a:moveTo>
                      <a:pt x="357187" y="0"/>
                    </a:moveTo>
                    <a:cubicBezTo>
                      <a:pt x="297655" y="54768"/>
                      <a:pt x="238124" y="109537"/>
                      <a:pt x="178593" y="111918"/>
                    </a:cubicBezTo>
                    <a:cubicBezTo>
                      <a:pt x="119062" y="114299"/>
                      <a:pt x="59531" y="64293"/>
                      <a:pt x="0" y="1428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1" name="任意多边形: 形状 137">
                <a:extLst>
                  <a:ext uri="{FF2B5EF4-FFF2-40B4-BE49-F238E27FC236}">
                    <a16:creationId xmlns:a16="http://schemas.microsoft.com/office/drawing/2014/main" id="{FAF16E41-0D57-4CF5-AE29-0E2351944AA8}"/>
                  </a:ext>
                </a:extLst>
              </p:cNvPr>
              <p:cNvSpPr/>
              <p:nvPr/>
            </p:nvSpPr>
            <p:spPr>
              <a:xfrm>
                <a:off x="6547082" y="2338539"/>
                <a:ext cx="107156" cy="354807"/>
              </a:xfrm>
              <a:custGeom>
                <a:avLst/>
                <a:gdLst>
                  <a:gd name="connsiteX0" fmla="*/ 0 w 107156"/>
                  <a:gd name="connsiteY0" fmla="*/ 0 h 354807"/>
                  <a:gd name="connsiteX1" fmla="*/ 107156 w 107156"/>
                  <a:gd name="connsiteY1" fmla="*/ 173832 h 354807"/>
                  <a:gd name="connsiteX2" fmla="*/ 0 w 107156"/>
                  <a:gd name="connsiteY2" fmla="*/ 354807 h 35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156" h="354807">
                    <a:moveTo>
                      <a:pt x="0" y="0"/>
                    </a:moveTo>
                    <a:cubicBezTo>
                      <a:pt x="53578" y="57349"/>
                      <a:pt x="107156" y="114698"/>
                      <a:pt x="107156" y="173832"/>
                    </a:cubicBezTo>
                    <a:cubicBezTo>
                      <a:pt x="107156" y="232966"/>
                      <a:pt x="53578" y="293886"/>
                      <a:pt x="0" y="35480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67" name="组合 866">
              <a:extLst>
                <a:ext uri="{FF2B5EF4-FFF2-40B4-BE49-F238E27FC236}">
                  <a16:creationId xmlns:a16="http://schemas.microsoft.com/office/drawing/2014/main" id="{12B875B2-8708-4F33-93A0-E5785711A953}"/>
                </a:ext>
              </a:extLst>
            </p:cNvPr>
            <p:cNvGrpSpPr/>
            <p:nvPr/>
          </p:nvGrpSpPr>
          <p:grpSpPr>
            <a:xfrm>
              <a:off x="-1038926" y="7905676"/>
              <a:ext cx="701964" cy="701964"/>
              <a:chOff x="6898587" y="4853077"/>
              <a:chExt cx="701964" cy="701964"/>
            </a:xfrm>
          </p:grpSpPr>
          <p:sp>
            <p:nvSpPr>
              <p:cNvPr id="873" name="椭圆 872">
                <a:extLst>
                  <a:ext uri="{FF2B5EF4-FFF2-40B4-BE49-F238E27FC236}">
                    <a16:creationId xmlns:a16="http://schemas.microsoft.com/office/drawing/2014/main" id="{BE859C3B-9E06-46E2-9FA0-F960BA5F3753}"/>
                  </a:ext>
                </a:extLst>
              </p:cNvPr>
              <p:cNvSpPr/>
              <p:nvPr/>
            </p:nvSpPr>
            <p:spPr>
              <a:xfrm>
                <a:off x="6898587" y="4853077"/>
                <a:ext cx="701964" cy="7019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74" name="任意多边形: 形状 144">
                <a:extLst>
                  <a:ext uri="{FF2B5EF4-FFF2-40B4-BE49-F238E27FC236}">
                    <a16:creationId xmlns:a16="http://schemas.microsoft.com/office/drawing/2014/main" id="{38E7716F-8F97-4E63-99CF-CA9A69A71A99}"/>
                  </a:ext>
                </a:extLst>
              </p:cNvPr>
              <p:cNvSpPr/>
              <p:nvPr/>
            </p:nvSpPr>
            <p:spPr>
              <a:xfrm>
                <a:off x="7230667" y="4858829"/>
                <a:ext cx="61331" cy="344805"/>
              </a:xfrm>
              <a:custGeom>
                <a:avLst/>
                <a:gdLst>
                  <a:gd name="connsiteX0" fmla="*/ 0 w 61331"/>
                  <a:gd name="connsiteY0" fmla="*/ 0 h 344805"/>
                  <a:gd name="connsiteX1" fmla="*/ 60960 w 61331"/>
                  <a:gd name="connsiteY1" fmla="*/ 243840 h 344805"/>
                  <a:gd name="connsiteX2" fmla="*/ 20955 w 61331"/>
                  <a:gd name="connsiteY2" fmla="*/ 344805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31" h="344805">
                    <a:moveTo>
                      <a:pt x="0" y="0"/>
                    </a:moveTo>
                    <a:cubicBezTo>
                      <a:pt x="28734" y="93186"/>
                      <a:pt x="57468" y="186373"/>
                      <a:pt x="60960" y="243840"/>
                    </a:cubicBezTo>
                    <a:cubicBezTo>
                      <a:pt x="64452" y="301307"/>
                      <a:pt x="42703" y="323056"/>
                      <a:pt x="20955" y="34480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5" name="任意多边形: 形状 145">
                <a:extLst>
                  <a:ext uri="{FF2B5EF4-FFF2-40B4-BE49-F238E27FC236}">
                    <a16:creationId xmlns:a16="http://schemas.microsoft.com/office/drawing/2014/main" id="{99FA9504-11F6-4994-BD88-6092AC440F6A}"/>
                  </a:ext>
                </a:extLst>
              </p:cNvPr>
              <p:cNvSpPr/>
              <p:nvPr/>
            </p:nvSpPr>
            <p:spPr>
              <a:xfrm>
                <a:off x="6962062" y="5197919"/>
                <a:ext cx="285750" cy="200025"/>
              </a:xfrm>
              <a:custGeom>
                <a:avLst/>
                <a:gdLst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4315 h 204340"/>
                  <a:gd name="connsiteX1" fmla="*/ 125730 w 285750"/>
                  <a:gd name="connsiteY1" fmla="*/ 23365 h 204340"/>
                  <a:gd name="connsiteX2" fmla="*/ 0 w 285750"/>
                  <a:gd name="connsiteY2" fmla="*/ 204340 h 204340"/>
                  <a:gd name="connsiteX0" fmla="*/ 285750 w 285750"/>
                  <a:gd name="connsiteY0" fmla="*/ 0 h 200025"/>
                  <a:gd name="connsiteX1" fmla="*/ 106680 w 285750"/>
                  <a:gd name="connsiteY1" fmla="*/ 38100 h 200025"/>
                  <a:gd name="connsiteX2" fmla="*/ 0 w 285750"/>
                  <a:gd name="connsiteY2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50" h="200025">
                    <a:moveTo>
                      <a:pt x="285750" y="0"/>
                    </a:moveTo>
                    <a:cubicBezTo>
                      <a:pt x="232410" y="6350"/>
                      <a:pt x="182880" y="-4445"/>
                      <a:pt x="106680" y="38100"/>
                    </a:cubicBezTo>
                    <a:cubicBezTo>
                      <a:pt x="30480" y="80645"/>
                      <a:pt x="39052" y="126206"/>
                      <a:pt x="0" y="2000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6" name="任意多边形: 形状 146">
                <a:extLst>
                  <a:ext uri="{FF2B5EF4-FFF2-40B4-BE49-F238E27FC236}">
                    <a16:creationId xmlns:a16="http://schemas.microsoft.com/office/drawing/2014/main" id="{4522B58E-89A9-41D1-BD67-F3EF36BC3D6A}"/>
                  </a:ext>
                </a:extLst>
              </p:cNvPr>
              <p:cNvSpPr/>
              <p:nvPr/>
            </p:nvSpPr>
            <p:spPr>
              <a:xfrm>
                <a:off x="7253527" y="5205539"/>
                <a:ext cx="331470" cy="166783"/>
              </a:xfrm>
              <a:custGeom>
                <a:avLst/>
                <a:gdLst>
                  <a:gd name="connsiteX0" fmla="*/ 0 w 331470"/>
                  <a:gd name="connsiteY0" fmla="*/ 0 h 166783"/>
                  <a:gd name="connsiteX1" fmla="*/ 140970 w 331470"/>
                  <a:gd name="connsiteY1" fmla="*/ 160020 h 166783"/>
                  <a:gd name="connsiteX2" fmla="*/ 331470 w 331470"/>
                  <a:gd name="connsiteY2" fmla="*/ 121920 h 16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470" h="166783">
                    <a:moveTo>
                      <a:pt x="0" y="0"/>
                    </a:moveTo>
                    <a:cubicBezTo>
                      <a:pt x="42862" y="69850"/>
                      <a:pt x="85725" y="139700"/>
                      <a:pt x="140970" y="160020"/>
                    </a:cubicBezTo>
                    <a:cubicBezTo>
                      <a:pt x="196215" y="180340"/>
                      <a:pt x="263842" y="151130"/>
                      <a:pt x="331470" y="1219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68" name="椭圆 867">
              <a:extLst>
                <a:ext uri="{FF2B5EF4-FFF2-40B4-BE49-F238E27FC236}">
                  <a16:creationId xmlns:a16="http://schemas.microsoft.com/office/drawing/2014/main" id="{2BC55413-8B70-425E-B756-FCCCB81574D4}"/>
                </a:ext>
              </a:extLst>
            </p:cNvPr>
            <p:cNvSpPr/>
            <p:nvPr/>
          </p:nvSpPr>
          <p:spPr>
            <a:xfrm>
              <a:off x="-2171516" y="7337478"/>
              <a:ext cx="2943261" cy="17761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任意多边形 868"/>
            <p:cNvSpPr/>
            <p:nvPr/>
          </p:nvSpPr>
          <p:spPr>
            <a:xfrm>
              <a:off x="-782273" y="7332517"/>
              <a:ext cx="82648" cy="576263"/>
            </a:xfrm>
            <a:custGeom>
              <a:avLst/>
              <a:gdLst>
                <a:gd name="connsiteX0" fmla="*/ 68361 w 82648"/>
                <a:gd name="connsiteY0" fmla="*/ 576263 h 576263"/>
                <a:gd name="connsiteX1" fmla="*/ 11211 w 82648"/>
                <a:gd name="connsiteY1" fmla="*/ 438150 h 576263"/>
                <a:gd name="connsiteX2" fmla="*/ 6448 w 82648"/>
                <a:gd name="connsiteY2" fmla="*/ 285750 h 576263"/>
                <a:gd name="connsiteX3" fmla="*/ 82648 w 82648"/>
                <a:gd name="connsiteY3" fmla="*/ 0 h 576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48" h="576263">
                  <a:moveTo>
                    <a:pt x="68361" y="576263"/>
                  </a:moveTo>
                  <a:cubicBezTo>
                    <a:pt x="44945" y="531416"/>
                    <a:pt x="21530" y="486569"/>
                    <a:pt x="11211" y="438150"/>
                  </a:cubicBezTo>
                  <a:cubicBezTo>
                    <a:pt x="892" y="389731"/>
                    <a:pt x="-5458" y="358775"/>
                    <a:pt x="6448" y="285750"/>
                  </a:cubicBezTo>
                  <a:cubicBezTo>
                    <a:pt x="18354" y="212725"/>
                    <a:pt x="58836" y="74612"/>
                    <a:pt x="82648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任意多边形 869"/>
            <p:cNvSpPr/>
            <p:nvPr/>
          </p:nvSpPr>
          <p:spPr>
            <a:xfrm>
              <a:off x="-1015188" y="8451705"/>
              <a:ext cx="301276" cy="657225"/>
            </a:xfrm>
            <a:custGeom>
              <a:avLst/>
              <a:gdLst>
                <a:gd name="connsiteX0" fmla="*/ 39338 w 301276"/>
                <a:gd name="connsiteY0" fmla="*/ 0 h 657225"/>
                <a:gd name="connsiteX1" fmla="*/ 1238 w 301276"/>
                <a:gd name="connsiteY1" fmla="*/ 171450 h 657225"/>
                <a:gd name="connsiteX2" fmla="*/ 39338 w 301276"/>
                <a:gd name="connsiteY2" fmla="*/ 347662 h 657225"/>
                <a:gd name="connsiteX3" fmla="*/ 301276 w 301276"/>
                <a:gd name="connsiteY3" fmla="*/ 6572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1276" h="657225">
                  <a:moveTo>
                    <a:pt x="39338" y="0"/>
                  </a:moveTo>
                  <a:cubicBezTo>
                    <a:pt x="20288" y="56753"/>
                    <a:pt x="1238" y="113506"/>
                    <a:pt x="1238" y="171450"/>
                  </a:cubicBezTo>
                  <a:cubicBezTo>
                    <a:pt x="1238" y="229394"/>
                    <a:pt x="-10668" y="266700"/>
                    <a:pt x="39338" y="347662"/>
                  </a:cubicBezTo>
                  <a:cubicBezTo>
                    <a:pt x="89344" y="428624"/>
                    <a:pt x="241745" y="592137"/>
                    <a:pt x="301276" y="657225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9" name="组合 858">
            <a:extLst>
              <a:ext uri="{FF2B5EF4-FFF2-40B4-BE49-F238E27FC236}">
                <a16:creationId xmlns:a16="http://schemas.microsoft.com/office/drawing/2014/main" id="{BDCD3EA9-B080-4878-9CA6-0D5B0F0C60F2}"/>
              </a:ext>
            </a:extLst>
          </p:cNvPr>
          <p:cNvGrpSpPr/>
          <p:nvPr/>
        </p:nvGrpSpPr>
        <p:grpSpPr>
          <a:xfrm>
            <a:off x="9601830" y="1242314"/>
            <a:ext cx="692008" cy="692008"/>
            <a:chOff x="9945494" y="3152448"/>
            <a:chExt cx="1090806" cy="1090806"/>
          </a:xfrm>
        </p:grpSpPr>
        <p:sp>
          <p:nvSpPr>
            <p:cNvPr id="860" name="椭圆 859">
              <a:extLst>
                <a:ext uri="{FF2B5EF4-FFF2-40B4-BE49-F238E27FC236}">
                  <a16:creationId xmlns:a16="http://schemas.microsoft.com/office/drawing/2014/main" id="{79E27180-742A-4058-838C-3D998763D2BC}"/>
                </a:ext>
              </a:extLst>
            </p:cNvPr>
            <p:cNvSpPr/>
            <p:nvPr/>
          </p:nvSpPr>
          <p:spPr>
            <a:xfrm>
              <a:off x="9945494" y="3152448"/>
              <a:ext cx="1090806" cy="10908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1" name="任意多边形: 形状 149">
              <a:extLst>
                <a:ext uri="{FF2B5EF4-FFF2-40B4-BE49-F238E27FC236}">
                  <a16:creationId xmlns:a16="http://schemas.microsoft.com/office/drawing/2014/main" id="{2E52110B-F9D5-4763-B32A-2F49AC99BE07}"/>
                </a:ext>
              </a:extLst>
            </p:cNvPr>
            <p:cNvSpPr/>
            <p:nvPr/>
          </p:nvSpPr>
          <p:spPr>
            <a:xfrm>
              <a:off x="10461525" y="3161386"/>
              <a:ext cx="95304" cy="535804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2" name="任意多边形: 形状 10">
              <a:extLst>
                <a:ext uri="{FF2B5EF4-FFF2-40B4-BE49-F238E27FC236}">
                  <a16:creationId xmlns:a16="http://schemas.microsoft.com/office/drawing/2014/main" id="{6929A59B-D289-4634-91BD-521EE2F6FD8E}"/>
                </a:ext>
              </a:extLst>
            </p:cNvPr>
            <p:cNvSpPr/>
            <p:nvPr/>
          </p:nvSpPr>
          <p:spPr>
            <a:xfrm>
              <a:off x="9982994" y="3480461"/>
              <a:ext cx="510381" cy="202540"/>
            </a:xfrm>
            <a:custGeom>
              <a:avLst/>
              <a:gdLst>
                <a:gd name="connsiteX0" fmla="*/ 498475 w 498475"/>
                <a:gd name="connsiteY0" fmla="*/ 227835 h 227835"/>
                <a:gd name="connsiteX1" fmla="*/ 317500 w 498475"/>
                <a:gd name="connsiteY1" fmla="*/ 15110 h 227835"/>
                <a:gd name="connsiteX2" fmla="*/ 0 w 498475"/>
                <a:gd name="connsiteY2" fmla="*/ 34160 h 227835"/>
                <a:gd name="connsiteX0" fmla="*/ 510381 w 510381"/>
                <a:gd name="connsiteY0" fmla="*/ 220403 h 220403"/>
                <a:gd name="connsiteX1" fmla="*/ 329406 w 510381"/>
                <a:gd name="connsiteY1" fmla="*/ 7678 h 220403"/>
                <a:gd name="connsiteX2" fmla="*/ 0 w 510381"/>
                <a:gd name="connsiteY2" fmla="*/ 57684 h 220403"/>
                <a:gd name="connsiteX0" fmla="*/ 510381 w 510381"/>
                <a:gd name="connsiteY0" fmla="*/ 221691 h 221691"/>
                <a:gd name="connsiteX1" fmla="*/ 329406 w 510381"/>
                <a:gd name="connsiteY1" fmla="*/ 8966 h 221691"/>
                <a:gd name="connsiteX2" fmla="*/ 0 w 510381"/>
                <a:gd name="connsiteY2" fmla="*/ 58972 h 221691"/>
                <a:gd name="connsiteX0" fmla="*/ 510381 w 510381"/>
                <a:gd name="connsiteY0" fmla="*/ 209792 h 209792"/>
                <a:gd name="connsiteX1" fmla="*/ 322263 w 510381"/>
                <a:gd name="connsiteY1" fmla="*/ 11355 h 209792"/>
                <a:gd name="connsiteX2" fmla="*/ 0 w 510381"/>
                <a:gd name="connsiteY2" fmla="*/ 47073 h 209792"/>
                <a:gd name="connsiteX0" fmla="*/ 510381 w 510381"/>
                <a:gd name="connsiteY0" fmla="*/ 202540 h 202540"/>
                <a:gd name="connsiteX1" fmla="*/ 312738 w 510381"/>
                <a:gd name="connsiteY1" fmla="*/ 13628 h 202540"/>
                <a:gd name="connsiteX2" fmla="*/ 0 w 510381"/>
                <a:gd name="connsiteY2" fmla="*/ 39821 h 20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381" h="202540">
                  <a:moveTo>
                    <a:pt x="510381" y="202540"/>
                  </a:moveTo>
                  <a:cubicBezTo>
                    <a:pt x="461433" y="112317"/>
                    <a:pt x="397801" y="40748"/>
                    <a:pt x="312738" y="13628"/>
                  </a:cubicBezTo>
                  <a:cubicBezTo>
                    <a:pt x="227675" y="-13492"/>
                    <a:pt x="110066" y="2250"/>
                    <a:pt x="0" y="3982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3" name="任意多边形: 形状 14">
              <a:extLst>
                <a:ext uri="{FF2B5EF4-FFF2-40B4-BE49-F238E27FC236}">
                  <a16:creationId xmlns:a16="http://schemas.microsoft.com/office/drawing/2014/main" id="{D4F0647F-5BB3-4D22-92AD-032CB5FCB782}"/>
                </a:ext>
              </a:extLst>
            </p:cNvPr>
            <p:cNvSpPr/>
            <p:nvPr/>
          </p:nvSpPr>
          <p:spPr>
            <a:xfrm>
              <a:off x="10142537" y="3695700"/>
              <a:ext cx="357188" cy="418306"/>
            </a:xfrm>
            <a:custGeom>
              <a:avLst/>
              <a:gdLst>
                <a:gd name="connsiteX0" fmla="*/ 302805 w 302805"/>
                <a:gd name="connsiteY0" fmla="*/ 0 h 473075"/>
                <a:gd name="connsiteX1" fmla="*/ 26580 w 302805"/>
                <a:gd name="connsiteY1" fmla="*/ 149225 h 473075"/>
                <a:gd name="connsiteX2" fmla="*/ 26580 w 302805"/>
                <a:gd name="connsiteY2" fmla="*/ 473075 h 473075"/>
                <a:gd name="connsiteX0" fmla="*/ 363368 w 363368"/>
                <a:gd name="connsiteY0" fmla="*/ 0 h 418306"/>
                <a:gd name="connsiteX1" fmla="*/ 87143 w 363368"/>
                <a:gd name="connsiteY1" fmla="*/ 149225 h 418306"/>
                <a:gd name="connsiteX2" fmla="*/ 6180 w 363368"/>
                <a:gd name="connsiteY2" fmla="*/ 418306 h 418306"/>
                <a:gd name="connsiteX0" fmla="*/ 357188 w 357188"/>
                <a:gd name="connsiteY0" fmla="*/ 0 h 418306"/>
                <a:gd name="connsiteX1" fmla="*/ 80963 w 357188"/>
                <a:gd name="connsiteY1" fmla="*/ 149225 h 418306"/>
                <a:gd name="connsiteX2" fmla="*/ 0 w 357188"/>
                <a:gd name="connsiteY2" fmla="*/ 418306 h 418306"/>
                <a:gd name="connsiteX0" fmla="*/ 357188 w 357188"/>
                <a:gd name="connsiteY0" fmla="*/ 0 h 418306"/>
                <a:gd name="connsiteX1" fmla="*/ 95250 w 357188"/>
                <a:gd name="connsiteY1" fmla="*/ 137319 h 418306"/>
                <a:gd name="connsiteX2" fmla="*/ 0 w 357188"/>
                <a:gd name="connsiteY2" fmla="*/ 418306 h 41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8" h="418306">
                  <a:moveTo>
                    <a:pt x="357188" y="0"/>
                  </a:moveTo>
                  <a:cubicBezTo>
                    <a:pt x="242094" y="35189"/>
                    <a:pt x="154781" y="67601"/>
                    <a:pt x="95250" y="137319"/>
                  </a:cubicBezTo>
                  <a:cubicBezTo>
                    <a:pt x="35719" y="207037"/>
                    <a:pt x="5556" y="293423"/>
                    <a:pt x="0" y="4183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64" name="任意多边形: 形状 15">
              <a:extLst>
                <a:ext uri="{FF2B5EF4-FFF2-40B4-BE49-F238E27FC236}">
                  <a16:creationId xmlns:a16="http://schemas.microsoft.com/office/drawing/2014/main" id="{9736CBB2-72C5-4A35-90DB-51CB748870AB}"/>
                </a:ext>
              </a:extLst>
            </p:cNvPr>
            <p:cNvSpPr/>
            <p:nvPr/>
          </p:nvSpPr>
          <p:spPr>
            <a:xfrm>
              <a:off x="10494167" y="3695700"/>
              <a:ext cx="330995" cy="413544"/>
            </a:xfrm>
            <a:custGeom>
              <a:avLst/>
              <a:gdLst>
                <a:gd name="connsiteX0" fmla="*/ 0 w 419100"/>
                <a:gd name="connsiteY0" fmla="*/ 0 h 292100"/>
                <a:gd name="connsiteX1" fmla="*/ 158750 w 419100"/>
                <a:gd name="connsiteY1" fmla="*/ 228600 h 292100"/>
                <a:gd name="connsiteX2" fmla="*/ 419100 w 419100"/>
                <a:gd name="connsiteY2" fmla="*/ 292100 h 292100"/>
                <a:gd name="connsiteX0" fmla="*/ 0 w 309563"/>
                <a:gd name="connsiteY0" fmla="*/ 0 h 404019"/>
                <a:gd name="connsiteX1" fmla="*/ 158750 w 309563"/>
                <a:gd name="connsiteY1" fmla="*/ 228600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80169 w 309563"/>
                <a:gd name="connsiteY1" fmla="*/ 254794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30995"/>
                <a:gd name="connsiteY0" fmla="*/ 0 h 413544"/>
                <a:gd name="connsiteX1" fmla="*/ 80170 w 330995"/>
                <a:gd name="connsiteY1" fmla="*/ 288131 h 413544"/>
                <a:gd name="connsiteX2" fmla="*/ 330995 w 330995"/>
                <a:gd name="connsiteY2" fmla="*/ 413544 h 41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5" h="413544">
                  <a:moveTo>
                    <a:pt x="0" y="0"/>
                  </a:moveTo>
                  <a:cubicBezTo>
                    <a:pt x="1588" y="132820"/>
                    <a:pt x="25004" y="219207"/>
                    <a:pt x="80170" y="288131"/>
                  </a:cubicBezTo>
                  <a:cubicBezTo>
                    <a:pt x="135336" y="357055"/>
                    <a:pt x="235745" y="406135"/>
                    <a:pt x="330995" y="4135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5" name="任意多边形: 形状 16">
              <a:extLst>
                <a:ext uri="{FF2B5EF4-FFF2-40B4-BE49-F238E27FC236}">
                  <a16:creationId xmlns:a16="http://schemas.microsoft.com/office/drawing/2014/main" id="{A92191FA-8F5C-4DA2-A110-58756B6F8F7B}"/>
                </a:ext>
              </a:extLst>
            </p:cNvPr>
            <p:cNvSpPr/>
            <p:nvPr/>
          </p:nvSpPr>
          <p:spPr>
            <a:xfrm>
              <a:off x="10502900" y="3502025"/>
              <a:ext cx="488950" cy="243234"/>
            </a:xfrm>
            <a:custGeom>
              <a:avLst/>
              <a:gdLst>
                <a:gd name="connsiteX0" fmla="*/ 0 w 488950"/>
                <a:gd name="connsiteY0" fmla="*/ 196850 h 250798"/>
                <a:gd name="connsiteX1" fmla="*/ 314325 w 488950"/>
                <a:gd name="connsiteY1" fmla="*/ 238125 h 250798"/>
                <a:gd name="connsiteX2" fmla="*/ 488950 w 488950"/>
                <a:gd name="connsiteY2" fmla="*/ 0 h 250798"/>
                <a:gd name="connsiteX0" fmla="*/ 0 w 488950"/>
                <a:gd name="connsiteY0" fmla="*/ 196850 h 243234"/>
                <a:gd name="connsiteX1" fmla="*/ 295275 w 488950"/>
                <a:gd name="connsiteY1" fmla="*/ 228600 h 243234"/>
                <a:gd name="connsiteX2" fmla="*/ 488950 w 488950"/>
                <a:gd name="connsiteY2" fmla="*/ 0 h 24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950" h="243234">
                  <a:moveTo>
                    <a:pt x="0" y="196850"/>
                  </a:moveTo>
                  <a:cubicBezTo>
                    <a:pt x="116416" y="233891"/>
                    <a:pt x="213783" y="261408"/>
                    <a:pt x="295275" y="228600"/>
                  </a:cubicBezTo>
                  <a:cubicBezTo>
                    <a:pt x="376767" y="195792"/>
                    <a:pt x="442383" y="102658"/>
                    <a:pt x="48895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2" name="组合 881">
            <a:extLst>
              <a:ext uri="{FF2B5EF4-FFF2-40B4-BE49-F238E27FC236}">
                <a16:creationId xmlns:a16="http://schemas.microsoft.com/office/drawing/2014/main" id="{BDCD3EA9-B080-4878-9CA6-0D5B0F0C60F2}"/>
              </a:ext>
            </a:extLst>
          </p:cNvPr>
          <p:cNvGrpSpPr/>
          <p:nvPr/>
        </p:nvGrpSpPr>
        <p:grpSpPr>
          <a:xfrm>
            <a:off x="9619983" y="3584566"/>
            <a:ext cx="692008" cy="692008"/>
            <a:chOff x="9945494" y="3152448"/>
            <a:chExt cx="1090806" cy="1090806"/>
          </a:xfrm>
        </p:grpSpPr>
        <p:sp>
          <p:nvSpPr>
            <p:cNvPr id="883" name="椭圆 882">
              <a:extLst>
                <a:ext uri="{FF2B5EF4-FFF2-40B4-BE49-F238E27FC236}">
                  <a16:creationId xmlns:a16="http://schemas.microsoft.com/office/drawing/2014/main" id="{79E27180-742A-4058-838C-3D998763D2BC}"/>
                </a:ext>
              </a:extLst>
            </p:cNvPr>
            <p:cNvSpPr/>
            <p:nvPr/>
          </p:nvSpPr>
          <p:spPr>
            <a:xfrm>
              <a:off x="9945494" y="3152448"/>
              <a:ext cx="1090806" cy="10908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4" name="任意多边形: 形状 149">
              <a:extLst>
                <a:ext uri="{FF2B5EF4-FFF2-40B4-BE49-F238E27FC236}">
                  <a16:creationId xmlns:a16="http://schemas.microsoft.com/office/drawing/2014/main" id="{2E52110B-F9D5-4763-B32A-2F49AC99BE07}"/>
                </a:ext>
              </a:extLst>
            </p:cNvPr>
            <p:cNvSpPr/>
            <p:nvPr/>
          </p:nvSpPr>
          <p:spPr>
            <a:xfrm>
              <a:off x="10461525" y="3161386"/>
              <a:ext cx="95304" cy="535804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任意多边形: 形状 10">
              <a:extLst>
                <a:ext uri="{FF2B5EF4-FFF2-40B4-BE49-F238E27FC236}">
                  <a16:creationId xmlns:a16="http://schemas.microsoft.com/office/drawing/2014/main" id="{6929A59B-D289-4634-91BD-521EE2F6FD8E}"/>
                </a:ext>
              </a:extLst>
            </p:cNvPr>
            <p:cNvSpPr/>
            <p:nvPr/>
          </p:nvSpPr>
          <p:spPr>
            <a:xfrm>
              <a:off x="9982994" y="3480461"/>
              <a:ext cx="510381" cy="202540"/>
            </a:xfrm>
            <a:custGeom>
              <a:avLst/>
              <a:gdLst>
                <a:gd name="connsiteX0" fmla="*/ 498475 w 498475"/>
                <a:gd name="connsiteY0" fmla="*/ 227835 h 227835"/>
                <a:gd name="connsiteX1" fmla="*/ 317500 w 498475"/>
                <a:gd name="connsiteY1" fmla="*/ 15110 h 227835"/>
                <a:gd name="connsiteX2" fmla="*/ 0 w 498475"/>
                <a:gd name="connsiteY2" fmla="*/ 34160 h 227835"/>
                <a:gd name="connsiteX0" fmla="*/ 510381 w 510381"/>
                <a:gd name="connsiteY0" fmla="*/ 220403 h 220403"/>
                <a:gd name="connsiteX1" fmla="*/ 329406 w 510381"/>
                <a:gd name="connsiteY1" fmla="*/ 7678 h 220403"/>
                <a:gd name="connsiteX2" fmla="*/ 0 w 510381"/>
                <a:gd name="connsiteY2" fmla="*/ 57684 h 220403"/>
                <a:gd name="connsiteX0" fmla="*/ 510381 w 510381"/>
                <a:gd name="connsiteY0" fmla="*/ 221691 h 221691"/>
                <a:gd name="connsiteX1" fmla="*/ 329406 w 510381"/>
                <a:gd name="connsiteY1" fmla="*/ 8966 h 221691"/>
                <a:gd name="connsiteX2" fmla="*/ 0 w 510381"/>
                <a:gd name="connsiteY2" fmla="*/ 58972 h 221691"/>
                <a:gd name="connsiteX0" fmla="*/ 510381 w 510381"/>
                <a:gd name="connsiteY0" fmla="*/ 209792 h 209792"/>
                <a:gd name="connsiteX1" fmla="*/ 322263 w 510381"/>
                <a:gd name="connsiteY1" fmla="*/ 11355 h 209792"/>
                <a:gd name="connsiteX2" fmla="*/ 0 w 510381"/>
                <a:gd name="connsiteY2" fmla="*/ 47073 h 209792"/>
                <a:gd name="connsiteX0" fmla="*/ 510381 w 510381"/>
                <a:gd name="connsiteY0" fmla="*/ 202540 h 202540"/>
                <a:gd name="connsiteX1" fmla="*/ 312738 w 510381"/>
                <a:gd name="connsiteY1" fmla="*/ 13628 h 202540"/>
                <a:gd name="connsiteX2" fmla="*/ 0 w 510381"/>
                <a:gd name="connsiteY2" fmla="*/ 39821 h 20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381" h="202540">
                  <a:moveTo>
                    <a:pt x="510381" y="202540"/>
                  </a:moveTo>
                  <a:cubicBezTo>
                    <a:pt x="461433" y="112317"/>
                    <a:pt x="397801" y="40748"/>
                    <a:pt x="312738" y="13628"/>
                  </a:cubicBezTo>
                  <a:cubicBezTo>
                    <a:pt x="227675" y="-13492"/>
                    <a:pt x="110066" y="2250"/>
                    <a:pt x="0" y="3982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任意多边形: 形状 14">
              <a:extLst>
                <a:ext uri="{FF2B5EF4-FFF2-40B4-BE49-F238E27FC236}">
                  <a16:creationId xmlns:a16="http://schemas.microsoft.com/office/drawing/2014/main" id="{D4F0647F-5BB3-4D22-92AD-032CB5FCB782}"/>
                </a:ext>
              </a:extLst>
            </p:cNvPr>
            <p:cNvSpPr/>
            <p:nvPr/>
          </p:nvSpPr>
          <p:spPr>
            <a:xfrm>
              <a:off x="10142537" y="3695700"/>
              <a:ext cx="357188" cy="418306"/>
            </a:xfrm>
            <a:custGeom>
              <a:avLst/>
              <a:gdLst>
                <a:gd name="connsiteX0" fmla="*/ 302805 w 302805"/>
                <a:gd name="connsiteY0" fmla="*/ 0 h 473075"/>
                <a:gd name="connsiteX1" fmla="*/ 26580 w 302805"/>
                <a:gd name="connsiteY1" fmla="*/ 149225 h 473075"/>
                <a:gd name="connsiteX2" fmla="*/ 26580 w 302805"/>
                <a:gd name="connsiteY2" fmla="*/ 473075 h 473075"/>
                <a:gd name="connsiteX0" fmla="*/ 363368 w 363368"/>
                <a:gd name="connsiteY0" fmla="*/ 0 h 418306"/>
                <a:gd name="connsiteX1" fmla="*/ 87143 w 363368"/>
                <a:gd name="connsiteY1" fmla="*/ 149225 h 418306"/>
                <a:gd name="connsiteX2" fmla="*/ 6180 w 363368"/>
                <a:gd name="connsiteY2" fmla="*/ 418306 h 418306"/>
                <a:gd name="connsiteX0" fmla="*/ 357188 w 357188"/>
                <a:gd name="connsiteY0" fmla="*/ 0 h 418306"/>
                <a:gd name="connsiteX1" fmla="*/ 80963 w 357188"/>
                <a:gd name="connsiteY1" fmla="*/ 149225 h 418306"/>
                <a:gd name="connsiteX2" fmla="*/ 0 w 357188"/>
                <a:gd name="connsiteY2" fmla="*/ 418306 h 418306"/>
                <a:gd name="connsiteX0" fmla="*/ 357188 w 357188"/>
                <a:gd name="connsiteY0" fmla="*/ 0 h 418306"/>
                <a:gd name="connsiteX1" fmla="*/ 95250 w 357188"/>
                <a:gd name="connsiteY1" fmla="*/ 137319 h 418306"/>
                <a:gd name="connsiteX2" fmla="*/ 0 w 357188"/>
                <a:gd name="connsiteY2" fmla="*/ 418306 h 41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8" h="418306">
                  <a:moveTo>
                    <a:pt x="357188" y="0"/>
                  </a:moveTo>
                  <a:cubicBezTo>
                    <a:pt x="242094" y="35189"/>
                    <a:pt x="154781" y="67601"/>
                    <a:pt x="95250" y="137319"/>
                  </a:cubicBezTo>
                  <a:cubicBezTo>
                    <a:pt x="35719" y="207037"/>
                    <a:pt x="5556" y="293423"/>
                    <a:pt x="0" y="4183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7" name="任意多边形: 形状 15">
              <a:extLst>
                <a:ext uri="{FF2B5EF4-FFF2-40B4-BE49-F238E27FC236}">
                  <a16:creationId xmlns:a16="http://schemas.microsoft.com/office/drawing/2014/main" id="{9736CBB2-72C5-4A35-90DB-51CB748870AB}"/>
                </a:ext>
              </a:extLst>
            </p:cNvPr>
            <p:cNvSpPr/>
            <p:nvPr/>
          </p:nvSpPr>
          <p:spPr>
            <a:xfrm>
              <a:off x="10494167" y="3695700"/>
              <a:ext cx="330995" cy="413544"/>
            </a:xfrm>
            <a:custGeom>
              <a:avLst/>
              <a:gdLst>
                <a:gd name="connsiteX0" fmla="*/ 0 w 419100"/>
                <a:gd name="connsiteY0" fmla="*/ 0 h 292100"/>
                <a:gd name="connsiteX1" fmla="*/ 158750 w 419100"/>
                <a:gd name="connsiteY1" fmla="*/ 228600 h 292100"/>
                <a:gd name="connsiteX2" fmla="*/ 419100 w 419100"/>
                <a:gd name="connsiteY2" fmla="*/ 292100 h 292100"/>
                <a:gd name="connsiteX0" fmla="*/ 0 w 309563"/>
                <a:gd name="connsiteY0" fmla="*/ 0 h 404019"/>
                <a:gd name="connsiteX1" fmla="*/ 158750 w 309563"/>
                <a:gd name="connsiteY1" fmla="*/ 228600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80169 w 309563"/>
                <a:gd name="connsiteY1" fmla="*/ 254794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30995"/>
                <a:gd name="connsiteY0" fmla="*/ 0 h 413544"/>
                <a:gd name="connsiteX1" fmla="*/ 80170 w 330995"/>
                <a:gd name="connsiteY1" fmla="*/ 288131 h 413544"/>
                <a:gd name="connsiteX2" fmla="*/ 330995 w 330995"/>
                <a:gd name="connsiteY2" fmla="*/ 413544 h 41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5" h="413544">
                  <a:moveTo>
                    <a:pt x="0" y="0"/>
                  </a:moveTo>
                  <a:cubicBezTo>
                    <a:pt x="1588" y="132820"/>
                    <a:pt x="25004" y="219207"/>
                    <a:pt x="80170" y="288131"/>
                  </a:cubicBezTo>
                  <a:cubicBezTo>
                    <a:pt x="135336" y="357055"/>
                    <a:pt x="235745" y="406135"/>
                    <a:pt x="330995" y="4135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任意多边形: 形状 16">
              <a:extLst>
                <a:ext uri="{FF2B5EF4-FFF2-40B4-BE49-F238E27FC236}">
                  <a16:creationId xmlns:a16="http://schemas.microsoft.com/office/drawing/2014/main" id="{A92191FA-8F5C-4DA2-A110-58756B6F8F7B}"/>
                </a:ext>
              </a:extLst>
            </p:cNvPr>
            <p:cNvSpPr/>
            <p:nvPr/>
          </p:nvSpPr>
          <p:spPr>
            <a:xfrm>
              <a:off x="10502900" y="3502025"/>
              <a:ext cx="488950" cy="243234"/>
            </a:xfrm>
            <a:custGeom>
              <a:avLst/>
              <a:gdLst>
                <a:gd name="connsiteX0" fmla="*/ 0 w 488950"/>
                <a:gd name="connsiteY0" fmla="*/ 196850 h 250798"/>
                <a:gd name="connsiteX1" fmla="*/ 314325 w 488950"/>
                <a:gd name="connsiteY1" fmla="*/ 238125 h 250798"/>
                <a:gd name="connsiteX2" fmla="*/ 488950 w 488950"/>
                <a:gd name="connsiteY2" fmla="*/ 0 h 250798"/>
                <a:gd name="connsiteX0" fmla="*/ 0 w 488950"/>
                <a:gd name="connsiteY0" fmla="*/ 196850 h 243234"/>
                <a:gd name="connsiteX1" fmla="*/ 295275 w 488950"/>
                <a:gd name="connsiteY1" fmla="*/ 228600 h 243234"/>
                <a:gd name="connsiteX2" fmla="*/ 488950 w 488950"/>
                <a:gd name="connsiteY2" fmla="*/ 0 h 24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950" h="243234">
                  <a:moveTo>
                    <a:pt x="0" y="196850"/>
                  </a:moveTo>
                  <a:cubicBezTo>
                    <a:pt x="116416" y="233891"/>
                    <a:pt x="213783" y="261408"/>
                    <a:pt x="295275" y="228600"/>
                  </a:cubicBezTo>
                  <a:cubicBezTo>
                    <a:pt x="376767" y="195792"/>
                    <a:pt x="442383" y="102658"/>
                    <a:pt x="48895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9" name="组合 888">
            <a:extLst>
              <a:ext uri="{FF2B5EF4-FFF2-40B4-BE49-F238E27FC236}">
                <a16:creationId xmlns:a16="http://schemas.microsoft.com/office/drawing/2014/main" id="{BDCD3EA9-B080-4878-9CA6-0D5B0F0C60F2}"/>
              </a:ext>
            </a:extLst>
          </p:cNvPr>
          <p:cNvGrpSpPr/>
          <p:nvPr/>
        </p:nvGrpSpPr>
        <p:grpSpPr>
          <a:xfrm>
            <a:off x="10732966" y="-1754914"/>
            <a:ext cx="692008" cy="692008"/>
            <a:chOff x="9945494" y="3152448"/>
            <a:chExt cx="1090806" cy="1090806"/>
          </a:xfrm>
        </p:grpSpPr>
        <p:sp>
          <p:nvSpPr>
            <p:cNvPr id="890" name="椭圆 889">
              <a:extLst>
                <a:ext uri="{FF2B5EF4-FFF2-40B4-BE49-F238E27FC236}">
                  <a16:creationId xmlns:a16="http://schemas.microsoft.com/office/drawing/2014/main" id="{79E27180-742A-4058-838C-3D998763D2BC}"/>
                </a:ext>
              </a:extLst>
            </p:cNvPr>
            <p:cNvSpPr/>
            <p:nvPr/>
          </p:nvSpPr>
          <p:spPr>
            <a:xfrm>
              <a:off x="9945494" y="3152448"/>
              <a:ext cx="1090806" cy="10908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1" name="任意多边形: 形状 149">
              <a:extLst>
                <a:ext uri="{FF2B5EF4-FFF2-40B4-BE49-F238E27FC236}">
                  <a16:creationId xmlns:a16="http://schemas.microsoft.com/office/drawing/2014/main" id="{2E52110B-F9D5-4763-B32A-2F49AC99BE07}"/>
                </a:ext>
              </a:extLst>
            </p:cNvPr>
            <p:cNvSpPr/>
            <p:nvPr/>
          </p:nvSpPr>
          <p:spPr>
            <a:xfrm>
              <a:off x="10461525" y="3161386"/>
              <a:ext cx="95304" cy="535804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2" name="任意多边形: 形状 10">
              <a:extLst>
                <a:ext uri="{FF2B5EF4-FFF2-40B4-BE49-F238E27FC236}">
                  <a16:creationId xmlns:a16="http://schemas.microsoft.com/office/drawing/2014/main" id="{6929A59B-D289-4634-91BD-521EE2F6FD8E}"/>
                </a:ext>
              </a:extLst>
            </p:cNvPr>
            <p:cNvSpPr/>
            <p:nvPr/>
          </p:nvSpPr>
          <p:spPr>
            <a:xfrm>
              <a:off x="9982994" y="3480461"/>
              <a:ext cx="510381" cy="202540"/>
            </a:xfrm>
            <a:custGeom>
              <a:avLst/>
              <a:gdLst>
                <a:gd name="connsiteX0" fmla="*/ 498475 w 498475"/>
                <a:gd name="connsiteY0" fmla="*/ 227835 h 227835"/>
                <a:gd name="connsiteX1" fmla="*/ 317500 w 498475"/>
                <a:gd name="connsiteY1" fmla="*/ 15110 h 227835"/>
                <a:gd name="connsiteX2" fmla="*/ 0 w 498475"/>
                <a:gd name="connsiteY2" fmla="*/ 34160 h 227835"/>
                <a:gd name="connsiteX0" fmla="*/ 510381 w 510381"/>
                <a:gd name="connsiteY0" fmla="*/ 220403 h 220403"/>
                <a:gd name="connsiteX1" fmla="*/ 329406 w 510381"/>
                <a:gd name="connsiteY1" fmla="*/ 7678 h 220403"/>
                <a:gd name="connsiteX2" fmla="*/ 0 w 510381"/>
                <a:gd name="connsiteY2" fmla="*/ 57684 h 220403"/>
                <a:gd name="connsiteX0" fmla="*/ 510381 w 510381"/>
                <a:gd name="connsiteY0" fmla="*/ 221691 h 221691"/>
                <a:gd name="connsiteX1" fmla="*/ 329406 w 510381"/>
                <a:gd name="connsiteY1" fmla="*/ 8966 h 221691"/>
                <a:gd name="connsiteX2" fmla="*/ 0 w 510381"/>
                <a:gd name="connsiteY2" fmla="*/ 58972 h 221691"/>
                <a:gd name="connsiteX0" fmla="*/ 510381 w 510381"/>
                <a:gd name="connsiteY0" fmla="*/ 209792 h 209792"/>
                <a:gd name="connsiteX1" fmla="*/ 322263 w 510381"/>
                <a:gd name="connsiteY1" fmla="*/ 11355 h 209792"/>
                <a:gd name="connsiteX2" fmla="*/ 0 w 510381"/>
                <a:gd name="connsiteY2" fmla="*/ 47073 h 209792"/>
                <a:gd name="connsiteX0" fmla="*/ 510381 w 510381"/>
                <a:gd name="connsiteY0" fmla="*/ 202540 h 202540"/>
                <a:gd name="connsiteX1" fmla="*/ 312738 w 510381"/>
                <a:gd name="connsiteY1" fmla="*/ 13628 h 202540"/>
                <a:gd name="connsiteX2" fmla="*/ 0 w 510381"/>
                <a:gd name="connsiteY2" fmla="*/ 39821 h 20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381" h="202540">
                  <a:moveTo>
                    <a:pt x="510381" y="202540"/>
                  </a:moveTo>
                  <a:cubicBezTo>
                    <a:pt x="461433" y="112317"/>
                    <a:pt x="397801" y="40748"/>
                    <a:pt x="312738" y="13628"/>
                  </a:cubicBezTo>
                  <a:cubicBezTo>
                    <a:pt x="227675" y="-13492"/>
                    <a:pt x="110066" y="2250"/>
                    <a:pt x="0" y="3982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3" name="任意多边形: 形状 14">
              <a:extLst>
                <a:ext uri="{FF2B5EF4-FFF2-40B4-BE49-F238E27FC236}">
                  <a16:creationId xmlns:a16="http://schemas.microsoft.com/office/drawing/2014/main" id="{D4F0647F-5BB3-4D22-92AD-032CB5FCB782}"/>
                </a:ext>
              </a:extLst>
            </p:cNvPr>
            <p:cNvSpPr/>
            <p:nvPr/>
          </p:nvSpPr>
          <p:spPr>
            <a:xfrm>
              <a:off x="10142537" y="3695700"/>
              <a:ext cx="357188" cy="418306"/>
            </a:xfrm>
            <a:custGeom>
              <a:avLst/>
              <a:gdLst>
                <a:gd name="connsiteX0" fmla="*/ 302805 w 302805"/>
                <a:gd name="connsiteY0" fmla="*/ 0 h 473075"/>
                <a:gd name="connsiteX1" fmla="*/ 26580 w 302805"/>
                <a:gd name="connsiteY1" fmla="*/ 149225 h 473075"/>
                <a:gd name="connsiteX2" fmla="*/ 26580 w 302805"/>
                <a:gd name="connsiteY2" fmla="*/ 473075 h 473075"/>
                <a:gd name="connsiteX0" fmla="*/ 363368 w 363368"/>
                <a:gd name="connsiteY0" fmla="*/ 0 h 418306"/>
                <a:gd name="connsiteX1" fmla="*/ 87143 w 363368"/>
                <a:gd name="connsiteY1" fmla="*/ 149225 h 418306"/>
                <a:gd name="connsiteX2" fmla="*/ 6180 w 363368"/>
                <a:gd name="connsiteY2" fmla="*/ 418306 h 418306"/>
                <a:gd name="connsiteX0" fmla="*/ 357188 w 357188"/>
                <a:gd name="connsiteY0" fmla="*/ 0 h 418306"/>
                <a:gd name="connsiteX1" fmla="*/ 80963 w 357188"/>
                <a:gd name="connsiteY1" fmla="*/ 149225 h 418306"/>
                <a:gd name="connsiteX2" fmla="*/ 0 w 357188"/>
                <a:gd name="connsiteY2" fmla="*/ 418306 h 418306"/>
                <a:gd name="connsiteX0" fmla="*/ 357188 w 357188"/>
                <a:gd name="connsiteY0" fmla="*/ 0 h 418306"/>
                <a:gd name="connsiteX1" fmla="*/ 95250 w 357188"/>
                <a:gd name="connsiteY1" fmla="*/ 137319 h 418306"/>
                <a:gd name="connsiteX2" fmla="*/ 0 w 357188"/>
                <a:gd name="connsiteY2" fmla="*/ 418306 h 41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8" h="418306">
                  <a:moveTo>
                    <a:pt x="357188" y="0"/>
                  </a:moveTo>
                  <a:cubicBezTo>
                    <a:pt x="242094" y="35189"/>
                    <a:pt x="154781" y="67601"/>
                    <a:pt x="95250" y="137319"/>
                  </a:cubicBezTo>
                  <a:cubicBezTo>
                    <a:pt x="35719" y="207037"/>
                    <a:pt x="5556" y="293423"/>
                    <a:pt x="0" y="4183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94" name="任意多边形: 形状 15">
              <a:extLst>
                <a:ext uri="{FF2B5EF4-FFF2-40B4-BE49-F238E27FC236}">
                  <a16:creationId xmlns:a16="http://schemas.microsoft.com/office/drawing/2014/main" id="{9736CBB2-72C5-4A35-90DB-51CB748870AB}"/>
                </a:ext>
              </a:extLst>
            </p:cNvPr>
            <p:cNvSpPr/>
            <p:nvPr/>
          </p:nvSpPr>
          <p:spPr>
            <a:xfrm>
              <a:off x="10494167" y="3695700"/>
              <a:ext cx="330995" cy="413544"/>
            </a:xfrm>
            <a:custGeom>
              <a:avLst/>
              <a:gdLst>
                <a:gd name="connsiteX0" fmla="*/ 0 w 419100"/>
                <a:gd name="connsiteY0" fmla="*/ 0 h 292100"/>
                <a:gd name="connsiteX1" fmla="*/ 158750 w 419100"/>
                <a:gd name="connsiteY1" fmla="*/ 228600 h 292100"/>
                <a:gd name="connsiteX2" fmla="*/ 419100 w 419100"/>
                <a:gd name="connsiteY2" fmla="*/ 292100 h 292100"/>
                <a:gd name="connsiteX0" fmla="*/ 0 w 309563"/>
                <a:gd name="connsiteY0" fmla="*/ 0 h 404019"/>
                <a:gd name="connsiteX1" fmla="*/ 158750 w 309563"/>
                <a:gd name="connsiteY1" fmla="*/ 228600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80169 w 309563"/>
                <a:gd name="connsiteY1" fmla="*/ 254794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30995"/>
                <a:gd name="connsiteY0" fmla="*/ 0 h 413544"/>
                <a:gd name="connsiteX1" fmla="*/ 80170 w 330995"/>
                <a:gd name="connsiteY1" fmla="*/ 288131 h 413544"/>
                <a:gd name="connsiteX2" fmla="*/ 330995 w 330995"/>
                <a:gd name="connsiteY2" fmla="*/ 413544 h 41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5" h="413544">
                  <a:moveTo>
                    <a:pt x="0" y="0"/>
                  </a:moveTo>
                  <a:cubicBezTo>
                    <a:pt x="1588" y="132820"/>
                    <a:pt x="25004" y="219207"/>
                    <a:pt x="80170" y="288131"/>
                  </a:cubicBezTo>
                  <a:cubicBezTo>
                    <a:pt x="135336" y="357055"/>
                    <a:pt x="235745" y="406135"/>
                    <a:pt x="330995" y="4135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5" name="任意多边形: 形状 16">
              <a:extLst>
                <a:ext uri="{FF2B5EF4-FFF2-40B4-BE49-F238E27FC236}">
                  <a16:creationId xmlns:a16="http://schemas.microsoft.com/office/drawing/2014/main" id="{A92191FA-8F5C-4DA2-A110-58756B6F8F7B}"/>
                </a:ext>
              </a:extLst>
            </p:cNvPr>
            <p:cNvSpPr/>
            <p:nvPr/>
          </p:nvSpPr>
          <p:spPr>
            <a:xfrm>
              <a:off x="10502900" y="3502025"/>
              <a:ext cx="488950" cy="243234"/>
            </a:xfrm>
            <a:custGeom>
              <a:avLst/>
              <a:gdLst>
                <a:gd name="connsiteX0" fmla="*/ 0 w 488950"/>
                <a:gd name="connsiteY0" fmla="*/ 196850 h 250798"/>
                <a:gd name="connsiteX1" fmla="*/ 314325 w 488950"/>
                <a:gd name="connsiteY1" fmla="*/ 238125 h 250798"/>
                <a:gd name="connsiteX2" fmla="*/ 488950 w 488950"/>
                <a:gd name="connsiteY2" fmla="*/ 0 h 250798"/>
                <a:gd name="connsiteX0" fmla="*/ 0 w 488950"/>
                <a:gd name="connsiteY0" fmla="*/ 196850 h 243234"/>
                <a:gd name="connsiteX1" fmla="*/ 295275 w 488950"/>
                <a:gd name="connsiteY1" fmla="*/ 228600 h 243234"/>
                <a:gd name="connsiteX2" fmla="*/ 488950 w 488950"/>
                <a:gd name="connsiteY2" fmla="*/ 0 h 24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950" h="243234">
                  <a:moveTo>
                    <a:pt x="0" y="196850"/>
                  </a:moveTo>
                  <a:cubicBezTo>
                    <a:pt x="116416" y="233891"/>
                    <a:pt x="213783" y="261408"/>
                    <a:pt x="295275" y="228600"/>
                  </a:cubicBezTo>
                  <a:cubicBezTo>
                    <a:pt x="376767" y="195792"/>
                    <a:pt x="442383" y="102658"/>
                    <a:pt x="48895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4" name="组合 903">
            <a:extLst>
              <a:ext uri="{FF2B5EF4-FFF2-40B4-BE49-F238E27FC236}">
                <a16:creationId xmlns:a16="http://schemas.microsoft.com/office/drawing/2014/main" id="{BDCD3EA9-B080-4878-9CA6-0D5B0F0C60F2}"/>
              </a:ext>
            </a:extLst>
          </p:cNvPr>
          <p:cNvGrpSpPr/>
          <p:nvPr/>
        </p:nvGrpSpPr>
        <p:grpSpPr>
          <a:xfrm>
            <a:off x="1306681" y="1256444"/>
            <a:ext cx="692008" cy="692008"/>
            <a:chOff x="9945494" y="3152448"/>
            <a:chExt cx="1090806" cy="1090806"/>
          </a:xfrm>
        </p:grpSpPr>
        <p:sp>
          <p:nvSpPr>
            <p:cNvPr id="905" name="椭圆 904">
              <a:extLst>
                <a:ext uri="{FF2B5EF4-FFF2-40B4-BE49-F238E27FC236}">
                  <a16:creationId xmlns:a16="http://schemas.microsoft.com/office/drawing/2014/main" id="{79E27180-742A-4058-838C-3D998763D2BC}"/>
                </a:ext>
              </a:extLst>
            </p:cNvPr>
            <p:cNvSpPr/>
            <p:nvPr/>
          </p:nvSpPr>
          <p:spPr>
            <a:xfrm>
              <a:off x="9945494" y="3152448"/>
              <a:ext cx="1090806" cy="10908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6" name="任意多边形: 形状 149">
              <a:extLst>
                <a:ext uri="{FF2B5EF4-FFF2-40B4-BE49-F238E27FC236}">
                  <a16:creationId xmlns:a16="http://schemas.microsoft.com/office/drawing/2014/main" id="{2E52110B-F9D5-4763-B32A-2F49AC99BE07}"/>
                </a:ext>
              </a:extLst>
            </p:cNvPr>
            <p:cNvSpPr/>
            <p:nvPr/>
          </p:nvSpPr>
          <p:spPr>
            <a:xfrm>
              <a:off x="10461525" y="3161386"/>
              <a:ext cx="95304" cy="535804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7" name="任意多边形: 形状 10">
              <a:extLst>
                <a:ext uri="{FF2B5EF4-FFF2-40B4-BE49-F238E27FC236}">
                  <a16:creationId xmlns:a16="http://schemas.microsoft.com/office/drawing/2014/main" id="{6929A59B-D289-4634-91BD-521EE2F6FD8E}"/>
                </a:ext>
              </a:extLst>
            </p:cNvPr>
            <p:cNvSpPr/>
            <p:nvPr/>
          </p:nvSpPr>
          <p:spPr>
            <a:xfrm>
              <a:off x="9982994" y="3480461"/>
              <a:ext cx="510381" cy="202540"/>
            </a:xfrm>
            <a:custGeom>
              <a:avLst/>
              <a:gdLst>
                <a:gd name="connsiteX0" fmla="*/ 498475 w 498475"/>
                <a:gd name="connsiteY0" fmla="*/ 227835 h 227835"/>
                <a:gd name="connsiteX1" fmla="*/ 317500 w 498475"/>
                <a:gd name="connsiteY1" fmla="*/ 15110 h 227835"/>
                <a:gd name="connsiteX2" fmla="*/ 0 w 498475"/>
                <a:gd name="connsiteY2" fmla="*/ 34160 h 227835"/>
                <a:gd name="connsiteX0" fmla="*/ 510381 w 510381"/>
                <a:gd name="connsiteY0" fmla="*/ 220403 h 220403"/>
                <a:gd name="connsiteX1" fmla="*/ 329406 w 510381"/>
                <a:gd name="connsiteY1" fmla="*/ 7678 h 220403"/>
                <a:gd name="connsiteX2" fmla="*/ 0 w 510381"/>
                <a:gd name="connsiteY2" fmla="*/ 57684 h 220403"/>
                <a:gd name="connsiteX0" fmla="*/ 510381 w 510381"/>
                <a:gd name="connsiteY0" fmla="*/ 221691 h 221691"/>
                <a:gd name="connsiteX1" fmla="*/ 329406 w 510381"/>
                <a:gd name="connsiteY1" fmla="*/ 8966 h 221691"/>
                <a:gd name="connsiteX2" fmla="*/ 0 w 510381"/>
                <a:gd name="connsiteY2" fmla="*/ 58972 h 221691"/>
                <a:gd name="connsiteX0" fmla="*/ 510381 w 510381"/>
                <a:gd name="connsiteY0" fmla="*/ 209792 h 209792"/>
                <a:gd name="connsiteX1" fmla="*/ 322263 w 510381"/>
                <a:gd name="connsiteY1" fmla="*/ 11355 h 209792"/>
                <a:gd name="connsiteX2" fmla="*/ 0 w 510381"/>
                <a:gd name="connsiteY2" fmla="*/ 47073 h 209792"/>
                <a:gd name="connsiteX0" fmla="*/ 510381 w 510381"/>
                <a:gd name="connsiteY0" fmla="*/ 202540 h 202540"/>
                <a:gd name="connsiteX1" fmla="*/ 312738 w 510381"/>
                <a:gd name="connsiteY1" fmla="*/ 13628 h 202540"/>
                <a:gd name="connsiteX2" fmla="*/ 0 w 510381"/>
                <a:gd name="connsiteY2" fmla="*/ 39821 h 20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381" h="202540">
                  <a:moveTo>
                    <a:pt x="510381" y="202540"/>
                  </a:moveTo>
                  <a:cubicBezTo>
                    <a:pt x="461433" y="112317"/>
                    <a:pt x="397801" y="40748"/>
                    <a:pt x="312738" y="13628"/>
                  </a:cubicBezTo>
                  <a:cubicBezTo>
                    <a:pt x="227675" y="-13492"/>
                    <a:pt x="110066" y="2250"/>
                    <a:pt x="0" y="3982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8" name="任意多边形: 形状 14">
              <a:extLst>
                <a:ext uri="{FF2B5EF4-FFF2-40B4-BE49-F238E27FC236}">
                  <a16:creationId xmlns:a16="http://schemas.microsoft.com/office/drawing/2014/main" id="{D4F0647F-5BB3-4D22-92AD-032CB5FCB782}"/>
                </a:ext>
              </a:extLst>
            </p:cNvPr>
            <p:cNvSpPr/>
            <p:nvPr/>
          </p:nvSpPr>
          <p:spPr>
            <a:xfrm>
              <a:off x="10142537" y="3695700"/>
              <a:ext cx="357188" cy="418306"/>
            </a:xfrm>
            <a:custGeom>
              <a:avLst/>
              <a:gdLst>
                <a:gd name="connsiteX0" fmla="*/ 302805 w 302805"/>
                <a:gd name="connsiteY0" fmla="*/ 0 h 473075"/>
                <a:gd name="connsiteX1" fmla="*/ 26580 w 302805"/>
                <a:gd name="connsiteY1" fmla="*/ 149225 h 473075"/>
                <a:gd name="connsiteX2" fmla="*/ 26580 w 302805"/>
                <a:gd name="connsiteY2" fmla="*/ 473075 h 473075"/>
                <a:gd name="connsiteX0" fmla="*/ 363368 w 363368"/>
                <a:gd name="connsiteY0" fmla="*/ 0 h 418306"/>
                <a:gd name="connsiteX1" fmla="*/ 87143 w 363368"/>
                <a:gd name="connsiteY1" fmla="*/ 149225 h 418306"/>
                <a:gd name="connsiteX2" fmla="*/ 6180 w 363368"/>
                <a:gd name="connsiteY2" fmla="*/ 418306 h 418306"/>
                <a:gd name="connsiteX0" fmla="*/ 357188 w 357188"/>
                <a:gd name="connsiteY0" fmla="*/ 0 h 418306"/>
                <a:gd name="connsiteX1" fmla="*/ 80963 w 357188"/>
                <a:gd name="connsiteY1" fmla="*/ 149225 h 418306"/>
                <a:gd name="connsiteX2" fmla="*/ 0 w 357188"/>
                <a:gd name="connsiteY2" fmla="*/ 418306 h 418306"/>
                <a:gd name="connsiteX0" fmla="*/ 357188 w 357188"/>
                <a:gd name="connsiteY0" fmla="*/ 0 h 418306"/>
                <a:gd name="connsiteX1" fmla="*/ 95250 w 357188"/>
                <a:gd name="connsiteY1" fmla="*/ 137319 h 418306"/>
                <a:gd name="connsiteX2" fmla="*/ 0 w 357188"/>
                <a:gd name="connsiteY2" fmla="*/ 418306 h 41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8" h="418306">
                  <a:moveTo>
                    <a:pt x="357188" y="0"/>
                  </a:moveTo>
                  <a:cubicBezTo>
                    <a:pt x="242094" y="35189"/>
                    <a:pt x="154781" y="67601"/>
                    <a:pt x="95250" y="137319"/>
                  </a:cubicBezTo>
                  <a:cubicBezTo>
                    <a:pt x="35719" y="207037"/>
                    <a:pt x="5556" y="293423"/>
                    <a:pt x="0" y="4183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09" name="任意多边形: 形状 15">
              <a:extLst>
                <a:ext uri="{FF2B5EF4-FFF2-40B4-BE49-F238E27FC236}">
                  <a16:creationId xmlns:a16="http://schemas.microsoft.com/office/drawing/2014/main" id="{9736CBB2-72C5-4A35-90DB-51CB748870AB}"/>
                </a:ext>
              </a:extLst>
            </p:cNvPr>
            <p:cNvSpPr/>
            <p:nvPr/>
          </p:nvSpPr>
          <p:spPr>
            <a:xfrm>
              <a:off x="10494167" y="3695700"/>
              <a:ext cx="330995" cy="413544"/>
            </a:xfrm>
            <a:custGeom>
              <a:avLst/>
              <a:gdLst>
                <a:gd name="connsiteX0" fmla="*/ 0 w 419100"/>
                <a:gd name="connsiteY0" fmla="*/ 0 h 292100"/>
                <a:gd name="connsiteX1" fmla="*/ 158750 w 419100"/>
                <a:gd name="connsiteY1" fmla="*/ 228600 h 292100"/>
                <a:gd name="connsiteX2" fmla="*/ 419100 w 419100"/>
                <a:gd name="connsiteY2" fmla="*/ 292100 h 292100"/>
                <a:gd name="connsiteX0" fmla="*/ 0 w 309563"/>
                <a:gd name="connsiteY0" fmla="*/ 0 h 404019"/>
                <a:gd name="connsiteX1" fmla="*/ 158750 w 309563"/>
                <a:gd name="connsiteY1" fmla="*/ 228600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80169 w 309563"/>
                <a:gd name="connsiteY1" fmla="*/ 254794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30995"/>
                <a:gd name="connsiteY0" fmla="*/ 0 h 413544"/>
                <a:gd name="connsiteX1" fmla="*/ 80170 w 330995"/>
                <a:gd name="connsiteY1" fmla="*/ 288131 h 413544"/>
                <a:gd name="connsiteX2" fmla="*/ 330995 w 330995"/>
                <a:gd name="connsiteY2" fmla="*/ 413544 h 41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5" h="413544">
                  <a:moveTo>
                    <a:pt x="0" y="0"/>
                  </a:moveTo>
                  <a:cubicBezTo>
                    <a:pt x="1588" y="132820"/>
                    <a:pt x="25004" y="219207"/>
                    <a:pt x="80170" y="288131"/>
                  </a:cubicBezTo>
                  <a:cubicBezTo>
                    <a:pt x="135336" y="357055"/>
                    <a:pt x="235745" y="406135"/>
                    <a:pt x="330995" y="4135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0" name="任意多边形: 形状 16">
              <a:extLst>
                <a:ext uri="{FF2B5EF4-FFF2-40B4-BE49-F238E27FC236}">
                  <a16:creationId xmlns:a16="http://schemas.microsoft.com/office/drawing/2014/main" id="{A92191FA-8F5C-4DA2-A110-58756B6F8F7B}"/>
                </a:ext>
              </a:extLst>
            </p:cNvPr>
            <p:cNvSpPr/>
            <p:nvPr/>
          </p:nvSpPr>
          <p:spPr>
            <a:xfrm>
              <a:off x="10502900" y="3502025"/>
              <a:ext cx="488950" cy="243234"/>
            </a:xfrm>
            <a:custGeom>
              <a:avLst/>
              <a:gdLst>
                <a:gd name="connsiteX0" fmla="*/ 0 w 488950"/>
                <a:gd name="connsiteY0" fmla="*/ 196850 h 250798"/>
                <a:gd name="connsiteX1" fmla="*/ 314325 w 488950"/>
                <a:gd name="connsiteY1" fmla="*/ 238125 h 250798"/>
                <a:gd name="connsiteX2" fmla="*/ 488950 w 488950"/>
                <a:gd name="connsiteY2" fmla="*/ 0 h 250798"/>
                <a:gd name="connsiteX0" fmla="*/ 0 w 488950"/>
                <a:gd name="connsiteY0" fmla="*/ 196850 h 243234"/>
                <a:gd name="connsiteX1" fmla="*/ 295275 w 488950"/>
                <a:gd name="connsiteY1" fmla="*/ 228600 h 243234"/>
                <a:gd name="connsiteX2" fmla="*/ 488950 w 488950"/>
                <a:gd name="connsiteY2" fmla="*/ 0 h 24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950" h="243234">
                  <a:moveTo>
                    <a:pt x="0" y="196850"/>
                  </a:moveTo>
                  <a:cubicBezTo>
                    <a:pt x="116416" y="233891"/>
                    <a:pt x="213783" y="261408"/>
                    <a:pt x="295275" y="228600"/>
                  </a:cubicBezTo>
                  <a:cubicBezTo>
                    <a:pt x="376767" y="195792"/>
                    <a:pt x="442383" y="102658"/>
                    <a:pt x="48895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11" name="加号 910"/>
          <p:cNvSpPr/>
          <p:nvPr/>
        </p:nvSpPr>
        <p:spPr>
          <a:xfrm>
            <a:off x="2173996" y="6731125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2" name="文本框 911"/>
          <p:cNvSpPr txBox="1"/>
          <p:nvPr/>
        </p:nvSpPr>
        <p:spPr>
          <a:xfrm>
            <a:off x="2431215" y="6512832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grpSp>
        <p:nvGrpSpPr>
          <p:cNvPr id="913" name="组合 912">
            <a:extLst>
              <a:ext uri="{FF2B5EF4-FFF2-40B4-BE49-F238E27FC236}">
                <a16:creationId xmlns:a16="http://schemas.microsoft.com/office/drawing/2014/main" id="{BDCD3EA9-B080-4878-9CA6-0D5B0F0C60F2}"/>
              </a:ext>
            </a:extLst>
          </p:cNvPr>
          <p:cNvGrpSpPr/>
          <p:nvPr/>
        </p:nvGrpSpPr>
        <p:grpSpPr>
          <a:xfrm>
            <a:off x="1104075" y="6503922"/>
            <a:ext cx="692008" cy="692008"/>
            <a:chOff x="9945494" y="3152448"/>
            <a:chExt cx="1090806" cy="1090806"/>
          </a:xfrm>
        </p:grpSpPr>
        <p:sp>
          <p:nvSpPr>
            <p:cNvPr id="914" name="椭圆 913">
              <a:extLst>
                <a:ext uri="{FF2B5EF4-FFF2-40B4-BE49-F238E27FC236}">
                  <a16:creationId xmlns:a16="http://schemas.microsoft.com/office/drawing/2014/main" id="{79E27180-742A-4058-838C-3D998763D2BC}"/>
                </a:ext>
              </a:extLst>
            </p:cNvPr>
            <p:cNvSpPr/>
            <p:nvPr/>
          </p:nvSpPr>
          <p:spPr>
            <a:xfrm>
              <a:off x="9945494" y="3152448"/>
              <a:ext cx="1090806" cy="10908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5" name="任意多边形: 形状 149">
              <a:extLst>
                <a:ext uri="{FF2B5EF4-FFF2-40B4-BE49-F238E27FC236}">
                  <a16:creationId xmlns:a16="http://schemas.microsoft.com/office/drawing/2014/main" id="{2E52110B-F9D5-4763-B32A-2F49AC99BE07}"/>
                </a:ext>
              </a:extLst>
            </p:cNvPr>
            <p:cNvSpPr/>
            <p:nvPr/>
          </p:nvSpPr>
          <p:spPr>
            <a:xfrm>
              <a:off x="10461525" y="3161386"/>
              <a:ext cx="95304" cy="535804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6" name="任意多边形: 形状 10">
              <a:extLst>
                <a:ext uri="{FF2B5EF4-FFF2-40B4-BE49-F238E27FC236}">
                  <a16:creationId xmlns:a16="http://schemas.microsoft.com/office/drawing/2014/main" id="{6929A59B-D289-4634-91BD-521EE2F6FD8E}"/>
                </a:ext>
              </a:extLst>
            </p:cNvPr>
            <p:cNvSpPr/>
            <p:nvPr/>
          </p:nvSpPr>
          <p:spPr>
            <a:xfrm>
              <a:off x="9982994" y="3480461"/>
              <a:ext cx="510381" cy="202540"/>
            </a:xfrm>
            <a:custGeom>
              <a:avLst/>
              <a:gdLst>
                <a:gd name="connsiteX0" fmla="*/ 498475 w 498475"/>
                <a:gd name="connsiteY0" fmla="*/ 227835 h 227835"/>
                <a:gd name="connsiteX1" fmla="*/ 317500 w 498475"/>
                <a:gd name="connsiteY1" fmla="*/ 15110 h 227835"/>
                <a:gd name="connsiteX2" fmla="*/ 0 w 498475"/>
                <a:gd name="connsiteY2" fmla="*/ 34160 h 227835"/>
                <a:gd name="connsiteX0" fmla="*/ 510381 w 510381"/>
                <a:gd name="connsiteY0" fmla="*/ 220403 h 220403"/>
                <a:gd name="connsiteX1" fmla="*/ 329406 w 510381"/>
                <a:gd name="connsiteY1" fmla="*/ 7678 h 220403"/>
                <a:gd name="connsiteX2" fmla="*/ 0 w 510381"/>
                <a:gd name="connsiteY2" fmla="*/ 57684 h 220403"/>
                <a:gd name="connsiteX0" fmla="*/ 510381 w 510381"/>
                <a:gd name="connsiteY0" fmla="*/ 221691 h 221691"/>
                <a:gd name="connsiteX1" fmla="*/ 329406 w 510381"/>
                <a:gd name="connsiteY1" fmla="*/ 8966 h 221691"/>
                <a:gd name="connsiteX2" fmla="*/ 0 w 510381"/>
                <a:gd name="connsiteY2" fmla="*/ 58972 h 221691"/>
                <a:gd name="connsiteX0" fmla="*/ 510381 w 510381"/>
                <a:gd name="connsiteY0" fmla="*/ 209792 h 209792"/>
                <a:gd name="connsiteX1" fmla="*/ 322263 w 510381"/>
                <a:gd name="connsiteY1" fmla="*/ 11355 h 209792"/>
                <a:gd name="connsiteX2" fmla="*/ 0 w 510381"/>
                <a:gd name="connsiteY2" fmla="*/ 47073 h 209792"/>
                <a:gd name="connsiteX0" fmla="*/ 510381 w 510381"/>
                <a:gd name="connsiteY0" fmla="*/ 202540 h 202540"/>
                <a:gd name="connsiteX1" fmla="*/ 312738 w 510381"/>
                <a:gd name="connsiteY1" fmla="*/ 13628 h 202540"/>
                <a:gd name="connsiteX2" fmla="*/ 0 w 510381"/>
                <a:gd name="connsiteY2" fmla="*/ 39821 h 20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381" h="202540">
                  <a:moveTo>
                    <a:pt x="510381" y="202540"/>
                  </a:moveTo>
                  <a:cubicBezTo>
                    <a:pt x="461433" y="112317"/>
                    <a:pt x="397801" y="40748"/>
                    <a:pt x="312738" y="13628"/>
                  </a:cubicBezTo>
                  <a:cubicBezTo>
                    <a:pt x="227675" y="-13492"/>
                    <a:pt x="110066" y="2250"/>
                    <a:pt x="0" y="3982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7" name="任意多边形: 形状 14">
              <a:extLst>
                <a:ext uri="{FF2B5EF4-FFF2-40B4-BE49-F238E27FC236}">
                  <a16:creationId xmlns:a16="http://schemas.microsoft.com/office/drawing/2014/main" id="{D4F0647F-5BB3-4D22-92AD-032CB5FCB782}"/>
                </a:ext>
              </a:extLst>
            </p:cNvPr>
            <p:cNvSpPr/>
            <p:nvPr/>
          </p:nvSpPr>
          <p:spPr>
            <a:xfrm>
              <a:off x="10142537" y="3695700"/>
              <a:ext cx="357188" cy="418306"/>
            </a:xfrm>
            <a:custGeom>
              <a:avLst/>
              <a:gdLst>
                <a:gd name="connsiteX0" fmla="*/ 302805 w 302805"/>
                <a:gd name="connsiteY0" fmla="*/ 0 h 473075"/>
                <a:gd name="connsiteX1" fmla="*/ 26580 w 302805"/>
                <a:gd name="connsiteY1" fmla="*/ 149225 h 473075"/>
                <a:gd name="connsiteX2" fmla="*/ 26580 w 302805"/>
                <a:gd name="connsiteY2" fmla="*/ 473075 h 473075"/>
                <a:gd name="connsiteX0" fmla="*/ 363368 w 363368"/>
                <a:gd name="connsiteY0" fmla="*/ 0 h 418306"/>
                <a:gd name="connsiteX1" fmla="*/ 87143 w 363368"/>
                <a:gd name="connsiteY1" fmla="*/ 149225 h 418306"/>
                <a:gd name="connsiteX2" fmla="*/ 6180 w 363368"/>
                <a:gd name="connsiteY2" fmla="*/ 418306 h 418306"/>
                <a:gd name="connsiteX0" fmla="*/ 357188 w 357188"/>
                <a:gd name="connsiteY0" fmla="*/ 0 h 418306"/>
                <a:gd name="connsiteX1" fmla="*/ 80963 w 357188"/>
                <a:gd name="connsiteY1" fmla="*/ 149225 h 418306"/>
                <a:gd name="connsiteX2" fmla="*/ 0 w 357188"/>
                <a:gd name="connsiteY2" fmla="*/ 418306 h 418306"/>
                <a:gd name="connsiteX0" fmla="*/ 357188 w 357188"/>
                <a:gd name="connsiteY0" fmla="*/ 0 h 418306"/>
                <a:gd name="connsiteX1" fmla="*/ 95250 w 357188"/>
                <a:gd name="connsiteY1" fmla="*/ 137319 h 418306"/>
                <a:gd name="connsiteX2" fmla="*/ 0 w 357188"/>
                <a:gd name="connsiteY2" fmla="*/ 418306 h 41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8" h="418306">
                  <a:moveTo>
                    <a:pt x="357188" y="0"/>
                  </a:moveTo>
                  <a:cubicBezTo>
                    <a:pt x="242094" y="35189"/>
                    <a:pt x="154781" y="67601"/>
                    <a:pt x="95250" y="137319"/>
                  </a:cubicBezTo>
                  <a:cubicBezTo>
                    <a:pt x="35719" y="207037"/>
                    <a:pt x="5556" y="293423"/>
                    <a:pt x="0" y="4183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18" name="任意多边形: 形状 15">
              <a:extLst>
                <a:ext uri="{FF2B5EF4-FFF2-40B4-BE49-F238E27FC236}">
                  <a16:creationId xmlns:a16="http://schemas.microsoft.com/office/drawing/2014/main" id="{9736CBB2-72C5-4A35-90DB-51CB748870AB}"/>
                </a:ext>
              </a:extLst>
            </p:cNvPr>
            <p:cNvSpPr/>
            <p:nvPr/>
          </p:nvSpPr>
          <p:spPr>
            <a:xfrm>
              <a:off x="10494167" y="3695700"/>
              <a:ext cx="330995" cy="413544"/>
            </a:xfrm>
            <a:custGeom>
              <a:avLst/>
              <a:gdLst>
                <a:gd name="connsiteX0" fmla="*/ 0 w 419100"/>
                <a:gd name="connsiteY0" fmla="*/ 0 h 292100"/>
                <a:gd name="connsiteX1" fmla="*/ 158750 w 419100"/>
                <a:gd name="connsiteY1" fmla="*/ 228600 h 292100"/>
                <a:gd name="connsiteX2" fmla="*/ 419100 w 419100"/>
                <a:gd name="connsiteY2" fmla="*/ 292100 h 292100"/>
                <a:gd name="connsiteX0" fmla="*/ 0 w 309563"/>
                <a:gd name="connsiteY0" fmla="*/ 0 h 404019"/>
                <a:gd name="connsiteX1" fmla="*/ 158750 w 309563"/>
                <a:gd name="connsiteY1" fmla="*/ 228600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80169 w 309563"/>
                <a:gd name="connsiteY1" fmla="*/ 254794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30995"/>
                <a:gd name="connsiteY0" fmla="*/ 0 h 413544"/>
                <a:gd name="connsiteX1" fmla="*/ 80170 w 330995"/>
                <a:gd name="connsiteY1" fmla="*/ 288131 h 413544"/>
                <a:gd name="connsiteX2" fmla="*/ 330995 w 330995"/>
                <a:gd name="connsiteY2" fmla="*/ 413544 h 41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5" h="413544">
                  <a:moveTo>
                    <a:pt x="0" y="0"/>
                  </a:moveTo>
                  <a:cubicBezTo>
                    <a:pt x="1588" y="132820"/>
                    <a:pt x="25004" y="219207"/>
                    <a:pt x="80170" y="288131"/>
                  </a:cubicBezTo>
                  <a:cubicBezTo>
                    <a:pt x="135336" y="357055"/>
                    <a:pt x="235745" y="406135"/>
                    <a:pt x="330995" y="4135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任意多边形: 形状 16">
              <a:extLst>
                <a:ext uri="{FF2B5EF4-FFF2-40B4-BE49-F238E27FC236}">
                  <a16:creationId xmlns:a16="http://schemas.microsoft.com/office/drawing/2014/main" id="{A92191FA-8F5C-4DA2-A110-58756B6F8F7B}"/>
                </a:ext>
              </a:extLst>
            </p:cNvPr>
            <p:cNvSpPr/>
            <p:nvPr/>
          </p:nvSpPr>
          <p:spPr>
            <a:xfrm>
              <a:off x="10502900" y="3502025"/>
              <a:ext cx="488950" cy="243234"/>
            </a:xfrm>
            <a:custGeom>
              <a:avLst/>
              <a:gdLst>
                <a:gd name="connsiteX0" fmla="*/ 0 w 488950"/>
                <a:gd name="connsiteY0" fmla="*/ 196850 h 250798"/>
                <a:gd name="connsiteX1" fmla="*/ 314325 w 488950"/>
                <a:gd name="connsiteY1" fmla="*/ 238125 h 250798"/>
                <a:gd name="connsiteX2" fmla="*/ 488950 w 488950"/>
                <a:gd name="connsiteY2" fmla="*/ 0 h 250798"/>
                <a:gd name="connsiteX0" fmla="*/ 0 w 488950"/>
                <a:gd name="connsiteY0" fmla="*/ 196850 h 243234"/>
                <a:gd name="connsiteX1" fmla="*/ 295275 w 488950"/>
                <a:gd name="connsiteY1" fmla="*/ 228600 h 243234"/>
                <a:gd name="connsiteX2" fmla="*/ 488950 w 488950"/>
                <a:gd name="connsiteY2" fmla="*/ 0 h 24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950" h="243234">
                  <a:moveTo>
                    <a:pt x="0" y="196850"/>
                  </a:moveTo>
                  <a:cubicBezTo>
                    <a:pt x="116416" y="233891"/>
                    <a:pt x="213783" y="261408"/>
                    <a:pt x="295275" y="228600"/>
                  </a:cubicBezTo>
                  <a:cubicBezTo>
                    <a:pt x="376767" y="195792"/>
                    <a:pt x="442383" y="102658"/>
                    <a:pt x="48895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0" name="组合 919"/>
          <p:cNvGrpSpPr/>
          <p:nvPr/>
        </p:nvGrpSpPr>
        <p:grpSpPr>
          <a:xfrm>
            <a:off x="-741431" y="6509137"/>
            <a:ext cx="725304" cy="725304"/>
            <a:chOff x="6185132" y="2336158"/>
            <a:chExt cx="725304" cy="725304"/>
          </a:xfrm>
        </p:grpSpPr>
        <p:sp>
          <p:nvSpPr>
            <p:cNvPr id="921" name="椭圆 920">
              <a:extLst>
                <a:ext uri="{FF2B5EF4-FFF2-40B4-BE49-F238E27FC236}">
                  <a16:creationId xmlns:a16="http://schemas.microsoft.com/office/drawing/2014/main" id="{0A3CB84A-698F-49A7-8EF5-17FE10A3889E}"/>
                </a:ext>
              </a:extLst>
            </p:cNvPr>
            <p:cNvSpPr/>
            <p:nvPr/>
          </p:nvSpPr>
          <p:spPr>
            <a:xfrm>
              <a:off x="6185132" y="2336158"/>
              <a:ext cx="725304" cy="7253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2" name="任意多边形: 形状 134">
              <a:extLst>
                <a:ext uri="{FF2B5EF4-FFF2-40B4-BE49-F238E27FC236}">
                  <a16:creationId xmlns:a16="http://schemas.microsoft.com/office/drawing/2014/main" id="{01F8691C-82CB-46D2-8139-4BC96BDACDA1}"/>
                </a:ext>
              </a:extLst>
            </p:cNvPr>
            <p:cNvSpPr/>
            <p:nvPr/>
          </p:nvSpPr>
          <p:spPr>
            <a:xfrm>
              <a:off x="6192276" y="2607611"/>
              <a:ext cx="357187" cy="95260"/>
            </a:xfrm>
            <a:custGeom>
              <a:avLst/>
              <a:gdLst>
                <a:gd name="connsiteX0" fmla="*/ 357187 w 357187"/>
                <a:gd name="connsiteY0" fmla="*/ 95260 h 95260"/>
                <a:gd name="connsiteX1" fmla="*/ 185737 w 357187"/>
                <a:gd name="connsiteY1" fmla="*/ 10 h 95260"/>
                <a:gd name="connsiteX2" fmla="*/ 0 w 357187"/>
                <a:gd name="connsiteY2" fmla="*/ 90497 h 9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95260">
                  <a:moveTo>
                    <a:pt x="357187" y="95260"/>
                  </a:moveTo>
                  <a:cubicBezTo>
                    <a:pt x="301227" y="48032"/>
                    <a:pt x="245268" y="804"/>
                    <a:pt x="185737" y="10"/>
                  </a:cubicBezTo>
                  <a:cubicBezTo>
                    <a:pt x="126206" y="-784"/>
                    <a:pt x="63103" y="44856"/>
                    <a:pt x="0" y="9049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3" name="任意多边形: 形状 135">
              <a:extLst>
                <a:ext uri="{FF2B5EF4-FFF2-40B4-BE49-F238E27FC236}">
                  <a16:creationId xmlns:a16="http://schemas.microsoft.com/office/drawing/2014/main" id="{6F9AD600-8061-4446-B08E-665B4F02D5E4}"/>
                </a:ext>
              </a:extLst>
            </p:cNvPr>
            <p:cNvSpPr/>
            <p:nvPr/>
          </p:nvSpPr>
          <p:spPr>
            <a:xfrm>
              <a:off x="6456595" y="2705252"/>
              <a:ext cx="88106" cy="350044"/>
            </a:xfrm>
            <a:custGeom>
              <a:avLst/>
              <a:gdLst>
                <a:gd name="connsiteX0" fmla="*/ 88106 w 88106"/>
                <a:gd name="connsiteY0" fmla="*/ 0 h 350044"/>
                <a:gd name="connsiteX1" fmla="*/ 0 w 88106"/>
                <a:gd name="connsiteY1" fmla="*/ 173831 h 350044"/>
                <a:gd name="connsiteX2" fmla="*/ 88106 w 88106"/>
                <a:gd name="connsiteY2" fmla="*/ 350044 h 3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106" h="350044">
                  <a:moveTo>
                    <a:pt x="88106" y="0"/>
                  </a:moveTo>
                  <a:cubicBezTo>
                    <a:pt x="44053" y="57745"/>
                    <a:pt x="0" y="115490"/>
                    <a:pt x="0" y="173831"/>
                  </a:cubicBezTo>
                  <a:cubicBezTo>
                    <a:pt x="0" y="232172"/>
                    <a:pt x="44053" y="291108"/>
                    <a:pt x="88106" y="3500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4" name="任意多边形: 形状 136">
              <a:extLst>
                <a:ext uri="{FF2B5EF4-FFF2-40B4-BE49-F238E27FC236}">
                  <a16:creationId xmlns:a16="http://schemas.microsoft.com/office/drawing/2014/main" id="{62F5084C-D0A2-4CA2-8E03-A10BA71FAE53}"/>
                </a:ext>
              </a:extLst>
            </p:cNvPr>
            <p:cNvSpPr/>
            <p:nvPr/>
          </p:nvSpPr>
          <p:spPr>
            <a:xfrm>
              <a:off x="6551845" y="2693346"/>
              <a:ext cx="357187" cy="111999"/>
            </a:xfrm>
            <a:custGeom>
              <a:avLst/>
              <a:gdLst>
                <a:gd name="connsiteX0" fmla="*/ 357187 w 357187"/>
                <a:gd name="connsiteY0" fmla="*/ 0 h 111999"/>
                <a:gd name="connsiteX1" fmla="*/ 178593 w 357187"/>
                <a:gd name="connsiteY1" fmla="*/ 111918 h 111999"/>
                <a:gd name="connsiteX2" fmla="*/ 0 w 357187"/>
                <a:gd name="connsiteY2" fmla="*/ 14287 h 11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111999">
                  <a:moveTo>
                    <a:pt x="357187" y="0"/>
                  </a:moveTo>
                  <a:cubicBezTo>
                    <a:pt x="297655" y="54768"/>
                    <a:pt x="238124" y="109537"/>
                    <a:pt x="178593" y="111918"/>
                  </a:cubicBezTo>
                  <a:cubicBezTo>
                    <a:pt x="119062" y="114299"/>
                    <a:pt x="59531" y="64293"/>
                    <a:pt x="0" y="142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5" name="任意多边形: 形状 137">
              <a:extLst>
                <a:ext uri="{FF2B5EF4-FFF2-40B4-BE49-F238E27FC236}">
                  <a16:creationId xmlns:a16="http://schemas.microsoft.com/office/drawing/2014/main" id="{FAF16E41-0D57-4CF5-AE29-0E2351944AA8}"/>
                </a:ext>
              </a:extLst>
            </p:cNvPr>
            <p:cNvSpPr/>
            <p:nvPr/>
          </p:nvSpPr>
          <p:spPr>
            <a:xfrm>
              <a:off x="6547082" y="2338539"/>
              <a:ext cx="107156" cy="354807"/>
            </a:xfrm>
            <a:custGeom>
              <a:avLst/>
              <a:gdLst>
                <a:gd name="connsiteX0" fmla="*/ 0 w 107156"/>
                <a:gd name="connsiteY0" fmla="*/ 0 h 354807"/>
                <a:gd name="connsiteX1" fmla="*/ 107156 w 107156"/>
                <a:gd name="connsiteY1" fmla="*/ 173832 h 354807"/>
                <a:gd name="connsiteX2" fmla="*/ 0 w 107156"/>
                <a:gd name="connsiteY2" fmla="*/ 354807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6" h="354807">
                  <a:moveTo>
                    <a:pt x="0" y="0"/>
                  </a:moveTo>
                  <a:cubicBezTo>
                    <a:pt x="53578" y="57349"/>
                    <a:pt x="107156" y="114698"/>
                    <a:pt x="107156" y="173832"/>
                  </a:cubicBezTo>
                  <a:cubicBezTo>
                    <a:pt x="107156" y="232966"/>
                    <a:pt x="53578" y="293886"/>
                    <a:pt x="0" y="3548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26" name="组合 925">
            <a:extLst>
              <a:ext uri="{FF2B5EF4-FFF2-40B4-BE49-F238E27FC236}">
                <a16:creationId xmlns:a16="http://schemas.microsoft.com/office/drawing/2014/main" id="{12B875B2-8708-4F33-93A0-E5785711A953}"/>
              </a:ext>
            </a:extLst>
          </p:cNvPr>
          <p:cNvGrpSpPr/>
          <p:nvPr/>
        </p:nvGrpSpPr>
        <p:grpSpPr>
          <a:xfrm>
            <a:off x="194426" y="6505084"/>
            <a:ext cx="701964" cy="701964"/>
            <a:chOff x="6898587" y="4853077"/>
            <a:chExt cx="701964" cy="701964"/>
          </a:xfrm>
        </p:grpSpPr>
        <p:sp>
          <p:nvSpPr>
            <p:cNvPr id="927" name="椭圆 926">
              <a:extLst>
                <a:ext uri="{FF2B5EF4-FFF2-40B4-BE49-F238E27FC236}">
                  <a16:creationId xmlns:a16="http://schemas.microsoft.com/office/drawing/2014/main" id="{BE859C3B-9E06-46E2-9FA0-F960BA5F3753}"/>
                </a:ext>
              </a:extLst>
            </p:cNvPr>
            <p:cNvSpPr/>
            <p:nvPr/>
          </p:nvSpPr>
          <p:spPr>
            <a:xfrm>
              <a:off x="6898587" y="4853077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8" name="任意多边形: 形状 144">
              <a:extLst>
                <a:ext uri="{FF2B5EF4-FFF2-40B4-BE49-F238E27FC236}">
                  <a16:creationId xmlns:a16="http://schemas.microsoft.com/office/drawing/2014/main" id="{38E7716F-8F97-4E63-99CF-CA9A69A71A99}"/>
                </a:ext>
              </a:extLst>
            </p:cNvPr>
            <p:cNvSpPr/>
            <p:nvPr/>
          </p:nvSpPr>
          <p:spPr>
            <a:xfrm>
              <a:off x="7230667" y="4858829"/>
              <a:ext cx="61331" cy="344805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9" name="任意多边形: 形状 145">
              <a:extLst>
                <a:ext uri="{FF2B5EF4-FFF2-40B4-BE49-F238E27FC236}">
                  <a16:creationId xmlns:a16="http://schemas.microsoft.com/office/drawing/2014/main" id="{99FA9504-11F6-4994-BD88-6092AC440F6A}"/>
                </a:ext>
              </a:extLst>
            </p:cNvPr>
            <p:cNvSpPr/>
            <p:nvPr/>
          </p:nvSpPr>
          <p:spPr>
            <a:xfrm>
              <a:off x="6962062" y="5197919"/>
              <a:ext cx="285750" cy="200025"/>
            </a:xfrm>
            <a:custGeom>
              <a:avLst/>
              <a:gdLst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4315 h 204340"/>
                <a:gd name="connsiteX1" fmla="*/ 125730 w 285750"/>
                <a:gd name="connsiteY1" fmla="*/ 23365 h 204340"/>
                <a:gd name="connsiteX2" fmla="*/ 0 w 285750"/>
                <a:gd name="connsiteY2" fmla="*/ 204340 h 204340"/>
                <a:gd name="connsiteX0" fmla="*/ 285750 w 285750"/>
                <a:gd name="connsiteY0" fmla="*/ 0 h 200025"/>
                <a:gd name="connsiteX1" fmla="*/ 106680 w 285750"/>
                <a:gd name="connsiteY1" fmla="*/ 38100 h 200025"/>
                <a:gd name="connsiteX2" fmla="*/ 0 w 285750"/>
                <a:gd name="connsiteY2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200025">
                  <a:moveTo>
                    <a:pt x="285750" y="0"/>
                  </a:moveTo>
                  <a:cubicBezTo>
                    <a:pt x="232410" y="6350"/>
                    <a:pt x="182880" y="-4445"/>
                    <a:pt x="106680" y="38100"/>
                  </a:cubicBezTo>
                  <a:cubicBezTo>
                    <a:pt x="30480" y="80645"/>
                    <a:pt x="39052" y="126206"/>
                    <a:pt x="0" y="20002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0" name="任意多边形: 形状 146">
              <a:extLst>
                <a:ext uri="{FF2B5EF4-FFF2-40B4-BE49-F238E27FC236}">
                  <a16:creationId xmlns:a16="http://schemas.microsoft.com/office/drawing/2014/main" id="{4522B58E-89A9-41D1-BD67-F3EF36BC3D6A}"/>
                </a:ext>
              </a:extLst>
            </p:cNvPr>
            <p:cNvSpPr/>
            <p:nvPr/>
          </p:nvSpPr>
          <p:spPr>
            <a:xfrm>
              <a:off x="7253527" y="5205539"/>
              <a:ext cx="331470" cy="166783"/>
            </a:xfrm>
            <a:custGeom>
              <a:avLst/>
              <a:gdLst>
                <a:gd name="connsiteX0" fmla="*/ 0 w 331470"/>
                <a:gd name="connsiteY0" fmla="*/ 0 h 166783"/>
                <a:gd name="connsiteX1" fmla="*/ 140970 w 331470"/>
                <a:gd name="connsiteY1" fmla="*/ 160020 h 166783"/>
                <a:gd name="connsiteX2" fmla="*/ 331470 w 331470"/>
                <a:gd name="connsiteY2" fmla="*/ 121920 h 16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470" h="166783">
                  <a:moveTo>
                    <a:pt x="0" y="0"/>
                  </a:moveTo>
                  <a:cubicBezTo>
                    <a:pt x="42862" y="69850"/>
                    <a:pt x="85725" y="139700"/>
                    <a:pt x="140970" y="160020"/>
                  </a:cubicBezTo>
                  <a:cubicBezTo>
                    <a:pt x="196215" y="180340"/>
                    <a:pt x="263842" y="151130"/>
                    <a:pt x="331470" y="1219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31" name="椭圆 930">
            <a:extLst>
              <a:ext uri="{FF2B5EF4-FFF2-40B4-BE49-F238E27FC236}">
                <a16:creationId xmlns:a16="http://schemas.microsoft.com/office/drawing/2014/main" id="{2BC55413-8B70-425E-B756-FCCCB81574D4}"/>
              </a:ext>
            </a:extLst>
          </p:cNvPr>
          <p:cNvSpPr/>
          <p:nvPr/>
        </p:nvSpPr>
        <p:spPr>
          <a:xfrm>
            <a:off x="-938164" y="5936886"/>
            <a:ext cx="2943261" cy="177619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2" name="任意多边形 931"/>
          <p:cNvSpPr/>
          <p:nvPr/>
        </p:nvSpPr>
        <p:spPr>
          <a:xfrm>
            <a:off x="451079" y="5931925"/>
            <a:ext cx="82648" cy="576263"/>
          </a:xfrm>
          <a:custGeom>
            <a:avLst/>
            <a:gdLst>
              <a:gd name="connsiteX0" fmla="*/ 68361 w 82648"/>
              <a:gd name="connsiteY0" fmla="*/ 576263 h 576263"/>
              <a:gd name="connsiteX1" fmla="*/ 11211 w 82648"/>
              <a:gd name="connsiteY1" fmla="*/ 438150 h 576263"/>
              <a:gd name="connsiteX2" fmla="*/ 6448 w 82648"/>
              <a:gd name="connsiteY2" fmla="*/ 285750 h 576263"/>
              <a:gd name="connsiteX3" fmla="*/ 82648 w 826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48" h="576263">
                <a:moveTo>
                  <a:pt x="68361" y="576263"/>
                </a:moveTo>
                <a:cubicBezTo>
                  <a:pt x="44945" y="531416"/>
                  <a:pt x="21530" y="486569"/>
                  <a:pt x="11211" y="438150"/>
                </a:cubicBezTo>
                <a:cubicBezTo>
                  <a:pt x="892" y="389731"/>
                  <a:pt x="-5458" y="358775"/>
                  <a:pt x="6448" y="285750"/>
                </a:cubicBezTo>
                <a:cubicBezTo>
                  <a:pt x="18354" y="212725"/>
                  <a:pt x="58836" y="74612"/>
                  <a:pt x="82648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3" name="任意多边形 932"/>
          <p:cNvSpPr/>
          <p:nvPr/>
        </p:nvSpPr>
        <p:spPr>
          <a:xfrm>
            <a:off x="218164" y="7051113"/>
            <a:ext cx="301276" cy="657225"/>
          </a:xfrm>
          <a:custGeom>
            <a:avLst/>
            <a:gdLst>
              <a:gd name="connsiteX0" fmla="*/ 39338 w 301276"/>
              <a:gd name="connsiteY0" fmla="*/ 0 h 657225"/>
              <a:gd name="connsiteX1" fmla="*/ 1238 w 301276"/>
              <a:gd name="connsiteY1" fmla="*/ 171450 h 657225"/>
              <a:gd name="connsiteX2" fmla="*/ 39338 w 301276"/>
              <a:gd name="connsiteY2" fmla="*/ 347662 h 657225"/>
              <a:gd name="connsiteX3" fmla="*/ 301276 w 301276"/>
              <a:gd name="connsiteY3" fmla="*/ 65722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76" h="657225">
                <a:moveTo>
                  <a:pt x="39338" y="0"/>
                </a:moveTo>
                <a:cubicBezTo>
                  <a:pt x="20288" y="56753"/>
                  <a:pt x="1238" y="113506"/>
                  <a:pt x="1238" y="171450"/>
                </a:cubicBezTo>
                <a:cubicBezTo>
                  <a:pt x="1238" y="229394"/>
                  <a:pt x="-10668" y="266700"/>
                  <a:pt x="39338" y="347662"/>
                </a:cubicBezTo>
                <a:cubicBezTo>
                  <a:pt x="89344" y="428624"/>
                  <a:pt x="241745" y="592137"/>
                  <a:pt x="301276" y="65722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4" name="任意多边形 933"/>
          <p:cNvSpPr/>
          <p:nvPr/>
        </p:nvSpPr>
        <p:spPr>
          <a:xfrm>
            <a:off x="-16424" y="6807872"/>
            <a:ext cx="276225" cy="278835"/>
          </a:xfrm>
          <a:custGeom>
            <a:avLst/>
            <a:gdLst>
              <a:gd name="connsiteX0" fmla="*/ 0 w 276225"/>
              <a:gd name="connsiteY0" fmla="*/ 59162 h 278835"/>
              <a:gd name="connsiteX1" fmla="*/ 66675 w 276225"/>
              <a:gd name="connsiteY1" fmla="*/ 11537 h 278835"/>
              <a:gd name="connsiteX2" fmla="*/ 123825 w 276225"/>
              <a:gd name="connsiteY2" fmla="*/ 249662 h 278835"/>
              <a:gd name="connsiteX3" fmla="*/ 276225 w 276225"/>
              <a:gd name="connsiteY3" fmla="*/ 259187 h 2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225" h="278835">
                <a:moveTo>
                  <a:pt x="0" y="59162"/>
                </a:moveTo>
                <a:cubicBezTo>
                  <a:pt x="23019" y="19474"/>
                  <a:pt x="46038" y="-20213"/>
                  <a:pt x="66675" y="11537"/>
                </a:cubicBezTo>
                <a:cubicBezTo>
                  <a:pt x="87312" y="43287"/>
                  <a:pt x="88900" y="208387"/>
                  <a:pt x="123825" y="249662"/>
                </a:cubicBezTo>
                <a:cubicBezTo>
                  <a:pt x="158750" y="290937"/>
                  <a:pt x="241300" y="282999"/>
                  <a:pt x="276225" y="259187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5" name="任意多边形 934"/>
          <p:cNvSpPr/>
          <p:nvPr/>
        </p:nvSpPr>
        <p:spPr>
          <a:xfrm>
            <a:off x="-940349" y="6805122"/>
            <a:ext cx="190500" cy="126359"/>
          </a:xfrm>
          <a:custGeom>
            <a:avLst/>
            <a:gdLst>
              <a:gd name="connsiteX0" fmla="*/ 190500 w 190500"/>
              <a:gd name="connsiteY0" fmla="*/ 71437 h 126359"/>
              <a:gd name="connsiteX1" fmla="*/ 100013 w 190500"/>
              <a:gd name="connsiteY1" fmla="*/ 123825 h 126359"/>
              <a:gd name="connsiteX2" fmla="*/ 0 w 190500"/>
              <a:gd name="connsiteY2" fmla="*/ 0 h 12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126359">
                <a:moveTo>
                  <a:pt x="190500" y="71437"/>
                </a:moveTo>
                <a:cubicBezTo>
                  <a:pt x="161131" y="103584"/>
                  <a:pt x="131763" y="135731"/>
                  <a:pt x="100013" y="123825"/>
                </a:cubicBezTo>
                <a:cubicBezTo>
                  <a:pt x="68263" y="111919"/>
                  <a:pt x="30162" y="38894"/>
                  <a:pt x="0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9" name="文本框 938"/>
          <p:cNvSpPr txBox="1"/>
          <p:nvPr/>
        </p:nvSpPr>
        <p:spPr>
          <a:xfrm>
            <a:off x="-766649" y="8561126"/>
            <a:ext cx="7761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/>
              <a:t>…</a:t>
            </a:r>
            <a:endParaRPr lang="zh-CN" altLang="en-US" sz="6600" dirty="0"/>
          </a:p>
        </p:txBody>
      </p:sp>
      <p:sp>
        <p:nvSpPr>
          <p:cNvPr id="940" name="左大括号 939">
            <a:extLst>
              <a:ext uri="{FF2B5EF4-FFF2-40B4-BE49-F238E27FC236}">
                <a16:creationId xmlns:a16="http://schemas.microsoft.com/office/drawing/2014/main" id="{D3DBB4D0-DE40-44B1-A0C5-9B8B7AFE1081}"/>
              </a:ext>
            </a:extLst>
          </p:cNvPr>
          <p:cNvSpPr/>
          <p:nvPr/>
        </p:nvSpPr>
        <p:spPr>
          <a:xfrm>
            <a:off x="-1908012" y="6081845"/>
            <a:ext cx="276008" cy="3829072"/>
          </a:xfrm>
          <a:prstGeom prst="leftBrace">
            <a:avLst>
              <a:gd name="adj1" fmla="val 1032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箭头: 右 117">
            <a:extLst>
              <a:ext uri="{FF2B5EF4-FFF2-40B4-BE49-F238E27FC236}">
                <a16:creationId xmlns:a16="http://schemas.microsoft.com/office/drawing/2014/main" id="{4037A63D-9D0C-4E0F-ACFE-9D101B059B92}"/>
              </a:ext>
            </a:extLst>
          </p:cNvPr>
          <p:cNvSpPr/>
          <p:nvPr/>
        </p:nvSpPr>
        <p:spPr>
          <a:xfrm rot="5400000">
            <a:off x="-1881355" y="3612989"/>
            <a:ext cx="2229411" cy="605947"/>
          </a:xfrm>
          <a:prstGeom prst="rightArrow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加号 164">
            <a:extLst>
              <a:ext uri="{FF2B5EF4-FFF2-40B4-BE49-F238E27FC236}">
                <a16:creationId xmlns:a16="http://schemas.microsoft.com/office/drawing/2014/main" id="{9B395BA9-FF72-416A-BAD7-DEBD146D841D}"/>
              </a:ext>
            </a:extLst>
          </p:cNvPr>
          <p:cNvSpPr/>
          <p:nvPr/>
        </p:nvSpPr>
        <p:spPr>
          <a:xfrm>
            <a:off x="8515736" y="-4232039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B8413097-1CDA-4CE5-A86B-B1D18E7988E1}"/>
              </a:ext>
            </a:extLst>
          </p:cNvPr>
          <p:cNvSpPr txBox="1"/>
          <p:nvPr/>
        </p:nvSpPr>
        <p:spPr>
          <a:xfrm>
            <a:off x="8771997" y="-4439344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AF81D337-2D27-4693-BFA6-91FDCD323DB8}"/>
              </a:ext>
            </a:extLst>
          </p:cNvPr>
          <p:cNvGrpSpPr/>
          <p:nvPr/>
        </p:nvGrpSpPr>
        <p:grpSpPr>
          <a:xfrm>
            <a:off x="6512719" y="-4505468"/>
            <a:ext cx="725304" cy="725304"/>
            <a:chOff x="6185132" y="2336158"/>
            <a:chExt cx="725304" cy="725304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21E93596-E694-45FA-9BF0-21EBCCE362D3}"/>
                </a:ext>
              </a:extLst>
            </p:cNvPr>
            <p:cNvSpPr/>
            <p:nvPr/>
          </p:nvSpPr>
          <p:spPr>
            <a:xfrm>
              <a:off x="6185132" y="2336158"/>
              <a:ext cx="725304" cy="7253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任意多边形: 形状 134">
              <a:extLst>
                <a:ext uri="{FF2B5EF4-FFF2-40B4-BE49-F238E27FC236}">
                  <a16:creationId xmlns:a16="http://schemas.microsoft.com/office/drawing/2014/main" id="{A8A11D59-BFF9-49BC-BEBF-A7513CD6082C}"/>
                </a:ext>
              </a:extLst>
            </p:cNvPr>
            <p:cNvSpPr/>
            <p:nvPr/>
          </p:nvSpPr>
          <p:spPr>
            <a:xfrm>
              <a:off x="6192276" y="2607611"/>
              <a:ext cx="357187" cy="95260"/>
            </a:xfrm>
            <a:custGeom>
              <a:avLst/>
              <a:gdLst>
                <a:gd name="connsiteX0" fmla="*/ 357187 w 357187"/>
                <a:gd name="connsiteY0" fmla="*/ 95260 h 95260"/>
                <a:gd name="connsiteX1" fmla="*/ 185737 w 357187"/>
                <a:gd name="connsiteY1" fmla="*/ 10 h 95260"/>
                <a:gd name="connsiteX2" fmla="*/ 0 w 357187"/>
                <a:gd name="connsiteY2" fmla="*/ 90497 h 9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95260">
                  <a:moveTo>
                    <a:pt x="357187" y="95260"/>
                  </a:moveTo>
                  <a:cubicBezTo>
                    <a:pt x="301227" y="48032"/>
                    <a:pt x="245268" y="804"/>
                    <a:pt x="185737" y="10"/>
                  </a:cubicBezTo>
                  <a:cubicBezTo>
                    <a:pt x="126206" y="-784"/>
                    <a:pt x="63103" y="44856"/>
                    <a:pt x="0" y="9049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任意多边形: 形状 135">
              <a:extLst>
                <a:ext uri="{FF2B5EF4-FFF2-40B4-BE49-F238E27FC236}">
                  <a16:creationId xmlns:a16="http://schemas.microsoft.com/office/drawing/2014/main" id="{523630C4-8C71-4D5D-A957-394EA911E51E}"/>
                </a:ext>
              </a:extLst>
            </p:cNvPr>
            <p:cNvSpPr/>
            <p:nvPr/>
          </p:nvSpPr>
          <p:spPr>
            <a:xfrm>
              <a:off x="6456595" y="2705252"/>
              <a:ext cx="88106" cy="350044"/>
            </a:xfrm>
            <a:custGeom>
              <a:avLst/>
              <a:gdLst>
                <a:gd name="connsiteX0" fmla="*/ 88106 w 88106"/>
                <a:gd name="connsiteY0" fmla="*/ 0 h 350044"/>
                <a:gd name="connsiteX1" fmla="*/ 0 w 88106"/>
                <a:gd name="connsiteY1" fmla="*/ 173831 h 350044"/>
                <a:gd name="connsiteX2" fmla="*/ 88106 w 88106"/>
                <a:gd name="connsiteY2" fmla="*/ 350044 h 3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106" h="350044">
                  <a:moveTo>
                    <a:pt x="88106" y="0"/>
                  </a:moveTo>
                  <a:cubicBezTo>
                    <a:pt x="44053" y="57745"/>
                    <a:pt x="0" y="115490"/>
                    <a:pt x="0" y="173831"/>
                  </a:cubicBezTo>
                  <a:cubicBezTo>
                    <a:pt x="0" y="232172"/>
                    <a:pt x="44053" y="291108"/>
                    <a:pt x="88106" y="3500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任意多边形: 形状 136">
              <a:extLst>
                <a:ext uri="{FF2B5EF4-FFF2-40B4-BE49-F238E27FC236}">
                  <a16:creationId xmlns:a16="http://schemas.microsoft.com/office/drawing/2014/main" id="{9FA0ED17-8D3A-498D-ABBE-7AF9C7B7256F}"/>
                </a:ext>
              </a:extLst>
            </p:cNvPr>
            <p:cNvSpPr/>
            <p:nvPr/>
          </p:nvSpPr>
          <p:spPr>
            <a:xfrm>
              <a:off x="6551845" y="2693346"/>
              <a:ext cx="357187" cy="111999"/>
            </a:xfrm>
            <a:custGeom>
              <a:avLst/>
              <a:gdLst>
                <a:gd name="connsiteX0" fmla="*/ 357187 w 357187"/>
                <a:gd name="connsiteY0" fmla="*/ 0 h 111999"/>
                <a:gd name="connsiteX1" fmla="*/ 178593 w 357187"/>
                <a:gd name="connsiteY1" fmla="*/ 111918 h 111999"/>
                <a:gd name="connsiteX2" fmla="*/ 0 w 357187"/>
                <a:gd name="connsiteY2" fmla="*/ 14287 h 11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111999">
                  <a:moveTo>
                    <a:pt x="357187" y="0"/>
                  </a:moveTo>
                  <a:cubicBezTo>
                    <a:pt x="297655" y="54768"/>
                    <a:pt x="238124" y="109537"/>
                    <a:pt x="178593" y="111918"/>
                  </a:cubicBezTo>
                  <a:cubicBezTo>
                    <a:pt x="119062" y="114299"/>
                    <a:pt x="59531" y="64293"/>
                    <a:pt x="0" y="142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任意多边形: 形状 137">
              <a:extLst>
                <a:ext uri="{FF2B5EF4-FFF2-40B4-BE49-F238E27FC236}">
                  <a16:creationId xmlns:a16="http://schemas.microsoft.com/office/drawing/2014/main" id="{EB7C25BA-D94F-4AB2-9E4D-00DEBB4E3CB8}"/>
                </a:ext>
              </a:extLst>
            </p:cNvPr>
            <p:cNvSpPr/>
            <p:nvPr/>
          </p:nvSpPr>
          <p:spPr>
            <a:xfrm>
              <a:off x="6547082" y="2338539"/>
              <a:ext cx="107156" cy="354807"/>
            </a:xfrm>
            <a:custGeom>
              <a:avLst/>
              <a:gdLst>
                <a:gd name="connsiteX0" fmla="*/ 0 w 107156"/>
                <a:gd name="connsiteY0" fmla="*/ 0 h 354807"/>
                <a:gd name="connsiteX1" fmla="*/ 107156 w 107156"/>
                <a:gd name="connsiteY1" fmla="*/ 173832 h 354807"/>
                <a:gd name="connsiteX2" fmla="*/ 0 w 107156"/>
                <a:gd name="connsiteY2" fmla="*/ 354807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6" h="354807">
                  <a:moveTo>
                    <a:pt x="0" y="0"/>
                  </a:moveTo>
                  <a:cubicBezTo>
                    <a:pt x="53578" y="57349"/>
                    <a:pt x="107156" y="114698"/>
                    <a:pt x="107156" y="173832"/>
                  </a:cubicBezTo>
                  <a:cubicBezTo>
                    <a:pt x="107156" y="232966"/>
                    <a:pt x="53578" y="293886"/>
                    <a:pt x="0" y="3548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3" name="加号 172">
            <a:extLst>
              <a:ext uri="{FF2B5EF4-FFF2-40B4-BE49-F238E27FC236}">
                <a16:creationId xmlns:a16="http://schemas.microsoft.com/office/drawing/2014/main" id="{B9762271-9DAA-4747-A831-6C11100E73CD}"/>
              </a:ext>
            </a:extLst>
          </p:cNvPr>
          <p:cNvSpPr/>
          <p:nvPr/>
        </p:nvSpPr>
        <p:spPr>
          <a:xfrm>
            <a:off x="7344419" y="-4219780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F5669EC0-CA8E-44E2-8744-3B516913DB17}"/>
              </a:ext>
            </a:extLst>
          </p:cNvPr>
          <p:cNvGrpSpPr/>
          <p:nvPr/>
        </p:nvGrpSpPr>
        <p:grpSpPr>
          <a:xfrm>
            <a:off x="5347338" y="-4462283"/>
            <a:ext cx="701964" cy="701964"/>
            <a:chOff x="6898587" y="4853077"/>
            <a:chExt cx="701964" cy="701964"/>
          </a:xfrm>
        </p:grpSpPr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212DBE63-F6FD-4D7C-995A-36EF3AACEA19}"/>
                </a:ext>
              </a:extLst>
            </p:cNvPr>
            <p:cNvSpPr/>
            <p:nvPr/>
          </p:nvSpPr>
          <p:spPr>
            <a:xfrm>
              <a:off x="6898587" y="4853077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6" name="任意多边形: 形状 144">
              <a:extLst>
                <a:ext uri="{FF2B5EF4-FFF2-40B4-BE49-F238E27FC236}">
                  <a16:creationId xmlns:a16="http://schemas.microsoft.com/office/drawing/2014/main" id="{ABCDCB6E-39DC-4192-B7C2-1F1F35568FA9}"/>
                </a:ext>
              </a:extLst>
            </p:cNvPr>
            <p:cNvSpPr/>
            <p:nvPr/>
          </p:nvSpPr>
          <p:spPr>
            <a:xfrm>
              <a:off x="7230667" y="4858829"/>
              <a:ext cx="61331" cy="344805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任意多边形: 形状 145">
              <a:extLst>
                <a:ext uri="{FF2B5EF4-FFF2-40B4-BE49-F238E27FC236}">
                  <a16:creationId xmlns:a16="http://schemas.microsoft.com/office/drawing/2014/main" id="{6A3D69C9-1C8B-4602-8C7B-A56ADC482DD4}"/>
                </a:ext>
              </a:extLst>
            </p:cNvPr>
            <p:cNvSpPr/>
            <p:nvPr/>
          </p:nvSpPr>
          <p:spPr>
            <a:xfrm>
              <a:off x="6962062" y="5197919"/>
              <a:ext cx="285750" cy="200025"/>
            </a:xfrm>
            <a:custGeom>
              <a:avLst/>
              <a:gdLst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4315 h 204340"/>
                <a:gd name="connsiteX1" fmla="*/ 125730 w 285750"/>
                <a:gd name="connsiteY1" fmla="*/ 23365 h 204340"/>
                <a:gd name="connsiteX2" fmla="*/ 0 w 285750"/>
                <a:gd name="connsiteY2" fmla="*/ 204340 h 204340"/>
                <a:gd name="connsiteX0" fmla="*/ 285750 w 285750"/>
                <a:gd name="connsiteY0" fmla="*/ 0 h 200025"/>
                <a:gd name="connsiteX1" fmla="*/ 106680 w 285750"/>
                <a:gd name="connsiteY1" fmla="*/ 38100 h 200025"/>
                <a:gd name="connsiteX2" fmla="*/ 0 w 285750"/>
                <a:gd name="connsiteY2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200025">
                  <a:moveTo>
                    <a:pt x="285750" y="0"/>
                  </a:moveTo>
                  <a:cubicBezTo>
                    <a:pt x="232410" y="6350"/>
                    <a:pt x="182880" y="-4445"/>
                    <a:pt x="106680" y="38100"/>
                  </a:cubicBezTo>
                  <a:cubicBezTo>
                    <a:pt x="30480" y="80645"/>
                    <a:pt x="39052" y="126206"/>
                    <a:pt x="0" y="20002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任意多边形: 形状 146">
              <a:extLst>
                <a:ext uri="{FF2B5EF4-FFF2-40B4-BE49-F238E27FC236}">
                  <a16:creationId xmlns:a16="http://schemas.microsoft.com/office/drawing/2014/main" id="{EE33F8A3-6EFB-4A3C-8896-9B0FAD78509B}"/>
                </a:ext>
              </a:extLst>
            </p:cNvPr>
            <p:cNvSpPr/>
            <p:nvPr/>
          </p:nvSpPr>
          <p:spPr>
            <a:xfrm>
              <a:off x="7253527" y="5205539"/>
              <a:ext cx="331470" cy="166783"/>
            </a:xfrm>
            <a:custGeom>
              <a:avLst/>
              <a:gdLst>
                <a:gd name="connsiteX0" fmla="*/ 0 w 331470"/>
                <a:gd name="connsiteY0" fmla="*/ 0 h 166783"/>
                <a:gd name="connsiteX1" fmla="*/ 140970 w 331470"/>
                <a:gd name="connsiteY1" fmla="*/ 160020 h 166783"/>
                <a:gd name="connsiteX2" fmla="*/ 331470 w 331470"/>
                <a:gd name="connsiteY2" fmla="*/ 121920 h 16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470" h="166783">
                  <a:moveTo>
                    <a:pt x="0" y="0"/>
                  </a:moveTo>
                  <a:cubicBezTo>
                    <a:pt x="42862" y="69850"/>
                    <a:pt x="85725" y="139700"/>
                    <a:pt x="140970" y="160020"/>
                  </a:cubicBezTo>
                  <a:cubicBezTo>
                    <a:pt x="196215" y="180340"/>
                    <a:pt x="263842" y="151130"/>
                    <a:pt x="331470" y="1219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9" name="椭圆 178">
            <a:extLst>
              <a:ext uri="{FF2B5EF4-FFF2-40B4-BE49-F238E27FC236}">
                <a16:creationId xmlns:a16="http://schemas.microsoft.com/office/drawing/2014/main" id="{AA61C2AA-C236-44D4-A953-C2590842DCB0}"/>
              </a:ext>
            </a:extLst>
          </p:cNvPr>
          <p:cNvSpPr/>
          <p:nvPr/>
        </p:nvSpPr>
        <p:spPr>
          <a:xfrm>
            <a:off x="1864742" y="-5015208"/>
            <a:ext cx="2943261" cy="177619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加号 179">
            <a:extLst>
              <a:ext uri="{FF2B5EF4-FFF2-40B4-BE49-F238E27FC236}">
                <a16:creationId xmlns:a16="http://schemas.microsoft.com/office/drawing/2014/main" id="{08A987CF-353F-4201-8147-3B0AA6B8FBC3}"/>
              </a:ext>
            </a:extLst>
          </p:cNvPr>
          <p:cNvSpPr/>
          <p:nvPr/>
        </p:nvSpPr>
        <p:spPr>
          <a:xfrm>
            <a:off x="6185817" y="-4221159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加号 180">
            <a:extLst>
              <a:ext uri="{FF2B5EF4-FFF2-40B4-BE49-F238E27FC236}">
                <a16:creationId xmlns:a16="http://schemas.microsoft.com/office/drawing/2014/main" id="{F5809658-7D37-43C6-B5A5-E21685B100D4}"/>
              </a:ext>
            </a:extLst>
          </p:cNvPr>
          <p:cNvSpPr/>
          <p:nvPr/>
        </p:nvSpPr>
        <p:spPr>
          <a:xfrm>
            <a:off x="4992276" y="-4221159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08745571-F81D-4374-91AB-CF2AEAF18F90}"/>
              </a:ext>
            </a:extLst>
          </p:cNvPr>
          <p:cNvGrpSpPr/>
          <p:nvPr/>
        </p:nvGrpSpPr>
        <p:grpSpPr>
          <a:xfrm>
            <a:off x="7693153" y="-4497781"/>
            <a:ext cx="692008" cy="692008"/>
            <a:chOff x="9945494" y="3152448"/>
            <a:chExt cx="1090806" cy="1090806"/>
          </a:xfrm>
        </p:grpSpPr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9A95D673-AA34-43CB-B76B-888B0A2229EB}"/>
                </a:ext>
              </a:extLst>
            </p:cNvPr>
            <p:cNvSpPr/>
            <p:nvPr/>
          </p:nvSpPr>
          <p:spPr>
            <a:xfrm>
              <a:off x="9945494" y="3152448"/>
              <a:ext cx="1090806" cy="10908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4" name="任意多边形: 形状 149">
              <a:extLst>
                <a:ext uri="{FF2B5EF4-FFF2-40B4-BE49-F238E27FC236}">
                  <a16:creationId xmlns:a16="http://schemas.microsoft.com/office/drawing/2014/main" id="{03514B70-10F0-425B-BBE7-06D0304FD102}"/>
                </a:ext>
              </a:extLst>
            </p:cNvPr>
            <p:cNvSpPr/>
            <p:nvPr/>
          </p:nvSpPr>
          <p:spPr>
            <a:xfrm>
              <a:off x="10461525" y="3161386"/>
              <a:ext cx="95304" cy="535804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任意多边形: 形状 10">
              <a:extLst>
                <a:ext uri="{FF2B5EF4-FFF2-40B4-BE49-F238E27FC236}">
                  <a16:creationId xmlns:a16="http://schemas.microsoft.com/office/drawing/2014/main" id="{7734C3CE-6708-4E86-8150-98AD24AA32A5}"/>
                </a:ext>
              </a:extLst>
            </p:cNvPr>
            <p:cNvSpPr/>
            <p:nvPr/>
          </p:nvSpPr>
          <p:spPr>
            <a:xfrm>
              <a:off x="9982994" y="3480461"/>
              <a:ext cx="510381" cy="202540"/>
            </a:xfrm>
            <a:custGeom>
              <a:avLst/>
              <a:gdLst>
                <a:gd name="connsiteX0" fmla="*/ 498475 w 498475"/>
                <a:gd name="connsiteY0" fmla="*/ 227835 h 227835"/>
                <a:gd name="connsiteX1" fmla="*/ 317500 w 498475"/>
                <a:gd name="connsiteY1" fmla="*/ 15110 h 227835"/>
                <a:gd name="connsiteX2" fmla="*/ 0 w 498475"/>
                <a:gd name="connsiteY2" fmla="*/ 34160 h 227835"/>
                <a:gd name="connsiteX0" fmla="*/ 510381 w 510381"/>
                <a:gd name="connsiteY0" fmla="*/ 220403 h 220403"/>
                <a:gd name="connsiteX1" fmla="*/ 329406 w 510381"/>
                <a:gd name="connsiteY1" fmla="*/ 7678 h 220403"/>
                <a:gd name="connsiteX2" fmla="*/ 0 w 510381"/>
                <a:gd name="connsiteY2" fmla="*/ 57684 h 220403"/>
                <a:gd name="connsiteX0" fmla="*/ 510381 w 510381"/>
                <a:gd name="connsiteY0" fmla="*/ 221691 h 221691"/>
                <a:gd name="connsiteX1" fmla="*/ 329406 w 510381"/>
                <a:gd name="connsiteY1" fmla="*/ 8966 h 221691"/>
                <a:gd name="connsiteX2" fmla="*/ 0 w 510381"/>
                <a:gd name="connsiteY2" fmla="*/ 58972 h 221691"/>
                <a:gd name="connsiteX0" fmla="*/ 510381 w 510381"/>
                <a:gd name="connsiteY0" fmla="*/ 209792 h 209792"/>
                <a:gd name="connsiteX1" fmla="*/ 322263 w 510381"/>
                <a:gd name="connsiteY1" fmla="*/ 11355 h 209792"/>
                <a:gd name="connsiteX2" fmla="*/ 0 w 510381"/>
                <a:gd name="connsiteY2" fmla="*/ 47073 h 209792"/>
                <a:gd name="connsiteX0" fmla="*/ 510381 w 510381"/>
                <a:gd name="connsiteY0" fmla="*/ 202540 h 202540"/>
                <a:gd name="connsiteX1" fmla="*/ 312738 w 510381"/>
                <a:gd name="connsiteY1" fmla="*/ 13628 h 202540"/>
                <a:gd name="connsiteX2" fmla="*/ 0 w 510381"/>
                <a:gd name="connsiteY2" fmla="*/ 39821 h 20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381" h="202540">
                  <a:moveTo>
                    <a:pt x="510381" y="202540"/>
                  </a:moveTo>
                  <a:cubicBezTo>
                    <a:pt x="461433" y="112317"/>
                    <a:pt x="397801" y="40748"/>
                    <a:pt x="312738" y="13628"/>
                  </a:cubicBezTo>
                  <a:cubicBezTo>
                    <a:pt x="227675" y="-13492"/>
                    <a:pt x="110066" y="2250"/>
                    <a:pt x="0" y="3982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任意多边形: 形状 14">
              <a:extLst>
                <a:ext uri="{FF2B5EF4-FFF2-40B4-BE49-F238E27FC236}">
                  <a16:creationId xmlns:a16="http://schemas.microsoft.com/office/drawing/2014/main" id="{F76F79AA-1AC0-4A4D-A529-4880ED331C9A}"/>
                </a:ext>
              </a:extLst>
            </p:cNvPr>
            <p:cNvSpPr/>
            <p:nvPr/>
          </p:nvSpPr>
          <p:spPr>
            <a:xfrm>
              <a:off x="10142537" y="3695700"/>
              <a:ext cx="357188" cy="418306"/>
            </a:xfrm>
            <a:custGeom>
              <a:avLst/>
              <a:gdLst>
                <a:gd name="connsiteX0" fmla="*/ 302805 w 302805"/>
                <a:gd name="connsiteY0" fmla="*/ 0 h 473075"/>
                <a:gd name="connsiteX1" fmla="*/ 26580 w 302805"/>
                <a:gd name="connsiteY1" fmla="*/ 149225 h 473075"/>
                <a:gd name="connsiteX2" fmla="*/ 26580 w 302805"/>
                <a:gd name="connsiteY2" fmla="*/ 473075 h 473075"/>
                <a:gd name="connsiteX0" fmla="*/ 363368 w 363368"/>
                <a:gd name="connsiteY0" fmla="*/ 0 h 418306"/>
                <a:gd name="connsiteX1" fmla="*/ 87143 w 363368"/>
                <a:gd name="connsiteY1" fmla="*/ 149225 h 418306"/>
                <a:gd name="connsiteX2" fmla="*/ 6180 w 363368"/>
                <a:gd name="connsiteY2" fmla="*/ 418306 h 418306"/>
                <a:gd name="connsiteX0" fmla="*/ 357188 w 357188"/>
                <a:gd name="connsiteY0" fmla="*/ 0 h 418306"/>
                <a:gd name="connsiteX1" fmla="*/ 80963 w 357188"/>
                <a:gd name="connsiteY1" fmla="*/ 149225 h 418306"/>
                <a:gd name="connsiteX2" fmla="*/ 0 w 357188"/>
                <a:gd name="connsiteY2" fmla="*/ 418306 h 418306"/>
                <a:gd name="connsiteX0" fmla="*/ 357188 w 357188"/>
                <a:gd name="connsiteY0" fmla="*/ 0 h 418306"/>
                <a:gd name="connsiteX1" fmla="*/ 95250 w 357188"/>
                <a:gd name="connsiteY1" fmla="*/ 137319 h 418306"/>
                <a:gd name="connsiteX2" fmla="*/ 0 w 357188"/>
                <a:gd name="connsiteY2" fmla="*/ 418306 h 41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8" h="418306">
                  <a:moveTo>
                    <a:pt x="357188" y="0"/>
                  </a:moveTo>
                  <a:cubicBezTo>
                    <a:pt x="242094" y="35189"/>
                    <a:pt x="154781" y="67601"/>
                    <a:pt x="95250" y="137319"/>
                  </a:cubicBezTo>
                  <a:cubicBezTo>
                    <a:pt x="35719" y="207037"/>
                    <a:pt x="5556" y="293423"/>
                    <a:pt x="0" y="4183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7" name="任意多边形: 形状 15">
              <a:extLst>
                <a:ext uri="{FF2B5EF4-FFF2-40B4-BE49-F238E27FC236}">
                  <a16:creationId xmlns:a16="http://schemas.microsoft.com/office/drawing/2014/main" id="{D1A5FF98-FF82-45E9-B89F-EF10D9D050C1}"/>
                </a:ext>
              </a:extLst>
            </p:cNvPr>
            <p:cNvSpPr/>
            <p:nvPr/>
          </p:nvSpPr>
          <p:spPr>
            <a:xfrm>
              <a:off x="10494167" y="3695700"/>
              <a:ext cx="330995" cy="413544"/>
            </a:xfrm>
            <a:custGeom>
              <a:avLst/>
              <a:gdLst>
                <a:gd name="connsiteX0" fmla="*/ 0 w 419100"/>
                <a:gd name="connsiteY0" fmla="*/ 0 h 292100"/>
                <a:gd name="connsiteX1" fmla="*/ 158750 w 419100"/>
                <a:gd name="connsiteY1" fmla="*/ 228600 h 292100"/>
                <a:gd name="connsiteX2" fmla="*/ 419100 w 419100"/>
                <a:gd name="connsiteY2" fmla="*/ 292100 h 292100"/>
                <a:gd name="connsiteX0" fmla="*/ 0 w 309563"/>
                <a:gd name="connsiteY0" fmla="*/ 0 h 404019"/>
                <a:gd name="connsiteX1" fmla="*/ 158750 w 309563"/>
                <a:gd name="connsiteY1" fmla="*/ 228600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80169 w 309563"/>
                <a:gd name="connsiteY1" fmla="*/ 254794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30995"/>
                <a:gd name="connsiteY0" fmla="*/ 0 h 413544"/>
                <a:gd name="connsiteX1" fmla="*/ 80170 w 330995"/>
                <a:gd name="connsiteY1" fmla="*/ 288131 h 413544"/>
                <a:gd name="connsiteX2" fmla="*/ 330995 w 330995"/>
                <a:gd name="connsiteY2" fmla="*/ 413544 h 41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5" h="413544">
                  <a:moveTo>
                    <a:pt x="0" y="0"/>
                  </a:moveTo>
                  <a:cubicBezTo>
                    <a:pt x="1588" y="132820"/>
                    <a:pt x="25004" y="219207"/>
                    <a:pt x="80170" y="288131"/>
                  </a:cubicBezTo>
                  <a:cubicBezTo>
                    <a:pt x="135336" y="357055"/>
                    <a:pt x="235745" y="406135"/>
                    <a:pt x="330995" y="4135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任意多边形: 形状 16">
              <a:extLst>
                <a:ext uri="{FF2B5EF4-FFF2-40B4-BE49-F238E27FC236}">
                  <a16:creationId xmlns:a16="http://schemas.microsoft.com/office/drawing/2014/main" id="{E32D0C87-6E15-458C-9A96-BBCF64586C40}"/>
                </a:ext>
              </a:extLst>
            </p:cNvPr>
            <p:cNvSpPr/>
            <p:nvPr/>
          </p:nvSpPr>
          <p:spPr>
            <a:xfrm>
              <a:off x="10502900" y="3502025"/>
              <a:ext cx="488950" cy="243234"/>
            </a:xfrm>
            <a:custGeom>
              <a:avLst/>
              <a:gdLst>
                <a:gd name="connsiteX0" fmla="*/ 0 w 488950"/>
                <a:gd name="connsiteY0" fmla="*/ 196850 h 250798"/>
                <a:gd name="connsiteX1" fmla="*/ 314325 w 488950"/>
                <a:gd name="connsiteY1" fmla="*/ 238125 h 250798"/>
                <a:gd name="connsiteX2" fmla="*/ 488950 w 488950"/>
                <a:gd name="connsiteY2" fmla="*/ 0 h 250798"/>
                <a:gd name="connsiteX0" fmla="*/ 0 w 488950"/>
                <a:gd name="connsiteY0" fmla="*/ 196850 h 243234"/>
                <a:gd name="connsiteX1" fmla="*/ 295275 w 488950"/>
                <a:gd name="connsiteY1" fmla="*/ 228600 h 243234"/>
                <a:gd name="connsiteX2" fmla="*/ 488950 w 488950"/>
                <a:gd name="connsiteY2" fmla="*/ 0 h 24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950" h="243234">
                  <a:moveTo>
                    <a:pt x="0" y="196850"/>
                  </a:moveTo>
                  <a:cubicBezTo>
                    <a:pt x="116416" y="233891"/>
                    <a:pt x="213783" y="261408"/>
                    <a:pt x="295275" y="228600"/>
                  </a:cubicBezTo>
                  <a:cubicBezTo>
                    <a:pt x="376767" y="195792"/>
                    <a:pt x="442383" y="102658"/>
                    <a:pt x="48895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B323562-7B51-4B32-9539-E2BE9E6AFEA7}"/>
              </a:ext>
            </a:extLst>
          </p:cNvPr>
          <p:cNvSpPr txBox="1"/>
          <p:nvPr/>
        </p:nvSpPr>
        <p:spPr>
          <a:xfrm>
            <a:off x="3495374" y="-5676493"/>
            <a:ext cx="4429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with no cutting paths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34869713-C2EF-4BDD-B580-FB2BF3E9A157}"/>
              </a:ext>
            </a:extLst>
          </p:cNvPr>
          <p:cNvSpPr txBox="1"/>
          <p:nvPr/>
        </p:nvSpPr>
        <p:spPr>
          <a:xfrm>
            <a:off x="-1481902" y="-3087157"/>
            <a:ext cx="5325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1: consider the first inner part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522FDC9E-ED8A-4F6B-88F8-DFFDE7DF9BD3}"/>
              </a:ext>
            </a:extLst>
          </p:cNvPr>
          <p:cNvSpPr txBox="1"/>
          <p:nvPr/>
        </p:nvSpPr>
        <p:spPr>
          <a:xfrm>
            <a:off x="5805217" y="-3114576"/>
            <a:ext cx="4793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1: create two cutting paths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AA030546-7F96-469A-9BE6-AED8C821DAB0}"/>
              </a:ext>
            </a:extLst>
          </p:cNvPr>
          <p:cNvSpPr txBox="1"/>
          <p:nvPr/>
        </p:nvSpPr>
        <p:spPr>
          <a:xfrm>
            <a:off x="5378519" y="-119274"/>
            <a:ext cx="5742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2: consider the second inner part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CFD76644-579D-4EDE-9CD4-C2A8B6A20A0D}"/>
              </a:ext>
            </a:extLst>
          </p:cNvPr>
          <p:cNvSpPr txBox="1"/>
          <p:nvPr/>
        </p:nvSpPr>
        <p:spPr>
          <a:xfrm>
            <a:off x="-1411440" y="-119274"/>
            <a:ext cx="4793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2: create two cutting paths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6B18E6BB-5B3F-40C8-89DD-DB9B0CEB6F91}"/>
              </a:ext>
            </a:extLst>
          </p:cNvPr>
          <p:cNvSpPr txBox="1"/>
          <p:nvPr/>
        </p:nvSpPr>
        <p:spPr>
          <a:xfrm>
            <a:off x="-1674636" y="5239783"/>
            <a:ext cx="5424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3: consider the third inner part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加号 194">
            <a:extLst>
              <a:ext uri="{FF2B5EF4-FFF2-40B4-BE49-F238E27FC236}">
                <a16:creationId xmlns:a16="http://schemas.microsoft.com/office/drawing/2014/main" id="{71CCA1E0-6143-4BB1-A887-4266AF6B7C56}"/>
              </a:ext>
            </a:extLst>
          </p:cNvPr>
          <p:cNvSpPr/>
          <p:nvPr/>
        </p:nvSpPr>
        <p:spPr>
          <a:xfrm>
            <a:off x="9243543" y="6731125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89748E5C-AC08-42D8-A66F-96688539D2F9}"/>
              </a:ext>
            </a:extLst>
          </p:cNvPr>
          <p:cNvSpPr txBox="1"/>
          <p:nvPr/>
        </p:nvSpPr>
        <p:spPr>
          <a:xfrm>
            <a:off x="9500762" y="6512832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4523D884-75A9-476B-A4AA-92F6B10199B5}"/>
              </a:ext>
            </a:extLst>
          </p:cNvPr>
          <p:cNvGrpSpPr/>
          <p:nvPr/>
        </p:nvGrpSpPr>
        <p:grpSpPr>
          <a:xfrm>
            <a:off x="8173622" y="6503922"/>
            <a:ext cx="692008" cy="692008"/>
            <a:chOff x="9945494" y="3152448"/>
            <a:chExt cx="1090806" cy="1090806"/>
          </a:xfrm>
        </p:grpSpPr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1F8B4F5F-02DE-4944-8EB8-3BB0BB4DBA56}"/>
                </a:ext>
              </a:extLst>
            </p:cNvPr>
            <p:cNvSpPr/>
            <p:nvPr/>
          </p:nvSpPr>
          <p:spPr>
            <a:xfrm>
              <a:off x="9945494" y="3152448"/>
              <a:ext cx="1090806" cy="10908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9" name="任意多边形: 形状 149">
              <a:extLst>
                <a:ext uri="{FF2B5EF4-FFF2-40B4-BE49-F238E27FC236}">
                  <a16:creationId xmlns:a16="http://schemas.microsoft.com/office/drawing/2014/main" id="{394E136A-0734-491A-B33B-891B6FC7F720}"/>
                </a:ext>
              </a:extLst>
            </p:cNvPr>
            <p:cNvSpPr/>
            <p:nvPr/>
          </p:nvSpPr>
          <p:spPr>
            <a:xfrm>
              <a:off x="10461525" y="3161386"/>
              <a:ext cx="95304" cy="535804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任意多边形: 形状 10">
              <a:extLst>
                <a:ext uri="{FF2B5EF4-FFF2-40B4-BE49-F238E27FC236}">
                  <a16:creationId xmlns:a16="http://schemas.microsoft.com/office/drawing/2014/main" id="{68430097-45FD-4CB2-9E7B-BBB4E2930F9A}"/>
                </a:ext>
              </a:extLst>
            </p:cNvPr>
            <p:cNvSpPr/>
            <p:nvPr/>
          </p:nvSpPr>
          <p:spPr>
            <a:xfrm>
              <a:off x="9982994" y="3480461"/>
              <a:ext cx="510381" cy="202540"/>
            </a:xfrm>
            <a:custGeom>
              <a:avLst/>
              <a:gdLst>
                <a:gd name="connsiteX0" fmla="*/ 498475 w 498475"/>
                <a:gd name="connsiteY0" fmla="*/ 227835 h 227835"/>
                <a:gd name="connsiteX1" fmla="*/ 317500 w 498475"/>
                <a:gd name="connsiteY1" fmla="*/ 15110 h 227835"/>
                <a:gd name="connsiteX2" fmla="*/ 0 w 498475"/>
                <a:gd name="connsiteY2" fmla="*/ 34160 h 227835"/>
                <a:gd name="connsiteX0" fmla="*/ 510381 w 510381"/>
                <a:gd name="connsiteY0" fmla="*/ 220403 h 220403"/>
                <a:gd name="connsiteX1" fmla="*/ 329406 w 510381"/>
                <a:gd name="connsiteY1" fmla="*/ 7678 h 220403"/>
                <a:gd name="connsiteX2" fmla="*/ 0 w 510381"/>
                <a:gd name="connsiteY2" fmla="*/ 57684 h 220403"/>
                <a:gd name="connsiteX0" fmla="*/ 510381 w 510381"/>
                <a:gd name="connsiteY0" fmla="*/ 221691 h 221691"/>
                <a:gd name="connsiteX1" fmla="*/ 329406 w 510381"/>
                <a:gd name="connsiteY1" fmla="*/ 8966 h 221691"/>
                <a:gd name="connsiteX2" fmla="*/ 0 w 510381"/>
                <a:gd name="connsiteY2" fmla="*/ 58972 h 221691"/>
                <a:gd name="connsiteX0" fmla="*/ 510381 w 510381"/>
                <a:gd name="connsiteY0" fmla="*/ 209792 h 209792"/>
                <a:gd name="connsiteX1" fmla="*/ 322263 w 510381"/>
                <a:gd name="connsiteY1" fmla="*/ 11355 h 209792"/>
                <a:gd name="connsiteX2" fmla="*/ 0 w 510381"/>
                <a:gd name="connsiteY2" fmla="*/ 47073 h 209792"/>
                <a:gd name="connsiteX0" fmla="*/ 510381 w 510381"/>
                <a:gd name="connsiteY0" fmla="*/ 202540 h 202540"/>
                <a:gd name="connsiteX1" fmla="*/ 312738 w 510381"/>
                <a:gd name="connsiteY1" fmla="*/ 13628 h 202540"/>
                <a:gd name="connsiteX2" fmla="*/ 0 w 510381"/>
                <a:gd name="connsiteY2" fmla="*/ 39821 h 20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381" h="202540">
                  <a:moveTo>
                    <a:pt x="510381" y="202540"/>
                  </a:moveTo>
                  <a:cubicBezTo>
                    <a:pt x="461433" y="112317"/>
                    <a:pt x="397801" y="40748"/>
                    <a:pt x="312738" y="13628"/>
                  </a:cubicBezTo>
                  <a:cubicBezTo>
                    <a:pt x="227675" y="-13492"/>
                    <a:pt x="110066" y="2250"/>
                    <a:pt x="0" y="3982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任意多边形: 形状 14">
              <a:extLst>
                <a:ext uri="{FF2B5EF4-FFF2-40B4-BE49-F238E27FC236}">
                  <a16:creationId xmlns:a16="http://schemas.microsoft.com/office/drawing/2014/main" id="{6DB0FF67-9ED5-466D-AA1A-191C29B9AB27}"/>
                </a:ext>
              </a:extLst>
            </p:cNvPr>
            <p:cNvSpPr/>
            <p:nvPr/>
          </p:nvSpPr>
          <p:spPr>
            <a:xfrm>
              <a:off x="10142537" y="3695700"/>
              <a:ext cx="357188" cy="418306"/>
            </a:xfrm>
            <a:custGeom>
              <a:avLst/>
              <a:gdLst>
                <a:gd name="connsiteX0" fmla="*/ 302805 w 302805"/>
                <a:gd name="connsiteY0" fmla="*/ 0 h 473075"/>
                <a:gd name="connsiteX1" fmla="*/ 26580 w 302805"/>
                <a:gd name="connsiteY1" fmla="*/ 149225 h 473075"/>
                <a:gd name="connsiteX2" fmla="*/ 26580 w 302805"/>
                <a:gd name="connsiteY2" fmla="*/ 473075 h 473075"/>
                <a:gd name="connsiteX0" fmla="*/ 363368 w 363368"/>
                <a:gd name="connsiteY0" fmla="*/ 0 h 418306"/>
                <a:gd name="connsiteX1" fmla="*/ 87143 w 363368"/>
                <a:gd name="connsiteY1" fmla="*/ 149225 h 418306"/>
                <a:gd name="connsiteX2" fmla="*/ 6180 w 363368"/>
                <a:gd name="connsiteY2" fmla="*/ 418306 h 418306"/>
                <a:gd name="connsiteX0" fmla="*/ 357188 w 357188"/>
                <a:gd name="connsiteY0" fmla="*/ 0 h 418306"/>
                <a:gd name="connsiteX1" fmla="*/ 80963 w 357188"/>
                <a:gd name="connsiteY1" fmla="*/ 149225 h 418306"/>
                <a:gd name="connsiteX2" fmla="*/ 0 w 357188"/>
                <a:gd name="connsiteY2" fmla="*/ 418306 h 418306"/>
                <a:gd name="connsiteX0" fmla="*/ 357188 w 357188"/>
                <a:gd name="connsiteY0" fmla="*/ 0 h 418306"/>
                <a:gd name="connsiteX1" fmla="*/ 95250 w 357188"/>
                <a:gd name="connsiteY1" fmla="*/ 137319 h 418306"/>
                <a:gd name="connsiteX2" fmla="*/ 0 w 357188"/>
                <a:gd name="connsiteY2" fmla="*/ 418306 h 41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8" h="418306">
                  <a:moveTo>
                    <a:pt x="357188" y="0"/>
                  </a:moveTo>
                  <a:cubicBezTo>
                    <a:pt x="242094" y="35189"/>
                    <a:pt x="154781" y="67601"/>
                    <a:pt x="95250" y="137319"/>
                  </a:cubicBezTo>
                  <a:cubicBezTo>
                    <a:pt x="35719" y="207037"/>
                    <a:pt x="5556" y="293423"/>
                    <a:pt x="0" y="4183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4" name="任意多边形: 形状 15">
              <a:extLst>
                <a:ext uri="{FF2B5EF4-FFF2-40B4-BE49-F238E27FC236}">
                  <a16:creationId xmlns:a16="http://schemas.microsoft.com/office/drawing/2014/main" id="{9B368E3A-D297-4DAF-B519-97B3436E4E1A}"/>
                </a:ext>
              </a:extLst>
            </p:cNvPr>
            <p:cNvSpPr/>
            <p:nvPr/>
          </p:nvSpPr>
          <p:spPr>
            <a:xfrm>
              <a:off x="10494167" y="3695700"/>
              <a:ext cx="330995" cy="413544"/>
            </a:xfrm>
            <a:custGeom>
              <a:avLst/>
              <a:gdLst>
                <a:gd name="connsiteX0" fmla="*/ 0 w 419100"/>
                <a:gd name="connsiteY0" fmla="*/ 0 h 292100"/>
                <a:gd name="connsiteX1" fmla="*/ 158750 w 419100"/>
                <a:gd name="connsiteY1" fmla="*/ 228600 h 292100"/>
                <a:gd name="connsiteX2" fmla="*/ 419100 w 419100"/>
                <a:gd name="connsiteY2" fmla="*/ 292100 h 292100"/>
                <a:gd name="connsiteX0" fmla="*/ 0 w 309563"/>
                <a:gd name="connsiteY0" fmla="*/ 0 h 404019"/>
                <a:gd name="connsiteX1" fmla="*/ 158750 w 309563"/>
                <a:gd name="connsiteY1" fmla="*/ 228600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80169 w 309563"/>
                <a:gd name="connsiteY1" fmla="*/ 254794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30995"/>
                <a:gd name="connsiteY0" fmla="*/ 0 h 413544"/>
                <a:gd name="connsiteX1" fmla="*/ 80170 w 330995"/>
                <a:gd name="connsiteY1" fmla="*/ 288131 h 413544"/>
                <a:gd name="connsiteX2" fmla="*/ 330995 w 330995"/>
                <a:gd name="connsiteY2" fmla="*/ 413544 h 41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5" h="413544">
                  <a:moveTo>
                    <a:pt x="0" y="0"/>
                  </a:moveTo>
                  <a:cubicBezTo>
                    <a:pt x="1588" y="132820"/>
                    <a:pt x="25004" y="219207"/>
                    <a:pt x="80170" y="288131"/>
                  </a:cubicBezTo>
                  <a:cubicBezTo>
                    <a:pt x="135336" y="357055"/>
                    <a:pt x="235745" y="406135"/>
                    <a:pt x="330995" y="4135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任意多边形: 形状 16">
              <a:extLst>
                <a:ext uri="{FF2B5EF4-FFF2-40B4-BE49-F238E27FC236}">
                  <a16:creationId xmlns:a16="http://schemas.microsoft.com/office/drawing/2014/main" id="{9B389800-1B18-4AB2-ABBC-A628D086FBC5}"/>
                </a:ext>
              </a:extLst>
            </p:cNvPr>
            <p:cNvSpPr/>
            <p:nvPr/>
          </p:nvSpPr>
          <p:spPr>
            <a:xfrm>
              <a:off x="10502900" y="3502025"/>
              <a:ext cx="488950" cy="243234"/>
            </a:xfrm>
            <a:custGeom>
              <a:avLst/>
              <a:gdLst>
                <a:gd name="connsiteX0" fmla="*/ 0 w 488950"/>
                <a:gd name="connsiteY0" fmla="*/ 196850 h 250798"/>
                <a:gd name="connsiteX1" fmla="*/ 314325 w 488950"/>
                <a:gd name="connsiteY1" fmla="*/ 238125 h 250798"/>
                <a:gd name="connsiteX2" fmla="*/ 488950 w 488950"/>
                <a:gd name="connsiteY2" fmla="*/ 0 h 250798"/>
                <a:gd name="connsiteX0" fmla="*/ 0 w 488950"/>
                <a:gd name="connsiteY0" fmla="*/ 196850 h 243234"/>
                <a:gd name="connsiteX1" fmla="*/ 295275 w 488950"/>
                <a:gd name="connsiteY1" fmla="*/ 228600 h 243234"/>
                <a:gd name="connsiteX2" fmla="*/ 488950 w 488950"/>
                <a:gd name="connsiteY2" fmla="*/ 0 h 24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950" h="243234">
                  <a:moveTo>
                    <a:pt x="0" y="196850"/>
                  </a:moveTo>
                  <a:cubicBezTo>
                    <a:pt x="116416" y="233891"/>
                    <a:pt x="213783" y="261408"/>
                    <a:pt x="295275" y="228600"/>
                  </a:cubicBezTo>
                  <a:cubicBezTo>
                    <a:pt x="376767" y="195792"/>
                    <a:pt x="442383" y="102658"/>
                    <a:pt x="48895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88B16094-2A72-4DDF-845F-A321937F7B24}"/>
              </a:ext>
            </a:extLst>
          </p:cNvPr>
          <p:cNvGrpSpPr/>
          <p:nvPr/>
        </p:nvGrpSpPr>
        <p:grpSpPr>
          <a:xfrm>
            <a:off x="6328116" y="6509137"/>
            <a:ext cx="725304" cy="725304"/>
            <a:chOff x="6185132" y="2336158"/>
            <a:chExt cx="725304" cy="725304"/>
          </a:xfrm>
        </p:grpSpPr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C7625A72-2C42-443C-B0D0-1F836FDF7B8D}"/>
                </a:ext>
              </a:extLst>
            </p:cNvPr>
            <p:cNvSpPr/>
            <p:nvPr/>
          </p:nvSpPr>
          <p:spPr>
            <a:xfrm>
              <a:off x="6185132" y="2336158"/>
              <a:ext cx="725304" cy="7253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任意多边形: 形状 134">
              <a:extLst>
                <a:ext uri="{FF2B5EF4-FFF2-40B4-BE49-F238E27FC236}">
                  <a16:creationId xmlns:a16="http://schemas.microsoft.com/office/drawing/2014/main" id="{01279450-ACD4-40A1-901D-DE12FBC0D9AB}"/>
                </a:ext>
              </a:extLst>
            </p:cNvPr>
            <p:cNvSpPr/>
            <p:nvPr/>
          </p:nvSpPr>
          <p:spPr>
            <a:xfrm>
              <a:off x="6192276" y="2607611"/>
              <a:ext cx="357187" cy="95260"/>
            </a:xfrm>
            <a:custGeom>
              <a:avLst/>
              <a:gdLst>
                <a:gd name="connsiteX0" fmla="*/ 357187 w 357187"/>
                <a:gd name="connsiteY0" fmla="*/ 95260 h 95260"/>
                <a:gd name="connsiteX1" fmla="*/ 185737 w 357187"/>
                <a:gd name="connsiteY1" fmla="*/ 10 h 95260"/>
                <a:gd name="connsiteX2" fmla="*/ 0 w 357187"/>
                <a:gd name="connsiteY2" fmla="*/ 90497 h 9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95260">
                  <a:moveTo>
                    <a:pt x="357187" y="95260"/>
                  </a:moveTo>
                  <a:cubicBezTo>
                    <a:pt x="301227" y="48032"/>
                    <a:pt x="245268" y="804"/>
                    <a:pt x="185737" y="10"/>
                  </a:cubicBezTo>
                  <a:cubicBezTo>
                    <a:pt x="126206" y="-784"/>
                    <a:pt x="63103" y="44856"/>
                    <a:pt x="0" y="9049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任意多边形: 形状 135">
              <a:extLst>
                <a:ext uri="{FF2B5EF4-FFF2-40B4-BE49-F238E27FC236}">
                  <a16:creationId xmlns:a16="http://schemas.microsoft.com/office/drawing/2014/main" id="{6491DE15-7AFA-45EE-9D2E-B9A5655BDC5F}"/>
                </a:ext>
              </a:extLst>
            </p:cNvPr>
            <p:cNvSpPr/>
            <p:nvPr/>
          </p:nvSpPr>
          <p:spPr>
            <a:xfrm>
              <a:off x="6456595" y="2705252"/>
              <a:ext cx="88106" cy="350044"/>
            </a:xfrm>
            <a:custGeom>
              <a:avLst/>
              <a:gdLst>
                <a:gd name="connsiteX0" fmla="*/ 88106 w 88106"/>
                <a:gd name="connsiteY0" fmla="*/ 0 h 350044"/>
                <a:gd name="connsiteX1" fmla="*/ 0 w 88106"/>
                <a:gd name="connsiteY1" fmla="*/ 173831 h 350044"/>
                <a:gd name="connsiteX2" fmla="*/ 88106 w 88106"/>
                <a:gd name="connsiteY2" fmla="*/ 350044 h 3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106" h="350044">
                  <a:moveTo>
                    <a:pt x="88106" y="0"/>
                  </a:moveTo>
                  <a:cubicBezTo>
                    <a:pt x="44053" y="57745"/>
                    <a:pt x="0" y="115490"/>
                    <a:pt x="0" y="173831"/>
                  </a:cubicBezTo>
                  <a:cubicBezTo>
                    <a:pt x="0" y="232172"/>
                    <a:pt x="44053" y="291108"/>
                    <a:pt x="88106" y="3500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任意多边形: 形状 136">
              <a:extLst>
                <a:ext uri="{FF2B5EF4-FFF2-40B4-BE49-F238E27FC236}">
                  <a16:creationId xmlns:a16="http://schemas.microsoft.com/office/drawing/2014/main" id="{A4716D21-871E-4877-B58F-3436299572FA}"/>
                </a:ext>
              </a:extLst>
            </p:cNvPr>
            <p:cNvSpPr/>
            <p:nvPr/>
          </p:nvSpPr>
          <p:spPr>
            <a:xfrm>
              <a:off x="6551845" y="2693346"/>
              <a:ext cx="357187" cy="111999"/>
            </a:xfrm>
            <a:custGeom>
              <a:avLst/>
              <a:gdLst>
                <a:gd name="connsiteX0" fmla="*/ 357187 w 357187"/>
                <a:gd name="connsiteY0" fmla="*/ 0 h 111999"/>
                <a:gd name="connsiteX1" fmla="*/ 178593 w 357187"/>
                <a:gd name="connsiteY1" fmla="*/ 111918 h 111999"/>
                <a:gd name="connsiteX2" fmla="*/ 0 w 357187"/>
                <a:gd name="connsiteY2" fmla="*/ 14287 h 11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111999">
                  <a:moveTo>
                    <a:pt x="357187" y="0"/>
                  </a:moveTo>
                  <a:cubicBezTo>
                    <a:pt x="297655" y="54768"/>
                    <a:pt x="238124" y="109537"/>
                    <a:pt x="178593" y="111918"/>
                  </a:cubicBezTo>
                  <a:cubicBezTo>
                    <a:pt x="119062" y="114299"/>
                    <a:pt x="59531" y="64293"/>
                    <a:pt x="0" y="142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任意多边形: 形状 137">
              <a:extLst>
                <a:ext uri="{FF2B5EF4-FFF2-40B4-BE49-F238E27FC236}">
                  <a16:creationId xmlns:a16="http://schemas.microsoft.com/office/drawing/2014/main" id="{69A7C7FA-BA3D-4F72-86B2-D7B728D7FAE9}"/>
                </a:ext>
              </a:extLst>
            </p:cNvPr>
            <p:cNvSpPr/>
            <p:nvPr/>
          </p:nvSpPr>
          <p:spPr>
            <a:xfrm>
              <a:off x="6547082" y="2338539"/>
              <a:ext cx="107156" cy="354807"/>
            </a:xfrm>
            <a:custGeom>
              <a:avLst/>
              <a:gdLst>
                <a:gd name="connsiteX0" fmla="*/ 0 w 107156"/>
                <a:gd name="connsiteY0" fmla="*/ 0 h 354807"/>
                <a:gd name="connsiteX1" fmla="*/ 107156 w 107156"/>
                <a:gd name="connsiteY1" fmla="*/ 173832 h 354807"/>
                <a:gd name="connsiteX2" fmla="*/ 0 w 107156"/>
                <a:gd name="connsiteY2" fmla="*/ 354807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6" h="354807">
                  <a:moveTo>
                    <a:pt x="0" y="0"/>
                  </a:moveTo>
                  <a:cubicBezTo>
                    <a:pt x="53578" y="57349"/>
                    <a:pt x="107156" y="114698"/>
                    <a:pt x="107156" y="173832"/>
                  </a:cubicBezTo>
                  <a:cubicBezTo>
                    <a:pt x="107156" y="232966"/>
                    <a:pt x="53578" y="293886"/>
                    <a:pt x="0" y="3548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354D038D-608B-4279-B274-33BD2BD15E8C}"/>
              </a:ext>
            </a:extLst>
          </p:cNvPr>
          <p:cNvGrpSpPr/>
          <p:nvPr/>
        </p:nvGrpSpPr>
        <p:grpSpPr>
          <a:xfrm>
            <a:off x="7263973" y="6505084"/>
            <a:ext cx="701964" cy="701964"/>
            <a:chOff x="6898587" y="4853077"/>
            <a:chExt cx="701964" cy="701964"/>
          </a:xfrm>
        </p:grpSpPr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4967F45E-E0D2-4155-A860-4A9AB070B06B}"/>
                </a:ext>
              </a:extLst>
            </p:cNvPr>
            <p:cNvSpPr/>
            <p:nvPr/>
          </p:nvSpPr>
          <p:spPr>
            <a:xfrm>
              <a:off x="6898587" y="4853077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4" name="任意多边形: 形状 144">
              <a:extLst>
                <a:ext uri="{FF2B5EF4-FFF2-40B4-BE49-F238E27FC236}">
                  <a16:creationId xmlns:a16="http://schemas.microsoft.com/office/drawing/2014/main" id="{816A7A1E-640C-4F91-B6EF-F915F599F18C}"/>
                </a:ext>
              </a:extLst>
            </p:cNvPr>
            <p:cNvSpPr/>
            <p:nvPr/>
          </p:nvSpPr>
          <p:spPr>
            <a:xfrm>
              <a:off x="7230667" y="4858829"/>
              <a:ext cx="61331" cy="344805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任意多边形: 形状 145">
              <a:extLst>
                <a:ext uri="{FF2B5EF4-FFF2-40B4-BE49-F238E27FC236}">
                  <a16:creationId xmlns:a16="http://schemas.microsoft.com/office/drawing/2014/main" id="{F1D9FFA6-BA68-42B5-8ADA-479B53275378}"/>
                </a:ext>
              </a:extLst>
            </p:cNvPr>
            <p:cNvSpPr/>
            <p:nvPr/>
          </p:nvSpPr>
          <p:spPr>
            <a:xfrm>
              <a:off x="6962062" y="5197919"/>
              <a:ext cx="285750" cy="200025"/>
            </a:xfrm>
            <a:custGeom>
              <a:avLst/>
              <a:gdLst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4315 h 204340"/>
                <a:gd name="connsiteX1" fmla="*/ 125730 w 285750"/>
                <a:gd name="connsiteY1" fmla="*/ 23365 h 204340"/>
                <a:gd name="connsiteX2" fmla="*/ 0 w 285750"/>
                <a:gd name="connsiteY2" fmla="*/ 204340 h 204340"/>
                <a:gd name="connsiteX0" fmla="*/ 285750 w 285750"/>
                <a:gd name="connsiteY0" fmla="*/ 0 h 200025"/>
                <a:gd name="connsiteX1" fmla="*/ 106680 w 285750"/>
                <a:gd name="connsiteY1" fmla="*/ 38100 h 200025"/>
                <a:gd name="connsiteX2" fmla="*/ 0 w 285750"/>
                <a:gd name="connsiteY2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200025">
                  <a:moveTo>
                    <a:pt x="285750" y="0"/>
                  </a:moveTo>
                  <a:cubicBezTo>
                    <a:pt x="232410" y="6350"/>
                    <a:pt x="182880" y="-4445"/>
                    <a:pt x="106680" y="38100"/>
                  </a:cubicBezTo>
                  <a:cubicBezTo>
                    <a:pt x="30480" y="80645"/>
                    <a:pt x="39052" y="126206"/>
                    <a:pt x="0" y="20002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任意多边形: 形状 146">
              <a:extLst>
                <a:ext uri="{FF2B5EF4-FFF2-40B4-BE49-F238E27FC236}">
                  <a16:creationId xmlns:a16="http://schemas.microsoft.com/office/drawing/2014/main" id="{2326DCE9-C0A3-4841-B145-6F5548CDD1BF}"/>
                </a:ext>
              </a:extLst>
            </p:cNvPr>
            <p:cNvSpPr/>
            <p:nvPr/>
          </p:nvSpPr>
          <p:spPr>
            <a:xfrm>
              <a:off x="7253527" y="5205539"/>
              <a:ext cx="331470" cy="166783"/>
            </a:xfrm>
            <a:custGeom>
              <a:avLst/>
              <a:gdLst>
                <a:gd name="connsiteX0" fmla="*/ 0 w 331470"/>
                <a:gd name="connsiteY0" fmla="*/ 0 h 166783"/>
                <a:gd name="connsiteX1" fmla="*/ 140970 w 331470"/>
                <a:gd name="connsiteY1" fmla="*/ 160020 h 166783"/>
                <a:gd name="connsiteX2" fmla="*/ 331470 w 331470"/>
                <a:gd name="connsiteY2" fmla="*/ 121920 h 16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470" h="166783">
                  <a:moveTo>
                    <a:pt x="0" y="0"/>
                  </a:moveTo>
                  <a:cubicBezTo>
                    <a:pt x="42862" y="69850"/>
                    <a:pt x="85725" y="139700"/>
                    <a:pt x="140970" y="160020"/>
                  </a:cubicBezTo>
                  <a:cubicBezTo>
                    <a:pt x="196215" y="180340"/>
                    <a:pt x="263842" y="151130"/>
                    <a:pt x="331470" y="1219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8" name="椭圆 217">
            <a:extLst>
              <a:ext uri="{FF2B5EF4-FFF2-40B4-BE49-F238E27FC236}">
                <a16:creationId xmlns:a16="http://schemas.microsoft.com/office/drawing/2014/main" id="{8AD64CE1-B54F-4D5C-86D6-2E74C79A41D3}"/>
              </a:ext>
            </a:extLst>
          </p:cNvPr>
          <p:cNvSpPr/>
          <p:nvPr/>
        </p:nvSpPr>
        <p:spPr>
          <a:xfrm>
            <a:off x="6131383" y="5936886"/>
            <a:ext cx="2943261" cy="1776196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任意多边形 931">
            <a:extLst>
              <a:ext uri="{FF2B5EF4-FFF2-40B4-BE49-F238E27FC236}">
                <a16:creationId xmlns:a16="http://schemas.microsoft.com/office/drawing/2014/main" id="{CD37DB49-E0DA-45A9-BAEF-412CEF67BE32}"/>
              </a:ext>
            </a:extLst>
          </p:cNvPr>
          <p:cNvSpPr/>
          <p:nvPr/>
        </p:nvSpPr>
        <p:spPr>
          <a:xfrm>
            <a:off x="7520626" y="5931925"/>
            <a:ext cx="82648" cy="576263"/>
          </a:xfrm>
          <a:custGeom>
            <a:avLst/>
            <a:gdLst>
              <a:gd name="connsiteX0" fmla="*/ 68361 w 82648"/>
              <a:gd name="connsiteY0" fmla="*/ 576263 h 576263"/>
              <a:gd name="connsiteX1" fmla="*/ 11211 w 82648"/>
              <a:gd name="connsiteY1" fmla="*/ 438150 h 576263"/>
              <a:gd name="connsiteX2" fmla="*/ 6448 w 82648"/>
              <a:gd name="connsiteY2" fmla="*/ 285750 h 576263"/>
              <a:gd name="connsiteX3" fmla="*/ 82648 w 826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48" h="576263">
                <a:moveTo>
                  <a:pt x="68361" y="576263"/>
                </a:moveTo>
                <a:cubicBezTo>
                  <a:pt x="44945" y="531416"/>
                  <a:pt x="21530" y="486569"/>
                  <a:pt x="11211" y="438150"/>
                </a:cubicBezTo>
                <a:cubicBezTo>
                  <a:pt x="892" y="389731"/>
                  <a:pt x="-5458" y="358775"/>
                  <a:pt x="6448" y="285750"/>
                </a:cubicBezTo>
                <a:cubicBezTo>
                  <a:pt x="18354" y="212725"/>
                  <a:pt x="58836" y="74612"/>
                  <a:pt x="82648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任意多边形 932">
            <a:extLst>
              <a:ext uri="{FF2B5EF4-FFF2-40B4-BE49-F238E27FC236}">
                <a16:creationId xmlns:a16="http://schemas.microsoft.com/office/drawing/2014/main" id="{1061972C-8C96-42A0-9C18-54A8E76996D6}"/>
              </a:ext>
            </a:extLst>
          </p:cNvPr>
          <p:cNvSpPr/>
          <p:nvPr/>
        </p:nvSpPr>
        <p:spPr>
          <a:xfrm>
            <a:off x="7287711" y="7051113"/>
            <a:ext cx="301276" cy="657225"/>
          </a:xfrm>
          <a:custGeom>
            <a:avLst/>
            <a:gdLst>
              <a:gd name="connsiteX0" fmla="*/ 39338 w 301276"/>
              <a:gd name="connsiteY0" fmla="*/ 0 h 657225"/>
              <a:gd name="connsiteX1" fmla="*/ 1238 w 301276"/>
              <a:gd name="connsiteY1" fmla="*/ 171450 h 657225"/>
              <a:gd name="connsiteX2" fmla="*/ 39338 w 301276"/>
              <a:gd name="connsiteY2" fmla="*/ 347662 h 657225"/>
              <a:gd name="connsiteX3" fmla="*/ 301276 w 301276"/>
              <a:gd name="connsiteY3" fmla="*/ 65722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276" h="657225">
                <a:moveTo>
                  <a:pt x="39338" y="0"/>
                </a:moveTo>
                <a:cubicBezTo>
                  <a:pt x="20288" y="56753"/>
                  <a:pt x="1238" y="113506"/>
                  <a:pt x="1238" y="171450"/>
                </a:cubicBezTo>
                <a:cubicBezTo>
                  <a:pt x="1238" y="229394"/>
                  <a:pt x="-10668" y="266700"/>
                  <a:pt x="39338" y="347662"/>
                </a:cubicBezTo>
                <a:cubicBezTo>
                  <a:pt x="89344" y="428624"/>
                  <a:pt x="241745" y="592137"/>
                  <a:pt x="301276" y="65722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任意多边形 933">
            <a:extLst>
              <a:ext uri="{FF2B5EF4-FFF2-40B4-BE49-F238E27FC236}">
                <a16:creationId xmlns:a16="http://schemas.microsoft.com/office/drawing/2014/main" id="{F9030E1B-FD3D-4F37-927C-0BA5517FCCB7}"/>
              </a:ext>
            </a:extLst>
          </p:cNvPr>
          <p:cNvSpPr/>
          <p:nvPr/>
        </p:nvSpPr>
        <p:spPr>
          <a:xfrm>
            <a:off x="7053123" y="6807872"/>
            <a:ext cx="276225" cy="278835"/>
          </a:xfrm>
          <a:custGeom>
            <a:avLst/>
            <a:gdLst>
              <a:gd name="connsiteX0" fmla="*/ 0 w 276225"/>
              <a:gd name="connsiteY0" fmla="*/ 59162 h 278835"/>
              <a:gd name="connsiteX1" fmla="*/ 66675 w 276225"/>
              <a:gd name="connsiteY1" fmla="*/ 11537 h 278835"/>
              <a:gd name="connsiteX2" fmla="*/ 123825 w 276225"/>
              <a:gd name="connsiteY2" fmla="*/ 249662 h 278835"/>
              <a:gd name="connsiteX3" fmla="*/ 276225 w 276225"/>
              <a:gd name="connsiteY3" fmla="*/ 259187 h 2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225" h="278835">
                <a:moveTo>
                  <a:pt x="0" y="59162"/>
                </a:moveTo>
                <a:cubicBezTo>
                  <a:pt x="23019" y="19474"/>
                  <a:pt x="46038" y="-20213"/>
                  <a:pt x="66675" y="11537"/>
                </a:cubicBezTo>
                <a:cubicBezTo>
                  <a:pt x="87312" y="43287"/>
                  <a:pt x="88900" y="208387"/>
                  <a:pt x="123825" y="249662"/>
                </a:cubicBezTo>
                <a:cubicBezTo>
                  <a:pt x="158750" y="290937"/>
                  <a:pt x="241300" y="282999"/>
                  <a:pt x="276225" y="259187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任意多边形 934">
            <a:extLst>
              <a:ext uri="{FF2B5EF4-FFF2-40B4-BE49-F238E27FC236}">
                <a16:creationId xmlns:a16="http://schemas.microsoft.com/office/drawing/2014/main" id="{0974E3E1-0403-4EED-9DA8-86DC602BA97C}"/>
              </a:ext>
            </a:extLst>
          </p:cNvPr>
          <p:cNvSpPr/>
          <p:nvPr/>
        </p:nvSpPr>
        <p:spPr>
          <a:xfrm>
            <a:off x="6129198" y="6805122"/>
            <a:ext cx="190500" cy="126359"/>
          </a:xfrm>
          <a:custGeom>
            <a:avLst/>
            <a:gdLst>
              <a:gd name="connsiteX0" fmla="*/ 190500 w 190500"/>
              <a:gd name="connsiteY0" fmla="*/ 71437 h 126359"/>
              <a:gd name="connsiteX1" fmla="*/ 100013 w 190500"/>
              <a:gd name="connsiteY1" fmla="*/ 123825 h 126359"/>
              <a:gd name="connsiteX2" fmla="*/ 0 w 190500"/>
              <a:gd name="connsiteY2" fmla="*/ 0 h 12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126359">
                <a:moveTo>
                  <a:pt x="190500" y="71437"/>
                </a:moveTo>
                <a:cubicBezTo>
                  <a:pt x="161131" y="103584"/>
                  <a:pt x="131763" y="135731"/>
                  <a:pt x="100013" y="123825"/>
                </a:cubicBezTo>
                <a:cubicBezTo>
                  <a:pt x="68263" y="111919"/>
                  <a:pt x="30162" y="38894"/>
                  <a:pt x="0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CEA3EBCE-454D-411F-833F-D0CEB1E0046A}"/>
              </a:ext>
            </a:extLst>
          </p:cNvPr>
          <p:cNvSpPr/>
          <p:nvPr/>
        </p:nvSpPr>
        <p:spPr>
          <a:xfrm>
            <a:off x="7939088" y="6734617"/>
            <a:ext cx="254793" cy="243672"/>
          </a:xfrm>
          <a:custGeom>
            <a:avLst/>
            <a:gdLst>
              <a:gd name="connsiteX0" fmla="*/ 261937 w 261937"/>
              <a:gd name="connsiteY0" fmla="*/ 0 h 242887"/>
              <a:gd name="connsiteX1" fmla="*/ 133350 w 261937"/>
              <a:gd name="connsiteY1" fmla="*/ 138112 h 242887"/>
              <a:gd name="connsiteX2" fmla="*/ 0 w 261937"/>
              <a:gd name="connsiteY2" fmla="*/ 242887 h 242887"/>
              <a:gd name="connsiteX0" fmla="*/ 254793 w 254793"/>
              <a:gd name="connsiteY0" fmla="*/ 0 h 233362"/>
              <a:gd name="connsiteX1" fmla="*/ 133350 w 254793"/>
              <a:gd name="connsiteY1" fmla="*/ 128587 h 233362"/>
              <a:gd name="connsiteX2" fmla="*/ 0 w 254793"/>
              <a:gd name="connsiteY2" fmla="*/ 233362 h 233362"/>
              <a:gd name="connsiteX0" fmla="*/ 254793 w 254793"/>
              <a:gd name="connsiteY0" fmla="*/ 4107 h 237469"/>
              <a:gd name="connsiteX1" fmla="*/ 133350 w 254793"/>
              <a:gd name="connsiteY1" fmla="*/ 132694 h 237469"/>
              <a:gd name="connsiteX2" fmla="*/ 0 w 254793"/>
              <a:gd name="connsiteY2" fmla="*/ 237469 h 237469"/>
              <a:gd name="connsiteX0" fmla="*/ 254793 w 254793"/>
              <a:gd name="connsiteY0" fmla="*/ 4107 h 243119"/>
              <a:gd name="connsiteX1" fmla="*/ 133350 w 254793"/>
              <a:gd name="connsiteY1" fmla="*/ 132694 h 243119"/>
              <a:gd name="connsiteX2" fmla="*/ 0 w 254793"/>
              <a:gd name="connsiteY2" fmla="*/ 237469 h 243119"/>
              <a:gd name="connsiteX0" fmla="*/ 254793 w 254793"/>
              <a:gd name="connsiteY0" fmla="*/ 4475 h 244072"/>
              <a:gd name="connsiteX1" fmla="*/ 133350 w 254793"/>
              <a:gd name="connsiteY1" fmla="*/ 133062 h 244072"/>
              <a:gd name="connsiteX2" fmla="*/ 0 w 254793"/>
              <a:gd name="connsiteY2" fmla="*/ 237837 h 244072"/>
              <a:gd name="connsiteX0" fmla="*/ 254793 w 254793"/>
              <a:gd name="connsiteY0" fmla="*/ 4322 h 243672"/>
              <a:gd name="connsiteX1" fmla="*/ 133350 w 254793"/>
              <a:gd name="connsiteY1" fmla="*/ 132909 h 243672"/>
              <a:gd name="connsiteX2" fmla="*/ 0 w 254793"/>
              <a:gd name="connsiteY2" fmla="*/ 237684 h 24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793" h="243672">
                <a:moveTo>
                  <a:pt x="254793" y="4322"/>
                </a:moveTo>
                <a:cubicBezTo>
                  <a:pt x="171846" y="-23063"/>
                  <a:pt x="159147" y="86871"/>
                  <a:pt x="133350" y="132909"/>
                </a:cubicBezTo>
                <a:cubicBezTo>
                  <a:pt x="107553" y="178947"/>
                  <a:pt x="106759" y="267450"/>
                  <a:pt x="0" y="237684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033646F2-2E7A-4087-B2B8-75CFE8D135BD}"/>
              </a:ext>
            </a:extLst>
          </p:cNvPr>
          <p:cNvSpPr/>
          <p:nvPr/>
        </p:nvSpPr>
        <p:spPr>
          <a:xfrm>
            <a:off x="8851107" y="6462713"/>
            <a:ext cx="78582" cy="264318"/>
          </a:xfrm>
          <a:custGeom>
            <a:avLst/>
            <a:gdLst>
              <a:gd name="connsiteX0" fmla="*/ 8707 w 99195"/>
              <a:gd name="connsiteY0" fmla="*/ 280987 h 280987"/>
              <a:gd name="connsiteX1" fmla="*/ 8707 w 99195"/>
              <a:gd name="connsiteY1" fmla="*/ 71437 h 280987"/>
              <a:gd name="connsiteX2" fmla="*/ 99195 w 99195"/>
              <a:gd name="connsiteY2" fmla="*/ 0 h 280987"/>
              <a:gd name="connsiteX0" fmla="*/ 16636 w 95218"/>
              <a:gd name="connsiteY0" fmla="*/ 264318 h 264318"/>
              <a:gd name="connsiteX1" fmla="*/ 4730 w 95218"/>
              <a:gd name="connsiteY1" fmla="*/ 71437 h 264318"/>
              <a:gd name="connsiteX2" fmla="*/ 95218 w 95218"/>
              <a:gd name="connsiteY2" fmla="*/ 0 h 264318"/>
              <a:gd name="connsiteX0" fmla="*/ 13098 w 91680"/>
              <a:gd name="connsiteY0" fmla="*/ 264318 h 264318"/>
              <a:gd name="connsiteX1" fmla="*/ 1192 w 91680"/>
              <a:gd name="connsiteY1" fmla="*/ 71437 h 264318"/>
              <a:gd name="connsiteX2" fmla="*/ 91680 w 91680"/>
              <a:gd name="connsiteY2" fmla="*/ 0 h 264318"/>
              <a:gd name="connsiteX0" fmla="*/ 0 w 78582"/>
              <a:gd name="connsiteY0" fmla="*/ 264318 h 264318"/>
              <a:gd name="connsiteX1" fmla="*/ 28575 w 78582"/>
              <a:gd name="connsiteY1" fmla="*/ 95250 h 264318"/>
              <a:gd name="connsiteX2" fmla="*/ 78582 w 78582"/>
              <a:gd name="connsiteY2" fmla="*/ 0 h 264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582" h="264318">
                <a:moveTo>
                  <a:pt x="0" y="264318"/>
                </a:moveTo>
                <a:cubicBezTo>
                  <a:pt x="75803" y="213914"/>
                  <a:pt x="15478" y="139303"/>
                  <a:pt x="28575" y="95250"/>
                </a:cubicBezTo>
                <a:cubicBezTo>
                  <a:pt x="41672" y="51197"/>
                  <a:pt x="40878" y="12303"/>
                  <a:pt x="78582" y="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5" name="箭头: 右 117">
            <a:extLst>
              <a:ext uri="{FF2B5EF4-FFF2-40B4-BE49-F238E27FC236}">
                <a16:creationId xmlns:a16="http://schemas.microsoft.com/office/drawing/2014/main" id="{C4E29E33-CB93-4CBF-96D5-7576127A3AD2}"/>
              </a:ext>
            </a:extLst>
          </p:cNvPr>
          <p:cNvSpPr/>
          <p:nvPr/>
        </p:nvSpPr>
        <p:spPr>
          <a:xfrm rot="5400000">
            <a:off x="8854366" y="8244137"/>
            <a:ext cx="888979" cy="605947"/>
          </a:xfrm>
          <a:prstGeom prst="rightArrow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6" name="箭头: 右 117">
            <a:extLst>
              <a:ext uri="{FF2B5EF4-FFF2-40B4-BE49-F238E27FC236}">
                <a16:creationId xmlns:a16="http://schemas.microsoft.com/office/drawing/2014/main" id="{7D41687B-00D0-46DC-A2CE-C9871C5744F8}"/>
              </a:ext>
            </a:extLst>
          </p:cNvPr>
          <p:cNvSpPr/>
          <p:nvPr/>
        </p:nvSpPr>
        <p:spPr>
          <a:xfrm>
            <a:off x="5332255" y="-1766150"/>
            <a:ext cx="565285" cy="605947"/>
          </a:xfrm>
          <a:prstGeom prst="rightArrow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7" name="箭头: 右 117">
            <a:extLst>
              <a:ext uri="{FF2B5EF4-FFF2-40B4-BE49-F238E27FC236}">
                <a16:creationId xmlns:a16="http://schemas.microsoft.com/office/drawing/2014/main" id="{1A117720-52BF-4961-80BE-40DF98C75469}"/>
              </a:ext>
            </a:extLst>
          </p:cNvPr>
          <p:cNvSpPr/>
          <p:nvPr/>
        </p:nvSpPr>
        <p:spPr>
          <a:xfrm rot="10800000">
            <a:off x="5291743" y="2464443"/>
            <a:ext cx="565285" cy="605947"/>
          </a:xfrm>
          <a:prstGeom prst="rightArrow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8" name="箭头: 右 117">
            <a:extLst>
              <a:ext uri="{FF2B5EF4-FFF2-40B4-BE49-F238E27FC236}">
                <a16:creationId xmlns:a16="http://schemas.microsoft.com/office/drawing/2014/main" id="{C8CA1F56-028B-4103-A14A-64D3CB564619}"/>
              </a:ext>
            </a:extLst>
          </p:cNvPr>
          <p:cNvSpPr/>
          <p:nvPr/>
        </p:nvSpPr>
        <p:spPr>
          <a:xfrm>
            <a:off x="5218222" y="6615818"/>
            <a:ext cx="565285" cy="605947"/>
          </a:xfrm>
          <a:prstGeom prst="rightArrow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9" name="加号 228">
            <a:extLst>
              <a:ext uri="{FF2B5EF4-FFF2-40B4-BE49-F238E27FC236}">
                <a16:creationId xmlns:a16="http://schemas.microsoft.com/office/drawing/2014/main" id="{D34A5CAE-85B0-4BD4-A6C9-B256B237C798}"/>
              </a:ext>
            </a:extLst>
          </p:cNvPr>
          <p:cNvSpPr/>
          <p:nvPr/>
        </p:nvSpPr>
        <p:spPr>
          <a:xfrm>
            <a:off x="3283285" y="-1596684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73787E73-892C-4820-BD0F-5311BD5CD512}"/>
              </a:ext>
            </a:extLst>
          </p:cNvPr>
          <p:cNvSpPr txBox="1"/>
          <p:nvPr/>
        </p:nvSpPr>
        <p:spPr>
          <a:xfrm>
            <a:off x="3484634" y="-1809415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5A339358-6100-4579-9763-DDF8A3BAD29E}"/>
              </a:ext>
            </a:extLst>
          </p:cNvPr>
          <p:cNvGrpSpPr/>
          <p:nvPr/>
        </p:nvGrpSpPr>
        <p:grpSpPr>
          <a:xfrm>
            <a:off x="1253998" y="-1870674"/>
            <a:ext cx="725304" cy="725304"/>
            <a:chOff x="6185132" y="2336158"/>
            <a:chExt cx="725304" cy="725304"/>
          </a:xfrm>
        </p:grpSpPr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F40EC31D-95C5-4EB5-B981-AEBE548954FE}"/>
                </a:ext>
              </a:extLst>
            </p:cNvPr>
            <p:cNvSpPr/>
            <p:nvPr/>
          </p:nvSpPr>
          <p:spPr>
            <a:xfrm>
              <a:off x="6185132" y="2336158"/>
              <a:ext cx="725304" cy="7253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任意多边形: 形状 134">
              <a:extLst>
                <a:ext uri="{FF2B5EF4-FFF2-40B4-BE49-F238E27FC236}">
                  <a16:creationId xmlns:a16="http://schemas.microsoft.com/office/drawing/2014/main" id="{CBC64836-B7CE-4FEE-B432-75C606CE378D}"/>
                </a:ext>
              </a:extLst>
            </p:cNvPr>
            <p:cNvSpPr/>
            <p:nvPr/>
          </p:nvSpPr>
          <p:spPr>
            <a:xfrm>
              <a:off x="6192276" y="2607611"/>
              <a:ext cx="357187" cy="95260"/>
            </a:xfrm>
            <a:custGeom>
              <a:avLst/>
              <a:gdLst>
                <a:gd name="connsiteX0" fmla="*/ 357187 w 357187"/>
                <a:gd name="connsiteY0" fmla="*/ 95260 h 95260"/>
                <a:gd name="connsiteX1" fmla="*/ 185737 w 357187"/>
                <a:gd name="connsiteY1" fmla="*/ 10 h 95260"/>
                <a:gd name="connsiteX2" fmla="*/ 0 w 357187"/>
                <a:gd name="connsiteY2" fmla="*/ 90497 h 9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95260">
                  <a:moveTo>
                    <a:pt x="357187" y="95260"/>
                  </a:moveTo>
                  <a:cubicBezTo>
                    <a:pt x="301227" y="48032"/>
                    <a:pt x="245268" y="804"/>
                    <a:pt x="185737" y="10"/>
                  </a:cubicBezTo>
                  <a:cubicBezTo>
                    <a:pt x="126206" y="-784"/>
                    <a:pt x="63103" y="44856"/>
                    <a:pt x="0" y="9049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任意多边形: 形状 135">
              <a:extLst>
                <a:ext uri="{FF2B5EF4-FFF2-40B4-BE49-F238E27FC236}">
                  <a16:creationId xmlns:a16="http://schemas.microsoft.com/office/drawing/2014/main" id="{B84CA4D8-4732-482F-B366-779F8DF80957}"/>
                </a:ext>
              </a:extLst>
            </p:cNvPr>
            <p:cNvSpPr/>
            <p:nvPr/>
          </p:nvSpPr>
          <p:spPr>
            <a:xfrm>
              <a:off x="6456595" y="2705252"/>
              <a:ext cx="88106" cy="350044"/>
            </a:xfrm>
            <a:custGeom>
              <a:avLst/>
              <a:gdLst>
                <a:gd name="connsiteX0" fmla="*/ 88106 w 88106"/>
                <a:gd name="connsiteY0" fmla="*/ 0 h 350044"/>
                <a:gd name="connsiteX1" fmla="*/ 0 w 88106"/>
                <a:gd name="connsiteY1" fmla="*/ 173831 h 350044"/>
                <a:gd name="connsiteX2" fmla="*/ 88106 w 88106"/>
                <a:gd name="connsiteY2" fmla="*/ 350044 h 3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106" h="350044">
                  <a:moveTo>
                    <a:pt x="88106" y="0"/>
                  </a:moveTo>
                  <a:cubicBezTo>
                    <a:pt x="44053" y="57745"/>
                    <a:pt x="0" y="115490"/>
                    <a:pt x="0" y="173831"/>
                  </a:cubicBezTo>
                  <a:cubicBezTo>
                    <a:pt x="0" y="232172"/>
                    <a:pt x="44053" y="291108"/>
                    <a:pt x="88106" y="3500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任意多边形: 形状 136">
              <a:extLst>
                <a:ext uri="{FF2B5EF4-FFF2-40B4-BE49-F238E27FC236}">
                  <a16:creationId xmlns:a16="http://schemas.microsoft.com/office/drawing/2014/main" id="{37742BDB-49F1-4177-8178-FB8189942C0F}"/>
                </a:ext>
              </a:extLst>
            </p:cNvPr>
            <p:cNvSpPr/>
            <p:nvPr/>
          </p:nvSpPr>
          <p:spPr>
            <a:xfrm>
              <a:off x="6551845" y="2693346"/>
              <a:ext cx="357187" cy="111999"/>
            </a:xfrm>
            <a:custGeom>
              <a:avLst/>
              <a:gdLst>
                <a:gd name="connsiteX0" fmla="*/ 357187 w 357187"/>
                <a:gd name="connsiteY0" fmla="*/ 0 h 111999"/>
                <a:gd name="connsiteX1" fmla="*/ 178593 w 357187"/>
                <a:gd name="connsiteY1" fmla="*/ 111918 h 111999"/>
                <a:gd name="connsiteX2" fmla="*/ 0 w 357187"/>
                <a:gd name="connsiteY2" fmla="*/ 14287 h 11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111999">
                  <a:moveTo>
                    <a:pt x="357187" y="0"/>
                  </a:moveTo>
                  <a:cubicBezTo>
                    <a:pt x="297655" y="54768"/>
                    <a:pt x="238124" y="109537"/>
                    <a:pt x="178593" y="111918"/>
                  </a:cubicBezTo>
                  <a:cubicBezTo>
                    <a:pt x="119062" y="114299"/>
                    <a:pt x="59531" y="64293"/>
                    <a:pt x="0" y="142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任意多边形: 形状 137">
              <a:extLst>
                <a:ext uri="{FF2B5EF4-FFF2-40B4-BE49-F238E27FC236}">
                  <a16:creationId xmlns:a16="http://schemas.microsoft.com/office/drawing/2014/main" id="{E0EF3BB5-F9DA-4853-9A38-CBE55244C285}"/>
                </a:ext>
              </a:extLst>
            </p:cNvPr>
            <p:cNvSpPr/>
            <p:nvPr/>
          </p:nvSpPr>
          <p:spPr>
            <a:xfrm>
              <a:off x="6547082" y="2338539"/>
              <a:ext cx="107156" cy="354807"/>
            </a:xfrm>
            <a:custGeom>
              <a:avLst/>
              <a:gdLst>
                <a:gd name="connsiteX0" fmla="*/ 0 w 107156"/>
                <a:gd name="connsiteY0" fmla="*/ 0 h 354807"/>
                <a:gd name="connsiteX1" fmla="*/ 107156 w 107156"/>
                <a:gd name="connsiteY1" fmla="*/ 173832 h 354807"/>
                <a:gd name="connsiteX2" fmla="*/ 0 w 107156"/>
                <a:gd name="connsiteY2" fmla="*/ 354807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6" h="354807">
                  <a:moveTo>
                    <a:pt x="0" y="0"/>
                  </a:moveTo>
                  <a:cubicBezTo>
                    <a:pt x="53578" y="57349"/>
                    <a:pt x="107156" y="114698"/>
                    <a:pt x="107156" y="173832"/>
                  </a:cubicBezTo>
                  <a:cubicBezTo>
                    <a:pt x="107156" y="232966"/>
                    <a:pt x="53578" y="293886"/>
                    <a:pt x="0" y="3548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7" name="加号 236">
            <a:extLst>
              <a:ext uri="{FF2B5EF4-FFF2-40B4-BE49-F238E27FC236}">
                <a16:creationId xmlns:a16="http://schemas.microsoft.com/office/drawing/2014/main" id="{C4760EAC-FF5E-4B19-BAE5-7C852E1F90C2}"/>
              </a:ext>
            </a:extLst>
          </p:cNvPr>
          <p:cNvSpPr/>
          <p:nvPr/>
        </p:nvSpPr>
        <p:spPr>
          <a:xfrm>
            <a:off x="2085698" y="-1584986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A510E1FA-0E3C-4891-A779-8146BE3FEA72}"/>
              </a:ext>
            </a:extLst>
          </p:cNvPr>
          <p:cNvGrpSpPr/>
          <p:nvPr/>
        </p:nvGrpSpPr>
        <p:grpSpPr>
          <a:xfrm>
            <a:off x="-2149926" y="-2406909"/>
            <a:ext cx="2943261" cy="1776196"/>
            <a:chOff x="6727263" y="-102412"/>
            <a:chExt cx="2943261" cy="1776196"/>
          </a:xfrm>
        </p:grpSpPr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F8C43EA3-E4BC-45F3-BFEE-611FCF645696}"/>
                </a:ext>
              </a:extLst>
            </p:cNvPr>
            <p:cNvGrpSpPr/>
            <p:nvPr/>
          </p:nvGrpSpPr>
          <p:grpSpPr>
            <a:xfrm>
              <a:off x="7859853" y="465786"/>
              <a:ext cx="701964" cy="701964"/>
              <a:chOff x="6898587" y="4853077"/>
              <a:chExt cx="701964" cy="701964"/>
            </a:xfrm>
          </p:grpSpPr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E8F24134-E751-4515-A446-E4D953C19831}"/>
                  </a:ext>
                </a:extLst>
              </p:cNvPr>
              <p:cNvSpPr/>
              <p:nvPr/>
            </p:nvSpPr>
            <p:spPr>
              <a:xfrm>
                <a:off x="6898587" y="4853077"/>
                <a:ext cx="701964" cy="70196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44" name="任意多边形: 形状 144">
                <a:extLst>
                  <a:ext uri="{FF2B5EF4-FFF2-40B4-BE49-F238E27FC236}">
                    <a16:creationId xmlns:a16="http://schemas.microsoft.com/office/drawing/2014/main" id="{569E0833-6E6B-4A48-9057-A1C0D3780618}"/>
                  </a:ext>
                </a:extLst>
              </p:cNvPr>
              <p:cNvSpPr/>
              <p:nvPr/>
            </p:nvSpPr>
            <p:spPr>
              <a:xfrm>
                <a:off x="7230667" y="4858829"/>
                <a:ext cx="61331" cy="344805"/>
              </a:xfrm>
              <a:custGeom>
                <a:avLst/>
                <a:gdLst>
                  <a:gd name="connsiteX0" fmla="*/ 0 w 61331"/>
                  <a:gd name="connsiteY0" fmla="*/ 0 h 344805"/>
                  <a:gd name="connsiteX1" fmla="*/ 60960 w 61331"/>
                  <a:gd name="connsiteY1" fmla="*/ 243840 h 344805"/>
                  <a:gd name="connsiteX2" fmla="*/ 20955 w 61331"/>
                  <a:gd name="connsiteY2" fmla="*/ 344805 h 344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331" h="344805">
                    <a:moveTo>
                      <a:pt x="0" y="0"/>
                    </a:moveTo>
                    <a:cubicBezTo>
                      <a:pt x="28734" y="93186"/>
                      <a:pt x="57468" y="186373"/>
                      <a:pt x="60960" y="243840"/>
                    </a:cubicBezTo>
                    <a:cubicBezTo>
                      <a:pt x="64452" y="301307"/>
                      <a:pt x="42703" y="323056"/>
                      <a:pt x="20955" y="34480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任意多边形: 形状 145">
                <a:extLst>
                  <a:ext uri="{FF2B5EF4-FFF2-40B4-BE49-F238E27FC236}">
                    <a16:creationId xmlns:a16="http://schemas.microsoft.com/office/drawing/2014/main" id="{2DDF78A1-2B19-4C30-92E0-DDDB4521225C}"/>
                  </a:ext>
                </a:extLst>
              </p:cNvPr>
              <p:cNvSpPr/>
              <p:nvPr/>
            </p:nvSpPr>
            <p:spPr>
              <a:xfrm>
                <a:off x="6962062" y="5197919"/>
                <a:ext cx="285750" cy="200025"/>
              </a:xfrm>
              <a:custGeom>
                <a:avLst/>
                <a:gdLst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0 h 200025"/>
                  <a:gd name="connsiteX1" fmla="*/ 125730 w 285750"/>
                  <a:gd name="connsiteY1" fmla="*/ 19050 h 200025"/>
                  <a:gd name="connsiteX2" fmla="*/ 0 w 285750"/>
                  <a:gd name="connsiteY2" fmla="*/ 200025 h 200025"/>
                  <a:gd name="connsiteX0" fmla="*/ 285750 w 285750"/>
                  <a:gd name="connsiteY0" fmla="*/ 4315 h 204340"/>
                  <a:gd name="connsiteX1" fmla="*/ 125730 w 285750"/>
                  <a:gd name="connsiteY1" fmla="*/ 23365 h 204340"/>
                  <a:gd name="connsiteX2" fmla="*/ 0 w 285750"/>
                  <a:gd name="connsiteY2" fmla="*/ 204340 h 204340"/>
                  <a:gd name="connsiteX0" fmla="*/ 285750 w 285750"/>
                  <a:gd name="connsiteY0" fmla="*/ 0 h 200025"/>
                  <a:gd name="connsiteX1" fmla="*/ 106680 w 285750"/>
                  <a:gd name="connsiteY1" fmla="*/ 38100 h 200025"/>
                  <a:gd name="connsiteX2" fmla="*/ 0 w 285750"/>
                  <a:gd name="connsiteY2" fmla="*/ 200025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5750" h="200025">
                    <a:moveTo>
                      <a:pt x="285750" y="0"/>
                    </a:moveTo>
                    <a:cubicBezTo>
                      <a:pt x="232410" y="6350"/>
                      <a:pt x="182880" y="-4445"/>
                      <a:pt x="106680" y="38100"/>
                    </a:cubicBezTo>
                    <a:cubicBezTo>
                      <a:pt x="30480" y="80645"/>
                      <a:pt x="39052" y="126206"/>
                      <a:pt x="0" y="200025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任意多边形: 形状 146">
                <a:extLst>
                  <a:ext uri="{FF2B5EF4-FFF2-40B4-BE49-F238E27FC236}">
                    <a16:creationId xmlns:a16="http://schemas.microsoft.com/office/drawing/2014/main" id="{27FC2911-6782-47BF-AA11-B6A2116583A2}"/>
                  </a:ext>
                </a:extLst>
              </p:cNvPr>
              <p:cNvSpPr/>
              <p:nvPr/>
            </p:nvSpPr>
            <p:spPr>
              <a:xfrm>
                <a:off x="7253527" y="5205539"/>
                <a:ext cx="331470" cy="166783"/>
              </a:xfrm>
              <a:custGeom>
                <a:avLst/>
                <a:gdLst>
                  <a:gd name="connsiteX0" fmla="*/ 0 w 331470"/>
                  <a:gd name="connsiteY0" fmla="*/ 0 h 166783"/>
                  <a:gd name="connsiteX1" fmla="*/ 140970 w 331470"/>
                  <a:gd name="connsiteY1" fmla="*/ 160020 h 166783"/>
                  <a:gd name="connsiteX2" fmla="*/ 331470 w 331470"/>
                  <a:gd name="connsiteY2" fmla="*/ 121920 h 166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470" h="166783">
                    <a:moveTo>
                      <a:pt x="0" y="0"/>
                    </a:moveTo>
                    <a:cubicBezTo>
                      <a:pt x="42862" y="69850"/>
                      <a:pt x="85725" y="139700"/>
                      <a:pt x="140970" y="160020"/>
                    </a:cubicBezTo>
                    <a:cubicBezTo>
                      <a:pt x="196215" y="180340"/>
                      <a:pt x="263842" y="151130"/>
                      <a:pt x="331470" y="1219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C2789FB8-E9BE-4AA6-B8D2-395424636745}"/>
                </a:ext>
              </a:extLst>
            </p:cNvPr>
            <p:cNvSpPr/>
            <p:nvPr/>
          </p:nvSpPr>
          <p:spPr>
            <a:xfrm>
              <a:off x="6727263" y="-102412"/>
              <a:ext cx="2943261" cy="177619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7" name="加号 246">
            <a:extLst>
              <a:ext uri="{FF2B5EF4-FFF2-40B4-BE49-F238E27FC236}">
                <a16:creationId xmlns:a16="http://schemas.microsoft.com/office/drawing/2014/main" id="{AB81EB93-C5A5-475F-880D-3C506D24159A}"/>
              </a:ext>
            </a:extLst>
          </p:cNvPr>
          <p:cNvSpPr/>
          <p:nvPr/>
        </p:nvSpPr>
        <p:spPr>
          <a:xfrm>
            <a:off x="927096" y="-1586365"/>
            <a:ext cx="201349" cy="20134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29B6FFDB-BCBB-48EB-99AF-48B45FE7C8F2}"/>
              </a:ext>
            </a:extLst>
          </p:cNvPr>
          <p:cNvGrpSpPr/>
          <p:nvPr/>
        </p:nvGrpSpPr>
        <p:grpSpPr>
          <a:xfrm>
            <a:off x="2465256" y="-1855092"/>
            <a:ext cx="692008" cy="692008"/>
            <a:chOff x="9945494" y="3152448"/>
            <a:chExt cx="1090806" cy="1090806"/>
          </a:xfrm>
        </p:grpSpPr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0AB27371-B596-40F2-AEAC-6E54BE6A200E}"/>
                </a:ext>
              </a:extLst>
            </p:cNvPr>
            <p:cNvSpPr/>
            <p:nvPr/>
          </p:nvSpPr>
          <p:spPr>
            <a:xfrm>
              <a:off x="9945494" y="3152448"/>
              <a:ext cx="1090806" cy="109080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0" name="任意多边形: 形状 149">
              <a:extLst>
                <a:ext uri="{FF2B5EF4-FFF2-40B4-BE49-F238E27FC236}">
                  <a16:creationId xmlns:a16="http://schemas.microsoft.com/office/drawing/2014/main" id="{6637F399-6799-4703-B0E4-CB0F0094223E}"/>
                </a:ext>
              </a:extLst>
            </p:cNvPr>
            <p:cNvSpPr/>
            <p:nvPr/>
          </p:nvSpPr>
          <p:spPr>
            <a:xfrm>
              <a:off x="10461525" y="3161386"/>
              <a:ext cx="95304" cy="535804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任意多边形: 形状 10">
              <a:extLst>
                <a:ext uri="{FF2B5EF4-FFF2-40B4-BE49-F238E27FC236}">
                  <a16:creationId xmlns:a16="http://schemas.microsoft.com/office/drawing/2014/main" id="{AAF9777F-92FE-4039-9B9A-BD1DA0D6C7CD}"/>
                </a:ext>
              </a:extLst>
            </p:cNvPr>
            <p:cNvSpPr/>
            <p:nvPr/>
          </p:nvSpPr>
          <p:spPr>
            <a:xfrm>
              <a:off x="9982994" y="3480461"/>
              <a:ext cx="510381" cy="202540"/>
            </a:xfrm>
            <a:custGeom>
              <a:avLst/>
              <a:gdLst>
                <a:gd name="connsiteX0" fmla="*/ 498475 w 498475"/>
                <a:gd name="connsiteY0" fmla="*/ 227835 h 227835"/>
                <a:gd name="connsiteX1" fmla="*/ 317500 w 498475"/>
                <a:gd name="connsiteY1" fmla="*/ 15110 h 227835"/>
                <a:gd name="connsiteX2" fmla="*/ 0 w 498475"/>
                <a:gd name="connsiteY2" fmla="*/ 34160 h 227835"/>
                <a:gd name="connsiteX0" fmla="*/ 510381 w 510381"/>
                <a:gd name="connsiteY0" fmla="*/ 220403 h 220403"/>
                <a:gd name="connsiteX1" fmla="*/ 329406 w 510381"/>
                <a:gd name="connsiteY1" fmla="*/ 7678 h 220403"/>
                <a:gd name="connsiteX2" fmla="*/ 0 w 510381"/>
                <a:gd name="connsiteY2" fmla="*/ 57684 h 220403"/>
                <a:gd name="connsiteX0" fmla="*/ 510381 w 510381"/>
                <a:gd name="connsiteY0" fmla="*/ 221691 h 221691"/>
                <a:gd name="connsiteX1" fmla="*/ 329406 w 510381"/>
                <a:gd name="connsiteY1" fmla="*/ 8966 h 221691"/>
                <a:gd name="connsiteX2" fmla="*/ 0 w 510381"/>
                <a:gd name="connsiteY2" fmla="*/ 58972 h 221691"/>
                <a:gd name="connsiteX0" fmla="*/ 510381 w 510381"/>
                <a:gd name="connsiteY0" fmla="*/ 209792 h 209792"/>
                <a:gd name="connsiteX1" fmla="*/ 322263 w 510381"/>
                <a:gd name="connsiteY1" fmla="*/ 11355 h 209792"/>
                <a:gd name="connsiteX2" fmla="*/ 0 w 510381"/>
                <a:gd name="connsiteY2" fmla="*/ 47073 h 209792"/>
                <a:gd name="connsiteX0" fmla="*/ 510381 w 510381"/>
                <a:gd name="connsiteY0" fmla="*/ 202540 h 202540"/>
                <a:gd name="connsiteX1" fmla="*/ 312738 w 510381"/>
                <a:gd name="connsiteY1" fmla="*/ 13628 h 202540"/>
                <a:gd name="connsiteX2" fmla="*/ 0 w 510381"/>
                <a:gd name="connsiteY2" fmla="*/ 39821 h 20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0381" h="202540">
                  <a:moveTo>
                    <a:pt x="510381" y="202540"/>
                  </a:moveTo>
                  <a:cubicBezTo>
                    <a:pt x="461433" y="112317"/>
                    <a:pt x="397801" y="40748"/>
                    <a:pt x="312738" y="13628"/>
                  </a:cubicBezTo>
                  <a:cubicBezTo>
                    <a:pt x="227675" y="-13492"/>
                    <a:pt x="110066" y="2250"/>
                    <a:pt x="0" y="3982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任意多边形: 形状 14">
              <a:extLst>
                <a:ext uri="{FF2B5EF4-FFF2-40B4-BE49-F238E27FC236}">
                  <a16:creationId xmlns:a16="http://schemas.microsoft.com/office/drawing/2014/main" id="{80EF757E-38C4-4850-B5B6-5D46A6ECBFD1}"/>
                </a:ext>
              </a:extLst>
            </p:cNvPr>
            <p:cNvSpPr/>
            <p:nvPr/>
          </p:nvSpPr>
          <p:spPr>
            <a:xfrm>
              <a:off x="10142537" y="3695700"/>
              <a:ext cx="357188" cy="418306"/>
            </a:xfrm>
            <a:custGeom>
              <a:avLst/>
              <a:gdLst>
                <a:gd name="connsiteX0" fmla="*/ 302805 w 302805"/>
                <a:gd name="connsiteY0" fmla="*/ 0 h 473075"/>
                <a:gd name="connsiteX1" fmla="*/ 26580 w 302805"/>
                <a:gd name="connsiteY1" fmla="*/ 149225 h 473075"/>
                <a:gd name="connsiteX2" fmla="*/ 26580 w 302805"/>
                <a:gd name="connsiteY2" fmla="*/ 473075 h 473075"/>
                <a:gd name="connsiteX0" fmla="*/ 363368 w 363368"/>
                <a:gd name="connsiteY0" fmla="*/ 0 h 418306"/>
                <a:gd name="connsiteX1" fmla="*/ 87143 w 363368"/>
                <a:gd name="connsiteY1" fmla="*/ 149225 h 418306"/>
                <a:gd name="connsiteX2" fmla="*/ 6180 w 363368"/>
                <a:gd name="connsiteY2" fmla="*/ 418306 h 418306"/>
                <a:gd name="connsiteX0" fmla="*/ 357188 w 357188"/>
                <a:gd name="connsiteY0" fmla="*/ 0 h 418306"/>
                <a:gd name="connsiteX1" fmla="*/ 80963 w 357188"/>
                <a:gd name="connsiteY1" fmla="*/ 149225 h 418306"/>
                <a:gd name="connsiteX2" fmla="*/ 0 w 357188"/>
                <a:gd name="connsiteY2" fmla="*/ 418306 h 418306"/>
                <a:gd name="connsiteX0" fmla="*/ 357188 w 357188"/>
                <a:gd name="connsiteY0" fmla="*/ 0 h 418306"/>
                <a:gd name="connsiteX1" fmla="*/ 95250 w 357188"/>
                <a:gd name="connsiteY1" fmla="*/ 137319 h 418306"/>
                <a:gd name="connsiteX2" fmla="*/ 0 w 357188"/>
                <a:gd name="connsiteY2" fmla="*/ 418306 h 41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8" h="418306">
                  <a:moveTo>
                    <a:pt x="357188" y="0"/>
                  </a:moveTo>
                  <a:cubicBezTo>
                    <a:pt x="242094" y="35189"/>
                    <a:pt x="154781" y="67601"/>
                    <a:pt x="95250" y="137319"/>
                  </a:cubicBezTo>
                  <a:cubicBezTo>
                    <a:pt x="35719" y="207037"/>
                    <a:pt x="5556" y="293423"/>
                    <a:pt x="0" y="4183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任意多边形: 形状 15">
              <a:extLst>
                <a:ext uri="{FF2B5EF4-FFF2-40B4-BE49-F238E27FC236}">
                  <a16:creationId xmlns:a16="http://schemas.microsoft.com/office/drawing/2014/main" id="{1077329D-7CE0-4CEF-85B1-4503A456FAE7}"/>
                </a:ext>
              </a:extLst>
            </p:cNvPr>
            <p:cNvSpPr/>
            <p:nvPr/>
          </p:nvSpPr>
          <p:spPr>
            <a:xfrm>
              <a:off x="10494167" y="3695700"/>
              <a:ext cx="330995" cy="413544"/>
            </a:xfrm>
            <a:custGeom>
              <a:avLst/>
              <a:gdLst>
                <a:gd name="connsiteX0" fmla="*/ 0 w 419100"/>
                <a:gd name="connsiteY0" fmla="*/ 0 h 292100"/>
                <a:gd name="connsiteX1" fmla="*/ 158750 w 419100"/>
                <a:gd name="connsiteY1" fmla="*/ 228600 h 292100"/>
                <a:gd name="connsiteX2" fmla="*/ 419100 w 419100"/>
                <a:gd name="connsiteY2" fmla="*/ 292100 h 292100"/>
                <a:gd name="connsiteX0" fmla="*/ 0 w 309563"/>
                <a:gd name="connsiteY0" fmla="*/ 0 h 404019"/>
                <a:gd name="connsiteX1" fmla="*/ 158750 w 309563"/>
                <a:gd name="connsiteY1" fmla="*/ 228600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80169 w 309563"/>
                <a:gd name="connsiteY1" fmla="*/ 254794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09563"/>
                <a:gd name="connsiteY0" fmla="*/ 0 h 404019"/>
                <a:gd name="connsiteX1" fmla="*/ 58738 w 309563"/>
                <a:gd name="connsiteY1" fmla="*/ 278606 h 404019"/>
                <a:gd name="connsiteX2" fmla="*/ 309563 w 309563"/>
                <a:gd name="connsiteY2" fmla="*/ 404019 h 404019"/>
                <a:gd name="connsiteX0" fmla="*/ 0 w 330995"/>
                <a:gd name="connsiteY0" fmla="*/ 0 h 413544"/>
                <a:gd name="connsiteX1" fmla="*/ 80170 w 330995"/>
                <a:gd name="connsiteY1" fmla="*/ 288131 h 413544"/>
                <a:gd name="connsiteX2" fmla="*/ 330995 w 330995"/>
                <a:gd name="connsiteY2" fmla="*/ 413544 h 41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95" h="413544">
                  <a:moveTo>
                    <a:pt x="0" y="0"/>
                  </a:moveTo>
                  <a:cubicBezTo>
                    <a:pt x="1588" y="132820"/>
                    <a:pt x="25004" y="219207"/>
                    <a:pt x="80170" y="288131"/>
                  </a:cubicBezTo>
                  <a:cubicBezTo>
                    <a:pt x="135336" y="357055"/>
                    <a:pt x="235745" y="406135"/>
                    <a:pt x="330995" y="4135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任意多边形: 形状 16">
              <a:extLst>
                <a:ext uri="{FF2B5EF4-FFF2-40B4-BE49-F238E27FC236}">
                  <a16:creationId xmlns:a16="http://schemas.microsoft.com/office/drawing/2014/main" id="{F7E8F6F3-8738-4C79-9A76-407937D00D8B}"/>
                </a:ext>
              </a:extLst>
            </p:cNvPr>
            <p:cNvSpPr/>
            <p:nvPr/>
          </p:nvSpPr>
          <p:spPr>
            <a:xfrm>
              <a:off x="10502900" y="3502025"/>
              <a:ext cx="488950" cy="243234"/>
            </a:xfrm>
            <a:custGeom>
              <a:avLst/>
              <a:gdLst>
                <a:gd name="connsiteX0" fmla="*/ 0 w 488950"/>
                <a:gd name="connsiteY0" fmla="*/ 196850 h 250798"/>
                <a:gd name="connsiteX1" fmla="*/ 314325 w 488950"/>
                <a:gd name="connsiteY1" fmla="*/ 238125 h 250798"/>
                <a:gd name="connsiteX2" fmla="*/ 488950 w 488950"/>
                <a:gd name="connsiteY2" fmla="*/ 0 h 250798"/>
                <a:gd name="connsiteX0" fmla="*/ 0 w 488950"/>
                <a:gd name="connsiteY0" fmla="*/ 196850 h 243234"/>
                <a:gd name="connsiteX1" fmla="*/ 295275 w 488950"/>
                <a:gd name="connsiteY1" fmla="*/ 228600 h 243234"/>
                <a:gd name="connsiteX2" fmla="*/ 488950 w 488950"/>
                <a:gd name="connsiteY2" fmla="*/ 0 h 24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950" h="243234">
                  <a:moveTo>
                    <a:pt x="0" y="196850"/>
                  </a:moveTo>
                  <a:cubicBezTo>
                    <a:pt x="116416" y="233891"/>
                    <a:pt x="213783" y="261408"/>
                    <a:pt x="295275" y="228600"/>
                  </a:cubicBezTo>
                  <a:cubicBezTo>
                    <a:pt x="376767" y="195792"/>
                    <a:pt x="442383" y="102658"/>
                    <a:pt x="48895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5" name="文本框 254">
            <a:extLst>
              <a:ext uri="{FF2B5EF4-FFF2-40B4-BE49-F238E27FC236}">
                <a16:creationId xmlns:a16="http://schemas.microsoft.com/office/drawing/2014/main" id="{99CA170D-E199-46E5-871D-6877C76E55CD}"/>
              </a:ext>
            </a:extLst>
          </p:cNvPr>
          <p:cNvSpPr txBox="1"/>
          <p:nvPr/>
        </p:nvSpPr>
        <p:spPr>
          <a:xfrm>
            <a:off x="5837397" y="5263696"/>
            <a:ext cx="4854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3: create two cutting paths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DAB0323E-A470-4ADD-8EFE-2A3E7DAF3C3D}"/>
              </a:ext>
            </a:extLst>
          </p:cNvPr>
          <p:cNvSpPr txBox="1"/>
          <p:nvPr/>
        </p:nvSpPr>
        <p:spPr>
          <a:xfrm>
            <a:off x="9417605" y="-4381904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 inner parts)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箭头: 右 117">
            <a:extLst>
              <a:ext uri="{FF2B5EF4-FFF2-40B4-BE49-F238E27FC236}">
                <a16:creationId xmlns:a16="http://schemas.microsoft.com/office/drawing/2014/main" id="{D0D3127C-A40E-4977-B43A-38A870A26333}"/>
              </a:ext>
            </a:extLst>
          </p:cNvPr>
          <p:cNvSpPr/>
          <p:nvPr/>
        </p:nvSpPr>
        <p:spPr>
          <a:xfrm rot="8100000">
            <a:off x="1273204" y="-3649691"/>
            <a:ext cx="565285" cy="605947"/>
          </a:xfrm>
          <a:prstGeom prst="rightArrow">
            <a:avLst/>
          </a:prstGeom>
          <a:noFill/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358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AF4845-9CF9-4357-8ACD-7DD90EF5E8A5}"/>
              </a:ext>
            </a:extLst>
          </p:cNvPr>
          <p:cNvSpPr txBox="1"/>
          <p:nvPr/>
        </p:nvSpPr>
        <p:spPr>
          <a:xfrm>
            <a:off x="2034653" y="-3470881"/>
            <a:ext cx="3012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connecting 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1 and cell 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CB506BB-D964-4D77-8070-69DB65D67201}"/>
              </a:ext>
            </a:extLst>
          </p:cNvPr>
          <p:cNvGrpSpPr/>
          <p:nvPr/>
        </p:nvGrpSpPr>
        <p:grpSpPr>
          <a:xfrm>
            <a:off x="532385" y="1330110"/>
            <a:ext cx="2323364" cy="2306994"/>
            <a:chOff x="3621951" y="914820"/>
            <a:chExt cx="2323364" cy="2306994"/>
          </a:xfrm>
        </p:grpSpPr>
        <p:sp>
          <p:nvSpPr>
            <p:cNvPr id="168" name="椭圆 167"/>
            <p:cNvSpPr/>
            <p:nvPr/>
          </p:nvSpPr>
          <p:spPr>
            <a:xfrm rot="10800000">
              <a:off x="4430136" y="1721009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9" name="弧形 168"/>
            <p:cNvSpPr/>
            <p:nvPr/>
          </p:nvSpPr>
          <p:spPr>
            <a:xfrm rot="15509728">
              <a:off x="4199770" y="1222564"/>
              <a:ext cx="1483746" cy="1395607"/>
            </a:xfrm>
            <a:prstGeom prst="arc">
              <a:avLst>
                <a:gd name="adj1" fmla="val 6773246"/>
                <a:gd name="adj2" fmla="val 21490184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B2F8FAB5-9C30-4823-8E2F-D9509F742EFC}"/>
                </a:ext>
              </a:extLst>
            </p:cNvPr>
            <p:cNvSpPr/>
            <p:nvPr/>
          </p:nvSpPr>
          <p:spPr>
            <a:xfrm>
              <a:off x="4670958" y="91482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660D5BBD-5AF8-40BD-BC21-F6F0D8087484}"/>
                </a:ext>
              </a:extLst>
            </p:cNvPr>
            <p:cNvSpPr/>
            <p:nvPr/>
          </p:nvSpPr>
          <p:spPr>
            <a:xfrm>
              <a:off x="3621951" y="916159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DB2E1F85-8D3B-49E5-A084-DCD97CC976D0}"/>
                </a:ext>
              </a:extLst>
            </p:cNvPr>
            <p:cNvSpPr/>
            <p:nvPr/>
          </p:nvSpPr>
          <p:spPr>
            <a:xfrm>
              <a:off x="3915877" y="1194040"/>
              <a:ext cx="1725034" cy="1725034"/>
            </a:xfrm>
            <a:prstGeom prst="arc">
              <a:avLst>
                <a:gd name="adj1" fmla="val 5310675"/>
                <a:gd name="adj2" fmla="val 10774186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5EF4A891-852F-4C01-95A7-25CADC02909B}"/>
                </a:ext>
              </a:extLst>
            </p:cNvPr>
            <p:cNvSpPr/>
            <p:nvPr/>
          </p:nvSpPr>
          <p:spPr>
            <a:xfrm>
              <a:off x="3632836" y="1985338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2C0303CD-BFD1-4F71-9AAD-5D0B01CCDC91}"/>
                </a:ext>
              </a:extLst>
            </p:cNvPr>
            <p:cNvSpPr/>
            <p:nvPr/>
          </p:nvSpPr>
          <p:spPr>
            <a:xfrm>
              <a:off x="4703808" y="19696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37ECE6F1-A9BF-46FC-A478-66F51F488586}"/>
              </a:ext>
            </a:extLst>
          </p:cNvPr>
          <p:cNvGrpSpPr/>
          <p:nvPr/>
        </p:nvGrpSpPr>
        <p:grpSpPr>
          <a:xfrm rot="10800000">
            <a:off x="579321" y="6708278"/>
            <a:ext cx="2323364" cy="2306994"/>
            <a:chOff x="3621951" y="914820"/>
            <a:chExt cx="2323364" cy="2306994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CD6FBC08-589B-4358-8741-68B7764A792D}"/>
                </a:ext>
              </a:extLst>
            </p:cNvPr>
            <p:cNvSpPr/>
            <p:nvPr/>
          </p:nvSpPr>
          <p:spPr>
            <a:xfrm rot="10800000">
              <a:off x="4430136" y="1721009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7" name="弧形 146">
              <a:extLst>
                <a:ext uri="{FF2B5EF4-FFF2-40B4-BE49-F238E27FC236}">
                  <a16:creationId xmlns:a16="http://schemas.microsoft.com/office/drawing/2014/main" id="{F13C06F8-D610-468C-8804-ECF1D41AB261}"/>
                </a:ext>
              </a:extLst>
            </p:cNvPr>
            <p:cNvSpPr/>
            <p:nvPr/>
          </p:nvSpPr>
          <p:spPr>
            <a:xfrm rot="15509728">
              <a:off x="4199770" y="1222564"/>
              <a:ext cx="1483746" cy="1395607"/>
            </a:xfrm>
            <a:prstGeom prst="arc">
              <a:avLst>
                <a:gd name="adj1" fmla="val 6773246"/>
                <a:gd name="adj2" fmla="val 21490184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弧形 147">
              <a:extLst>
                <a:ext uri="{FF2B5EF4-FFF2-40B4-BE49-F238E27FC236}">
                  <a16:creationId xmlns:a16="http://schemas.microsoft.com/office/drawing/2014/main" id="{73C96E4E-99F6-4A8E-9FFC-C9EEFA386F4F}"/>
                </a:ext>
              </a:extLst>
            </p:cNvPr>
            <p:cNvSpPr/>
            <p:nvPr/>
          </p:nvSpPr>
          <p:spPr>
            <a:xfrm>
              <a:off x="4670958" y="91482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弧形 148">
              <a:extLst>
                <a:ext uri="{FF2B5EF4-FFF2-40B4-BE49-F238E27FC236}">
                  <a16:creationId xmlns:a16="http://schemas.microsoft.com/office/drawing/2014/main" id="{4F908085-EA90-4E27-8ED8-3ECFB34CD0C2}"/>
                </a:ext>
              </a:extLst>
            </p:cNvPr>
            <p:cNvSpPr/>
            <p:nvPr/>
          </p:nvSpPr>
          <p:spPr>
            <a:xfrm>
              <a:off x="3621951" y="916159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弧形 149">
              <a:extLst>
                <a:ext uri="{FF2B5EF4-FFF2-40B4-BE49-F238E27FC236}">
                  <a16:creationId xmlns:a16="http://schemas.microsoft.com/office/drawing/2014/main" id="{21A52FE8-5BAF-4272-983A-9D6B5A052BA6}"/>
                </a:ext>
              </a:extLst>
            </p:cNvPr>
            <p:cNvSpPr/>
            <p:nvPr/>
          </p:nvSpPr>
          <p:spPr>
            <a:xfrm>
              <a:off x="3915877" y="1194040"/>
              <a:ext cx="1725034" cy="1725034"/>
            </a:xfrm>
            <a:prstGeom prst="arc">
              <a:avLst>
                <a:gd name="adj1" fmla="val 5310675"/>
                <a:gd name="adj2" fmla="val 10774186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1" name="弧形 150">
              <a:extLst>
                <a:ext uri="{FF2B5EF4-FFF2-40B4-BE49-F238E27FC236}">
                  <a16:creationId xmlns:a16="http://schemas.microsoft.com/office/drawing/2014/main" id="{81EA95BE-0BBE-452E-AE61-30C80FDC153D}"/>
                </a:ext>
              </a:extLst>
            </p:cNvPr>
            <p:cNvSpPr/>
            <p:nvPr/>
          </p:nvSpPr>
          <p:spPr>
            <a:xfrm>
              <a:off x="3632836" y="1985338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弧形 151">
              <a:extLst>
                <a:ext uri="{FF2B5EF4-FFF2-40B4-BE49-F238E27FC236}">
                  <a16:creationId xmlns:a16="http://schemas.microsoft.com/office/drawing/2014/main" id="{F5CC04CE-9FB8-4172-AC89-1445805EBA41}"/>
                </a:ext>
              </a:extLst>
            </p:cNvPr>
            <p:cNvSpPr/>
            <p:nvPr/>
          </p:nvSpPr>
          <p:spPr>
            <a:xfrm>
              <a:off x="4703808" y="19696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F2E5835-5772-4C8B-8017-324934E4D713}"/>
              </a:ext>
            </a:extLst>
          </p:cNvPr>
          <p:cNvGrpSpPr/>
          <p:nvPr/>
        </p:nvGrpSpPr>
        <p:grpSpPr>
          <a:xfrm>
            <a:off x="543004" y="4005480"/>
            <a:ext cx="2319291" cy="2307105"/>
            <a:chOff x="1045606" y="921355"/>
            <a:chExt cx="2319291" cy="2307105"/>
          </a:xfrm>
        </p:grpSpPr>
        <p:sp>
          <p:nvSpPr>
            <p:cNvPr id="129" name="椭圆 128"/>
            <p:cNvSpPr/>
            <p:nvPr/>
          </p:nvSpPr>
          <p:spPr>
            <a:xfrm>
              <a:off x="1853760" y="1706541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弧形 152">
              <a:extLst>
                <a:ext uri="{FF2B5EF4-FFF2-40B4-BE49-F238E27FC236}">
                  <a16:creationId xmlns:a16="http://schemas.microsoft.com/office/drawing/2014/main" id="{5FB76295-2B31-4766-B6AF-70B3F7C9EF59}"/>
                </a:ext>
              </a:extLst>
            </p:cNvPr>
            <p:cNvSpPr/>
            <p:nvPr/>
          </p:nvSpPr>
          <p:spPr>
            <a:xfrm>
              <a:off x="2115873" y="921355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弧形 153">
              <a:extLst>
                <a:ext uri="{FF2B5EF4-FFF2-40B4-BE49-F238E27FC236}">
                  <a16:creationId xmlns:a16="http://schemas.microsoft.com/office/drawing/2014/main" id="{3E09B1A9-7ADF-47C2-BB6A-F235BC1CE6D0}"/>
                </a:ext>
              </a:extLst>
            </p:cNvPr>
            <p:cNvSpPr/>
            <p:nvPr/>
          </p:nvSpPr>
          <p:spPr>
            <a:xfrm>
              <a:off x="1062165" y="922302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弧形 154">
              <a:extLst>
                <a:ext uri="{FF2B5EF4-FFF2-40B4-BE49-F238E27FC236}">
                  <a16:creationId xmlns:a16="http://schemas.microsoft.com/office/drawing/2014/main" id="{479E0DF8-8C55-4E79-BB1D-84A1B85677D6}"/>
                </a:ext>
              </a:extLst>
            </p:cNvPr>
            <p:cNvSpPr/>
            <p:nvPr/>
          </p:nvSpPr>
          <p:spPr>
            <a:xfrm>
              <a:off x="1045606" y="1991984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弧形 155">
              <a:extLst>
                <a:ext uri="{FF2B5EF4-FFF2-40B4-BE49-F238E27FC236}">
                  <a16:creationId xmlns:a16="http://schemas.microsoft.com/office/drawing/2014/main" id="{4DB465CC-5F11-455C-9BAE-5F7710FC3229}"/>
                </a:ext>
              </a:extLst>
            </p:cNvPr>
            <p:cNvSpPr/>
            <p:nvPr/>
          </p:nvSpPr>
          <p:spPr>
            <a:xfrm>
              <a:off x="2123390" y="1985696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弧形 156">
              <a:extLst>
                <a:ext uri="{FF2B5EF4-FFF2-40B4-BE49-F238E27FC236}">
                  <a16:creationId xmlns:a16="http://schemas.microsoft.com/office/drawing/2014/main" id="{628C89CF-9D43-44F9-B1F7-78AE0A2DAFCA}"/>
                </a:ext>
              </a:extLst>
            </p:cNvPr>
            <p:cNvSpPr/>
            <p:nvPr/>
          </p:nvSpPr>
          <p:spPr>
            <a:xfrm>
              <a:off x="1340648" y="1206287"/>
              <a:ext cx="1725034" cy="1725034"/>
            </a:xfrm>
            <a:prstGeom prst="arc">
              <a:avLst>
                <a:gd name="adj1" fmla="val 5310675"/>
                <a:gd name="adj2" fmla="val 10774186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弧形 157">
              <a:extLst>
                <a:ext uri="{FF2B5EF4-FFF2-40B4-BE49-F238E27FC236}">
                  <a16:creationId xmlns:a16="http://schemas.microsoft.com/office/drawing/2014/main" id="{5F6EAFDC-0CA0-4B36-B710-A478696A3024}"/>
                </a:ext>
              </a:extLst>
            </p:cNvPr>
            <p:cNvSpPr/>
            <p:nvPr/>
          </p:nvSpPr>
          <p:spPr>
            <a:xfrm>
              <a:off x="1340648" y="1199937"/>
              <a:ext cx="1725034" cy="1725034"/>
            </a:xfrm>
            <a:prstGeom prst="arc">
              <a:avLst>
                <a:gd name="adj1" fmla="val 16264289"/>
                <a:gd name="adj2" fmla="val 21575260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A932A06-2C9B-49F6-B294-7A79A70FB70A}"/>
              </a:ext>
            </a:extLst>
          </p:cNvPr>
          <p:cNvGrpSpPr/>
          <p:nvPr/>
        </p:nvGrpSpPr>
        <p:grpSpPr>
          <a:xfrm>
            <a:off x="3512208" y="2570215"/>
            <a:ext cx="2323364" cy="2298314"/>
            <a:chOff x="4879484" y="3717018"/>
            <a:chExt cx="2323364" cy="2298314"/>
          </a:xfrm>
        </p:grpSpPr>
        <p:sp>
          <p:nvSpPr>
            <p:cNvPr id="229" name="椭圆 228"/>
            <p:cNvSpPr/>
            <p:nvPr/>
          </p:nvSpPr>
          <p:spPr>
            <a:xfrm rot="10800000">
              <a:off x="5667804" y="4511596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弧形 160">
              <a:extLst>
                <a:ext uri="{FF2B5EF4-FFF2-40B4-BE49-F238E27FC236}">
                  <a16:creationId xmlns:a16="http://schemas.microsoft.com/office/drawing/2014/main" id="{172C65D5-EB69-405E-9488-459B0FE17360}"/>
                </a:ext>
              </a:extLst>
            </p:cNvPr>
            <p:cNvSpPr/>
            <p:nvPr/>
          </p:nvSpPr>
          <p:spPr>
            <a:xfrm>
              <a:off x="5928491" y="3718980"/>
              <a:ext cx="1236475" cy="1236475"/>
            </a:xfrm>
            <a:prstGeom prst="arc">
              <a:avLst>
                <a:gd name="adj1" fmla="val 12755518"/>
                <a:gd name="adj2" fmla="val 349447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弧形 161">
              <a:extLst>
                <a:ext uri="{FF2B5EF4-FFF2-40B4-BE49-F238E27FC236}">
                  <a16:creationId xmlns:a16="http://schemas.microsoft.com/office/drawing/2014/main" id="{9E6F6F85-5EC9-4040-8C06-A32BE4C76A0C}"/>
                </a:ext>
              </a:extLst>
            </p:cNvPr>
            <p:cNvSpPr/>
            <p:nvPr/>
          </p:nvSpPr>
          <p:spPr>
            <a:xfrm>
              <a:off x="4879484" y="3726669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弧形 162">
              <a:extLst>
                <a:ext uri="{FF2B5EF4-FFF2-40B4-BE49-F238E27FC236}">
                  <a16:creationId xmlns:a16="http://schemas.microsoft.com/office/drawing/2014/main" id="{EE053F3C-3D3A-41DD-A6B3-CE2DCD77FB82}"/>
                </a:ext>
              </a:extLst>
            </p:cNvPr>
            <p:cNvSpPr/>
            <p:nvPr/>
          </p:nvSpPr>
          <p:spPr>
            <a:xfrm>
              <a:off x="4896719" y="4776798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弧形 163">
              <a:extLst>
                <a:ext uri="{FF2B5EF4-FFF2-40B4-BE49-F238E27FC236}">
                  <a16:creationId xmlns:a16="http://schemas.microsoft.com/office/drawing/2014/main" id="{51E836B7-822C-42AF-AD3C-5BD75A0F1DE7}"/>
                </a:ext>
              </a:extLst>
            </p:cNvPr>
            <p:cNvSpPr/>
            <p:nvPr/>
          </p:nvSpPr>
          <p:spPr>
            <a:xfrm>
              <a:off x="5961341" y="4773825"/>
              <a:ext cx="1241507" cy="1241507"/>
            </a:xfrm>
            <a:prstGeom prst="arc">
              <a:avLst>
                <a:gd name="adj1" fmla="val 17941722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5" name="弧形 164">
              <a:extLst>
                <a:ext uri="{FF2B5EF4-FFF2-40B4-BE49-F238E27FC236}">
                  <a16:creationId xmlns:a16="http://schemas.microsoft.com/office/drawing/2014/main" id="{0FD8523B-B214-4784-B135-F7C87FDCD327}"/>
                </a:ext>
              </a:extLst>
            </p:cNvPr>
            <p:cNvSpPr/>
            <p:nvPr/>
          </p:nvSpPr>
          <p:spPr>
            <a:xfrm>
              <a:off x="5168871" y="4001457"/>
              <a:ext cx="1725034" cy="1725034"/>
            </a:xfrm>
            <a:prstGeom prst="arc">
              <a:avLst>
                <a:gd name="adj1" fmla="val 5310675"/>
                <a:gd name="adj2" fmla="val 10774186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弧形 165">
              <a:extLst>
                <a:ext uri="{FF2B5EF4-FFF2-40B4-BE49-F238E27FC236}">
                  <a16:creationId xmlns:a16="http://schemas.microsoft.com/office/drawing/2014/main" id="{77EC976C-1C49-41A5-ABA0-6D2C96DDD9C9}"/>
                </a:ext>
              </a:extLst>
            </p:cNvPr>
            <p:cNvSpPr/>
            <p:nvPr/>
          </p:nvSpPr>
          <p:spPr>
            <a:xfrm>
              <a:off x="5928382" y="3718980"/>
              <a:ext cx="1236475" cy="1236475"/>
            </a:xfrm>
            <a:prstGeom prst="arc">
              <a:avLst>
                <a:gd name="adj1" fmla="val 3438431"/>
                <a:gd name="adj2" fmla="val 6398464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弧形 171">
              <a:extLst>
                <a:ext uri="{FF2B5EF4-FFF2-40B4-BE49-F238E27FC236}">
                  <a16:creationId xmlns:a16="http://schemas.microsoft.com/office/drawing/2014/main" id="{8D2FA355-955D-4F56-A8F5-E72468746DDF}"/>
                </a:ext>
              </a:extLst>
            </p:cNvPr>
            <p:cNvSpPr/>
            <p:nvPr/>
          </p:nvSpPr>
          <p:spPr>
            <a:xfrm>
              <a:off x="5929733" y="3717018"/>
              <a:ext cx="1236475" cy="1236475"/>
            </a:xfrm>
            <a:prstGeom prst="arc">
              <a:avLst>
                <a:gd name="adj1" fmla="val 9756812"/>
                <a:gd name="adj2" fmla="val 12758121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D700E05F-95BF-4FC0-81D6-D39B0E653178}"/>
              </a:ext>
            </a:extLst>
          </p:cNvPr>
          <p:cNvGrpSpPr/>
          <p:nvPr/>
        </p:nvGrpSpPr>
        <p:grpSpPr>
          <a:xfrm rot="10800000">
            <a:off x="3529443" y="5344789"/>
            <a:ext cx="2323364" cy="2298314"/>
            <a:chOff x="4879484" y="3717018"/>
            <a:chExt cx="2323364" cy="2298314"/>
          </a:xfrm>
        </p:grpSpPr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BDA88D62-CD23-4F0C-8553-9C217639DA77}"/>
                </a:ext>
              </a:extLst>
            </p:cNvPr>
            <p:cNvSpPr/>
            <p:nvPr/>
          </p:nvSpPr>
          <p:spPr>
            <a:xfrm rot="10800000">
              <a:off x="5667804" y="4511596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弧形 176">
              <a:extLst>
                <a:ext uri="{FF2B5EF4-FFF2-40B4-BE49-F238E27FC236}">
                  <a16:creationId xmlns:a16="http://schemas.microsoft.com/office/drawing/2014/main" id="{CD89BB30-3EC9-4637-AA87-6B30F1D9B0FE}"/>
                </a:ext>
              </a:extLst>
            </p:cNvPr>
            <p:cNvSpPr/>
            <p:nvPr/>
          </p:nvSpPr>
          <p:spPr>
            <a:xfrm>
              <a:off x="5928491" y="3718980"/>
              <a:ext cx="1236475" cy="1236475"/>
            </a:xfrm>
            <a:prstGeom prst="arc">
              <a:avLst>
                <a:gd name="adj1" fmla="val 12755518"/>
                <a:gd name="adj2" fmla="val 349447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弧形 177">
              <a:extLst>
                <a:ext uri="{FF2B5EF4-FFF2-40B4-BE49-F238E27FC236}">
                  <a16:creationId xmlns:a16="http://schemas.microsoft.com/office/drawing/2014/main" id="{6F6BBFFF-28EC-4AAD-864E-673F6698EACF}"/>
                </a:ext>
              </a:extLst>
            </p:cNvPr>
            <p:cNvSpPr/>
            <p:nvPr/>
          </p:nvSpPr>
          <p:spPr>
            <a:xfrm>
              <a:off x="4879484" y="3726669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弧形 182">
              <a:extLst>
                <a:ext uri="{FF2B5EF4-FFF2-40B4-BE49-F238E27FC236}">
                  <a16:creationId xmlns:a16="http://schemas.microsoft.com/office/drawing/2014/main" id="{38E9A692-7F9A-49CD-BB3A-0D4F70927DE8}"/>
                </a:ext>
              </a:extLst>
            </p:cNvPr>
            <p:cNvSpPr/>
            <p:nvPr/>
          </p:nvSpPr>
          <p:spPr>
            <a:xfrm>
              <a:off x="4896719" y="4776798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弧形 183">
              <a:extLst>
                <a:ext uri="{FF2B5EF4-FFF2-40B4-BE49-F238E27FC236}">
                  <a16:creationId xmlns:a16="http://schemas.microsoft.com/office/drawing/2014/main" id="{E6D6D380-8F35-48CC-9286-B418A9863828}"/>
                </a:ext>
              </a:extLst>
            </p:cNvPr>
            <p:cNvSpPr/>
            <p:nvPr/>
          </p:nvSpPr>
          <p:spPr>
            <a:xfrm>
              <a:off x="5961341" y="4773825"/>
              <a:ext cx="1241507" cy="1241507"/>
            </a:xfrm>
            <a:prstGeom prst="arc">
              <a:avLst>
                <a:gd name="adj1" fmla="val 17941722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5" name="弧形 184">
              <a:extLst>
                <a:ext uri="{FF2B5EF4-FFF2-40B4-BE49-F238E27FC236}">
                  <a16:creationId xmlns:a16="http://schemas.microsoft.com/office/drawing/2014/main" id="{1C328184-FB2B-4B0C-9112-F4C8B59C70F0}"/>
                </a:ext>
              </a:extLst>
            </p:cNvPr>
            <p:cNvSpPr/>
            <p:nvPr/>
          </p:nvSpPr>
          <p:spPr>
            <a:xfrm>
              <a:off x="5168871" y="4001457"/>
              <a:ext cx="1725034" cy="1725034"/>
            </a:xfrm>
            <a:prstGeom prst="arc">
              <a:avLst>
                <a:gd name="adj1" fmla="val 5310675"/>
                <a:gd name="adj2" fmla="val 10774186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6" name="弧形 185">
              <a:extLst>
                <a:ext uri="{FF2B5EF4-FFF2-40B4-BE49-F238E27FC236}">
                  <a16:creationId xmlns:a16="http://schemas.microsoft.com/office/drawing/2014/main" id="{15BA152C-F43C-4802-A856-843B2F700789}"/>
                </a:ext>
              </a:extLst>
            </p:cNvPr>
            <p:cNvSpPr/>
            <p:nvPr/>
          </p:nvSpPr>
          <p:spPr>
            <a:xfrm>
              <a:off x="5928382" y="3718980"/>
              <a:ext cx="1236475" cy="1236475"/>
            </a:xfrm>
            <a:prstGeom prst="arc">
              <a:avLst>
                <a:gd name="adj1" fmla="val 3438431"/>
                <a:gd name="adj2" fmla="val 6398464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弧形 186">
              <a:extLst>
                <a:ext uri="{FF2B5EF4-FFF2-40B4-BE49-F238E27FC236}">
                  <a16:creationId xmlns:a16="http://schemas.microsoft.com/office/drawing/2014/main" id="{30E58AB8-8F02-4F99-872E-93B5EEB0CDB3}"/>
                </a:ext>
              </a:extLst>
            </p:cNvPr>
            <p:cNvSpPr/>
            <p:nvPr/>
          </p:nvSpPr>
          <p:spPr>
            <a:xfrm>
              <a:off x="5929733" y="3717018"/>
              <a:ext cx="1236475" cy="1236475"/>
            </a:xfrm>
            <a:prstGeom prst="arc">
              <a:avLst>
                <a:gd name="adj1" fmla="val 9756812"/>
                <a:gd name="adj2" fmla="val 12758121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42B5056-E9AE-4F7C-95B2-2470CDC34FE0}"/>
              </a:ext>
            </a:extLst>
          </p:cNvPr>
          <p:cNvSpPr txBox="1"/>
          <p:nvPr/>
        </p:nvSpPr>
        <p:spPr>
          <a:xfrm rot="900000">
            <a:off x="2980932" y="2834577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99206291-ABFC-4559-BCDF-4044B7DAC101}"/>
              </a:ext>
            </a:extLst>
          </p:cNvPr>
          <p:cNvSpPr txBox="1"/>
          <p:nvPr/>
        </p:nvSpPr>
        <p:spPr>
          <a:xfrm rot="900000">
            <a:off x="2970309" y="54103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B96417F6-CA61-452D-B3F5-DD2FAAB8C450}"/>
              </a:ext>
            </a:extLst>
          </p:cNvPr>
          <p:cNvSpPr txBox="1"/>
          <p:nvPr/>
        </p:nvSpPr>
        <p:spPr>
          <a:xfrm rot="20700000">
            <a:off x="2955743" y="6708649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4EDBF8F1-981D-4B90-8BC0-9F9E692786BA}"/>
              </a:ext>
            </a:extLst>
          </p:cNvPr>
          <p:cNvSpPr txBox="1"/>
          <p:nvPr/>
        </p:nvSpPr>
        <p:spPr>
          <a:xfrm rot="20700000">
            <a:off x="2973061" y="401290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428EC9F-4EF5-47A5-AD81-54CAFC72522E}"/>
              </a:ext>
            </a:extLst>
          </p:cNvPr>
          <p:cNvSpPr/>
          <p:nvPr/>
        </p:nvSpPr>
        <p:spPr>
          <a:xfrm rot="6300000">
            <a:off x="2966761" y="351644"/>
            <a:ext cx="565285" cy="28000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F68EBFF-E20A-4D74-8ADD-6B3F496A3A56}"/>
              </a:ext>
            </a:extLst>
          </p:cNvPr>
          <p:cNvGrpSpPr/>
          <p:nvPr/>
        </p:nvGrpSpPr>
        <p:grpSpPr>
          <a:xfrm>
            <a:off x="2404401" y="-2434113"/>
            <a:ext cx="2323364" cy="2306994"/>
            <a:chOff x="-1579371" y="-2792310"/>
            <a:chExt cx="2323364" cy="2306994"/>
          </a:xfrm>
        </p:grpSpPr>
        <p:sp>
          <p:nvSpPr>
            <p:cNvPr id="53" name="椭圆 52"/>
            <p:cNvSpPr/>
            <p:nvPr/>
          </p:nvSpPr>
          <p:spPr>
            <a:xfrm>
              <a:off x="-1280166" y="-2502898"/>
              <a:ext cx="1708728" cy="1708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>
              <a:off x="-776784" y="-1999516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E5DFF01-B4AA-43BD-8B51-1239968B1E13}"/>
                </a:ext>
              </a:extLst>
            </p:cNvPr>
            <p:cNvSpPr txBox="1"/>
            <p:nvPr/>
          </p:nvSpPr>
          <p:spPr>
            <a:xfrm>
              <a:off x="-1412036" y="-269616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①</a:t>
              </a: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E012F3BB-6E2A-4905-989D-CEA26B92155C}"/>
                </a:ext>
              </a:extLst>
            </p:cNvPr>
            <p:cNvSpPr txBox="1"/>
            <p:nvPr/>
          </p:nvSpPr>
          <p:spPr>
            <a:xfrm>
              <a:off x="115126" y="-112175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②</a:t>
              </a:r>
            </a:p>
          </p:txBody>
        </p:sp>
        <p:sp>
          <p:nvSpPr>
            <p:cNvPr id="191" name="弧形 190">
              <a:extLst>
                <a:ext uri="{FF2B5EF4-FFF2-40B4-BE49-F238E27FC236}">
                  <a16:creationId xmlns:a16="http://schemas.microsoft.com/office/drawing/2014/main" id="{77DDD44A-2732-4881-9FE4-864B8198426A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弧形 191">
              <a:extLst>
                <a:ext uri="{FF2B5EF4-FFF2-40B4-BE49-F238E27FC236}">
                  <a16:creationId xmlns:a16="http://schemas.microsoft.com/office/drawing/2014/main" id="{5F83B6BE-E92D-4D3A-94E7-4DA498C418B3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弧形 192">
              <a:extLst>
                <a:ext uri="{FF2B5EF4-FFF2-40B4-BE49-F238E27FC236}">
                  <a16:creationId xmlns:a16="http://schemas.microsoft.com/office/drawing/2014/main" id="{969F700A-B1E6-4E58-9F19-37181AA22AA2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弧形 193">
              <a:extLst>
                <a:ext uri="{FF2B5EF4-FFF2-40B4-BE49-F238E27FC236}">
                  <a16:creationId xmlns:a16="http://schemas.microsoft.com/office/drawing/2014/main" id="{989F1C2A-FC1A-42F6-8666-09DA3E0D45C8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5" name="文本框 194">
            <a:extLst>
              <a:ext uri="{FF2B5EF4-FFF2-40B4-BE49-F238E27FC236}">
                <a16:creationId xmlns:a16="http://schemas.microsoft.com/office/drawing/2014/main" id="{65C0262E-D5CC-4B90-8D87-B225A6DB8485}"/>
              </a:ext>
            </a:extLst>
          </p:cNvPr>
          <p:cNvSpPr txBox="1"/>
          <p:nvPr/>
        </p:nvSpPr>
        <p:spPr>
          <a:xfrm>
            <a:off x="3470295" y="230838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solution</a:t>
            </a: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F2462502-7D7F-4546-93FC-AB2BE8A9CB62}"/>
              </a:ext>
            </a:extLst>
          </p:cNvPr>
          <p:cNvSpPr/>
          <p:nvPr/>
        </p:nvSpPr>
        <p:spPr>
          <a:xfrm rot="16200000">
            <a:off x="2958422" y="-1481025"/>
            <a:ext cx="413123" cy="526519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EEB3FF16-46BD-49AD-B497-22DF58AE1940}"/>
              </a:ext>
            </a:extLst>
          </p:cNvPr>
          <p:cNvSpPr/>
          <p:nvPr/>
        </p:nvSpPr>
        <p:spPr>
          <a:xfrm>
            <a:off x="9029194" y="-2155738"/>
            <a:ext cx="1708728" cy="17087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6E014AD9-99E3-474C-BC8E-7F8C79E8F5F6}"/>
              </a:ext>
            </a:extLst>
          </p:cNvPr>
          <p:cNvSpPr txBox="1"/>
          <p:nvPr/>
        </p:nvSpPr>
        <p:spPr>
          <a:xfrm>
            <a:off x="8897324" y="-2349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3A946BB3-9FCA-4CE3-A980-2FDCA4D5954E}"/>
              </a:ext>
            </a:extLst>
          </p:cNvPr>
          <p:cNvSpPr txBox="1"/>
          <p:nvPr/>
        </p:nvSpPr>
        <p:spPr>
          <a:xfrm>
            <a:off x="10424486" y="-77459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sp>
        <p:nvSpPr>
          <p:cNvPr id="200" name="弧形 199">
            <a:extLst>
              <a:ext uri="{FF2B5EF4-FFF2-40B4-BE49-F238E27FC236}">
                <a16:creationId xmlns:a16="http://schemas.microsoft.com/office/drawing/2014/main" id="{4B4CCBF6-FE9E-47BF-A425-F99E9F6ACD94}"/>
              </a:ext>
            </a:extLst>
          </p:cNvPr>
          <p:cNvSpPr/>
          <p:nvPr/>
        </p:nvSpPr>
        <p:spPr>
          <a:xfrm>
            <a:off x="9778996" y="-2445150"/>
            <a:ext cx="1236475" cy="1236475"/>
          </a:xfrm>
          <a:prstGeom prst="arc">
            <a:avLst>
              <a:gd name="adj1" fmla="val 12701858"/>
              <a:gd name="adj2" fmla="val 345587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弧形 200">
            <a:extLst>
              <a:ext uri="{FF2B5EF4-FFF2-40B4-BE49-F238E27FC236}">
                <a16:creationId xmlns:a16="http://schemas.microsoft.com/office/drawing/2014/main" id="{5E3BDEAF-30DD-49AB-98B1-FA1BDCDF1C11}"/>
              </a:ext>
            </a:extLst>
          </p:cNvPr>
          <p:cNvSpPr/>
          <p:nvPr/>
        </p:nvSpPr>
        <p:spPr>
          <a:xfrm>
            <a:off x="8729989" y="-2443811"/>
            <a:ext cx="1236475" cy="1236475"/>
          </a:xfrm>
          <a:prstGeom prst="arc">
            <a:avLst>
              <a:gd name="adj1" fmla="val 7277682"/>
              <a:gd name="adj2" fmla="val 1960914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弧形 201">
            <a:extLst>
              <a:ext uri="{FF2B5EF4-FFF2-40B4-BE49-F238E27FC236}">
                <a16:creationId xmlns:a16="http://schemas.microsoft.com/office/drawing/2014/main" id="{78E977FC-1033-4988-9DDE-04006D457A2B}"/>
              </a:ext>
            </a:extLst>
          </p:cNvPr>
          <p:cNvSpPr/>
          <p:nvPr/>
        </p:nvSpPr>
        <p:spPr>
          <a:xfrm>
            <a:off x="8740874" y="-1374632"/>
            <a:ext cx="1236476" cy="1236476"/>
          </a:xfrm>
          <a:prstGeom prst="arc">
            <a:avLst>
              <a:gd name="adj1" fmla="val 1879998"/>
              <a:gd name="adj2" fmla="val 1419893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弧形 206">
            <a:extLst>
              <a:ext uri="{FF2B5EF4-FFF2-40B4-BE49-F238E27FC236}">
                <a16:creationId xmlns:a16="http://schemas.microsoft.com/office/drawing/2014/main" id="{411D1E19-A700-4C26-B6C0-57F7E185B5C8}"/>
              </a:ext>
            </a:extLst>
          </p:cNvPr>
          <p:cNvSpPr/>
          <p:nvPr/>
        </p:nvSpPr>
        <p:spPr>
          <a:xfrm>
            <a:off x="9811846" y="-1390305"/>
            <a:ext cx="1241507" cy="1241507"/>
          </a:xfrm>
          <a:prstGeom prst="arc">
            <a:avLst>
              <a:gd name="adj1" fmla="val 18056206"/>
              <a:gd name="adj2" fmla="val 89675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8" name="箭头: 右 207">
            <a:extLst>
              <a:ext uri="{FF2B5EF4-FFF2-40B4-BE49-F238E27FC236}">
                <a16:creationId xmlns:a16="http://schemas.microsoft.com/office/drawing/2014/main" id="{B10A9FEE-84F2-4040-A211-3C7F0998A799}"/>
              </a:ext>
            </a:extLst>
          </p:cNvPr>
          <p:cNvSpPr/>
          <p:nvPr/>
        </p:nvSpPr>
        <p:spPr>
          <a:xfrm rot="5400000" flipV="1">
            <a:off x="8268478" y="1825578"/>
            <a:ext cx="3292068" cy="33098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弧形 211">
            <a:extLst>
              <a:ext uri="{FF2B5EF4-FFF2-40B4-BE49-F238E27FC236}">
                <a16:creationId xmlns:a16="http://schemas.microsoft.com/office/drawing/2014/main" id="{F208E1E5-85AE-43F8-A61A-CDFCB4843CB7}"/>
              </a:ext>
            </a:extLst>
          </p:cNvPr>
          <p:cNvSpPr/>
          <p:nvPr/>
        </p:nvSpPr>
        <p:spPr>
          <a:xfrm>
            <a:off x="9816878" y="3957795"/>
            <a:ext cx="1236475" cy="1236475"/>
          </a:xfrm>
          <a:prstGeom prst="arc">
            <a:avLst>
              <a:gd name="adj1" fmla="val 12701858"/>
              <a:gd name="adj2" fmla="val 345587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弧形 212">
            <a:extLst>
              <a:ext uri="{FF2B5EF4-FFF2-40B4-BE49-F238E27FC236}">
                <a16:creationId xmlns:a16="http://schemas.microsoft.com/office/drawing/2014/main" id="{A28F3048-962C-46EA-AE78-7294F37E2390}"/>
              </a:ext>
            </a:extLst>
          </p:cNvPr>
          <p:cNvSpPr/>
          <p:nvPr/>
        </p:nvSpPr>
        <p:spPr>
          <a:xfrm>
            <a:off x="8763170" y="3958742"/>
            <a:ext cx="1236475" cy="1236475"/>
          </a:xfrm>
          <a:prstGeom prst="arc">
            <a:avLst>
              <a:gd name="adj1" fmla="val 7277682"/>
              <a:gd name="adj2" fmla="val 1960914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弧形 213">
            <a:extLst>
              <a:ext uri="{FF2B5EF4-FFF2-40B4-BE49-F238E27FC236}">
                <a16:creationId xmlns:a16="http://schemas.microsoft.com/office/drawing/2014/main" id="{C2BEC48E-49DB-4E4D-9E0C-DC7905BBA93C}"/>
              </a:ext>
            </a:extLst>
          </p:cNvPr>
          <p:cNvSpPr/>
          <p:nvPr/>
        </p:nvSpPr>
        <p:spPr>
          <a:xfrm>
            <a:off x="8746611" y="5028424"/>
            <a:ext cx="1236476" cy="1236476"/>
          </a:xfrm>
          <a:prstGeom prst="arc">
            <a:avLst>
              <a:gd name="adj1" fmla="val 1879998"/>
              <a:gd name="adj2" fmla="val 1419893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弧形 214">
            <a:extLst>
              <a:ext uri="{FF2B5EF4-FFF2-40B4-BE49-F238E27FC236}">
                <a16:creationId xmlns:a16="http://schemas.microsoft.com/office/drawing/2014/main" id="{37DA7974-510A-49B9-8B1B-71D1C9ECD572}"/>
              </a:ext>
            </a:extLst>
          </p:cNvPr>
          <p:cNvSpPr/>
          <p:nvPr/>
        </p:nvSpPr>
        <p:spPr>
          <a:xfrm>
            <a:off x="9824395" y="5022136"/>
            <a:ext cx="1241507" cy="1241507"/>
          </a:xfrm>
          <a:prstGeom prst="arc">
            <a:avLst>
              <a:gd name="adj1" fmla="val 18056206"/>
              <a:gd name="adj2" fmla="val 89675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6" name="弧形 215">
            <a:extLst>
              <a:ext uri="{FF2B5EF4-FFF2-40B4-BE49-F238E27FC236}">
                <a16:creationId xmlns:a16="http://schemas.microsoft.com/office/drawing/2014/main" id="{3EA74D14-B864-47A8-996F-E05D178D29F7}"/>
              </a:ext>
            </a:extLst>
          </p:cNvPr>
          <p:cNvSpPr/>
          <p:nvPr/>
        </p:nvSpPr>
        <p:spPr>
          <a:xfrm>
            <a:off x="9041653" y="4242727"/>
            <a:ext cx="1725034" cy="1725034"/>
          </a:xfrm>
          <a:prstGeom prst="arc">
            <a:avLst>
              <a:gd name="adj1" fmla="val 5310675"/>
              <a:gd name="adj2" fmla="val 10774186"/>
            </a:avLst>
          </a:prstGeom>
          <a:ln w="19050">
            <a:solidFill>
              <a:srgbClr val="3F6D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7" name="弧形 216">
            <a:extLst>
              <a:ext uri="{FF2B5EF4-FFF2-40B4-BE49-F238E27FC236}">
                <a16:creationId xmlns:a16="http://schemas.microsoft.com/office/drawing/2014/main" id="{F23845F4-2C99-4EBF-95EE-0434786D95C9}"/>
              </a:ext>
            </a:extLst>
          </p:cNvPr>
          <p:cNvSpPr/>
          <p:nvPr/>
        </p:nvSpPr>
        <p:spPr>
          <a:xfrm>
            <a:off x="9041653" y="4236377"/>
            <a:ext cx="1725034" cy="1725034"/>
          </a:xfrm>
          <a:prstGeom prst="arc">
            <a:avLst>
              <a:gd name="adj1" fmla="val 16264289"/>
              <a:gd name="adj2" fmla="val 21575260"/>
            </a:avLst>
          </a:prstGeom>
          <a:ln w="19050">
            <a:solidFill>
              <a:srgbClr val="3F6D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1A8FDA4-B7E3-46B4-BC77-633AE57FFB70}"/>
              </a:ext>
            </a:extLst>
          </p:cNvPr>
          <p:cNvSpPr/>
          <p:nvPr/>
        </p:nvSpPr>
        <p:spPr>
          <a:xfrm>
            <a:off x="10759795" y="4438038"/>
            <a:ext cx="841829" cy="435428"/>
          </a:xfrm>
          <a:custGeom>
            <a:avLst/>
            <a:gdLst>
              <a:gd name="connsiteX0" fmla="*/ 841829 w 841829"/>
              <a:gd name="connsiteY0" fmla="*/ 435428 h 435428"/>
              <a:gd name="connsiteX1" fmla="*/ 464458 w 841829"/>
              <a:gd name="connsiteY1" fmla="*/ 130628 h 435428"/>
              <a:gd name="connsiteX2" fmla="*/ 0 w 841829"/>
              <a:gd name="connsiteY2" fmla="*/ 0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829" h="435428">
                <a:moveTo>
                  <a:pt x="841829" y="435428"/>
                </a:moveTo>
                <a:cubicBezTo>
                  <a:pt x="723296" y="319313"/>
                  <a:pt x="604763" y="203199"/>
                  <a:pt x="464458" y="130628"/>
                </a:cubicBezTo>
                <a:cubicBezTo>
                  <a:pt x="324153" y="58057"/>
                  <a:pt x="162076" y="29028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26F9EC3B-22D9-43C7-BEF5-9ABB3CCE3B1C}"/>
              </a:ext>
            </a:extLst>
          </p:cNvPr>
          <p:cNvSpPr/>
          <p:nvPr/>
        </p:nvSpPr>
        <p:spPr>
          <a:xfrm>
            <a:off x="9938829" y="5097077"/>
            <a:ext cx="1647825" cy="100182"/>
          </a:xfrm>
          <a:custGeom>
            <a:avLst/>
            <a:gdLst>
              <a:gd name="connsiteX0" fmla="*/ 1647825 w 1647825"/>
              <a:gd name="connsiteY0" fmla="*/ 19050 h 100182"/>
              <a:gd name="connsiteX1" fmla="*/ 723900 w 1647825"/>
              <a:gd name="connsiteY1" fmla="*/ 100013 h 100182"/>
              <a:gd name="connsiteX2" fmla="*/ 0 w 1647825"/>
              <a:gd name="connsiteY2" fmla="*/ 0 h 10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7825" h="100182">
                <a:moveTo>
                  <a:pt x="1647825" y="19050"/>
                </a:moveTo>
                <a:cubicBezTo>
                  <a:pt x="1323181" y="61119"/>
                  <a:pt x="998537" y="103188"/>
                  <a:pt x="723900" y="100013"/>
                </a:cubicBezTo>
                <a:cubicBezTo>
                  <a:pt x="449263" y="96838"/>
                  <a:pt x="224631" y="48419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75888FB-088B-4050-8445-FA4833DF20FA}"/>
              </a:ext>
            </a:extLst>
          </p:cNvPr>
          <p:cNvSpPr/>
          <p:nvPr/>
        </p:nvSpPr>
        <p:spPr>
          <a:xfrm>
            <a:off x="9233979" y="5392352"/>
            <a:ext cx="2409825" cy="764263"/>
          </a:xfrm>
          <a:custGeom>
            <a:avLst/>
            <a:gdLst>
              <a:gd name="connsiteX0" fmla="*/ 2409825 w 2409825"/>
              <a:gd name="connsiteY0" fmla="*/ 0 h 764263"/>
              <a:gd name="connsiteX1" fmla="*/ 1162050 w 2409825"/>
              <a:gd name="connsiteY1" fmla="*/ 719138 h 764263"/>
              <a:gd name="connsiteX2" fmla="*/ 0 w 2409825"/>
              <a:gd name="connsiteY2" fmla="*/ 628650 h 76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9825" h="764263">
                <a:moveTo>
                  <a:pt x="2409825" y="0"/>
                </a:moveTo>
                <a:cubicBezTo>
                  <a:pt x="1986756" y="307181"/>
                  <a:pt x="1563687" y="614363"/>
                  <a:pt x="1162050" y="719138"/>
                </a:cubicBezTo>
                <a:cubicBezTo>
                  <a:pt x="760413" y="823913"/>
                  <a:pt x="380206" y="726281"/>
                  <a:pt x="0" y="62865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FAAF6F24-6A33-4645-99FF-FB7E384E84C4}"/>
              </a:ext>
            </a:extLst>
          </p:cNvPr>
          <p:cNvSpPr/>
          <p:nvPr/>
        </p:nvSpPr>
        <p:spPr>
          <a:xfrm>
            <a:off x="9373679" y="5259002"/>
            <a:ext cx="2222500" cy="523236"/>
          </a:xfrm>
          <a:custGeom>
            <a:avLst/>
            <a:gdLst>
              <a:gd name="connsiteX0" fmla="*/ 2222500 w 2222500"/>
              <a:gd name="connsiteY0" fmla="*/ 0 h 523236"/>
              <a:gd name="connsiteX1" fmla="*/ 806450 w 2222500"/>
              <a:gd name="connsiteY1" fmla="*/ 444500 h 523236"/>
              <a:gd name="connsiteX2" fmla="*/ 0 w 2222500"/>
              <a:gd name="connsiteY2" fmla="*/ 520700 h 52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500" h="523236">
                <a:moveTo>
                  <a:pt x="2222500" y="0"/>
                </a:moveTo>
                <a:cubicBezTo>
                  <a:pt x="1699683" y="178858"/>
                  <a:pt x="1176867" y="357717"/>
                  <a:pt x="806450" y="444500"/>
                </a:cubicBezTo>
                <a:cubicBezTo>
                  <a:pt x="436033" y="531283"/>
                  <a:pt x="218016" y="525991"/>
                  <a:pt x="0" y="5207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8397A1B-7B25-42A6-A8F5-7AC54C4AB7EB}"/>
              </a:ext>
            </a:extLst>
          </p:cNvPr>
          <p:cNvSpPr/>
          <p:nvPr/>
        </p:nvSpPr>
        <p:spPr>
          <a:xfrm>
            <a:off x="10643679" y="4643052"/>
            <a:ext cx="946150" cy="349250"/>
          </a:xfrm>
          <a:custGeom>
            <a:avLst/>
            <a:gdLst>
              <a:gd name="connsiteX0" fmla="*/ 946150 w 946150"/>
              <a:gd name="connsiteY0" fmla="*/ 349250 h 349250"/>
              <a:gd name="connsiteX1" fmla="*/ 444500 w 946150"/>
              <a:gd name="connsiteY1" fmla="*/ 76200 h 349250"/>
              <a:gd name="connsiteX2" fmla="*/ 0 w 9461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6150" h="349250">
                <a:moveTo>
                  <a:pt x="946150" y="349250"/>
                </a:moveTo>
                <a:cubicBezTo>
                  <a:pt x="774171" y="241829"/>
                  <a:pt x="602192" y="134408"/>
                  <a:pt x="444500" y="76200"/>
                </a:cubicBezTo>
                <a:cubicBezTo>
                  <a:pt x="286808" y="17992"/>
                  <a:pt x="143404" y="8996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10B5474A-5341-4D75-9AFD-66FA42A0C732}"/>
              </a:ext>
            </a:extLst>
          </p:cNvPr>
          <p:cNvSpPr txBox="1"/>
          <p:nvPr/>
        </p:nvSpPr>
        <p:spPr>
          <a:xfrm>
            <a:off x="8147842" y="6679779"/>
            <a:ext cx="3764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inner part arbitrarily afterwards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AC37FA4-D716-4055-B2D5-73BB756311DB}"/>
              </a:ext>
            </a:extLst>
          </p:cNvPr>
          <p:cNvSpPr txBox="1"/>
          <p:nvPr/>
        </p:nvSpPr>
        <p:spPr>
          <a:xfrm>
            <a:off x="11428" y="-1467384"/>
            <a:ext cx="22541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unconnectable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part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802DD6B-C4C6-44E5-ACF8-9C4A83972069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2265571" y="-1254500"/>
            <a:ext cx="1283305" cy="26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912B4B4-E4FC-4E81-8F86-0A8EA32AAF57}"/>
                  </a:ext>
                </a:extLst>
              </p:cNvPr>
              <p:cNvSpPr txBox="1"/>
              <p:nvPr/>
            </p:nvSpPr>
            <p:spPr>
              <a:xfrm>
                <a:off x="6581470" y="-2102638"/>
                <a:ext cx="48145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912B4B4-E4FC-4E81-8F86-0A8EA32AA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470" y="-2102638"/>
                <a:ext cx="481452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D01298FA-B55D-4F59-8542-A69C8DCCF394}"/>
              </a:ext>
            </a:extLst>
          </p:cNvPr>
          <p:cNvSpPr/>
          <p:nvPr/>
        </p:nvSpPr>
        <p:spPr>
          <a:xfrm>
            <a:off x="9808246" y="-1381716"/>
            <a:ext cx="151037" cy="151037"/>
          </a:xfrm>
          <a:prstGeom prst="ellipse">
            <a:avLst/>
          </a:prstGeom>
          <a:solidFill>
            <a:srgbClr val="C8C8C8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9189C5-710C-48A8-846E-EF927D081362}"/>
              </a:ext>
            </a:extLst>
          </p:cNvPr>
          <p:cNvSpPr txBox="1"/>
          <p:nvPr/>
        </p:nvSpPr>
        <p:spPr>
          <a:xfrm>
            <a:off x="5146871" y="-1200873"/>
            <a:ext cx="3324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(shrink the inner part)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5A4DC1A6-69A0-4AF7-AAA2-38FB288D01BB}"/>
              </a:ext>
            </a:extLst>
          </p:cNvPr>
          <p:cNvSpPr/>
          <p:nvPr/>
        </p:nvSpPr>
        <p:spPr>
          <a:xfrm>
            <a:off x="11826286" y="5048890"/>
            <a:ext cx="151037" cy="151037"/>
          </a:xfrm>
          <a:prstGeom prst="ellipse">
            <a:avLst/>
          </a:prstGeom>
          <a:solidFill>
            <a:srgbClr val="C8C8C8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496519A-0FD8-41A2-AD65-A77CA6B97BD6}"/>
                  </a:ext>
                </a:extLst>
              </p:cNvPr>
              <p:cNvSpPr txBox="1"/>
              <p:nvPr/>
            </p:nvSpPr>
            <p:spPr>
              <a:xfrm>
                <a:off x="6552027" y="4236377"/>
                <a:ext cx="1047210" cy="629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p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496519A-0FD8-41A2-AD65-A77CA6B97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027" y="4236377"/>
                <a:ext cx="1047210" cy="6294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2A942CD-99F3-47C4-8C24-3E35C59A6686}"/>
              </a:ext>
            </a:extLst>
          </p:cNvPr>
          <p:cNvCxnSpPr/>
          <p:nvPr/>
        </p:nvCxnSpPr>
        <p:spPr>
          <a:xfrm>
            <a:off x="5979930" y="-1290337"/>
            <a:ext cx="16843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DDE23A6-A95B-424C-AB1F-B3F2B67D0988}"/>
              </a:ext>
            </a:extLst>
          </p:cNvPr>
          <p:cNvCxnSpPr>
            <a:cxnSpLocks/>
          </p:cNvCxnSpPr>
          <p:nvPr/>
        </p:nvCxnSpPr>
        <p:spPr>
          <a:xfrm flipH="1">
            <a:off x="6129370" y="5093963"/>
            <a:ext cx="16843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1D92EC19-5167-43AB-999C-47F62C80AA90}"/>
              </a:ext>
            </a:extLst>
          </p:cNvPr>
          <p:cNvSpPr/>
          <p:nvPr/>
        </p:nvSpPr>
        <p:spPr>
          <a:xfrm>
            <a:off x="6417110" y="1708396"/>
            <a:ext cx="34039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outer part without the inner part</a:t>
            </a:r>
          </a:p>
        </p:txBody>
      </p:sp>
    </p:spTree>
    <p:extLst>
      <p:ext uri="{BB962C8B-B14F-4D97-AF65-F5344CB8AC3E}">
        <p14:creationId xmlns:p14="http://schemas.microsoft.com/office/powerpoint/2010/main" val="68424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图片 282">
            <a:extLst>
              <a:ext uri="{FF2B5EF4-FFF2-40B4-BE49-F238E27FC236}">
                <a16:creationId xmlns:a16="http://schemas.microsoft.com/office/drawing/2014/main" id="{E0210153-5E40-4269-9CD5-465570459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711" y="4851382"/>
            <a:ext cx="1808391" cy="1808391"/>
          </a:xfrm>
          <a:prstGeom prst="rect">
            <a:avLst/>
          </a:prstGeom>
        </p:spPr>
      </p:pic>
      <p:pic>
        <p:nvPicPr>
          <p:cNvPr id="333" name="图片 332">
            <a:extLst>
              <a:ext uri="{FF2B5EF4-FFF2-40B4-BE49-F238E27FC236}">
                <a16:creationId xmlns:a16="http://schemas.microsoft.com/office/drawing/2014/main" id="{500B2C93-119D-4C81-80BB-3638D9E44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170" y="4851382"/>
            <a:ext cx="1808391" cy="1808391"/>
          </a:xfrm>
          <a:prstGeom prst="rect">
            <a:avLst/>
          </a:prstGeom>
        </p:spPr>
      </p:pic>
      <p:pic>
        <p:nvPicPr>
          <p:cNvPr id="334" name="图片 333">
            <a:extLst>
              <a:ext uri="{FF2B5EF4-FFF2-40B4-BE49-F238E27FC236}">
                <a16:creationId xmlns:a16="http://schemas.microsoft.com/office/drawing/2014/main" id="{575478D4-8194-4D91-B655-B4E714EC7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6" y="3601702"/>
            <a:ext cx="1808391" cy="1808391"/>
          </a:xfrm>
          <a:prstGeom prst="rect">
            <a:avLst/>
          </a:prstGeom>
        </p:spPr>
      </p:pic>
      <p:pic>
        <p:nvPicPr>
          <p:cNvPr id="384" name="图片 383">
            <a:extLst>
              <a:ext uri="{FF2B5EF4-FFF2-40B4-BE49-F238E27FC236}">
                <a16:creationId xmlns:a16="http://schemas.microsoft.com/office/drawing/2014/main" id="{342B138B-2BD4-42EE-8260-3D0313D9E2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712" y="2842981"/>
            <a:ext cx="1808391" cy="1808391"/>
          </a:xfrm>
          <a:prstGeom prst="rect">
            <a:avLst/>
          </a:prstGeom>
        </p:spPr>
      </p:pic>
      <p:pic>
        <p:nvPicPr>
          <p:cNvPr id="385" name="图片 384">
            <a:extLst>
              <a:ext uri="{FF2B5EF4-FFF2-40B4-BE49-F238E27FC236}">
                <a16:creationId xmlns:a16="http://schemas.microsoft.com/office/drawing/2014/main" id="{3038C47C-5306-4CD7-A43D-20CCF3828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14" y="2831415"/>
            <a:ext cx="1820447" cy="1808391"/>
          </a:xfrm>
          <a:prstGeom prst="rect">
            <a:avLst/>
          </a:prstGeom>
        </p:spPr>
      </p:pic>
      <p:sp>
        <p:nvSpPr>
          <p:cNvPr id="404" name="文本框 403">
            <a:extLst>
              <a:ext uri="{FF2B5EF4-FFF2-40B4-BE49-F238E27FC236}">
                <a16:creationId xmlns:a16="http://schemas.microsoft.com/office/drawing/2014/main" id="{358D8FA1-973B-491C-A5FC-4DCE09E0FC1C}"/>
              </a:ext>
            </a:extLst>
          </p:cNvPr>
          <p:cNvSpPr txBox="1"/>
          <p:nvPr/>
        </p:nvSpPr>
        <p:spPr>
          <a:xfrm>
            <a:off x="5765149" y="2184942"/>
            <a:ext cx="502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structures of the cutting paths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文本框 404">
            <a:extLst>
              <a:ext uri="{FF2B5EF4-FFF2-40B4-BE49-F238E27FC236}">
                <a16:creationId xmlns:a16="http://schemas.microsoft.com/office/drawing/2014/main" id="{89851953-436A-400B-B5E5-A3AD7279B705}"/>
              </a:ext>
            </a:extLst>
          </p:cNvPr>
          <p:cNvSpPr txBox="1"/>
          <p:nvPr/>
        </p:nvSpPr>
        <p:spPr>
          <a:xfrm>
            <a:off x="743810" y="2965350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connecting cell 1, 3, 7, 10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左大括号 406">
            <a:extLst>
              <a:ext uri="{FF2B5EF4-FFF2-40B4-BE49-F238E27FC236}">
                <a16:creationId xmlns:a16="http://schemas.microsoft.com/office/drawing/2014/main" id="{486D811D-EC4F-475C-961F-9A75556E69F3}"/>
              </a:ext>
            </a:extLst>
          </p:cNvPr>
          <p:cNvSpPr/>
          <p:nvPr/>
        </p:nvSpPr>
        <p:spPr>
          <a:xfrm>
            <a:off x="5153992" y="2265218"/>
            <a:ext cx="611157" cy="4394555"/>
          </a:xfrm>
          <a:prstGeom prst="leftBrace">
            <a:avLst>
              <a:gd name="adj1" fmla="val 64440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86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681179" y="1230000"/>
            <a:ext cx="2156694" cy="2162466"/>
            <a:chOff x="1900380" y="1215734"/>
            <a:chExt cx="2156694" cy="2162466"/>
          </a:xfrm>
        </p:grpSpPr>
        <p:grpSp>
          <p:nvGrpSpPr>
            <p:cNvPr id="19" name="组合 18"/>
            <p:cNvGrpSpPr/>
            <p:nvPr/>
          </p:nvGrpSpPr>
          <p:grpSpPr>
            <a:xfrm>
              <a:off x="1900380" y="1215734"/>
              <a:ext cx="2156694" cy="2162466"/>
              <a:chOff x="1900380" y="1215734"/>
              <a:chExt cx="2156694" cy="2162466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844799" y="2165925"/>
                <a:ext cx="1212275" cy="12122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900380" y="1215734"/>
                <a:ext cx="1212275" cy="12122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>
                <a:stCxn id="4" idx="0"/>
                <a:endCxn id="4" idx="4"/>
              </p:cNvCxnSpPr>
              <p:nvPr/>
            </p:nvCxnSpPr>
            <p:spPr>
              <a:xfrm>
                <a:off x="2978727" y="1450108"/>
                <a:ext cx="0" cy="17087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stCxn id="4" idx="2"/>
                <a:endCxn id="4" idx="6"/>
              </p:cNvCxnSpPr>
              <p:nvPr/>
            </p:nvCxnSpPr>
            <p:spPr>
              <a:xfrm>
                <a:off x="2124363" y="2304472"/>
                <a:ext cx="170872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2844799" y="1215734"/>
                <a:ext cx="1212275" cy="12122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909616" y="2142835"/>
                <a:ext cx="1212275" cy="12122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2124363" y="1450108"/>
                <a:ext cx="1708728" cy="1708728"/>
              </a:xfrm>
              <a:prstGeom prst="ellipse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627745" y="1953490"/>
                <a:ext cx="701964" cy="7019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2034308" y="14525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034308" y="278907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25888" y="278907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616652" y="145447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992257" y="1145739"/>
            <a:ext cx="2318332" cy="2326203"/>
            <a:chOff x="4992257" y="1145739"/>
            <a:chExt cx="2318332" cy="2326203"/>
          </a:xfrm>
        </p:grpSpPr>
        <p:sp>
          <p:nvSpPr>
            <p:cNvPr id="36" name="椭圆 35"/>
            <p:cNvSpPr/>
            <p:nvPr/>
          </p:nvSpPr>
          <p:spPr>
            <a:xfrm>
              <a:off x="4992257" y="1145739"/>
              <a:ext cx="1236475" cy="1236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6074114" y="2235467"/>
              <a:ext cx="1236475" cy="1236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992257" y="2235466"/>
              <a:ext cx="1236475" cy="1236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5207004" y="1145739"/>
              <a:ext cx="2103585" cy="2031730"/>
              <a:chOff x="2034308" y="1138978"/>
              <a:chExt cx="2103585" cy="2031730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2124363" y="1138978"/>
                <a:ext cx="2013530" cy="2019858"/>
                <a:chOff x="2124363" y="1138978"/>
                <a:chExt cx="2013530" cy="2019858"/>
              </a:xfrm>
            </p:grpSpPr>
            <p:cxnSp>
              <p:nvCxnSpPr>
                <p:cNvPr id="30" name="直接连接符 29"/>
                <p:cNvCxnSpPr>
                  <a:stCxn id="34" idx="0"/>
                  <a:endCxn id="34" idx="4"/>
                </p:cNvCxnSpPr>
                <p:nvPr/>
              </p:nvCxnSpPr>
              <p:spPr>
                <a:xfrm>
                  <a:off x="2978727" y="1450108"/>
                  <a:ext cx="0" cy="17087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>
                  <a:stCxn id="34" idx="2"/>
                  <a:endCxn id="34" idx="6"/>
                </p:cNvCxnSpPr>
                <p:nvPr/>
              </p:nvCxnSpPr>
              <p:spPr>
                <a:xfrm>
                  <a:off x="2124363" y="2304472"/>
                  <a:ext cx="17087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椭圆 31"/>
                <p:cNvSpPr/>
                <p:nvPr/>
              </p:nvSpPr>
              <p:spPr>
                <a:xfrm>
                  <a:off x="2901418" y="1138978"/>
                  <a:ext cx="1236475" cy="12364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2124363" y="1450108"/>
                  <a:ext cx="1708728" cy="17087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2627745" y="1953490"/>
                  <a:ext cx="701964" cy="70196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文本框 23"/>
              <p:cNvSpPr txBox="1"/>
              <p:nvPr/>
            </p:nvSpPr>
            <p:spPr>
              <a:xfrm>
                <a:off x="2034308" y="145253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2034308" y="278907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751307" y="280137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3616652" y="145447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</p:grpSp>
      </p:grpSp>
      <p:sp>
        <p:nvSpPr>
          <p:cNvPr id="40" name="椭圆 39"/>
          <p:cNvSpPr/>
          <p:nvPr/>
        </p:nvSpPr>
        <p:spPr>
          <a:xfrm>
            <a:off x="8878459" y="2126133"/>
            <a:ext cx="1708728" cy="1708728"/>
          </a:xfrm>
          <a:prstGeom prst="ellips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877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8AB04F-582D-4AD8-AA50-3E12E25AE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27" y="5044159"/>
            <a:ext cx="2325095" cy="111533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76EE88-4C85-4362-BB15-7543407EA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5" y="5044159"/>
            <a:ext cx="2325094" cy="11153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0C12FC-30E2-44A5-B5CA-2FB83FA46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27" y="1344011"/>
            <a:ext cx="6019048" cy="11263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95FF1D2-EE58-457C-972E-4B7253A27D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527" y="2567255"/>
            <a:ext cx="3733424" cy="11164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F892E1-6DCB-4BAA-A7DA-2216CE2061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5" y="2573163"/>
            <a:ext cx="3733424" cy="1110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E69F52-1F23-48B4-89EB-37368EB8A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549" y="3801351"/>
            <a:ext cx="3094155" cy="11208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528FCD-554D-4FF4-8B17-9501A2002E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5" y="3795824"/>
            <a:ext cx="3098917" cy="11263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3BDC542-69A6-45B3-8446-C5E7CE65A44D}"/>
              </a:ext>
            </a:extLst>
          </p:cNvPr>
          <p:cNvSpPr txBox="1"/>
          <p:nvPr/>
        </p:nvSpPr>
        <p:spPr>
          <a:xfrm>
            <a:off x="1332723" y="1676346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 graph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5DA879-163B-4239-A124-167A14598372}"/>
              </a:ext>
            </a:extLst>
          </p:cNvPr>
          <p:cNvSpPr txBox="1"/>
          <p:nvPr/>
        </p:nvSpPr>
        <p:spPr>
          <a:xfrm>
            <a:off x="1332723" y="2894663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E60F59-D1C4-438F-AF69-D8897BBCE739}"/>
              </a:ext>
            </a:extLst>
          </p:cNvPr>
          <p:cNvSpPr txBox="1"/>
          <p:nvPr/>
        </p:nvSpPr>
        <p:spPr>
          <a:xfrm>
            <a:off x="1332723" y="4128159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CE4FE5-2AEB-4A01-AF85-3F9F043FA647}"/>
              </a:ext>
            </a:extLst>
          </p:cNvPr>
          <p:cNvSpPr txBox="1"/>
          <p:nvPr/>
        </p:nvSpPr>
        <p:spPr>
          <a:xfrm>
            <a:off x="1332723" y="5370997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61AACED-68EC-4A26-8FE5-90E1B3FDBDE2}"/>
                  </a:ext>
                </a:extLst>
              </p:cNvPr>
              <p:cNvSpPr txBox="1"/>
              <p:nvPr/>
            </p:nvSpPr>
            <p:spPr>
              <a:xfrm>
                <a:off x="1527795" y="6262042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61AACED-68EC-4A26-8FE5-90E1B3FDB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795" y="6262042"/>
                <a:ext cx="52450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右 14">
            <a:extLst>
              <a:ext uri="{FF2B5EF4-FFF2-40B4-BE49-F238E27FC236}">
                <a16:creationId xmlns:a16="http://schemas.microsoft.com/office/drawing/2014/main" id="{1121F73D-57F5-44DE-AEDF-FD42384187F7}"/>
              </a:ext>
            </a:extLst>
          </p:cNvPr>
          <p:cNvSpPr/>
          <p:nvPr/>
        </p:nvSpPr>
        <p:spPr>
          <a:xfrm>
            <a:off x="6879525" y="2986995"/>
            <a:ext cx="655875" cy="27699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BF1DFA73-C076-4F78-B51C-C073A89591A2}"/>
              </a:ext>
            </a:extLst>
          </p:cNvPr>
          <p:cNvSpPr/>
          <p:nvPr/>
        </p:nvSpPr>
        <p:spPr>
          <a:xfrm>
            <a:off x="6879524" y="4220491"/>
            <a:ext cx="655875" cy="27699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0A5729C-4F9D-47F6-9A30-7F6C2423C33B}"/>
              </a:ext>
            </a:extLst>
          </p:cNvPr>
          <p:cNvSpPr/>
          <p:nvPr/>
        </p:nvSpPr>
        <p:spPr>
          <a:xfrm>
            <a:off x="6879524" y="5463329"/>
            <a:ext cx="655875" cy="27699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91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B32948A-61D8-46F4-A123-E47F2AB6DFF5}"/>
              </a:ext>
            </a:extLst>
          </p:cNvPr>
          <p:cNvSpPr/>
          <p:nvPr/>
        </p:nvSpPr>
        <p:spPr>
          <a:xfrm>
            <a:off x="1296955" y="1352939"/>
            <a:ext cx="2435290" cy="243529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A6CA77C-B495-4D44-9B72-F01FE1DFD21F}"/>
              </a:ext>
            </a:extLst>
          </p:cNvPr>
          <p:cNvSpPr/>
          <p:nvPr/>
        </p:nvSpPr>
        <p:spPr>
          <a:xfrm>
            <a:off x="2009192" y="2046514"/>
            <a:ext cx="1032588" cy="10325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BF430185-936E-4039-A4AF-C8C3D7D03CA7}"/>
              </a:ext>
            </a:extLst>
          </p:cNvPr>
          <p:cNvSpPr/>
          <p:nvPr/>
        </p:nvSpPr>
        <p:spPr>
          <a:xfrm>
            <a:off x="1939224" y="1587358"/>
            <a:ext cx="665407" cy="442376"/>
          </a:xfrm>
          <a:custGeom>
            <a:avLst/>
            <a:gdLst>
              <a:gd name="connsiteX0" fmla="*/ 22926 w 665407"/>
              <a:gd name="connsiteY0" fmla="*/ 241442 h 442376"/>
              <a:gd name="connsiteX1" fmla="*/ 270576 w 665407"/>
              <a:gd name="connsiteY1" fmla="*/ 142 h 442376"/>
              <a:gd name="connsiteX2" fmla="*/ 664276 w 665407"/>
              <a:gd name="connsiteY2" fmla="*/ 209692 h 442376"/>
              <a:gd name="connsiteX3" fmla="*/ 378526 w 665407"/>
              <a:gd name="connsiteY3" fmla="*/ 425592 h 442376"/>
              <a:gd name="connsiteX4" fmla="*/ 48326 w 665407"/>
              <a:gd name="connsiteY4" fmla="*/ 406542 h 442376"/>
              <a:gd name="connsiteX5" fmla="*/ 22926 w 665407"/>
              <a:gd name="connsiteY5" fmla="*/ 241442 h 44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407" h="442376">
                <a:moveTo>
                  <a:pt x="22926" y="241442"/>
                </a:moveTo>
                <a:cubicBezTo>
                  <a:pt x="59968" y="173709"/>
                  <a:pt x="163684" y="5434"/>
                  <a:pt x="270576" y="142"/>
                </a:cubicBezTo>
                <a:cubicBezTo>
                  <a:pt x="377468" y="-5150"/>
                  <a:pt x="646284" y="138784"/>
                  <a:pt x="664276" y="209692"/>
                </a:cubicBezTo>
                <a:cubicBezTo>
                  <a:pt x="682268" y="280600"/>
                  <a:pt x="481184" y="392784"/>
                  <a:pt x="378526" y="425592"/>
                </a:cubicBezTo>
                <a:cubicBezTo>
                  <a:pt x="275868" y="458400"/>
                  <a:pt x="103359" y="438292"/>
                  <a:pt x="48326" y="406542"/>
                </a:cubicBezTo>
                <a:cubicBezTo>
                  <a:pt x="-6707" y="374792"/>
                  <a:pt x="-14116" y="309175"/>
                  <a:pt x="22926" y="241442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21A0E37-AC28-4ADD-B708-97FCD81E26D0}"/>
              </a:ext>
            </a:extLst>
          </p:cNvPr>
          <p:cNvSpPr/>
          <p:nvPr/>
        </p:nvSpPr>
        <p:spPr>
          <a:xfrm>
            <a:off x="4261135" y="1352939"/>
            <a:ext cx="2435290" cy="243529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3BB7656-7A50-4F13-83A2-16198E8B2467}"/>
              </a:ext>
            </a:extLst>
          </p:cNvPr>
          <p:cNvSpPr/>
          <p:nvPr/>
        </p:nvSpPr>
        <p:spPr>
          <a:xfrm>
            <a:off x="4973372" y="2046514"/>
            <a:ext cx="1032588" cy="10325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C6B88DDC-3448-4FA8-86C5-0C83340AF5E6}"/>
              </a:ext>
            </a:extLst>
          </p:cNvPr>
          <p:cNvSpPr/>
          <p:nvPr/>
        </p:nvSpPr>
        <p:spPr>
          <a:xfrm>
            <a:off x="4722085" y="1781972"/>
            <a:ext cx="1655199" cy="1532363"/>
          </a:xfrm>
          <a:custGeom>
            <a:avLst/>
            <a:gdLst>
              <a:gd name="connsiteX0" fmla="*/ 22926 w 665407"/>
              <a:gd name="connsiteY0" fmla="*/ 241442 h 442376"/>
              <a:gd name="connsiteX1" fmla="*/ 270576 w 665407"/>
              <a:gd name="connsiteY1" fmla="*/ 142 h 442376"/>
              <a:gd name="connsiteX2" fmla="*/ 664276 w 665407"/>
              <a:gd name="connsiteY2" fmla="*/ 209692 h 442376"/>
              <a:gd name="connsiteX3" fmla="*/ 378526 w 665407"/>
              <a:gd name="connsiteY3" fmla="*/ 425592 h 442376"/>
              <a:gd name="connsiteX4" fmla="*/ 48326 w 665407"/>
              <a:gd name="connsiteY4" fmla="*/ 406542 h 442376"/>
              <a:gd name="connsiteX5" fmla="*/ 22926 w 665407"/>
              <a:gd name="connsiteY5" fmla="*/ 241442 h 442376"/>
              <a:gd name="connsiteX0" fmla="*/ 52098 w 881906"/>
              <a:gd name="connsiteY0" fmla="*/ 255636 h 1796833"/>
              <a:gd name="connsiteX1" fmla="*/ 299748 w 881906"/>
              <a:gd name="connsiteY1" fmla="*/ 14336 h 1796833"/>
              <a:gd name="connsiteX2" fmla="*/ 693448 w 881906"/>
              <a:gd name="connsiteY2" fmla="*/ 223886 h 1796833"/>
              <a:gd name="connsiteX3" fmla="*/ 849658 w 881906"/>
              <a:gd name="connsiteY3" fmla="*/ 1796146 h 1796833"/>
              <a:gd name="connsiteX4" fmla="*/ 77498 w 881906"/>
              <a:gd name="connsiteY4" fmla="*/ 420736 h 1796833"/>
              <a:gd name="connsiteX5" fmla="*/ 52098 w 881906"/>
              <a:gd name="connsiteY5" fmla="*/ 255636 h 1796833"/>
              <a:gd name="connsiteX0" fmla="*/ 52098 w 1510112"/>
              <a:gd name="connsiteY0" fmla="*/ 264336 h 1805533"/>
              <a:gd name="connsiteX1" fmla="*/ 299748 w 1510112"/>
              <a:gd name="connsiteY1" fmla="*/ 23036 h 1805533"/>
              <a:gd name="connsiteX2" fmla="*/ 1501168 w 1510112"/>
              <a:gd name="connsiteY2" fmla="*/ 887906 h 1805533"/>
              <a:gd name="connsiteX3" fmla="*/ 849658 w 1510112"/>
              <a:gd name="connsiteY3" fmla="*/ 1804846 h 1805533"/>
              <a:gd name="connsiteX4" fmla="*/ 77498 w 1510112"/>
              <a:gd name="connsiteY4" fmla="*/ 429436 h 1805533"/>
              <a:gd name="connsiteX5" fmla="*/ 52098 w 1510112"/>
              <a:gd name="connsiteY5" fmla="*/ 264336 h 1805533"/>
              <a:gd name="connsiteX0" fmla="*/ 172051 w 1630065"/>
              <a:gd name="connsiteY0" fmla="*/ 281515 h 1827763"/>
              <a:gd name="connsiteX1" fmla="*/ 419701 w 1630065"/>
              <a:gd name="connsiteY1" fmla="*/ 40215 h 1827763"/>
              <a:gd name="connsiteX2" fmla="*/ 1621121 w 1630065"/>
              <a:gd name="connsiteY2" fmla="*/ 905085 h 1827763"/>
              <a:gd name="connsiteX3" fmla="*/ 969611 w 1630065"/>
              <a:gd name="connsiteY3" fmla="*/ 1822025 h 1827763"/>
              <a:gd name="connsiteX4" fmla="*/ 45051 w 1630065"/>
              <a:gd name="connsiteY4" fmla="*/ 1490555 h 1827763"/>
              <a:gd name="connsiteX5" fmla="*/ 172051 w 1630065"/>
              <a:gd name="connsiteY5" fmla="*/ 281515 h 1827763"/>
              <a:gd name="connsiteX0" fmla="*/ 116243 w 1650457"/>
              <a:gd name="connsiteY0" fmla="*/ 529587 h 1792559"/>
              <a:gd name="connsiteX1" fmla="*/ 440093 w 1650457"/>
              <a:gd name="connsiteY1" fmla="*/ 6347 h 1792559"/>
              <a:gd name="connsiteX2" fmla="*/ 1641513 w 1650457"/>
              <a:gd name="connsiteY2" fmla="*/ 871217 h 1792559"/>
              <a:gd name="connsiteX3" fmla="*/ 990003 w 1650457"/>
              <a:gd name="connsiteY3" fmla="*/ 1788157 h 1792559"/>
              <a:gd name="connsiteX4" fmla="*/ 65443 w 1650457"/>
              <a:gd name="connsiteY4" fmla="*/ 1456687 h 1792559"/>
              <a:gd name="connsiteX5" fmla="*/ 116243 w 1650457"/>
              <a:gd name="connsiteY5" fmla="*/ 529587 h 1792559"/>
              <a:gd name="connsiteX0" fmla="*/ 128600 w 1655894"/>
              <a:gd name="connsiteY0" fmla="*/ 328768 h 1591740"/>
              <a:gd name="connsiteX1" fmla="*/ 757250 w 1655894"/>
              <a:gd name="connsiteY1" fmla="*/ 11268 h 1591740"/>
              <a:gd name="connsiteX2" fmla="*/ 1653870 w 1655894"/>
              <a:gd name="connsiteY2" fmla="*/ 670398 h 1591740"/>
              <a:gd name="connsiteX3" fmla="*/ 1002360 w 1655894"/>
              <a:gd name="connsiteY3" fmla="*/ 1587338 h 1591740"/>
              <a:gd name="connsiteX4" fmla="*/ 77800 w 1655894"/>
              <a:gd name="connsiteY4" fmla="*/ 1255868 h 1591740"/>
              <a:gd name="connsiteX5" fmla="*/ 128600 w 1655894"/>
              <a:gd name="connsiteY5" fmla="*/ 328768 h 1591740"/>
              <a:gd name="connsiteX0" fmla="*/ 128045 w 1655199"/>
              <a:gd name="connsiteY0" fmla="*/ 328768 h 1532363"/>
              <a:gd name="connsiteX1" fmla="*/ 756695 w 1655199"/>
              <a:gd name="connsiteY1" fmla="*/ 11268 h 1532363"/>
              <a:gd name="connsiteX2" fmla="*/ 1653315 w 1655199"/>
              <a:gd name="connsiteY2" fmla="*/ 670398 h 1532363"/>
              <a:gd name="connsiteX3" fmla="*/ 994185 w 1655199"/>
              <a:gd name="connsiteY3" fmla="*/ 1526378 h 1532363"/>
              <a:gd name="connsiteX4" fmla="*/ 77245 w 1655199"/>
              <a:gd name="connsiteY4" fmla="*/ 1255868 h 1532363"/>
              <a:gd name="connsiteX5" fmla="*/ 128045 w 1655199"/>
              <a:gd name="connsiteY5" fmla="*/ 328768 h 1532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5199" h="1532363">
                <a:moveTo>
                  <a:pt x="128045" y="328768"/>
                </a:moveTo>
                <a:cubicBezTo>
                  <a:pt x="241287" y="121335"/>
                  <a:pt x="502483" y="-45670"/>
                  <a:pt x="756695" y="11268"/>
                </a:cubicBezTo>
                <a:cubicBezTo>
                  <a:pt x="1010907" y="68206"/>
                  <a:pt x="1613733" y="417880"/>
                  <a:pt x="1653315" y="670398"/>
                </a:cubicBezTo>
                <a:cubicBezTo>
                  <a:pt x="1692897" y="922916"/>
                  <a:pt x="1096843" y="1493570"/>
                  <a:pt x="994185" y="1526378"/>
                </a:cubicBezTo>
                <a:cubicBezTo>
                  <a:pt x="891527" y="1559186"/>
                  <a:pt x="221602" y="1455470"/>
                  <a:pt x="77245" y="1255868"/>
                </a:cubicBezTo>
                <a:cubicBezTo>
                  <a:pt x="-67112" y="1056266"/>
                  <a:pt x="14803" y="536201"/>
                  <a:pt x="128045" y="328768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B8953E0-6FEF-4042-A31B-BDBC70240391}"/>
              </a:ext>
            </a:extLst>
          </p:cNvPr>
          <p:cNvSpPr/>
          <p:nvPr/>
        </p:nvSpPr>
        <p:spPr>
          <a:xfrm>
            <a:off x="7232935" y="1352939"/>
            <a:ext cx="2435290" cy="243529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9A7C864-F605-4154-B187-7F54B8486873}"/>
              </a:ext>
            </a:extLst>
          </p:cNvPr>
          <p:cNvSpPr/>
          <p:nvPr/>
        </p:nvSpPr>
        <p:spPr>
          <a:xfrm>
            <a:off x="7945172" y="2046514"/>
            <a:ext cx="1032588" cy="103258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F145A01D-4363-4AF7-98B0-19195B11CF07}"/>
              </a:ext>
            </a:extLst>
          </p:cNvPr>
          <p:cNvSpPr/>
          <p:nvPr/>
        </p:nvSpPr>
        <p:spPr>
          <a:xfrm>
            <a:off x="8370688" y="1363980"/>
            <a:ext cx="79892" cy="670560"/>
          </a:xfrm>
          <a:custGeom>
            <a:avLst/>
            <a:gdLst>
              <a:gd name="connsiteX0" fmla="*/ 18932 w 79892"/>
              <a:gd name="connsiteY0" fmla="*/ 0 h 670560"/>
              <a:gd name="connsiteX1" fmla="*/ 3692 w 79892"/>
              <a:gd name="connsiteY1" fmla="*/ 457200 h 670560"/>
              <a:gd name="connsiteX2" fmla="*/ 79892 w 79892"/>
              <a:gd name="connsiteY2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892" h="670560">
                <a:moveTo>
                  <a:pt x="18932" y="0"/>
                </a:moveTo>
                <a:cubicBezTo>
                  <a:pt x="6232" y="172720"/>
                  <a:pt x="-6468" y="345440"/>
                  <a:pt x="3692" y="457200"/>
                </a:cubicBezTo>
                <a:cubicBezTo>
                  <a:pt x="13852" y="568960"/>
                  <a:pt x="46872" y="619760"/>
                  <a:pt x="79892" y="67056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C77676F2-2671-4A76-85B9-ECDD2BB613F4}"/>
              </a:ext>
            </a:extLst>
          </p:cNvPr>
          <p:cNvSpPr/>
          <p:nvPr/>
        </p:nvSpPr>
        <p:spPr>
          <a:xfrm>
            <a:off x="7522464" y="1790550"/>
            <a:ext cx="1927679" cy="1770441"/>
          </a:xfrm>
          <a:custGeom>
            <a:avLst/>
            <a:gdLst>
              <a:gd name="connsiteX0" fmla="*/ 341376 w 1927679"/>
              <a:gd name="connsiteY0" fmla="*/ 350670 h 1770441"/>
              <a:gd name="connsiteX1" fmla="*/ 585216 w 1927679"/>
              <a:gd name="connsiteY1" fmla="*/ 91590 h 1770441"/>
              <a:gd name="connsiteX2" fmla="*/ 143256 w 1927679"/>
              <a:gd name="connsiteY2" fmla="*/ 266850 h 1770441"/>
              <a:gd name="connsiteX3" fmla="*/ 13716 w 1927679"/>
              <a:gd name="connsiteY3" fmla="*/ 1105050 h 1770441"/>
              <a:gd name="connsiteX4" fmla="*/ 425196 w 1927679"/>
              <a:gd name="connsiteY4" fmla="*/ 1668930 h 1770441"/>
              <a:gd name="connsiteX5" fmla="*/ 1278636 w 1927679"/>
              <a:gd name="connsiteY5" fmla="*/ 1737510 h 1770441"/>
              <a:gd name="connsiteX6" fmla="*/ 1812036 w 1927679"/>
              <a:gd name="connsiteY6" fmla="*/ 1303170 h 1770441"/>
              <a:gd name="connsiteX7" fmla="*/ 1926336 w 1927679"/>
              <a:gd name="connsiteY7" fmla="*/ 632610 h 1770441"/>
              <a:gd name="connsiteX8" fmla="*/ 1773936 w 1927679"/>
              <a:gd name="connsiteY8" fmla="*/ 236370 h 1770441"/>
              <a:gd name="connsiteX9" fmla="*/ 1354836 w 1927679"/>
              <a:gd name="connsiteY9" fmla="*/ 150 h 1770441"/>
              <a:gd name="connsiteX10" fmla="*/ 1316736 w 1927679"/>
              <a:gd name="connsiteY10" fmla="*/ 213510 h 1770441"/>
              <a:gd name="connsiteX11" fmla="*/ 1644396 w 1927679"/>
              <a:gd name="connsiteY11" fmla="*/ 891690 h 1770441"/>
              <a:gd name="connsiteX12" fmla="*/ 1423416 w 1927679"/>
              <a:gd name="connsiteY12" fmla="*/ 1508910 h 1770441"/>
              <a:gd name="connsiteX13" fmla="*/ 463296 w 1927679"/>
              <a:gd name="connsiteY13" fmla="*/ 1348890 h 1770441"/>
              <a:gd name="connsiteX14" fmla="*/ 257556 w 1927679"/>
              <a:gd name="connsiteY14" fmla="*/ 647850 h 1770441"/>
              <a:gd name="connsiteX15" fmla="*/ 341376 w 1927679"/>
              <a:gd name="connsiteY15" fmla="*/ 350670 h 1770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927679" h="1770441">
                <a:moveTo>
                  <a:pt x="341376" y="350670"/>
                </a:moveTo>
                <a:cubicBezTo>
                  <a:pt x="395986" y="257960"/>
                  <a:pt x="618236" y="105560"/>
                  <a:pt x="585216" y="91590"/>
                </a:cubicBezTo>
                <a:cubicBezTo>
                  <a:pt x="552196" y="77620"/>
                  <a:pt x="238506" y="97940"/>
                  <a:pt x="143256" y="266850"/>
                </a:cubicBezTo>
                <a:cubicBezTo>
                  <a:pt x="48006" y="435760"/>
                  <a:pt x="-33274" y="871370"/>
                  <a:pt x="13716" y="1105050"/>
                </a:cubicBezTo>
                <a:cubicBezTo>
                  <a:pt x="60706" y="1338730"/>
                  <a:pt x="214376" y="1563520"/>
                  <a:pt x="425196" y="1668930"/>
                </a:cubicBezTo>
                <a:cubicBezTo>
                  <a:pt x="636016" y="1774340"/>
                  <a:pt x="1047496" y="1798470"/>
                  <a:pt x="1278636" y="1737510"/>
                </a:cubicBezTo>
                <a:cubicBezTo>
                  <a:pt x="1509776" y="1676550"/>
                  <a:pt x="1704086" y="1487320"/>
                  <a:pt x="1812036" y="1303170"/>
                </a:cubicBezTo>
                <a:cubicBezTo>
                  <a:pt x="1919986" y="1119020"/>
                  <a:pt x="1932686" y="810410"/>
                  <a:pt x="1926336" y="632610"/>
                </a:cubicBezTo>
                <a:cubicBezTo>
                  <a:pt x="1919986" y="454810"/>
                  <a:pt x="1869186" y="341780"/>
                  <a:pt x="1773936" y="236370"/>
                </a:cubicBezTo>
                <a:cubicBezTo>
                  <a:pt x="1678686" y="130960"/>
                  <a:pt x="1431036" y="3960"/>
                  <a:pt x="1354836" y="150"/>
                </a:cubicBezTo>
                <a:cubicBezTo>
                  <a:pt x="1278636" y="-3660"/>
                  <a:pt x="1268476" y="64920"/>
                  <a:pt x="1316736" y="213510"/>
                </a:cubicBezTo>
                <a:cubicBezTo>
                  <a:pt x="1364996" y="362100"/>
                  <a:pt x="1626616" y="675790"/>
                  <a:pt x="1644396" y="891690"/>
                </a:cubicBezTo>
                <a:cubicBezTo>
                  <a:pt x="1662176" y="1107590"/>
                  <a:pt x="1620266" y="1432710"/>
                  <a:pt x="1423416" y="1508910"/>
                </a:cubicBezTo>
                <a:cubicBezTo>
                  <a:pt x="1226566" y="1585110"/>
                  <a:pt x="657606" y="1492400"/>
                  <a:pt x="463296" y="1348890"/>
                </a:cubicBezTo>
                <a:cubicBezTo>
                  <a:pt x="268986" y="1205380"/>
                  <a:pt x="282956" y="819300"/>
                  <a:pt x="257556" y="647850"/>
                </a:cubicBezTo>
                <a:cubicBezTo>
                  <a:pt x="232156" y="476400"/>
                  <a:pt x="286766" y="443380"/>
                  <a:pt x="341376" y="350670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38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>
            <a:extLst>
              <a:ext uri="{FF2B5EF4-FFF2-40B4-BE49-F238E27FC236}">
                <a16:creationId xmlns:a16="http://schemas.microsoft.com/office/drawing/2014/main" id="{01EDA2DB-03DA-4205-A803-3D3A1D39694B}"/>
              </a:ext>
            </a:extLst>
          </p:cNvPr>
          <p:cNvSpPr/>
          <p:nvPr/>
        </p:nvSpPr>
        <p:spPr>
          <a:xfrm>
            <a:off x="1080024" y="1411418"/>
            <a:ext cx="2950799" cy="17087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BD0699-F917-4EBA-AEB3-9F7396EDFFC0}"/>
              </a:ext>
            </a:extLst>
          </p:cNvPr>
          <p:cNvSpPr txBox="1"/>
          <p:nvPr/>
        </p:nvSpPr>
        <p:spPr>
          <a:xfrm>
            <a:off x="995769" y="339269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{1, 2}</a:t>
            </a:r>
            <a:endParaRPr lang="zh-CN" altLang="en-US" dirty="0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AF05136E-D5D8-4FF7-B839-A1518394E3A6}"/>
              </a:ext>
            </a:extLst>
          </p:cNvPr>
          <p:cNvSpPr/>
          <p:nvPr/>
        </p:nvSpPr>
        <p:spPr>
          <a:xfrm>
            <a:off x="1919205" y="1915473"/>
            <a:ext cx="125262" cy="697832"/>
          </a:xfrm>
          <a:custGeom>
            <a:avLst/>
            <a:gdLst>
              <a:gd name="connsiteX0" fmla="*/ 0 w 125262"/>
              <a:gd name="connsiteY0" fmla="*/ 0 h 697832"/>
              <a:gd name="connsiteX1" fmla="*/ 125128 w 125262"/>
              <a:gd name="connsiteY1" fmla="*/ 380198 h 697832"/>
              <a:gd name="connsiteX2" fmla="*/ 19250 w 125262"/>
              <a:gd name="connsiteY2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62" h="697832">
                <a:moveTo>
                  <a:pt x="0" y="0"/>
                </a:moveTo>
                <a:cubicBezTo>
                  <a:pt x="60960" y="131946"/>
                  <a:pt x="121920" y="263893"/>
                  <a:pt x="125128" y="380198"/>
                </a:cubicBezTo>
                <a:cubicBezTo>
                  <a:pt x="128336" y="496503"/>
                  <a:pt x="73793" y="597167"/>
                  <a:pt x="19250" y="69783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C38A183-C204-4370-A96E-C5E6FCD7D528}"/>
              </a:ext>
            </a:extLst>
          </p:cNvPr>
          <p:cNvSpPr/>
          <p:nvPr/>
        </p:nvSpPr>
        <p:spPr>
          <a:xfrm>
            <a:off x="2759279" y="1911341"/>
            <a:ext cx="701964" cy="70196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158796-D2A9-4E99-B345-C8D4D6FAA75C}"/>
              </a:ext>
            </a:extLst>
          </p:cNvPr>
          <p:cNvSpPr txBox="1"/>
          <p:nvPr/>
        </p:nvSpPr>
        <p:spPr>
          <a:xfrm>
            <a:off x="2318133" y="343540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{2}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ACBC77-438F-4D39-AA0A-41233C9D917B}"/>
              </a:ext>
            </a:extLst>
          </p:cNvPr>
          <p:cNvSpPr txBox="1"/>
          <p:nvPr/>
        </p:nvSpPr>
        <p:spPr>
          <a:xfrm>
            <a:off x="1195344" y="7903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{1}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8E580A1-19CC-4EF6-81E7-097ABBEB0411}"/>
              </a:ext>
            </a:extLst>
          </p:cNvPr>
          <p:cNvCxnSpPr/>
          <p:nvPr/>
        </p:nvCxnSpPr>
        <p:spPr>
          <a:xfrm>
            <a:off x="1583407" y="1159727"/>
            <a:ext cx="398429" cy="51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4D38BB3-BD55-486E-BA28-C5B80F79B969}"/>
              </a:ext>
            </a:extLst>
          </p:cNvPr>
          <p:cNvCxnSpPr>
            <a:stCxn id="40" idx="0"/>
          </p:cNvCxnSpPr>
          <p:nvPr/>
        </p:nvCxnSpPr>
        <p:spPr>
          <a:xfrm flipV="1">
            <a:off x="1334163" y="2262323"/>
            <a:ext cx="448458" cy="113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9EE2496-7ECA-42E7-8B68-98B1A38B5BB3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174033" y="2262323"/>
            <a:ext cx="364673" cy="117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1F23E1B4-DC0E-46EC-A1B7-BF757B95C350}"/>
              </a:ext>
            </a:extLst>
          </p:cNvPr>
          <p:cNvSpPr/>
          <p:nvPr/>
        </p:nvSpPr>
        <p:spPr>
          <a:xfrm>
            <a:off x="1523791" y="1919288"/>
            <a:ext cx="412165" cy="688181"/>
          </a:xfrm>
          <a:custGeom>
            <a:avLst/>
            <a:gdLst>
              <a:gd name="connsiteX0" fmla="*/ 385972 w 412165"/>
              <a:gd name="connsiteY0" fmla="*/ 0 h 688181"/>
              <a:gd name="connsiteX1" fmla="*/ 16878 w 412165"/>
              <a:gd name="connsiteY1" fmla="*/ 178593 h 688181"/>
              <a:gd name="connsiteX2" fmla="*/ 97840 w 412165"/>
              <a:gd name="connsiteY2" fmla="*/ 576262 h 688181"/>
              <a:gd name="connsiteX3" fmla="*/ 412165 w 412165"/>
              <a:gd name="connsiteY3" fmla="*/ 688181 h 68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165" h="688181">
                <a:moveTo>
                  <a:pt x="385972" y="0"/>
                </a:moveTo>
                <a:cubicBezTo>
                  <a:pt x="225436" y="41274"/>
                  <a:pt x="64900" y="82549"/>
                  <a:pt x="16878" y="178593"/>
                </a:cubicBezTo>
                <a:cubicBezTo>
                  <a:pt x="-31144" y="274637"/>
                  <a:pt x="31959" y="491331"/>
                  <a:pt x="97840" y="576262"/>
                </a:cubicBezTo>
                <a:cubicBezTo>
                  <a:pt x="163721" y="661193"/>
                  <a:pt x="287943" y="674687"/>
                  <a:pt x="412165" y="688181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A4E3AD2A-3C86-40B6-A665-04D2A4D18BBF}"/>
              </a:ext>
            </a:extLst>
          </p:cNvPr>
          <p:cNvSpPr/>
          <p:nvPr/>
        </p:nvSpPr>
        <p:spPr>
          <a:xfrm>
            <a:off x="1926431" y="1921669"/>
            <a:ext cx="486546" cy="685800"/>
          </a:xfrm>
          <a:custGeom>
            <a:avLst/>
            <a:gdLst>
              <a:gd name="connsiteX0" fmla="*/ 0 w 486546"/>
              <a:gd name="connsiteY0" fmla="*/ 0 h 685800"/>
              <a:gd name="connsiteX1" fmla="*/ 423863 w 486546"/>
              <a:gd name="connsiteY1" fmla="*/ 164306 h 685800"/>
              <a:gd name="connsiteX2" fmla="*/ 442913 w 486546"/>
              <a:gd name="connsiteY2" fmla="*/ 590550 h 685800"/>
              <a:gd name="connsiteX3" fmla="*/ 26194 w 486546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46" h="685800">
                <a:moveTo>
                  <a:pt x="0" y="0"/>
                </a:moveTo>
                <a:cubicBezTo>
                  <a:pt x="175022" y="32940"/>
                  <a:pt x="350044" y="65881"/>
                  <a:pt x="423863" y="164306"/>
                </a:cubicBezTo>
                <a:cubicBezTo>
                  <a:pt x="497682" y="262731"/>
                  <a:pt x="509191" y="503634"/>
                  <a:pt x="442913" y="590550"/>
                </a:cubicBezTo>
                <a:cubicBezTo>
                  <a:pt x="376635" y="677466"/>
                  <a:pt x="201414" y="681633"/>
                  <a:pt x="26194" y="6858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45672B40-37DB-477D-8E5A-DF26F415F882}"/>
              </a:ext>
            </a:extLst>
          </p:cNvPr>
          <p:cNvSpPr/>
          <p:nvPr/>
        </p:nvSpPr>
        <p:spPr>
          <a:xfrm>
            <a:off x="4558845" y="790395"/>
            <a:ext cx="2950799" cy="17087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7BFB9BCC-70E1-4A87-98E1-191EBC334233}"/>
              </a:ext>
            </a:extLst>
          </p:cNvPr>
          <p:cNvSpPr/>
          <p:nvPr/>
        </p:nvSpPr>
        <p:spPr>
          <a:xfrm>
            <a:off x="5398026" y="1294450"/>
            <a:ext cx="125262" cy="697832"/>
          </a:xfrm>
          <a:custGeom>
            <a:avLst/>
            <a:gdLst>
              <a:gd name="connsiteX0" fmla="*/ 0 w 125262"/>
              <a:gd name="connsiteY0" fmla="*/ 0 h 697832"/>
              <a:gd name="connsiteX1" fmla="*/ 125128 w 125262"/>
              <a:gd name="connsiteY1" fmla="*/ 380198 h 697832"/>
              <a:gd name="connsiteX2" fmla="*/ 19250 w 125262"/>
              <a:gd name="connsiteY2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62" h="697832">
                <a:moveTo>
                  <a:pt x="0" y="0"/>
                </a:moveTo>
                <a:cubicBezTo>
                  <a:pt x="60960" y="131946"/>
                  <a:pt x="121920" y="263893"/>
                  <a:pt x="125128" y="380198"/>
                </a:cubicBezTo>
                <a:cubicBezTo>
                  <a:pt x="128336" y="496503"/>
                  <a:pt x="73793" y="597167"/>
                  <a:pt x="19250" y="69783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2C2870F-5045-40C4-B661-8A55BD0C183A}"/>
              </a:ext>
            </a:extLst>
          </p:cNvPr>
          <p:cNvSpPr/>
          <p:nvPr/>
        </p:nvSpPr>
        <p:spPr>
          <a:xfrm>
            <a:off x="6238100" y="1290318"/>
            <a:ext cx="701964" cy="70196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3E11DBA7-FAF4-4B82-8F17-B7902E7CB2DF}"/>
              </a:ext>
            </a:extLst>
          </p:cNvPr>
          <p:cNvSpPr/>
          <p:nvPr/>
        </p:nvSpPr>
        <p:spPr>
          <a:xfrm>
            <a:off x="5002612" y="1298265"/>
            <a:ext cx="412165" cy="688181"/>
          </a:xfrm>
          <a:custGeom>
            <a:avLst/>
            <a:gdLst>
              <a:gd name="connsiteX0" fmla="*/ 385972 w 412165"/>
              <a:gd name="connsiteY0" fmla="*/ 0 h 688181"/>
              <a:gd name="connsiteX1" fmla="*/ 16878 w 412165"/>
              <a:gd name="connsiteY1" fmla="*/ 178593 h 688181"/>
              <a:gd name="connsiteX2" fmla="*/ 97840 w 412165"/>
              <a:gd name="connsiteY2" fmla="*/ 576262 h 688181"/>
              <a:gd name="connsiteX3" fmla="*/ 412165 w 412165"/>
              <a:gd name="connsiteY3" fmla="*/ 688181 h 68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165" h="688181">
                <a:moveTo>
                  <a:pt x="385972" y="0"/>
                </a:moveTo>
                <a:cubicBezTo>
                  <a:pt x="225436" y="41274"/>
                  <a:pt x="64900" y="82549"/>
                  <a:pt x="16878" y="178593"/>
                </a:cubicBezTo>
                <a:cubicBezTo>
                  <a:pt x="-31144" y="274637"/>
                  <a:pt x="31959" y="491331"/>
                  <a:pt x="97840" y="576262"/>
                </a:cubicBezTo>
                <a:cubicBezTo>
                  <a:pt x="163721" y="661193"/>
                  <a:pt x="287943" y="674687"/>
                  <a:pt x="412165" y="688181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DA1D644A-ADC9-4758-87A9-C3AE28CF9F57}"/>
              </a:ext>
            </a:extLst>
          </p:cNvPr>
          <p:cNvSpPr/>
          <p:nvPr/>
        </p:nvSpPr>
        <p:spPr>
          <a:xfrm>
            <a:off x="5405252" y="1300646"/>
            <a:ext cx="486546" cy="685800"/>
          </a:xfrm>
          <a:custGeom>
            <a:avLst/>
            <a:gdLst>
              <a:gd name="connsiteX0" fmla="*/ 0 w 486546"/>
              <a:gd name="connsiteY0" fmla="*/ 0 h 685800"/>
              <a:gd name="connsiteX1" fmla="*/ 423863 w 486546"/>
              <a:gd name="connsiteY1" fmla="*/ 164306 h 685800"/>
              <a:gd name="connsiteX2" fmla="*/ 442913 w 486546"/>
              <a:gd name="connsiteY2" fmla="*/ 590550 h 685800"/>
              <a:gd name="connsiteX3" fmla="*/ 26194 w 486546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46" h="685800">
                <a:moveTo>
                  <a:pt x="0" y="0"/>
                </a:moveTo>
                <a:cubicBezTo>
                  <a:pt x="175022" y="32940"/>
                  <a:pt x="350044" y="65881"/>
                  <a:pt x="423863" y="164306"/>
                </a:cubicBezTo>
                <a:cubicBezTo>
                  <a:pt x="497682" y="262731"/>
                  <a:pt x="509191" y="503634"/>
                  <a:pt x="442913" y="590550"/>
                </a:cubicBezTo>
                <a:cubicBezTo>
                  <a:pt x="376635" y="677466"/>
                  <a:pt x="201414" y="681633"/>
                  <a:pt x="26194" y="6858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A421341-95DA-4262-8440-3D49F2FE3180}"/>
              </a:ext>
            </a:extLst>
          </p:cNvPr>
          <p:cNvSpPr/>
          <p:nvPr/>
        </p:nvSpPr>
        <p:spPr>
          <a:xfrm>
            <a:off x="4558845" y="3120146"/>
            <a:ext cx="2950799" cy="17087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97D135B3-A620-4B6F-8B09-4DEFC4B0B482}"/>
              </a:ext>
            </a:extLst>
          </p:cNvPr>
          <p:cNvSpPr/>
          <p:nvPr/>
        </p:nvSpPr>
        <p:spPr>
          <a:xfrm>
            <a:off x="5398026" y="3624201"/>
            <a:ext cx="125262" cy="697832"/>
          </a:xfrm>
          <a:custGeom>
            <a:avLst/>
            <a:gdLst>
              <a:gd name="connsiteX0" fmla="*/ 0 w 125262"/>
              <a:gd name="connsiteY0" fmla="*/ 0 h 697832"/>
              <a:gd name="connsiteX1" fmla="*/ 125128 w 125262"/>
              <a:gd name="connsiteY1" fmla="*/ 380198 h 697832"/>
              <a:gd name="connsiteX2" fmla="*/ 19250 w 125262"/>
              <a:gd name="connsiteY2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62" h="697832">
                <a:moveTo>
                  <a:pt x="0" y="0"/>
                </a:moveTo>
                <a:cubicBezTo>
                  <a:pt x="60960" y="131946"/>
                  <a:pt x="121920" y="263893"/>
                  <a:pt x="125128" y="380198"/>
                </a:cubicBezTo>
                <a:cubicBezTo>
                  <a:pt x="128336" y="496503"/>
                  <a:pt x="73793" y="597167"/>
                  <a:pt x="19250" y="69783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24461BFD-8755-4EB8-9B42-0AA9107371A4}"/>
              </a:ext>
            </a:extLst>
          </p:cNvPr>
          <p:cNvSpPr/>
          <p:nvPr/>
        </p:nvSpPr>
        <p:spPr>
          <a:xfrm>
            <a:off x="6238100" y="3620069"/>
            <a:ext cx="701964" cy="70196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E2FA7F59-4ACA-42A3-9BD0-09EF8A2D4715}"/>
              </a:ext>
            </a:extLst>
          </p:cNvPr>
          <p:cNvSpPr/>
          <p:nvPr/>
        </p:nvSpPr>
        <p:spPr>
          <a:xfrm>
            <a:off x="5002612" y="3628016"/>
            <a:ext cx="412165" cy="688181"/>
          </a:xfrm>
          <a:custGeom>
            <a:avLst/>
            <a:gdLst>
              <a:gd name="connsiteX0" fmla="*/ 385972 w 412165"/>
              <a:gd name="connsiteY0" fmla="*/ 0 h 688181"/>
              <a:gd name="connsiteX1" fmla="*/ 16878 w 412165"/>
              <a:gd name="connsiteY1" fmla="*/ 178593 h 688181"/>
              <a:gd name="connsiteX2" fmla="*/ 97840 w 412165"/>
              <a:gd name="connsiteY2" fmla="*/ 576262 h 688181"/>
              <a:gd name="connsiteX3" fmla="*/ 412165 w 412165"/>
              <a:gd name="connsiteY3" fmla="*/ 688181 h 68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165" h="688181">
                <a:moveTo>
                  <a:pt x="385972" y="0"/>
                </a:moveTo>
                <a:cubicBezTo>
                  <a:pt x="225436" y="41274"/>
                  <a:pt x="64900" y="82549"/>
                  <a:pt x="16878" y="178593"/>
                </a:cubicBezTo>
                <a:cubicBezTo>
                  <a:pt x="-31144" y="274637"/>
                  <a:pt x="31959" y="491331"/>
                  <a:pt x="97840" y="576262"/>
                </a:cubicBezTo>
                <a:cubicBezTo>
                  <a:pt x="163721" y="661193"/>
                  <a:pt x="287943" y="674687"/>
                  <a:pt x="412165" y="688181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EC59D2E3-9576-4A34-A4F5-638E75988EFD}"/>
              </a:ext>
            </a:extLst>
          </p:cNvPr>
          <p:cNvSpPr/>
          <p:nvPr/>
        </p:nvSpPr>
        <p:spPr>
          <a:xfrm>
            <a:off x="5405252" y="3630397"/>
            <a:ext cx="486546" cy="685800"/>
          </a:xfrm>
          <a:custGeom>
            <a:avLst/>
            <a:gdLst>
              <a:gd name="connsiteX0" fmla="*/ 0 w 486546"/>
              <a:gd name="connsiteY0" fmla="*/ 0 h 685800"/>
              <a:gd name="connsiteX1" fmla="*/ 423863 w 486546"/>
              <a:gd name="connsiteY1" fmla="*/ 164306 h 685800"/>
              <a:gd name="connsiteX2" fmla="*/ 442913 w 486546"/>
              <a:gd name="connsiteY2" fmla="*/ 590550 h 685800"/>
              <a:gd name="connsiteX3" fmla="*/ 26194 w 486546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46" h="685800">
                <a:moveTo>
                  <a:pt x="0" y="0"/>
                </a:moveTo>
                <a:cubicBezTo>
                  <a:pt x="175022" y="32940"/>
                  <a:pt x="350044" y="65881"/>
                  <a:pt x="423863" y="164306"/>
                </a:cubicBezTo>
                <a:cubicBezTo>
                  <a:pt x="497682" y="262731"/>
                  <a:pt x="509191" y="503634"/>
                  <a:pt x="442913" y="590550"/>
                </a:cubicBezTo>
                <a:cubicBezTo>
                  <a:pt x="376635" y="677466"/>
                  <a:pt x="201414" y="681633"/>
                  <a:pt x="26194" y="6858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14143825-0BF0-463D-9E08-B5DD3EBBBE9E}"/>
              </a:ext>
            </a:extLst>
          </p:cNvPr>
          <p:cNvSpPr/>
          <p:nvPr/>
        </p:nvSpPr>
        <p:spPr>
          <a:xfrm>
            <a:off x="8434160" y="790395"/>
            <a:ext cx="2950799" cy="17087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C171BAAF-DC44-4E4D-939D-6FE1E28A3331}"/>
              </a:ext>
            </a:extLst>
          </p:cNvPr>
          <p:cNvSpPr/>
          <p:nvPr/>
        </p:nvSpPr>
        <p:spPr>
          <a:xfrm>
            <a:off x="9273341" y="1294450"/>
            <a:ext cx="125262" cy="697832"/>
          </a:xfrm>
          <a:custGeom>
            <a:avLst/>
            <a:gdLst>
              <a:gd name="connsiteX0" fmla="*/ 0 w 125262"/>
              <a:gd name="connsiteY0" fmla="*/ 0 h 697832"/>
              <a:gd name="connsiteX1" fmla="*/ 125128 w 125262"/>
              <a:gd name="connsiteY1" fmla="*/ 380198 h 697832"/>
              <a:gd name="connsiteX2" fmla="*/ 19250 w 125262"/>
              <a:gd name="connsiteY2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62" h="697832">
                <a:moveTo>
                  <a:pt x="0" y="0"/>
                </a:moveTo>
                <a:cubicBezTo>
                  <a:pt x="60960" y="131946"/>
                  <a:pt x="121920" y="263893"/>
                  <a:pt x="125128" y="380198"/>
                </a:cubicBezTo>
                <a:cubicBezTo>
                  <a:pt x="128336" y="496503"/>
                  <a:pt x="73793" y="597167"/>
                  <a:pt x="19250" y="69783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35BECEE6-A697-4528-8259-14D90039CACC}"/>
              </a:ext>
            </a:extLst>
          </p:cNvPr>
          <p:cNvSpPr/>
          <p:nvPr/>
        </p:nvSpPr>
        <p:spPr>
          <a:xfrm>
            <a:off x="10113415" y="1290318"/>
            <a:ext cx="701964" cy="70196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2ABD3D1F-C3FF-49C2-BE60-548DD05826A9}"/>
              </a:ext>
            </a:extLst>
          </p:cNvPr>
          <p:cNvSpPr/>
          <p:nvPr/>
        </p:nvSpPr>
        <p:spPr>
          <a:xfrm>
            <a:off x="8877927" y="1298265"/>
            <a:ext cx="412165" cy="688181"/>
          </a:xfrm>
          <a:custGeom>
            <a:avLst/>
            <a:gdLst>
              <a:gd name="connsiteX0" fmla="*/ 385972 w 412165"/>
              <a:gd name="connsiteY0" fmla="*/ 0 h 688181"/>
              <a:gd name="connsiteX1" fmla="*/ 16878 w 412165"/>
              <a:gd name="connsiteY1" fmla="*/ 178593 h 688181"/>
              <a:gd name="connsiteX2" fmla="*/ 97840 w 412165"/>
              <a:gd name="connsiteY2" fmla="*/ 576262 h 688181"/>
              <a:gd name="connsiteX3" fmla="*/ 412165 w 412165"/>
              <a:gd name="connsiteY3" fmla="*/ 688181 h 68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165" h="688181">
                <a:moveTo>
                  <a:pt x="385972" y="0"/>
                </a:moveTo>
                <a:cubicBezTo>
                  <a:pt x="225436" y="41274"/>
                  <a:pt x="64900" y="82549"/>
                  <a:pt x="16878" y="178593"/>
                </a:cubicBezTo>
                <a:cubicBezTo>
                  <a:pt x="-31144" y="274637"/>
                  <a:pt x="31959" y="491331"/>
                  <a:pt x="97840" y="576262"/>
                </a:cubicBezTo>
                <a:cubicBezTo>
                  <a:pt x="163721" y="661193"/>
                  <a:pt x="287943" y="674687"/>
                  <a:pt x="412165" y="688181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E6188708-3D8E-42EB-BE2C-394A40866A57}"/>
              </a:ext>
            </a:extLst>
          </p:cNvPr>
          <p:cNvSpPr/>
          <p:nvPr/>
        </p:nvSpPr>
        <p:spPr>
          <a:xfrm>
            <a:off x="9280567" y="1300646"/>
            <a:ext cx="486546" cy="685800"/>
          </a:xfrm>
          <a:custGeom>
            <a:avLst/>
            <a:gdLst>
              <a:gd name="connsiteX0" fmla="*/ 0 w 486546"/>
              <a:gd name="connsiteY0" fmla="*/ 0 h 685800"/>
              <a:gd name="connsiteX1" fmla="*/ 423863 w 486546"/>
              <a:gd name="connsiteY1" fmla="*/ 164306 h 685800"/>
              <a:gd name="connsiteX2" fmla="*/ 442913 w 486546"/>
              <a:gd name="connsiteY2" fmla="*/ 590550 h 685800"/>
              <a:gd name="connsiteX3" fmla="*/ 26194 w 486546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46" h="685800">
                <a:moveTo>
                  <a:pt x="0" y="0"/>
                </a:moveTo>
                <a:cubicBezTo>
                  <a:pt x="175022" y="32940"/>
                  <a:pt x="350044" y="65881"/>
                  <a:pt x="423863" y="164306"/>
                </a:cubicBezTo>
                <a:cubicBezTo>
                  <a:pt x="497682" y="262731"/>
                  <a:pt x="509191" y="503634"/>
                  <a:pt x="442913" y="590550"/>
                </a:cubicBezTo>
                <a:cubicBezTo>
                  <a:pt x="376635" y="677466"/>
                  <a:pt x="201414" y="681633"/>
                  <a:pt x="26194" y="6858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C3E088BD-7E26-46A0-BDA2-DF02C49294EA}"/>
              </a:ext>
            </a:extLst>
          </p:cNvPr>
          <p:cNvSpPr/>
          <p:nvPr/>
        </p:nvSpPr>
        <p:spPr>
          <a:xfrm>
            <a:off x="8542567" y="3120146"/>
            <a:ext cx="2950799" cy="17087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48271EB8-F839-4462-93FC-124E25210BBA}"/>
              </a:ext>
            </a:extLst>
          </p:cNvPr>
          <p:cNvSpPr/>
          <p:nvPr/>
        </p:nvSpPr>
        <p:spPr>
          <a:xfrm>
            <a:off x="9381748" y="3624201"/>
            <a:ext cx="125262" cy="697832"/>
          </a:xfrm>
          <a:custGeom>
            <a:avLst/>
            <a:gdLst>
              <a:gd name="connsiteX0" fmla="*/ 0 w 125262"/>
              <a:gd name="connsiteY0" fmla="*/ 0 h 697832"/>
              <a:gd name="connsiteX1" fmla="*/ 125128 w 125262"/>
              <a:gd name="connsiteY1" fmla="*/ 380198 h 697832"/>
              <a:gd name="connsiteX2" fmla="*/ 19250 w 125262"/>
              <a:gd name="connsiteY2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62" h="697832">
                <a:moveTo>
                  <a:pt x="0" y="0"/>
                </a:moveTo>
                <a:cubicBezTo>
                  <a:pt x="60960" y="131946"/>
                  <a:pt x="121920" y="263893"/>
                  <a:pt x="125128" y="380198"/>
                </a:cubicBezTo>
                <a:cubicBezTo>
                  <a:pt x="128336" y="496503"/>
                  <a:pt x="73793" y="597167"/>
                  <a:pt x="19250" y="69783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71D0E9B-F3E6-446D-91A0-4B7FEBB3C12B}"/>
              </a:ext>
            </a:extLst>
          </p:cNvPr>
          <p:cNvSpPr/>
          <p:nvPr/>
        </p:nvSpPr>
        <p:spPr>
          <a:xfrm>
            <a:off x="10221822" y="3620069"/>
            <a:ext cx="701964" cy="70196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711320BC-E5DD-4D94-91B2-7C095D353AED}"/>
              </a:ext>
            </a:extLst>
          </p:cNvPr>
          <p:cNvSpPr/>
          <p:nvPr/>
        </p:nvSpPr>
        <p:spPr>
          <a:xfrm>
            <a:off x="8986334" y="3628016"/>
            <a:ext cx="412165" cy="688181"/>
          </a:xfrm>
          <a:custGeom>
            <a:avLst/>
            <a:gdLst>
              <a:gd name="connsiteX0" fmla="*/ 385972 w 412165"/>
              <a:gd name="connsiteY0" fmla="*/ 0 h 688181"/>
              <a:gd name="connsiteX1" fmla="*/ 16878 w 412165"/>
              <a:gd name="connsiteY1" fmla="*/ 178593 h 688181"/>
              <a:gd name="connsiteX2" fmla="*/ 97840 w 412165"/>
              <a:gd name="connsiteY2" fmla="*/ 576262 h 688181"/>
              <a:gd name="connsiteX3" fmla="*/ 412165 w 412165"/>
              <a:gd name="connsiteY3" fmla="*/ 688181 h 68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165" h="688181">
                <a:moveTo>
                  <a:pt x="385972" y="0"/>
                </a:moveTo>
                <a:cubicBezTo>
                  <a:pt x="225436" y="41274"/>
                  <a:pt x="64900" y="82549"/>
                  <a:pt x="16878" y="178593"/>
                </a:cubicBezTo>
                <a:cubicBezTo>
                  <a:pt x="-31144" y="274637"/>
                  <a:pt x="31959" y="491331"/>
                  <a:pt x="97840" y="576262"/>
                </a:cubicBezTo>
                <a:cubicBezTo>
                  <a:pt x="163721" y="661193"/>
                  <a:pt x="287943" y="674687"/>
                  <a:pt x="412165" y="688181"/>
                </a:cubicBezTo>
              </a:path>
            </a:pathLst>
          </a:cu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81753B17-C7F1-48B3-BC30-3073BA3B9BDA}"/>
              </a:ext>
            </a:extLst>
          </p:cNvPr>
          <p:cNvSpPr/>
          <p:nvPr/>
        </p:nvSpPr>
        <p:spPr>
          <a:xfrm>
            <a:off x="9388974" y="3630397"/>
            <a:ext cx="486546" cy="685800"/>
          </a:xfrm>
          <a:custGeom>
            <a:avLst/>
            <a:gdLst>
              <a:gd name="connsiteX0" fmla="*/ 0 w 486546"/>
              <a:gd name="connsiteY0" fmla="*/ 0 h 685800"/>
              <a:gd name="connsiteX1" fmla="*/ 423863 w 486546"/>
              <a:gd name="connsiteY1" fmla="*/ 164306 h 685800"/>
              <a:gd name="connsiteX2" fmla="*/ 442913 w 486546"/>
              <a:gd name="connsiteY2" fmla="*/ 590550 h 685800"/>
              <a:gd name="connsiteX3" fmla="*/ 26194 w 486546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46" h="685800">
                <a:moveTo>
                  <a:pt x="0" y="0"/>
                </a:moveTo>
                <a:cubicBezTo>
                  <a:pt x="175022" y="32940"/>
                  <a:pt x="350044" y="65881"/>
                  <a:pt x="423863" y="164306"/>
                </a:cubicBezTo>
                <a:cubicBezTo>
                  <a:pt x="497682" y="262731"/>
                  <a:pt x="509191" y="503634"/>
                  <a:pt x="442913" y="590550"/>
                </a:cubicBezTo>
                <a:cubicBezTo>
                  <a:pt x="376635" y="677466"/>
                  <a:pt x="201414" y="681633"/>
                  <a:pt x="26194" y="6858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30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>
            <a:extLst>
              <a:ext uri="{FF2B5EF4-FFF2-40B4-BE49-F238E27FC236}">
                <a16:creationId xmlns:a16="http://schemas.microsoft.com/office/drawing/2014/main" id="{01EDA2DB-03DA-4205-A803-3D3A1D39694B}"/>
              </a:ext>
            </a:extLst>
          </p:cNvPr>
          <p:cNvSpPr/>
          <p:nvPr/>
        </p:nvSpPr>
        <p:spPr>
          <a:xfrm>
            <a:off x="1080024" y="1411418"/>
            <a:ext cx="2950799" cy="17087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AF05136E-D5D8-4FF7-B839-A1518394E3A6}"/>
              </a:ext>
            </a:extLst>
          </p:cNvPr>
          <p:cNvSpPr/>
          <p:nvPr/>
        </p:nvSpPr>
        <p:spPr>
          <a:xfrm>
            <a:off x="1919205" y="1915473"/>
            <a:ext cx="125262" cy="697832"/>
          </a:xfrm>
          <a:custGeom>
            <a:avLst/>
            <a:gdLst>
              <a:gd name="connsiteX0" fmla="*/ 0 w 125262"/>
              <a:gd name="connsiteY0" fmla="*/ 0 h 697832"/>
              <a:gd name="connsiteX1" fmla="*/ 125128 w 125262"/>
              <a:gd name="connsiteY1" fmla="*/ 380198 h 697832"/>
              <a:gd name="connsiteX2" fmla="*/ 19250 w 125262"/>
              <a:gd name="connsiteY2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62" h="697832">
                <a:moveTo>
                  <a:pt x="0" y="0"/>
                </a:moveTo>
                <a:cubicBezTo>
                  <a:pt x="60960" y="131946"/>
                  <a:pt x="121920" y="263893"/>
                  <a:pt x="125128" y="380198"/>
                </a:cubicBezTo>
                <a:cubicBezTo>
                  <a:pt x="128336" y="496503"/>
                  <a:pt x="73793" y="597167"/>
                  <a:pt x="19250" y="69783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C38A183-C204-4370-A96E-C5E6FCD7D528}"/>
              </a:ext>
            </a:extLst>
          </p:cNvPr>
          <p:cNvSpPr/>
          <p:nvPr/>
        </p:nvSpPr>
        <p:spPr>
          <a:xfrm>
            <a:off x="2759279" y="1911341"/>
            <a:ext cx="701964" cy="70196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1F23E1B4-DC0E-46EC-A1B7-BF757B95C350}"/>
              </a:ext>
            </a:extLst>
          </p:cNvPr>
          <p:cNvSpPr/>
          <p:nvPr/>
        </p:nvSpPr>
        <p:spPr>
          <a:xfrm>
            <a:off x="1523791" y="1919288"/>
            <a:ext cx="412165" cy="688181"/>
          </a:xfrm>
          <a:custGeom>
            <a:avLst/>
            <a:gdLst>
              <a:gd name="connsiteX0" fmla="*/ 385972 w 412165"/>
              <a:gd name="connsiteY0" fmla="*/ 0 h 688181"/>
              <a:gd name="connsiteX1" fmla="*/ 16878 w 412165"/>
              <a:gd name="connsiteY1" fmla="*/ 178593 h 688181"/>
              <a:gd name="connsiteX2" fmla="*/ 97840 w 412165"/>
              <a:gd name="connsiteY2" fmla="*/ 576262 h 688181"/>
              <a:gd name="connsiteX3" fmla="*/ 412165 w 412165"/>
              <a:gd name="connsiteY3" fmla="*/ 688181 h 68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165" h="688181">
                <a:moveTo>
                  <a:pt x="385972" y="0"/>
                </a:moveTo>
                <a:cubicBezTo>
                  <a:pt x="225436" y="41274"/>
                  <a:pt x="64900" y="82549"/>
                  <a:pt x="16878" y="178593"/>
                </a:cubicBezTo>
                <a:cubicBezTo>
                  <a:pt x="-31144" y="274637"/>
                  <a:pt x="31959" y="491331"/>
                  <a:pt x="97840" y="576262"/>
                </a:cubicBezTo>
                <a:cubicBezTo>
                  <a:pt x="163721" y="661193"/>
                  <a:pt x="287943" y="674687"/>
                  <a:pt x="412165" y="68818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A4E3AD2A-3C86-40B6-A665-04D2A4D18BBF}"/>
              </a:ext>
            </a:extLst>
          </p:cNvPr>
          <p:cNvSpPr/>
          <p:nvPr/>
        </p:nvSpPr>
        <p:spPr>
          <a:xfrm>
            <a:off x="1926431" y="1921669"/>
            <a:ext cx="486546" cy="685800"/>
          </a:xfrm>
          <a:custGeom>
            <a:avLst/>
            <a:gdLst>
              <a:gd name="connsiteX0" fmla="*/ 0 w 486546"/>
              <a:gd name="connsiteY0" fmla="*/ 0 h 685800"/>
              <a:gd name="connsiteX1" fmla="*/ 423863 w 486546"/>
              <a:gd name="connsiteY1" fmla="*/ 164306 h 685800"/>
              <a:gd name="connsiteX2" fmla="*/ 442913 w 486546"/>
              <a:gd name="connsiteY2" fmla="*/ 590550 h 685800"/>
              <a:gd name="connsiteX3" fmla="*/ 26194 w 486546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46" h="685800">
                <a:moveTo>
                  <a:pt x="0" y="0"/>
                </a:moveTo>
                <a:cubicBezTo>
                  <a:pt x="175022" y="32940"/>
                  <a:pt x="350044" y="65881"/>
                  <a:pt x="423863" y="164306"/>
                </a:cubicBezTo>
                <a:cubicBezTo>
                  <a:pt x="497682" y="262731"/>
                  <a:pt x="509191" y="503634"/>
                  <a:pt x="442913" y="590550"/>
                </a:cubicBezTo>
                <a:cubicBezTo>
                  <a:pt x="376635" y="677466"/>
                  <a:pt x="201414" y="681633"/>
                  <a:pt x="26194" y="6858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45672B40-37DB-477D-8E5A-DF26F415F882}"/>
              </a:ext>
            </a:extLst>
          </p:cNvPr>
          <p:cNvSpPr/>
          <p:nvPr/>
        </p:nvSpPr>
        <p:spPr>
          <a:xfrm>
            <a:off x="4459457" y="370518"/>
            <a:ext cx="2950799" cy="17087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7BFB9BCC-70E1-4A87-98E1-191EBC334233}"/>
              </a:ext>
            </a:extLst>
          </p:cNvPr>
          <p:cNvSpPr/>
          <p:nvPr/>
        </p:nvSpPr>
        <p:spPr>
          <a:xfrm>
            <a:off x="5298638" y="874573"/>
            <a:ext cx="125262" cy="697832"/>
          </a:xfrm>
          <a:custGeom>
            <a:avLst/>
            <a:gdLst>
              <a:gd name="connsiteX0" fmla="*/ 0 w 125262"/>
              <a:gd name="connsiteY0" fmla="*/ 0 h 697832"/>
              <a:gd name="connsiteX1" fmla="*/ 125128 w 125262"/>
              <a:gd name="connsiteY1" fmla="*/ 380198 h 697832"/>
              <a:gd name="connsiteX2" fmla="*/ 19250 w 125262"/>
              <a:gd name="connsiteY2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62" h="697832">
                <a:moveTo>
                  <a:pt x="0" y="0"/>
                </a:moveTo>
                <a:cubicBezTo>
                  <a:pt x="60960" y="131946"/>
                  <a:pt x="121920" y="263893"/>
                  <a:pt x="125128" y="380198"/>
                </a:cubicBezTo>
                <a:cubicBezTo>
                  <a:pt x="128336" y="496503"/>
                  <a:pt x="73793" y="597167"/>
                  <a:pt x="19250" y="69783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2C2870F-5045-40C4-B661-8A55BD0C183A}"/>
              </a:ext>
            </a:extLst>
          </p:cNvPr>
          <p:cNvSpPr/>
          <p:nvPr/>
        </p:nvSpPr>
        <p:spPr>
          <a:xfrm>
            <a:off x="6138712" y="870441"/>
            <a:ext cx="701964" cy="70196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3E11DBA7-FAF4-4B82-8F17-B7902E7CB2DF}"/>
              </a:ext>
            </a:extLst>
          </p:cNvPr>
          <p:cNvSpPr/>
          <p:nvPr/>
        </p:nvSpPr>
        <p:spPr>
          <a:xfrm>
            <a:off x="4903224" y="878388"/>
            <a:ext cx="412165" cy="688181"/>
          </a:xfrm>
          <a:custGeom>
            <a:avLst/>
            <a:gdLst>
              <a:gd name="connsiteX0" fmla="*/ 385972 w 412165"/>
              <a:gd name="connsiteY0" fmla="*/ 0 h 688181"/>
              <a:gd name="connsiteX1" fmla="*/ 16878 w 412165"/>
              <a:gd name="connsiteY1" fmla="*/ 178593 h 688181"/>
              <a:gd name="connsiteX2" fmla="*/ 97840 w 412165"/>
              <a:gd name="connsiteY2" fmla="*/ 576262 h 688181"/>
              <a:gd name="connsiteX3" fmla="*/ 412165 w 412165"/>
              <a:gd name="connsiteY3" fmla="*/ 688181 h 68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165" h="688181">
                <a:moveTo>
                  <a:pt x="385972" y="0"/>
                </a:moveTo>
                <a:cubicBezTo>
                  <a:pt x="225436" y="41274"/>
                  <a:pt x="64900" y="82549"/>
                  <a:pt x="16878" y="178593"/>
                </a:cubicBezTo>
                <a:cubicBezTo>
                  <a:pt x="-31144" y="274637"/>
                  <a:pt x="31959" y="491331"/>
                  <a:pt x="97840" y="576262"/>
                </a:cubicBezTo>
                <a:cubicBezTo>
                  <a:pt x="163721" y="661193"/>
                  <a:pt x="287943" y="674687"/>
                  <a:pt x="412165" y="68818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5" name="任意多边形: 形状 84">
            <a:extLst>
              <a:ext uri="{FF2B5EF4-FFF2-40B4-BE49-F238E27FC236}">
                <a16:creationId xmlns:a16="http://schemas.microsoft.com/office/drawing/2014/main" id="{DA1D644A-ADC9-4758-87A9-C3AE28CF9F57}"/>
              </a:ext>
            </a:extLst>
          </p:cNvPr>
          <p:cNvSpPr/>
          <p:nvPr/>
        </p:nvSpPr>
        <p:spPr>
          <a:xfrm>
            <a:off x="5305864" y="880769"/>
            <a:ext cx="486546" cy="685800"/>
          </a:xfrm>
          <a:custGeom>
            <a:avLst/>
            <a:gdLst>
              <a:gd name="connsiteX0" fmla="*/ 0 w 486546"/>
              <a:gd name="connsiteY0" fmla="*/ 0 h 685800"/>
              <a:gd name="connsiteX1" fmla="*/ 423863 w 486546"/>
              <a:gd name="connsiteY1" fmla="*/ 164306 h 685800"/>
              <a:gd name="connsiteX2" fmla="*/ 442913 w 486546"/>
              <a:gd name="connsiteY2" fmla="*/ 590550 h 685800"/>
              <a:gd name="connsiteX3" fmla="*/ 26194 w 486546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46" h="685800">
                <a:moveTo>
                  <a:pt x="0" y="0"/>
                </a:moveTo>
                <a:cubicBezTo>
                  <a:pt x="175022" y="32940"/>
                  <a:pt x="350044" y="65881"/>
                  <a:pt x="423863" y="164306"/>
                </a:cubicBezTo>
                <a:cubicBezTo>
                  <a:pt x="497682" y="262731"/>
                  <a:pt x="509191" y="503634"/>
                  <a:pt x="442913" y="590550"/>
                </a:cubicBezTo>
                <a:cubicBezTo>
                  <a:pt x="376635" y="677466"/>
                  <a:pt x="201414" y="681633"/>
                  <a:pt x="26194" y="6858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A421341-95DA-4262-8440-3D49F2FE3180}"/>
              </a:ext>
            </a:extLst>
          </p:cNvPr>
          <p:cNvSpPr/>
          <p:nvPr/>
        </p:nvSpPr>
        <p:spPr>
          <a:xfrm>
            <a:off x="4459457" y="2765705"/>
            <a:ext cx="2950799" cy="17087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97D135B3-A620-4B6F-8B09-4DEFC4B0B482}"/>
              </a:ext>
            </a:extLst>
          </p:cNvPr>
          <p:cNvSpPr/>
          <p:nvPr/>
        </p:nvSpPr>
        <p:spPr>
          <a:xfrm>
            <a:off x="5298638" y="3269760"/>
            <a:ext cx="125262" cy="697832"/>
          </a:xfrm>
          <a:custGeom>
            <a:avLst/>
            <a:gdLst>
              <a:gd name="connsiteX0" fmla="*/ 0 w 125262"/>
              <a:gd name="connsiteY0" fmla="*/ 0 h 697832"/>
              <a:gd name="connsiteX1" fmla="*/ 125128 w 125262"/>
              <a:gd name="connsiteY1" fmla="*/ 380198 h 697832"/>
              <a:gd name="connsiteX2" fmla="*/ 19250 w 125262"/>
              <a:gd name="connsiteY2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62" h="697832">
                <a:moveTo>
                  <a:pt x="0" y="0"/>
                </a:moveTo>
                <a:cubicBezTo>
                  <a:pt x="60960" y="131946"/>
                  <a:pt x="121920" y="263893"/>
                  <a:pt x="125128" y="380198"/>
                </a:cubicBezTo>
                <a:cubicBezTo>
                  <a:pt x="128336" y="496503"/>
                  <a:pt x="73793" y="597167"/>
                  <a:pt x="19250" y="69783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24461BFD-8755-4EB8-9B42-0AA9107371A4}"/>
              </a:ext>
            </a:extLst>
          </p:cNvPr>
          <p:cNvSpPr/>
          <p:nvPr/>
        </p:nvSpPr>
        <p:spPr>
          <a:xfrm>
            <a:off x="6138712" y="3265628"/>
            <a:ext cx="701964" cy="70196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任意多边形: 形状 88">
            <a:extLst>
              <a:ext uri="{FF2B5EF4-FFF2-40B4-BE49-F238E27FC236}">
                <a16:creationId xmlns:a16="http://schemas.microsoft.com/office/drawing/2014/main" id="{E2FA7F59-4ACA-42A3-9BD0-09EF8A2D4715}"/>
              </a:ext>
            </a:extLst>
          </p:cNvPr>
          <p:cNvSpPr/>
          <p:nvPr/>
        </p:nvSpPr>
        <p:spPr>
          <a:xfrm>
            <a:off x="4903224" y="3273575"/>
            <a:ext cx="412165" cy="688181"/>
          </a:xfrm>
          <a:custGeom>
            <a:avLst/>
            <a:gdLst>
              <a:gd name="connsiteX0" fmla="*/ 385972 w 412165"/>
              <a:gd name="connsiteY0" fmla="*/ 0 h 688181"/>
              <a:gd name="connsiteX1" fmla="*/ 16878 w 412165"/>
              <a:gd name="connsiteY1" fmla="*/ 178593 h 688181"/>
              <a:gd name="connsiteX2" fmla="*/ 97840 w 412165"/>
              <a:gd name="connsiteY2" fmla="*/ 576262 h 688181"/>
              <a:gd name="connsiteX3" fmla="*/ 412165 w 412165"/>
              <a:gd name="connsiteY3" fmla="*/ 688181 h 68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165" h="688181">
                <a:moveTo>
                  <a:pt x="385972" y="0"/>
                </a:moveTo>
                <a:cubicBezTo>
                  <a:pt x="225436" y="41274"/>
                  <a:pt x="64900" y="82549"/>
                  <a:pt x="16878" y="178593"/>
                </a:cubicBezTo>
                <a:cubicBezTo>
                  <a:pt x="-31144" y="274637"/>
                  <a:pt x="31959" y="491331"/>
                  <a:pt x="97840" y="576262"/>
                </a:cubicBezTo>
                <a:cubicBezTo>
                  <a:pt x="163721" y="661193"/>
                  <a:pt x="287943" y="674687"/>
                  <a:pt x="412165" y="68818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EC59D2E3-9576-4A34-A4F5-638E75988EFD}"/>
              </a:ext>
            </a:extLst>
          </p:cNvPr>
          <p:cNvSpPr/>
          <p:nvPr/>
        </p:nvSpPr>
        <p:spPr>
          <a:xfrm>
            <a:off x="5305864" y="3275956"/>
            <a:ext cx="486546" cy="685800"/>
          </a:xfrm>
          <a:custGeom>
            <a:avLst/>
            <a:gdLst>
              <a:gd name="connsiteX0" fmla="*/ 0 w 486546"/>
              <a:gd name="connsiteY0" fmla="*/ 0 h 685800"/>
              <a:gd name="connsiteX1" fmla="*/ 423863 w 486546"/>
              <a:gd name="connsiteY1" fmla="*/ 164306 h 685800"/>
              <a:gd name="connsiteX2" fmla="*/ 442913 w 486546"/>
              <a:gd name="connsiteY2" fmla="*/ 590550 h 685800"/>
              <a:gd name="connsiteX3" fmla="*/ 26194 w 486546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46" h="685800">
                <a:moveTo>
                  <a:pt x="0" y="0"/>
                </a:moveTo>
                <a:cubicBezTo>
                  <a:pt x="175022" y="32940"/>
                  <a:pt x="350044" y="65881"/>
                  <a:pt x="423863" y="164306"/>
                </a:cubicBezTo>
                <a:cubicBezTo>
                  <a:pt x="497682" y="262731"/>
                  <a:pt x="509191" y="503634"/>
                  <a:pt x="442913" y="590550"/>
                </a:cubicBezTo>
                <a:cubicBezTo>
                  <a:pt x="376635" y="677466"/>
                  <a:pt x="201414" y="681633"/>
                  <a:pt x="26194" y="6858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14143825-0BF0-463D-9E08-B5DD3EBBBE9E}"/>
              </a:ext>
            </a:extLst>
          </p:cNvPr>
          <p:cNvSpPr/>
          <p:nvPr/>
        </p:nvSpPr>
        <p:spPr>
          <a:xfrm>
            <a:off x="8161179" y="370518"/>
            <a:ext cx="2950799" cy="17087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任意多边形: 形状 91">
            <a:extLst>
              <a:ext uri="{FF2B5EF4-FFF2-40B4-BE49-F238E27FC236}">
                <a16:creationId xmlns:a16="http://schemas.microsoft.com/office/drawing/2014/main" id="{C171BAAF-DC44-4E4D-939D-6FE1E28A3331}"/>
              </a:ext>
            </a:extLst>
          </p:cNvPr>
          <p:cNvSpPr/>
          <p:nvPr/>
        </p:nvSpPr>
        <p:spPr>
          <a:xfrm>
            <a:off x="9000360" y="874573"/>
            <a:ext cx="125262" cy="697832"/>
          </a:xfrm>
          <a:custGeom>
            <a:avLst/>
            <a:gdLst>
              <a:gd name="connsiteX0" fmla="*/ 0 w 125262"/>
              <a:gd name="connsiteY0" fmla="*/ 0 h 697832"/>
              <a:gd name="connsiteX1" fmla="*/ 125128 w 125262"/>
              <a:gd name="connsiteY1" fmla="*/ 380198 h 697832"/>
              <a:gd name="connsiteX2" fmla="*/ 19250 w 125262"/>
              <a:gd name="connsiteY2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62" h="697832">
                <a:moveTo>
                  <a:pt x="0" y="0"/>
                </a:moveTo>
                <a:cubicBezTo>
                  <a:pt x="60960" y="131946"/>
                  <a:pt x="121920" y="263893"/>
                  <a:pt x="125128" y="380198"/>
                </a:cubicBezTo>
                <a:cubicBezTo>
                  <a:pt x="128336" y="496503"/>
                  <a:pt x="73793" y="597167"/>
                  <a:pt x="19250" y="69783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35BECEE6-A697-4528-8259-14D90039CACC}"/>
              </a:ext>
            </a:extLst>
          </p:cNvPr>
          <p:cNvSpPr/>
          <p:nvPr/>
        </p:nvSpPr>
        <p:spPr>
          <a:xfrm>
            <a:off x="9840434" y="870441"/>
            <a:ext cx="701964" cy="70196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任意多边形: 形状 93">
            <a:extLst>
              <a:ext uri="{FF2B5EF4-FFF2-40B4-BE49-F238E27FC236}">
                <a16:creationId xmlns:a16="http://schemas.microsoft.com/office/drawing/2014/main" id="{2ABD3D1F-C3FF-49C2-BE60-548DD05826A9}"/>
              </a:ext>
            </a:extLst>
          </p:cNvPr>
          <p:cNvSpPr/>
          <p:nvPr/>
        </p:nvSpPr>
        <p:spPr>
          <a:xfrm>
            <a:off x="8604946" y="878388"/>
            <a:ext cx="412165" cy="688181"/>
          </a:xfrm>
          <a:custGeom>
            <a:avLst/>
            <a:gdLst>
              <a:gd name="connsiteX0" fmla="*/ 385972 w 412165"/>
              <a:gd name="connsiteY0" fmla="*/ 0 h 688181"/>
              <a:gd name="connsiteX1" fmla="*/ 16878 w 412165"/>
              <a:gd name="connsiteY1" fmla="*/ 178593 h 688181"/>
              <a:gd name="connsiteX2" fmla="*/ 97840 w 412165"/>
              <a:gd name="connsiteY2" fmla="*/ 576262 h 688181"/>
              <a:gd name="connsiteX3" fmla="*/ 412165 w 412165"/>
              <a:gd name="connsiteY3" fmla="*/ 688181 h 68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165" h="688181">
                <a:moveTo>
                  <a:pt x="385972" y="0"/>
                </a:moveTo>
                <a:cubicBezTo>
                  <a:pt x="225436" y="41274"/>
                  <a:pt x="64900" y="82549"/>
                  <a:pt x="16878" y="178593"/>
                </a:cubicBezTo>
                <a:cubicBezTo>
                  <a:pt x="-31144" y="274637"/>
                  <a:pt x="31959" y="491331"/>
                  <a:pt x="97840" y="576262"/>
                </a:cubicBezTo>
                <a:cubicBezTo>
                  <a:pt x="163721" y="661193"/>
                  <a:pt x="287943" y="674687"/>
                  <a:pt x="412165" y="68818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E6188708-3D8E-42EB-BE2C-394A40866A57}"/>
              </a:ext>
            </a:extLst>
          </p:cNvPr>
          <p:cNvSpPr/>
          <p:nvPr/>
        </p:nvSpPr>
        <p:spPr>
          <a:xfrm>
            <a:off x="9007586" y="880769"/>
            <a:ext cx="486546" cy="685800"/>
          </a:xfrm>
          <a:custGeom>
            <a:avLst/>
            <a:gdLst>
              <a:gd name="connsiteX0" fmla="*/ 0 w 486546"/>
              <a:gd name="connsiteY0" fmla="*/ 0 h 685800"/>
              <a:gd name="connsiteX1" fmla="*/ 423863 w 486546"/>
              <a:gd name="connsiteY1" fmla="*/ 164306 h 685800"/>
              <a:gd name="connsiteX2" fmla="*/ 442913 w 486546"/>
              <a:gd name="connsiteY2" fmla="*/ 590550 h 685800"/>
              <a:gd name="connsiteX3" fmla="*/ 26194 w 486546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46" h="685800">
                <a:moveTo>
                  <a:pt x="0" y="0"/>
                </a:moveTo>
                <a:cubicBezTo>
                  <a:pt x="175022" y="32940"/>
                  <a:pt x="350044" y="65881"/>
                  <a:pt x="423863" y="164306"/>
                </a:cubicBezTo>
                <a:cubicBezTo>
                  <a:pt x="497682" y="262731"/>
                  <a:pt x="509191" y="503634"/>
                  <a:pt x="442913" y="590550"/>
                </a:cubicBezTo>
                <a:cubicBezTo>
                  <a:pt x="376635" y="677466"/>
                  <a:pt x="201414" y="681633"/>
                  <a:pt x="26194" y="6858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C3E088BD-7E26-46A0-BDA2-DF02C49294EA}"/>
              </a:ext>
            </a:extLst>
          </p:cNvPr>
          <p:cNvSpPr/>
          <p:nvPr/>
        </p:nvSpPr>
        <p:spPr>
          <a:xfrm>
            <a:off x="8249437" y="2765705"/>
            <a:ext cx="2950799" cy="17087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48271EB8-F839-4462-93FC-124E25210BBA}"/>
              </a:ext>
            </a:extLst>
          </p:cNvPr>
          <p:cNvSpPr/>
          <p:nvPr/>
        </p:nvSpPr>
        <p:spPr>
          <a:xfrm>
            <a:off x="9088618" y="3269760"/>
            <a:ext cx="125262" cy="697832"/>
          </a:xfrm>
          <a:custGeom>
            <a:avLst/>
            <a:gdLst>
              <a:gd name="connsiteX0" fmla="*/ 0 w 125262"/>
              <a:gd name="connsiteY0" fmla="*/ 0 h 697832"/>
              <a:gd name="connsiteX1" fmla="*/ 125128 w 125262"/>
              <a:gd name="connsiteY1" fmla="*/ 380198 h 697832"/>
              <a:gd name="connsiteX2" fmla="*/ 19250 w 125262"/>
              <a:gd name="connsiteY2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62" h="697832">
                <a:moveTo>
                  <a:pt x="0" y="0"/>
                </a:moveTo>
                <a:cubicBezTo>
                  <a:pt x="60960" y="131946"/>
                  <a:pt x="121920" y="263893"/>
                  <a:pt x="125128" y="380198"/>
                </a:cubicBezTo>
                <a:cubicBezTo>
                  <a:pt x="128336" y="496503"/>
                  <a:pt x="73793" y="597167"/>
                  <a:pt x="19250" y="69783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871D0E9B-F3E6-446D-91A0-4B7FEBB3C12B}"/>
              </a:ext>
            </a:extLst>
          </p:cNvPr>
          <p:cNvSpPr/>
          <p:nvPr/>
        </p:nvSpPr>
        <p:spPr>
          <a:xfrm>
            <a:off x="9928692" y="3265628"/>
            <a:ext cx="701964" cy="70196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711320BC-E5DD-4D94-91B2-7C095D353AED}"/>
              </a:ext>
            </a:extLst>
          </p:cNvPr>
          <p:cNvSpPr/>
          <p:nvPr/>
        </p:nvSpPr>
        <p:spPr>
          <a:xfrm>
            <a:off x="8693204" y="3273575"/>
            <a:ext cx="412165" cy="688181"/>
          </a:xfrm>
          <a:custGeom>
            <a:avLst/>
            <a:gdLst>
              <a:gd name="connsiteX0" fmla="*/ 385972 w 412165"/>
              <a:gd name="connsiteY0" fmla="*/ 0 h 688181"/>
              <a:gd name="connsiteX1" fmla="*/ 16878 w 412165"/>
              <a:gd name="connsiteY1" fmla="*/ 178593 h 688181"/>
              <a:gd name="connsiteX2" fmla="*/ 97840 w 412165"/>
              <a:gd name="connsiteY2" fmla="*/ 576262 h 688181"/>
              <a:gd name="connsiteX3" fmla="*/ 412165 w 412165"/>
              <a:gd name="connsiteY3" fmla="*/ 688181 h 68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165" h="688181">
                <a:moveTo>
                  <a:pt x="385972" y="0"/>
                </a:moveTo>
                <a:cubicBezTo>
                  <a:pt x="225436" y="41274"/>
                  <a:pt x="64900" y="82549"/>
                  <a:pt x="16878" y="178593"/>
                </a:cubicBezTo>
                <a:cubicBezTo>
                  <a:pt x="-31144" y="274637"/>
                  <a:pt x="31959" y="491331"/>
                  <a:pt x="97840" y="576262"/>
                </a:cubicBezTo>
                <a:cubicBezTo>
                  <a:pt x="163721" y="661193"/>
                  <a:pt x="287943" y="674687"/>
                  <a:pt x="412165" y="68818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81753B17-C7F1-48B3-BC30-3073BA3B9BDA}"/>
              </a:ext>
            </a:extLst>
          </p:cNvPr>
          <p:cNvSpPr/>
          <p:nvPr/>
        </p:nvSpPr>
        <p:spPr>
          <a:xfrm>
            <a:off x="9095844" y="3275956"/>
            <a:ext cx="486546" cy="685800"/>
          </a:xfrm>
          <a:custGeom>
            <a:avLst/>
            <a:gdLst>
              <a:gd name="connsiteX0" fmla="*/ 0 w 486546"/>
              <a:gd name="connsiteY0" fmla="*/ 0 h 685800"/>
              <a:gd name="connsiteX1" fmla="*/ 423863 w 486546"/>
              <a:gd name="connsiteY1" fmla="*/ 164306 h 685800"/>
              <a:gd name="connsiteX2" fmla="*/ 442913 w 486546"/>
              <a:gd name="connsiteY2" fmla="*/ 590550 h 685800"/>
              <a:gd name="connsiteX3" fmla="*/ 26194 w 486546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546" h="685800">
                <a:moveTo>
                  <a:pt x="0" y="0"/>
                </a:moveTo>
                <a:cubicBezTo>
                  <a:pt x="175022" y="32940"/>
                  <a:pt x="350044" y="65881"/>
                  <a:pt x="423863" y="164306"/>
                </a:cubicBezTo>
                <a:cubicBezTo>
                  <a:pt x="497682" y="262731"/>
                  <a:pt x="509191" y="503634"/>
                  <a:pt x="442913" y="590550"/>
                </a:cubicBezTo>
                <a:cubicBezTo>
                  <a:pt x="376635" y="677466"/>
                  <a:pt x="201414" y="681633"/>
                  <a:pt x="26194" y="6858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7766AFE-534D-4B9F-A539-48D3E2D39F0A}"/>
                  </a:ext>
                </a:extLst>
              </p:cNvPr>
              <p:cNvSpPr txBox="1"/>
              <p:nvPr/>
            </p:nvSpPr>
            <p:spPr>
              <a:xfrm>
                <a:off x="5777003" y="2372080"/>
                <a:ext cx="318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7766AFE-534D-4B9F-A539-48D3E2D39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003" y="2372080"/>
                <a:ext cx="318998" cy="276999"/>
              </a:xfrm>
              <a:prstGeom prst="rect">
                <a:avLst/>
              </a:prstGeom>
              <a:blipFill>
                <a:blip r:embed="rId2"/>
                <a:stretch>
                  <a:fillRect l="-17308" r="-1538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154078-7C46-4959-A05D-6ABFD0609EF6}"/>
                  </a:ext>
                </a:extLst>
              </p:cNvPr>
              <p:cNvSpPr txBox="1"/>
              <p:nvPr/>
            </p:nvSpPr>
            <p:spPr>
              <a:xfrm>
                <a:off x="5775357" y="0"/>
                <a:ext cx="318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154078-7C46-4959-A05D-6ABFD0609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357" y="0"/>
                <a:ext cx="318998" cy="276999"/>
              </a:xfrm>
              <a:prstGeom prst="rect">
                <a:avLst/>
              </a:prstGeom>
              <a:blipFill>
                <a:blip r:embed="rId3"/>
                <a:stretch>
                  <a:fillRect l="-15094" r="-1509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99CEA03-6E50-41C1-8912-F37C7D00EA6F}"/>
                  </a:ext>
                </a:extLst>
              </p:cNvPr>
              <p:cNvSpPr txBox="1"/>
              <p:nvPr/>
            </p:nvSpPr>
            <p:spPr>
              <a:xfrm>
                <a:off x="9422891" y="0"/>
                <a:ext cx="318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99CEA03-6E50-41C1-8912-F37C7D00E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891" y="0"/>
                <a:ext cx="318998" cy="276999"/>
              </a:xfrm>
              <a:prstGeom prst="rect">
                <a:avLst/>
              </a:prstGeom>
              <a:blipFill>
                <a:blip r:embed="rId4"/>
                <a:stretch>
                  <a:fillRect l="-17308" r="-1538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CBC8EC0-6D85-43A2-A5B5-ABBBDA0144DE}"/>
                  </a:ext>
                </a:extLst>
              </p:cNvPr>
              <p:cNvSpPr txBox="1"/>
              <p:nvPr/>
            </p:nvSpPr>
            <p:spPr>
              <a:xfrm>
                <a:off x="9432721" y="2372080"/>
                <a:ext cx="318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CBC8EC0-6D85-43A2-A5B5-ABBBDA014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721" y="2372080"/>
                <a:ext cx="318998" cy="276999"/>
              </a:xfrm>
              <a:prstGeom prst="rect">
                <a:avLst/>
              </a:prstGeom>
              <a:blipFill>
                <a:blip r:embed="rId5"/>
                <a:stretch>
                  <a:fillRect l="-15094" r="-1509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684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8A7C5A8D-35DA-4E34-B205-3A9151B6B433}"/>
              </a:ext>
            </a:extLst>
          </p:cNvPr>
          <p:cNvSpPr/>
          <p:nvPr/>
        </p:nvSpPr>
        <p:spPr>
          <a:xfrm>
            <a:off x="8891392" y="1517691"/>
            <a:ext cx="2546274" cy="135199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B0AA2D9-9436-4BC3-A5EA-A1AA71140FC9}"/>
              </a:ext>
            </a:extLst>
          </p:cNvPr>
          <p:cNvGrpSpPr/>
          <p:nvPr/>
        </p:nvGrpSpPr>
        <p:grpSpPr>
          <a:xfrm>
            <a:off x="9271222" y="1772289"/>
            <a:ext cx="701964" cy="701964"/>
            <a:chOff x="6179570" y="1396184"/>
            <a:chExt cx="701964" cy="701964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41F52C7B-3657-43C5-95D3-4C914A71FA6E}"/>
                </a:ext>
              </a:extLst>
            </p:cNvPr>
            <p:cNvSpPr/>
            <p:nvPr/>
          </p:nvSpPr>
          <p:spPr>
            <a:xfrm>
              <a:off x="6179570" y="1396184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D4B50B40-5C43-48D6-999F-30A4C6B6D6B1}"/>
                </a:ext>
              </a:extLst>
            </p:cNvPr>
            <p:cNvSpPr/>
            <p:nvPr/>
          </p:nvSpPr>
          <p:spPr>
            <a:xfrm>
              <a:off x="6511650" y="1401936"/>
              <a:ext cx="61331" cy="344805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0749602C-1F40-4C6C-B919-A18E676C42DF}"/>
                </a:ext>
              </a:extLst>
            </p:cNvPr>
            <p:cNvSpPr/>
            <p:nvPr/>
          </p:nvSpPr>
          <p:spPr>
            <a:xfrm>
              <a:off x="6243045" y="1741026"/>
              <a:ext cx="285750" cy="200025"/>
            </a:xfrm>
            <a:custGeom>
              <a:avLst/>
              <a:gdLst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4315 h 204340"/>
                <a:gd name="connsiteX1" fmla="*/ 125730 w 285750"/>
                <a:gd name="connsiteY1" fmla="*/ 23365 h 204340"/>
                <a:gd name="connsiteX2" fmla="*/ 0 w 285750"/>
                <a:gd name="connsiteY2" fmla="*/ 204340 h 204340"/>
                <a:gd name="connsiteX0" fmla="*/ 285750 w 285750"/>
                <a:gd name="connsiteY0" fmla="*/ 0 h 200025"/>
                <a:gd name="connsiteX1" fmla="*/ 106680 w 285750"/>
                <a:gd name="connsiteY1" fmla="*/ 38100 h 200025"/>
                <a:gd name="connsiteX2" fmla="*/ 0 w 285750"/>
                <a:gd name="connsiteY2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200025">
                  <a:moveTo>
                    <a:pt x="285750" y="0"/>
                  </a:moveTo>
                  <a:cubicBezTo>
                    <a:pt x="232410" y="6350"/>
                    <a:pt x="182880" y="-4445"/>
                    <a:pt x="106680" y="38100"/>
                  </a:cubicBezTo>
                  <a:cubicBezTo>
                    <a:pt x="30480" y="80645"/>
                    <a:pt x="39052" y="126206"/>
                    <a:pt x="0" y="20002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A27621CA-A206-4AFE-9C8A-D6D465B1DFB6}"/>
                </a:ext>
              </a:extLst>
            </p:cNvPr>
            <p:cNvSpPr/>
            <p:nvPr/>
          </p:nvSpPr>
          <p:spPr>
            <a:xfrm>
              <a:off x="6534510" y="1748646"/>
              <a:ext cx="331470" cy="166783"/>
            </a:xfrm>
            <a:custGeom>
              <a:avLst/>
              <a:gdLst>
                <a:gd name="connsiteX0" fmla="*/ 0 w 331470"/>
                <a:gd name="connsiteY0" fmla="*/ 0 h 166783"/>
                <a:gd name="connsiteX1" fmla="*/ 140970 w 331470"/>
                <a:gd name="connsiteY1" fmla="*/ 160020 h 166783"/>
                <a:gd name="connsiteX2" fmla="*/ 331470 w 331470"/>
                <a:gd name="connsiteY2" fmla="*/ 121920 h 16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470" h="166783">
                  <a:moveTo>
                    <a:pt x="0" y="0"/>
                  </a:moveTo>
                  <a:cubicBezTo>
                    <a:pt x="42862" y="69850"/>
                    <a:pt x="85725" y="139700"/>
                    <a:pt x="140970" y="160020"/>
                  </a:cubicBezTo>
                  <a:cubicBezTo>
                    <a:pt x="196215" y="180340"/>
                    <a:pt x="263842" y="151130"/>
                    <a:pt x="331470" y="1219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CA8065EF-5806-4A96-A373-03E12B3F2867}"/>
              </a:ext>
            </a:extLst>
          </p:cNvPr>
          <p:cNvGrpSpPr/>
          <p:nvPr/>
        </p:nvGrpSpPr>
        <p:grpSpPr>
          <a:xfrm>
            <a:off x="10236838" y="1730008"/>
            <a:ext cx="701964" cy="701964"/>
            <a:chOff x="6179570" y="1396184"/>
            <a:chExt cx="701964" cy="701964"/>
          </a:xfrm>
        </p:grpSpPr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3923A260-9FFC-43AF-BA51-5FFD7B9191AA}"/>
                </a:ext>
              </a:extLst>
            </p:cNvPr>
            <p:cNvSpPr/>
            <p:nvPr/>
          </p:nvSpPr>
          <p:spPr>
            <a:xfrm>
              <a:off x="6179570" y="1396184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9E7335C0-1B98-4F90-A556-956BB95D487E}"/>
                </a:ext>
              </a:extLst>
            </p:cNvPr>
            <p:cNvSpPr/>
            <p:nvPr/>
          </p:nvSpPr>
          <p:spPr>
            <a:xfrm>
              <a:off x="6511650" y="1401936"/>
              <a:ext cx="61331" cy="344805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A50C1964-876C-4F38-A0F6-FDFA96452CAF}"/>
                </a:ext>
              </a:extLst>
            </p:cNvPr>
            <p:cNvSpPr/>
            <p:nvPr/>
          </p:nvSpPr>
          <p:spPr>
            <a:xfrm>
              <a:off x="6243045" y="1741026"/>
              <a:ext cx="285750" cy="200025"/>
            </a:xfrm>
            <a:custGeom>
              <a:avLst/>
              <a:gdLst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4315 h 204340"/>
                <a:gd name="connsiteX1" fmla="*/ 125730 w 285750"/>
                <a:gd name="connsiteY1" fmla="*/ 23365 h 204340"/>
                <a:gd name="connsiteX2" fmla="*/ 0 w 285750"/>
                <a:gd name="connsiteY2" fmla="*/ 204340 h 204340"/>
                <a:gd name="connsiteX0" fmla="*/ 285750 w 285750"/>
                <a:gd name="connsiteY0" fmla="*/ 0 h 200025"/>
                <a:gd name="connsiteX1" fmla="*/ 106680 w 285750"/>
                <a:gd name="connsiteY1" fmla="*/ 38100 h 200025"/>
                <a:gd name="connsiteX2" fmla="*/ 0 w 285750"/>
                <a:gd name="connsiteY2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200025">
                  <a:moveTo>
                    <a:pt x="285750" y="0"/>
                  </a:moveTo>
                  <a:cubicBezTo>
                    <a:pt x="232410" y="6350"/>
                    <a:pt x="182880" y="-4445"/>
                    <a:pt x="106680" y="38100"/>
                  </a:cubicBezTo>
                  <a:cubicBezTo>
                    <a:pt x="30480" y="80645"/>
                    <a:pt x="39052" y="126206"/>
                    <a:pt x="0" y="20002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E5553551-27AB-4087-958D-5AA91057FCAD}"/>
                </a:ext>
              </a:extLst>
            </p:cNvPr>
            <p:cNvSpPr/>
            <p:nvPr/>
          </p:nvSpPr>
          <p:spPr>
            <a:xfrm>
              <a:off x="6534510" y="1748646"/>
              <a:ext cx="331470" cy="166783"/>
            </a:xfrm>
            <a:custGeom>
              <a:avLst/>
              <a:gdLst>
                <a:gd name="connsiteX0" fmla="*/ 0 w 331470"/>
                <a:gd name="connsiteY0" fmla="*/ 0 h 166783"/>
                <a:gd name="connsiteX1" fmla="*/ 140970 w 331470"/>
                <a:gd name="connsiteY1" fmla="*/ 160020 h 166783"/>
                <a:gd name="connsiteX2" fmla="*/ 331470 w 331470"/>
                <a:gd name="connsiteY2" fmla="*/ 121920 h 16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470" h="166783">
                  <a:moveTo>
                    <a:pt x="0" y="0"/>
                  </a:moveTo>
                  <a:cubicBezTo>
                    <a:pt x="42862" y="69850"/>
                    <a:pt x="85725" y="139700"/>
                    <a:pt x="140970" y="160020"/>
                  </a:cubicBezTo>
                  <a:cubicBezTo>
                    <a:pt x="196215" y="180340"/>
                    <a:pt x="263842" y="151130"/>
                    <a:pt x="331470" y="1219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839EBC5-1364-4B4A-8C6E-C88B7D1170DE}"/>
              </a:ext>
            </a:extLst>
          </p:cNvPr>
          <p:cNvSpPr/>
          <p:nvPr/>
        </p:nvSpPr>
        <p:spPr>
          <a:xfrm>
            <a:off x="9558066" y="1188246"/>
            <a:ext cx="1225550" cy="424848"/>
          </a:xfrm>
          <a:custGeom>
            <a:avLst/>
            <a:gdLst>
              <a:gd name="connsiteX0" fmla="*/ 0 w 1225550"/>
              <a:gd name="connsiteY0" fmla="*/ 571526 h 590576"/>
              <a:gd name="connsiteX1" fmla="*/ 520700 w 1225550"/>
              <a:gd name="connsiteY1" fmla="*/ 26 h 590576"/>
              <a:gd name="connsiteX2" fmla="*/ 1225550 w 1225550"/>
              <a:gd name="connsiteY2" fmla="*/ 590576 h 590576"/>
              <a:gd name="connsiteX0" fmla="*/ 0 w 1225550"/>
              <a:gd name="connsiteY0" fmla="*/ 466766 h 485816"/>
              <a:gd name="connsiteX1" fmla="*/ 915988 w 1225550"/>
              <a:gd name="connsiteY1" fmla="*/ 41 h 485816"/>
              <a:gd name="connsiteX2" fmla="*/ 1225550 w 1225550"/>
              <a:gd name="connsiteY2" fmla="*/ 485816 h 485816"/>
              <a:gd name="connsiteX0" fmla="*/ 0 w 1225550"/>
              <a:gd name="connsiteY0" fmla="*/ 442959 h 462009"/>
              <a:gd name="connsiteX1" fmla="*/ 982663 w 1225550"/>
              <a:gd name="connsiteY1" fmla="*/ 47 h 462009"/>
              <a:gd name="connsiteX2" fmla="*/ 1225550 w 1225550"/>
              <a:gd name="connsiteY2" fmla="*/ 462009 h 462009"/>
              <a:gd name="connsiteX0" fmla="*/ 0 w 1225550"/>
              <a:gd name="connsiteY0" fmla="*/ 466050 h 485100"/>
              <a:gd name="connsiteX1" fmla="*/ 982663 w 1225550"/>
              <a:gd name="connsiteY1" fmla="*/ 23138 h 485100"/>
              <a:gd name="connsiteX2" fmla="*/ 1225550 w 1225550"/>
              <a:gd name="connsiteY2" fmla="*/ 485100 h 485100"/>
              <a:gd name="connsiteX0" fmla="*/ 0 w 1225550"/>
              <a:gd name="connsiteY0" fmla="*/ 466050 h 485100"/>
              <a:gd name="connsiteX1" fmla="*/ 982663 w 1225550"/>
              <a:gd name="connsiteY1" fmla="*/ 23138 h 485100"/>
              <a:gd name="connsiteX2" fmla="*/ 1225550 w 1225550"/>
              <a:gd name="connsiteY2" fmla="*/ 485100 h 485100"/>
              <a:gd name="connsiteX0" fmla="*/ 0 w 1225550"/>
              <a:gd name="connsiteY0" fmla="*/ 461582 h 480632"/>
              <a:gd name="connsiteX1" fmla="*/ 982663 w 1225550"/>
              <a:gd name="connsiteY1" fmla="*/ 18670 h 480632"/>
              <a:gd name="connsiteX2" fmla="*/ 1225550 w 1225550"/>
              <a:gd name="connsiteY2" fmla="*/ 480632 h 480632"/>
              <a:gd name="connsiteX0" fmla="*/ 0 w 1225550"/>
              <a:gd name="connsiteY0" fmla="*/ 462385 h 481435"/>
              <a:gd name="connsiteX1" fmla="*/ 982663 w 1225550"/>
              <a:gd name="connsiteY1" fmla="*/ 19473 h 481435"/>
              <a:gd name="connsiteX2" fmla="*/ 1225550 w 1225550"/>
              <a:gd name="connsiteY2" fmla="*/ 481435 h 481435"/>
              <a:gd name="connsiteX0" fmla="*/ 0 w 1225550"/>
              <a:gd name="connsiteY0" fmla="*/ 460484 h 479534"/>
              <a:gd name="connsiteX1" fmla="*/ 982663 w 1225550"/>
              <a:gd name="connsiteY1" fmla="*/ 17572 h 479534"/>
              <a:gd name="connsiteX2" fmla="*/ 1225550 w 1225550"/>
              <a:gd name="connsiteY2" fmla="*/ 479534 h 479534"/>
              <a:gd name="connsiteX0" fmla="*/ 0 w 1225550"/>
              <a:gd name="connsiteY0" fmla="*/ 405798 h 424848"/>
              <a:gd name="connsiteX1" fmla="*/ 996950 w 1225550"/>
              <a:gd name="connsiteY1" fmla="*/ 20036 h 424848"/>
              <a:gd name="connsiteX2" fmla="*/ 1225550 w 1225550"/>
              <a:gd name="connsiteY2" fmla="*/ 424848 h 424848"/>
              <a:gd name="connsiteX0" fmla="*/ 0 w 1225550"/>
              <a:gd name="connsiteY0" fmla="*/ 405798 h 424848"/>
              <a:gd name="connsiteX1" fmla="*/ 996950 w 1225550"/>
              <a:gd name="connsiteY1" fmla="*/ 20036 h 424848"/>
              <a:gd name="connsiteX2" fmla="*/ 1225550 w 1225550"/>
              <a:gd name="connsiteY2" fmla="*/ 424848 h 42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550" h="424848">
                <a:moveTo>
                  <a:pt x="0" y="405798"/>
                </a:moveTo>
                <a:cubicBezTo>
                  <a:pt x="282046" y="237523"/>
                  <a:pt x="778404" y="-83152"/>
                  <a:pt x="996950" y="20036"/>
                </a:cubicBezTo>
                <a:cubicBezTo>
                  <a:pt x="1215496" y="123224"/>
                  <a:pt x="1113367" y="283560"/>
                  <a:pt x="1225550" y="42484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5D6E35FB-B759-476A-9061-43522EA0830D}"/>
              </a:ext>
            </a:extLst>
          </p:cNvPr>
          <p:cNvSpPr/>
          <p:nvPr/>
        </p:nvSpPr>
        <p:spPr>
          <a:xfrm>
            <a:off x="8800768" y="1489928"/>
            <a:ext cx="769998" cy="961365"/>
          </a:xfrm>
          <a:custGeom>
            <a:avLst/>
            <a:gdLst>
              <a:gd name="connsiteX0" fmla="*/ 707679 w 1304579"/>
              <a:gd name="connsiteY0" fmla="*/ 844550 h 844550"/>
              <a:gd name="connsiteX1" fmla="*/ 15529 w 1304579"/>
              <a:gd name="connsiteY1" fmla="*/ 298450 h 844550"/>
              <a:gd name="connsiteX2" fmla="*/ 1304579 w 1304579"/>
              <a:gd name="connsiteY2" fmla="*/ 0 h 844550"/>
              <a:gd name="connsiteX0" fmla="*/ 224367 w 821267"/>
              <a:gd name="connsiteY0" fmla="*/ 969329 h 969329"/>
              <a:gd name="connsiteX1" fmla="*/ 156104 w 821267"/>
              <a:gd name="connsiteY1" fmla="*/ 37466 h 969329"/>
              <a:gd name="connsiteX2" fmla="*/ 821267 w 821267"/>
              <a:gd name="connsiteY2" fmla="*/ 124779 h 969329"/>
              <a:gd name="connsiteX0" fmla="*/ 264768 w 861668"/>
              <a:gd name="connsiteY0" fmla="*/ 960589 h 960589"/>
              <a:gd name="connsiteX1" fmla="*/ 196505 w 861668"/>
              <a:gd name="connsiteY1" fmla="*/ 28726 h 960589"/>
              <a:gd name="connsiteX2" fmla="*/ 861668 w 861668"/>
              <a:gd name="connsiteY2" fmla="*/ 116039 h 960589"/>
              <a:gd name="connsiteX0" fmla="*/ 236162 w 833062"/>
              <a:gd name="connsiteY0" fmla="*/ 960589 h 960589"/>
              <a:gd name="connsiteX1" fmla="*/ 167899 w 833062"/>
              <a:gd name="connsiteY1" fmla="*/ 28726 h 960589"/>
              <a:gd name="connsiteX2" fmla="*/ 833062 w 833062"/>
              <a:gd name="connsiteY2" fmla="*/ 116039 h 960589"/>
              <a:gd name="connsiteX0" fmla="*/ 190503 w 787403"/>
              <a:gd name="connsiteY0" fmla="*/ 978165 h 978165"/>
              <a:gd name="connsiteX1" fmla="*/ 222252 w 787403"/>
              <a:gd name="connsiteY1" fmla="*/ 27252 h 978165"/>
              <a:gd name="connsiteX2" fmla="*/ 787403 w 787403"/>
              <a:gd name="connsiteY2" fmla="*/ 133615 h 978165"/>
              <a:gd name="connsiteX0" fmla="*/ 198101 w 795001"/>
              <a:gd name="connsiteY0" fmla="*/ 953219 h 953219"/>
              <a:gd name="connsiteX1" fmla="*/ 229850 w 795001"/>
              <a:gd name="connsiteY1" fmla="*/ 2306 h 953219"/>
              <a:gd name="connsiteX2" fmla="*/ 795001 w 795001"/>
              <a:gd name="connsiteY2" fmla="*/ 108669 h 953219"/>
              <a:gd name="connsiteX0" fmla="*/ 198101 w 795001"/>
              <a:gd name="connsiteY0" fmla="*/ 954807 h 954807"/>
              <a:gd name="connsiteX1" fmla="*/ 229850 w 795001"/>
              <a:gd name="connsiteY1" fmla="*/ 3894 h 954807"/>
              <a:gd name="connsiteX2" fmla="*/ 795001 w 795001"/>
              <a:gd name="connsiteY2" fmla="*/ 110257 h 954807"/>
              <a:gd name="connsiteX0" fmla="*/ 171797 w 768697"/>
              <a:gd name="connsiteY0" fmla="*/ 987376 h 987376"/>
              <a:gd name="connsiteX1" fmla="*/ 274984 w 768697"/>
              <a:gd name="connsiteY1" fmla="*/ 3125 h 987376"/>
              <a:gd name="connsiteX2" fmla="*/ 768697 w 768697"/>
              <a:gd name="connsiteY2" fmla="*/ 142826 h 987376"/>
              <a:gd name="connsiteX0" fmla="*/ 170503 w 767403"/>
              <a:gd name="connsiteY0" fmla="*/ 985024 h 985024"/>
              <a:gd name="connsiteX1" fmla="*/ 273690 w 767403"/>
              <a:gd name="connsiteY1" fmla="*/ 773 h 985024"/>
              <a:gd name="connsiteX2" fmla="*/ 767403 w 767403"/>
              <a:gd name="connsiteY2" fmla="*/ 140474 h 985024"/>
              <a:gd name="connsiteX0" fmla="*/ 174673 w 771573"/>
              <a:gd name="connsiteY0" fmla="*/ 985024 h 985024"/>
              <a:gd name="connsiteX1" fmla="*/ 277860 w 771573"/>
              <a:gd name="connsiteY1" fmla="*/ 773 h 985024"/>
              <a:gd name="connsiteX2" fmla="*/ 771573 w 771573"/>
              <a:gd name="connsiteY2" fmla="*/ 140474 h 985024"/>
              <a:gd name="connsiteX0" fmla="*/ 124919 w 721819"/>
              <a:gd name="connsiteY0" fmla="*/ 985024 h 985024"/>
              <a:gd name="connsiteX1" fmla="*/ 228106 w 721819"/>
              <a:gd name="connsiteY1" fmla="*/ 773 h 985024"/>
              <a:gd name="connsiteX2" fmla="*/ 721819 w 721819"/>
              <a:gd name="connsiteY2" fmla="*/ 140474 h 985024"/>
              <a:gd name="connsiteX0" fmla="*/ 173098 w 769998"/>
              <a:gd name="connsiteY0" fmla="*/ 961365 h 961365"/>
              <a:gd name="connsiteX1" fmla="*/ 166747 w 769998"/>
              <a:gd name="connsiteY1" fmla="*/ 926 h 961365"/>
              <a:gd name="connsiteX2" fmla="*/ 769998 w 769998"/>
              <a:gd name="connsiteY2" fmla="*/ 116815 h 9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9998" h="961365">
                <a:moveTo>
                  <a:pt x="173098" y="961365"/>
                </a:moveTo>
                <a:cubicBezTo>
                  <a:pt x="-41744" y="815844"/>
                  <a:pt x="-70847" y="13097"/>
                  <a:pt x="166747" y="926"/>
                </a:cubicBezTo>
                <a:cubicBezTo>
                  <a:pt x="404341" y="-11245"/>
                  <a:pt x="441914" y="100411"/>
                  <a:pt x="769998" y="11681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8973303-DB12-4EAA-B117-8CF5A4B0A769}"/>
              </a:ext>
            </a:extLst>
          </p:cNvPr>
          <p:cNvSpPr/>
          <p:nvPr/>
        </p:nvSpPr>
        <p:spPr>
          <a:xfrm>
            <a:off x="8975837" y="2457642"/>
            <a:ext cx="1142615" cy="566399"/>
          </a:xfrm>
          <a:custGeom>
            <a:avLst/>
            <a:gdLst>
              <a:gd name="connsiteX0" fmla="*/ 0 w 1155700"/>
              <a:gd name="connsiteY0" fmla="*/ 0 h 1037906"/>
              <a:gd name="connsiteX1" fmla="*/ 292100 w 1155700"/>
              <a:gd name="connsiteY1" fmla="*/ 1028700 h 1037906"/>
              <a:gd name="connsiteX2" fmla="*/ 1155700 w 1155700"/>
              <a:gd name="connsiteY2" fmla="*/ 419100 h 1037906"/>
              <a:gd name="connsiteX0" fmla="*/ 0 w 1155700"/>
              <a:gd name="connsiteY0" fmla="*/ 0 h 628033"/>
              <a:gd name="connsiteX1" fmla="*/ 149225 w 1155700"/>
              <a:gd name="connsiteY1" fmla="*/ 528637 h 628033"/>
              <a:gd name="connsiteX2" fmla="*/ 1155700 w 1155700"/>
              <a:gd name="connsiteY2" fmla="*/ 419100 h 628033"/>
              <a:gd name="connsiteX0" fmla="*/ 0 w 1155700"/>
              <a:gd name="connsiteY0" fmla="*/ 0 h 628033"/>
              <a:gd name="connsiteX1" fmla="*/ 149225 w 1155700"/>
              <a:gd name="connsiteY1" fmla="*/ 528637 h 628033"/>
              <a:gd name="connsiteX2" fmla="*/ 1155700 w 1155700"/>
              <a:gd name="connsiteY2" fmla="*/ 419100 h 628033"/>
              <a:gd name="connsiteX0" fmla="*/ 0 w 1131887"/>
              <a:gd name="connsiteY0" fmla="*/ 0 h 630921"/>
              <a:gd name="connsiteX1" fmla="*/ 149225 w 1131887"/>
              <a:gd name="connsiteY1" fmla="*/ 528637 h 630921"/>
              <a:gd name="connsiteX2" fmla="*/ 1131887 w 1131887"/>
              <a:gd name="connsiteY2" fmla="*/ 423863 h 630921"/>
              <a:gd name="connsiteX0" fmla="*/ 0 w 1131887"/>
              <a:gd name="connsiteY0" fmla="*/ 0 h 583557"/>
              <a:gd name="connsiteX1" fmla="*/ 149225 w 1131887"/>
              <a:gd name="connsiteY1" fmla="*/ 528637 h 583557"/>
              <a:gd name="connsiteX2" fmla="*/ 1131887 w 1131887"/>
              <a:gd name="connsiteY2" fmla="*/ 423863 h 583557"/>
              <a:gd name="connsiteX0" fmla="*/ 0 w 1131887"/>
              <a:gd name="connsiteY0" fmla="*/ 0 h 569650"/>
              <a:gd name="connsiteX1" fmla="*/ 149225 w 1131887"/>
              <a:gd name="connsiteY1" fmla="*/ 528637 h 569650"/>
              <a:gd name="connsiteX2" fmla="*/ 1131887 w 1131887"/>
              <a:gd name="connsiteY2" fmla="*/ 423863 h 569650"/>
              <a:gd name="connsiteX0" fmla="*/ 10728 w 1142615"/>
              <a:gd name="connsiteY0" fmla="*/ 0 h 566399"/>
              <a:gd name="connsiteX1" fmla="*/ 102803 w 1142615"/>
              <a:gd name="connsiteY1" fmla="*/ 523874 h 566399"/>
              <a:gd name="connsiteX2" fmla="*/ 1142615 w 1142615"/>
              <a:gd name="connsiteY2" fmla="*/ 423863 h 56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2615" h="566399">
                <a:moveTo>
                  <a:pt x="10728" y="0"/>
                </a:moveTo>
                <a:cubicBezTo>
                  <a:pt x="50944" y="179388"/>
                  <a:pt x="-85845" y="453230"/>
                  <a:pt x="102803" y="523874"/>
                </a:cubicBezTo>
                <a:cubicBezTo>
                  <a:pt x="291451" y="594518"/>
                  <a:pt x="840460" y="587376"/>
                  <a:pt x="1142615" y="42386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DB64117-2661-4C90-8A76-F271251CFDA6}"/>
              </a:ext>
            </a:extLst>
          </p:cNvPr>
          <p:cNvSpPr/>
          <p:nvPr/>
        </p:nvSpPr>
        <p:spPr>
          <a:xfrm>
            <a:off x="10129565" y="2489393"/>
            <a:ext cx="1200150" cy="731347"/>
          </a:xfrm>
          <a:custGeom>
            <a:avLst/>
            <a:gdLst>
              <a:gd name="connsiteX0" fmla="*/ 0 w 1239976"/>
              <a:gd name="connsiteY0" fmla="*/ 381000 h 1080176"/>
              <a:gd name="connsiteX1" fmla="*/ 1092200 w 1239976"/>
              <a:gd name="connsiteY1" fmla="*/ 1073150 h 1080176"/>
              <a:gd name="connsiteX2" fmla="*/ 1200150 w 1239976"/>
              <a:gd name="connsiteY2" fmla="*/ 0 h 1080176"/>
              <a:gd name="connsiteX0" fmla="*/ 0 w 1203145"/>
              <a:gd name="connsiteY0" fmla="*/ 381000 h 747595"/>
              <a:gd name="connsiteX1" fmla="*/ 549275 w 1203145"/>
              <a:gd name="connsiteY1" fmla="*/ 720725 h 747595"/>
              <a:gd name="connsiteX2" fmla="*/ 1200150 w 1203145"/>
              <a:gd name="connsiteY2" fmla="*/ 0 h 747595"/>
              <a:gd name="connsiteX0" fmla="*/ 0 w 1203145"/>
              <a:gd name="connsiteY0" fmla="*/ 381000 h 731347"/>
              <a:gd name="connsiteX1" fmla="*/ 549275 w 1203145"/>
              <a:gd name="connsiteY1" fmla="*/ 720725 h 731347"/>
              <a:gd name="connsiteX2" fmla="*/ 1200150 w 1203145"/>
              <a:gd name="connsiteY2" fmla="*/ 0 h 731347"/>
              <a:gd name="connsiteX0" fmla="*/ 0 w 1200150"/>
              <a:gd name="connsiteY0" fmla="*/ 381000 h 731347"/>
              <a:gd name="connsiteX1" fmla="*/ 549275 w 1200150"/>
              <a:gd name="connsiteY1" fmla="*/ 720725 h 731347"/>
              <a:gd name="connsiteX2" fmla="*/ 1200150 w 1200150"/>
              <a:gd name="connsiteY2" fmla="*/ 0 h 731347"/>
              <a:gd name="connsiteX0" fmla="*/ 0 w 1200150"/>
              <a:gd name="connsiteY0" fmla="*/ 381000 h 731347"/>
              <a:gd name="connsiteX1" fmla="*/ 549275 w 1200150"/>
              <a:gd name="connsiteY1" fmla="*/ 720725 h 731347"/>
              <a:gd name="connsiteX2" fmla="*/ 1200150 w 1200150"/>
              <a:gd name="connsiteY2" fmla="*/ 0 h 73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731347">
                <a:moveTo>
                  <a:pt x="0" y="381000"/>
                </a:moveTo>
                <a:cubicBezTo>
                  <a:pt x="341312" y="549275"/>
                  <a:pt x="349250" y="784225"/>
                  <a:pt x="549275" y="720725"/>
                </a:cubicBezTo>
                <a:cubicBezTo>
                  <a:pt x="749300" y="657225"/>
                  <a:pt x="1098549" y="385762"/>
                  <a:pt x="120015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3E6AAAC-B17F-4A24-A8F8-671D11242C05}"/>
              </a:ext>
            </a:extLst>
          </p:cNvPr>
          <p:cNvSpPr/>
          <p:nvPr/>
        </p:nvSpPr>
        <p:spPr>
          <a:xfrm>
            <a:off x="10770915" y="1600394"/>
            <a:ext cx="941105" cy="896937"/>
          </a:xfrm>
          <a:custGeom>
            <a:avLst/>
            <a:gdLst>
              <a:gd name="connsiteX0" fmla="*/ 0 w 1521328"/>
              <a:gd name="connsiteY0" fmla="*/ 96642 h 998342"/>
              <a:gd name="connsiteX1" fmla="*/ 1511300 w 1521328"/>
              <a:gd name="connsiteY1" fmla="*/ 83942 h 998342"/>
              <a:gd name="connsiteX2" fmla="*/ 539750 w 1521328"/>
              <a:gd name="connsiteY2" fmla="*/ 998342 h 998342"/>
              <a:gd name="connsiteX0" fmla="*/ 0 w 1066233"/>
              <a:gd name="connsiteY0" fmla="*/ 12084 h 913784"/>
              <a:gd name="connsiteX1" fmla="*/ 1030287 w 1066233"/>
              <a:gd name="connsiteY1" fmla="*/ 432771 h 913784"/>
              <a:gd name="connsiteX2" fmla="*/ 539750 w 1066233"/>
              <a:gd name="connsiteY2" fmla="*/ 913784 h 913784"/>
              <a:gd name="connsiteX0" fmla="*/ 0 w 1037377"/>
              <a:gd name="connsiteY0" fmla="*/ 13559 h 915259"/>
              <a:gd name="connsiteX1" fmla="*/ 1030287 w 1037377"/>
              <a:gd name="connsiteY1" fmla="*/ 434246 h 915259"/>
              <a:gd name="connsiteX2" fmla="*/ 539750 w 1037377"/>
              <a:gd name="connsiteY2" fmla="*/ 915259 h 915259"/>
              <a:gd name="connsiteX0" fmla="*/ 0 w 1020367"/>
              <a:gd name="connsiteY0" fmla="*/ 11769 h 913469"/>
              <a:gd name="connsiteX1" fmla="*/ 1011237 w 1020367"/>
              <a:gd name="connsiteY1" fmla="*/ 489606 h 913469"/>
              <a:gd name="connsiteX2" fmla="*/ 539750 w 1020367"/>
              <a:gd name="connsiteY2" fmla="*/ 913469 h 913469"/>
              <a:gd name="connsiteX0" fmla="*/ 0 w 1050276"/>
              <a:gd name="connsiteY0" fmla="*/ 10613 h 907550"/>
              <a:gd name="connsiteX1" fmla="*/ 1011237 w 1050276"/>
              <a:gd name="connsiteY1" fmla="*/ 488450 h 907550"/>
              <a:gd name="connsiteX2" fmla="*/ 539750 w 1050276"/>
              <a:gd name="connsiteY2" fmla="*/ 907550 h 907550"/>
              <a:gd name="connsiteX0" fmla="*/ 0 w 1024453"/>
              <a:gd name="connsiteY0" fmla="*/ 10613 h 907550"/>
              <a:gd name="connsiteX1" fmla="*/ 1011237 w 1024453"/>
              <a:gd name="connsiteY1" fmla="*/ 488450 h 907550"/>
              <a:gd name="connsiteX2" fmla="*/ 539750 w 1024453"/>
              <a:gd name="connsiteY2" fmla="*/ 907550 h 907550"/>
              <a:gd name="connsiteX0" fmla="*/ 0 w 1025470"/>
              <a:gd name="connsiteY0" fmla="*/ 10613 h 907550"/>
              <a:gd name="connsiteX1" fmla="*/ 1011237 w 1025470"/>
              <a:gd name="connsiteY1" fmla="*/ 488450 h 907550"/>
              <a:gd name="connsiteX2" fmla="*/ 554037 w 1025470"/>
              <a:gd name="connsiteY2" fmla="*/ 907550 h 907550"/>
              <a:gd name="connsiteX0" fmla="*/ 0 w 1012748"/>
              <a:gd name="connsiteY0" fmla="*/ 15879 h 912816"/>
              <a:gd name="connsiteX1" fmla="*/ 1011237 w 1012748"/>
              <a:gd name="connsiteY1" fmla="*/ 493716 h 912816"/>
              <a:gd name="connsiteX2" fmla="*/ 554037 w 1012748"/>
              <a:gd name="connsiteY2" fmla="*/ 912816 h 912816"/>
              <a:gd name="connsiteX0" fmla="*/ 0 w 1012285"/>
              <a:gd name="connsiteY0" fmla="*/ 11268 h 908205"/>
              <a:gd name="connsiteX1" fmla="*/ 1011237 w 1012285"/>
              <a:gd name="connsiteY1" fmla="*/ 489105 h 908205"/>
              <a:gd name="connsiteX2" fmla="*/ 554037 w 1012285"/>
              <a:gd name="connsiteY2" fmla="*/ 908205 h 908205"/>
              <a:gd name="connsiteX0" fmla="*/ 0 w 1011736"/>
              <a:gd name="connsiteY0" fmla="*/ 3045 h 899982"/>
              <a:gd name="connsiteX1" fmla="*/ 1011237 w 1011736"/>
              <a:gd name="connsiteY1" fmla="*/ 480882 h 899982"/>
              <a:gd name="connsiteX2" fmla="*/ 554037 w 1011736"/>
              <a:gd name="connsiteY2" fmla="*/ 899982 h 899982"/>
              <a:gd name="connsiteX0" fmla="*/ 0 w 1015735"/>
              <a:gd name="connsiteY0" fmla="*/ 2615 h 899552"/>
              <a:gd name="connsiteX1" fmla="*/ 1011237 w 1015735"/>
              <a:gd name="connsiteY1" fmla="*/ 480452 h 899552"/>
              <a:gd name="connsiteX2" fmla="*/ 554037 w 1015735"/>
              <a:gd name="connsiteY2" fmla="*/ 899552 h 899552"/>
              <a:gd name="connsiteX0" fmla="*/ 0 w 935270"/>
              <a:gd name="connsiteY0" fmla="*/ 2013 h 898950"/>
              <a:gd name="connsiteX1" fmla="*/ 930275 w 935270"/>
              <a:gd name="connsiteY1" fmla="*/ 608438 h 898950"/>
              <a:gd name="connsiteX2" fmla="*/ 554037 w 935270"/>
              <a:gd name="connsiteY2" fmla="*/ 898950 h 898950"/>
              <a:gd name="connsiteX0" fmla="*/ 0 w 941105"/>
              <a:gd name="connsiteY0" fmla="*/ 0 h 896937"/>
              <a:gd name="connsiteX1" fmla="*/ 930275 w 941105"/>
              <a:gd name="connsiteY1" fmla="*/ 606425 h 896937"/>
              <a:gd name="connsiteX2" fmla="*/ 554037 w 941105"/>
              <a:gd name="connsiteY2" fmla="*/ 896937 h 89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105" h="896937">
                <a:moveTo>
                  <a:pt x="0" y="0"/>
                </a:moveTo>
                <a:cubicBezTo>
                  <a:pt x="739246" y="18520"/>
                  <a:pt x="999861" y="490273"/>
                  <a:pt x="930275" y="606425"/>
                </a:cubicBezTo>
                <a:cubicBezTo>
                  <a:pt x="860689" y="722577"/>
                  <a:pt x="722841" y="700616"/>
                  <a:pt x="554037" y="89693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C1C62F8-2423-4F27-BEAE-2D19CC0499E7}"/>
              </a:ext>
            </a:extLst>
          </p:cNvPr>
          <p:cNvSpPr/>
          <p:nvPr/>
        </p:nvSpPr>
        <p:spPr>
          <a:xfrm>
            <a:off x="9551715" y="1609919"/>
            <a:ext cx="54769" cy="171450"/>
          </a:xfrm>
          <a:custGeom>
            <a:avLst/>
            <a:gdLst>
              <a:gd name="connsiteX0" fmla="*/ 104775 w 104775"/>
              <a:gd name="connsiteY0" fmla="*/ 247650 h 247650"/>
              <a:gd name="connsiteX1" fmla="*/ 85725 w 104775"/>
              <a:gd name="connsiteY1" fmla="*/ 95250 h 247650"/>
              <a:gd name="connsiteX2" fmla="*/ 0 w 104775"/>
              <a:gd name="connsiteY2" fmla="*/ 0 h 247650"/>
              <a:gd name="connsiteX0" fmla="*/ 54769 w 87054"/>
              <a:gd name="connsiteY0" fmla="*/ 171450 h 171450"/>
              <a:gd name="connsiteX1" fmla="*/ 85725 w 87054"/>
              <a:gd name="connsiteY1" fmla="*/ 95250 h 171450"/>
              <a:gd name="connsiteX2" fmla="*/ 0 w 87054"/>
              <a:gd name="connsiteY2" fmla="*/ 0 h 171450"/>
              <a:gd name="connsiteX0" fmla="*/ 54769 w 84744"/>
              <a:gd name="connsiteY0" fmla="*/ 171450 h 171450"/>
              <a:gd name="connsiteX1" fmla="*/ 83344 w 84744"/>
              <a:gd name="connsiteY1" fmla="*/ 85725 h 171450"/>
              <a:gd name="connsiteX2" fmla="*/ 0 w 84744"/>
              <a:gd name="connsiteY2" fmla="*/ 0 h 171450"/>
              <a:gd name="connsiteX0" fmla="*/ 54769 w 54769"/>
              <a:gd name="connsiteY0" fmla="*/ 171450 h 171450"/>
              <a:gd name="connsiteX1" fmla="*/ 28575 w 54769"/>
              <a:gd name="connsiteY1" fmla="*/ 78581 h 171450"/>
              <a:gd name="connsiteX2" fmla="*/ 0 w 54769"/>
              <a:gd name="connsiteY2" fmla="*/ 0 h 171450"/>
              <a:gd name="connsiteX0" fmla="*/ 54769 w 54769"/>
              <a:gd name="connsiteY0" fmla="*/ 171450 h 171450"/>
              <a:gd name="connsiteX1" fmla="*/ 0 w 54769"/>
              <a:gd name="connsiteY1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69" h="171450">
                <a:moveTo>
                  <a:pt x="54769" y="171450"/>
                </a:moveTo>
                <a:lnTo>
                  <a:pt x="0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EA51D118-6EA5-4AA9-A0F6-086BF08506ED}"/>
              </a:ext>
            </a:extLst>
          </p:cNvPr>
          <p:cNvSpPr/>
          <p:nvPr/>
        </p:nvSpPr>
        <p:spPr>
          <a:xfrm>
            <a:off x="10292286" y="2241924"/>
            <a:ext cx="1031081" cy="275707"/>
          </a:xfrm>
          <a:custGeom>
            <a:avLst/>
            <a:gdLst>
              <a:gd name="connsiteX0" fmla="*/ 24286 w 1055367"/>
              <a:gd name="connsiteY0" fmla="*/ 0 h 234863"/>
              <a:gd name="connsiteX1" fmla="*/ 74292 w 1055367"/>
              <a:gd name="connsiteY1" fmla="*/ 219075 h 234863"/>
              <a:gd name="connsiteX2" fmla="*/ 645792 w 1055367"/>
              <a:gd name="connsiteY2" fmla="*/ 211931 h 234863"/>
              <a:gd name="connsiteX3" fmla="*/ 924398 w 1055367"/>
              <a:gd name="connsiteY3" fmla="*/ 166687 h 234863"/>
              <a:gd name="connsiteX4" fmla="*/ 1055367 w 1055367"/>
              <a:gd name="connsiteY4" fmla="*/ 204787 h 234863"/>
              <a:gd name="connsiteX0" fmla="*/ 29188 w 1060269"/>
              <a:gd name="connsiteY0" fmla="*/ 0 h 234863"/>
              <a:gd name="connsiteX1" fmla="*/ 79194 w 1060269"/>
              <a:gd name="connsiteY1" fmla="*/ 219075 h 234863"/>
              <a:gd name="connsiteX2" fmla="*/ 650694 w 1060269"/>
              <a:gd name="connsiteY2" fmla="*/ 211931 h 234863"/>
              <a:gd name="connsiteX3" fmla="*/ 929300 w 1060269"/>
              <a:gd name="connsiteY3" fmla="*/ 166687 h 234863"/>
              <a:gd name="connsiteX4" fmla="*/ 1060269 w 1060269"/>
              <a:gd name="connsiteY4" fmla="*/ 204787 h 234863"/>
              <a:gd name="connsiteX0" fmla="*/ 29188 w 1060269"/>
              <a:gd name="connsiteY0" fmla="*/ 0 h 234863"/>
              <a:gd name="connsiteX1" fmla="*/ 79194 w 1060269"/>
              <a:gd name="connsiteY1" fmla="*/ 219075 h 234863"/>
              <a:gd name="connsiteX2" fmla="*/ 650694 w 1060269"/>
              <a:gd name="connsiteY2" fmla="*/ 211931 h 234863"/>
              <a:gd name="connsiteX3" fmla="*/ 929300 w 1060269"/>
              <a:gd name="connsiteY3" fmla="*/ 166687 h 234863"/>
              <a:gd name="connsiteX4" fmla="*/ 1060269 w 1060269"/>
              <a:gd name="connsiteY4" fmla="*/ 204787 h 234863"/>
              <a:gd name="connsiteX0" fmla="*/ 41300 w 1072381"/>
              <a:gd name="connsiteY0" fmla="*/ 0 h 234863"/>
              <a:gd name="connsiteX1" fmla="*/ 91306 w 1072381"/>
              <a:gd name="connsiteY1" fmla="*/ 219075 h 234863"/>
              <a:gd name="connsiteX2" fmla="*/ 662806 w 1072381"/>
              <a:gd name="connsiteY2" fmla="*/ 211931 h 234863"/>
              <a:gd name="connsiteX3" fmla="*/ 941412 w 1072381"/>
              <a:gd name="connsiteY3" fmla="*/ 166687 h 234863"/>
              <a:gd name="connsiteX4" fmla="*/ 1072381 w 1072381"/>
              <a:gd name="connsiteY4" fmla="*/ 204787 h 234863"/>
              <a:gd name="connsiteX0" fmla="*/ 29185 w 1060266"/>
              <a:gd name="connsiteY0" fmla="*/ 0 h 218646"/>
              <a:gd name="connsiteX1" fmla="*/ 122053 w 1060266"/>
              <a:gd name="connsiteY1" fmla="*/ 195262 h 218646"/>
              <a:gd name="connsiteX2" fmla="*/ 650691 w 1060266"/>
              <a:gd name="connsiteY2" fmla="*/ 211931 h 218646"/>
              <a:gd name="connsiteX3" fmla="*/ 929297 w 1060266"/>
              <a:gd name="connsiteY3" fmla="*/ 166687 h 218646"/>
              <a:gd name="connsiteX4" fmla="*/ 1060266 w 1060266"/>
              <a:gd name="connsiteY4" fmla="*/ 204787 h 218646"/>
              <a:gd name="connsiteX0" fmla="*/ 29185 w 1060266"/>
              <a:gd name="connsiteY0" fmla="*/ 0 h 218646"/>
              <a:gd name="connsiteX1" fmla="*/ 122053 w 1060266"/>
              <a:gd name="connsiteY1" fmla="*/ 195262 h 218646"/>
              <a:gd name="connsiteX2" fmla="*/ 650691 w 1060266"/>
              <a:gd name="connsiteY2" fmla="*/ 211931 h 218646"/>
              <a:gd name="connsiteX3" fmla="*/ 929297 w 1060266"/>
              <a:gd name="connsiteY3" fmla="*/ 166687 h 218646"/>
              <a:gd name="connsiteX4" fmla="*/ 1060266 w 1060266"/>
              <a:gd name="connsiteY4" fmla="*/ 204787 h 218646"/>
              <a:gd name="connsiteX0" fmla="*/ 25566 w 1056647"/>
              <a:gd name="connsiteY0" fmla="*/ 0 h 232834"/>
              <a:gd name="connsiteX1" fmla="*/ 118434 w 1056647"/>
              <a:gd name="connsiteY1" fmla="*/ 195262 h 232834"/>
              <a:gd name="connsiteX2" fmla="*/ 520865 w 1056647"/>
              <a:gd name="connsiteY2" fmla="*/ 230981 h 232834"/>
              <a:gd name="connsiteX3" fmla="*/ 925678 w 1056647"/>
              <a:gd name="connsiteY3" fmla="*/ 166687 h 232834"/>
              <a:gd name="connsiteX4" fmla="*/ 1056647 w 1056647"/>
              <a:gd name="connsiteY4" fmla="*/ 204787 h 232834"/>
              <a:gd name="connsiteX0" fmla="*/ 25566 w 1056647"/>
              <a:gd name="connsiteY0" fmla="*/ 0 h 236890"/>
              <a:gd name="connsiteX1" fmla="*/ 118434 w 1056647"/>
              <a:gd name="connsiteY1" fmla="*/ 195262 h 236890"/>
              <a:gd name="connsiteX2" fmla="*/ 520865 w 1056647"/>
              <a:gd name="connsiteY2" fmla="*/ 230981 h 236890"/>
              <a:gd name="connsiteX3" fmla="*/ 854241 w 1056647"/>
              <a:gd name="connsiteY3" fmla="*/ 109537 h 236890"/>
              <a:gd name="connsiteX4" fmla="*/ 1056647 w 1056647"/>
              <a:gd name="connsiteY4" fmla="*/ 204787 h 236890"/>
              <a:gd name="connsiteX0" fmla="*/ 25815 w 1056896"/>
              <a:gd name="connsiteY0" fmla="*/ 0 h 215675"/>
              <a:gd name="connsiteX1" fmla="*/ 118683 w 1056896"/>
              <a:gd name="connsiteY1" fmla="*/ 195262 h 215675"/>
              <a:gd name="connsiteX2" fmla="*/ 530639 w 1056896"/>
              <a:gd name="connsiteY2" fmla="*/ 200024 h 215675"/>
              <a:gd name="connsiteX3" fmla="*/ 854490 w 1056896"/>
              <a:gd name="connsiteY3" fmla="*/ 109537 h 215675"/>
              <a:gd name="connsiteX4" fmla="*/ 1056896 w 1056896"/>
              <a:gd name="connsiteY4" fmla="*/ 204787 h 215675"/>
              <a:gd name="connsiteX0" fmla="*/ 25815 w 1056896"/>
              <a:gd name="connsiteY0" fmla="*/ 0 h 230647"/>
              <a:gd name="connsiteX1" fmla="*/ 118683 w 1056896"/>
              <a:gd name="connsiteY1" fmla="*/ 195262 h 230647"/>
              <a:gd name="connsiteX2" fmla="*/ 530639 w 1056896"/>
              <a:gd name="connsiteY2" fmla="*/ 200024 h 230647"/>
              <a:gd name="connsiteX3" fmla="*/ 854490 w 1056896"/>
              <a:gd name="connsiteY3" fmla="*/ 109537 h 230647"/>
              <a:gd name="connsiteX4" fmla="*/ 1056896 w 1056896"/>
              <a:gd name="connsiteY4" fmla="*/ 204787 h 230647"/>
              <a:gd name="connsiteX0" fmla="*/ 25815 w 1056896"/>
              <a:gd name="connsiteY0" fmla="*/ 26196 h 250408"/>
              <a:gd name="connsiteX1" fmla="*/ 118683 w 1056896"/>
              <a:gd name="connsiteY1" fmla="*/ 221458 h 250408"/>
              <a:gd name="connsiteX2" fmla="*/ 530639 w 1056896"/>
              <a:gd name="connsiteY2" fmla="*/ 226220 h 250408"/>
              <a:gd name="connsiteX3" fmla="*/ 918784 w 1056896"/>
              <a:gd name="connsiteY3" fmla="*/ 2 h 250408"/>
              <a:gd name="connsiteX4" fmla="*/ 1056896 w 1056896"/>
              <a:gd name="connsiteY4" fmla="*/ 230983 h 250408"/>
              <a:gd name="connsiteX0" fmla="*/ 27392 w 1058473"/>
              <a:gd name="connsiteY0" fmla="*/ 26197 h 230984"/>
              <a:gd name="connsiteX1" fmla="*/ 120260 w 1058473"/>
              <a:gd name="connsiteY1" fmla="*/ 221459 h 230984"/>
              <a:gd name="connsiteX2" fmla="*/ 589366 w 1058473"/>
              <a:gd name="connsiteY2" fmla="*/ 159546 h 230984"/>
              <a:gd name="connsiteX3" fmla="*/ 920361 w 1058473"/>
              <a:gd name="connsiteY3" fmla="*/ 3 h 230984"/>
              <a:gd name="connsiteX4" fmla="*/ 1058473 w 1058473"/>
              <a:gd name="connsiteY4" fmla="*/ 230984 h 230984"/>
              <a:gd name="connsiteX0" fmla="*/ 16463 w 1047544"/>
              <a:gd name="connsiteY0" fmla="*/ 26197 h 258826"/>
              <a:gd name="connsiteX1" fmla="*/ 197438 w 1047544"/>
              <a:gd name="connsiteY1" fmla="*/ 254797 h 258826"/>
              <a:gd name="connsiteX2" fmla="*/ 578437 w 1047544"/>
              <a:gd name="connsiteY2" fmla="*/ 159546 h 258826"/>
              <a:gd name="connsiteX3" fmla="*/ 909432 w 1047544"/>
              <a:gd name="connsiteY3" fmla="*/ 3 h 258826"/>
              <a:gd name="connsiteX4" fmla="*/ 1047544 w 1047544"/>
              <a:gd name="connsiteY4" fmla="*/ 230984 h 258826"/>
              <a:gd name="connsiteX0" fmla="*/ 17173 w 1048254"/>
              <a:gd name="connsiteY0" fmla="*/ 26197 h 260249"/>
              <a:gd name="connsiteX1" fmla="*/ 198148 w 1048254"/>
              <a:gd name="connsiteY1" fmla="*/ 254797 h 260249"/>
              <a:gd name="connsiteX2" fmla="*/ 579147 w 1048254"/>
              <a:gd name="connsiteY2" fmla="*/ 159546 h 260249"/>
              <a:gd name="connsiteX3" fmla="*/ 910142 w 1048254"/>
              <a:gd name="connsiteY3" fmla="*/ 3 h 260249"/>
              <a:gd name="connsiteX4" fmla="*/ 1048254 w 1048254"/>
              <a:gd name="connsiteY4" fmla="*/ 230984 h 260249"/>
              <a:gd name="connsiteX0" fmla="*/ 17173 w 1048254"/>
              <a:gd name="connsiteY0" fmla="*/ 26206 h 269552"/>
              <a:gd name="connsiteX1" fmla="*/ 198148 w 1048254"/>
              <a:gd name="connsiteY1" fmla="*/ 254806 h 269552"/>
              <a:gd name="connsiteX2" fmla="*/ 579147 w 1048254"/>
              <a:gd name="connsiteY2" fmla="*/ 159555 h 269552"/>
              <a:gd name="connsiteX3" fmla="*/ 910142 w 1048254"/>
              <a:gd name="connsiteY3" fmla="*/ 12 h 269552"/>
              <a:gd name="connsiteX4" fmla="*/ 1048254 w 1048254"/>
              <a:gd name="connsiteY4" fmla="*/ 230993 h 269552"/>
              <a:gd name="connsiteX0" fmla="*/ 17173 w 1048254"/>
              <a:gd name="connsiteY0" fmla="*/ 26206 h 269552"/>
              <a:gd name="connsiteX1" fmla="*/ 198148 w 1048254"/>
              <a:gd name="connsiteY1" fmla="*/ 254806 h 269552"/>
              <a:gd name="connsiteX2" fmla="*/ 579147 w 1048254"/>
              <a:gd name="connsiteY2" fmla="*/ 159555 h 269552"/>
              <a:gd name="connsiteX3" fmla="*/ 910142 w 1048254"/>
              <a:gd name="connsiteY3" fmla="*/ 12 h 269552"/>
              <a:gd name="connsiteX4" fmla="*/ 1048254 w 1048254"/>
              <a:gd name="connsiteY4" fmla="*/ 230993 h 269552"/>
              <a:gd name="connsiteX0" fmla="*/ 17173 w 1048254"/>
              <a:gd name="connsiteY0" fmla="*/ 32361 h 275707"/>
              <a:gd name="connsiteX1" fmla="*/ 198148 w 1048254"/>
              <a:gd name="connsiteY1" fmla="*/ 260961 h 275707"/>
              <a:gd name="connsiteX2" fmla="*/ 579147 w 1048254"/>
              <a:gd name="connsiteY2" fmla="*/ 165710 h 275707"/>
              <a:gd name="connsiteX3" fmla="*/ 910142 w 1048254"/>
              <a:gd name="connsiteY3" fmla="*/ 6167 h 275707"/>
              <a:gd name="connsiteX4" fmla="*/ 1048254 w 1048254"/>
              <a:gd name="connsiteY4" fmla="*/ 237148 h 275707"/>
              <a:gd name="connsiteX0" fmla="*/ 0 w 1031081"/>
              <a:gd name="connsiteY0" fmla="*/ 32361 h 275707"/>
              <a:gd name="connsiteX1" fmla="*/ 180975 w 1031081"/>
              <a:gd name="connsiteY1" fmla="*/ 260961 h 275707"/>
              <a:gd name="connsiteX2" fmla="*/ 561974 w 1031081"/>
              <a:gd name="connsiteY2" fmla="*/ 165710 h 275707"/>
              <a:gd name="connsiteX3" fmla="*/ 892969 w 1031081"/>
              <a:gd name="connsiteY3" fmla="*/ 6167 h 275707"/>
              <a:gd name="connsiteX4" fmla="*/ 1031081 w 1031081"/>
              <a:gd name="connsiteY4" fmla="*/ 237148 h 275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081" h="275707">
                <a:moveTo>
                  <a:pt x="0" y="32361"/>
                </a:moveTo>
                <a:cubicBezTo>
                  <a:pt x="27980" y="171861"/>
                  <a:pt x="77788" y="233974"/>
                  <a:pt x="180975" y="260961"/>
                </a:cubicBezTo>
                <a:cubicBezTo>
                  <a:pt x="284162" y="287948"/>
                  <a:pt x="429020" y="289139"/>
                  <a:pt x="561974" y="165710"/>
                </a:cubicBezTo>
                <a:cubicBezTo>
                  <a:pt x="694928" y="42281"/>
                  <a:pt x="802879" y="-20821"/>
                  <a:pt x="892969" y="6167"/>
                </a:cubicBezTo>
                <a:cubicBezTo>
                  <a:pt x="983059" y="33155"/>
                  <a:pt x="999727" y="217502"/>
                  <a:pt x="1031081" y="237148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840ED3BF-AC87-4F0F-9856-DF6DBB05A6FF}"/>
              </a:ext>
            </a:extLst>
          </p:cNvPr>
          <p:cNvSpPr/>
          <p:nvPr/>
        </p:nvSpPr>
        <p:spPr>
          <a:xfrm>
            <a:off x="10764020" y="1602775"/>
            <a:ext cx="321226" cy="618960"/>
          </a:xfrm>
          <a:custGeom>
            <a:avLst/>
            <a:gdLst>
              <a:gd name="connsiteX0" fmla="*/ 128588 w 402453"/>
              <a:gd name="connsiteY0" fmla="*/ 616744 h 616744"/>
              <a:gd name="connsiteX1" fmla="*/ 402432 w 402453"/>
              <a:gd name="connsiteY1" fmla="*/ 452438 h 616744"/>
              <a:gd name="connsiteX2" fmla="*/ 116682 w 402453"/>
              <a:gd name="connsiteY2" fmla="*/ 166688 h 616744"/>
              <a:gd name="connsiteX3" fmla="*/ 0 w 402453"/>
              <a:gd name="connsiteY3" fmla="*/ 0 h 616744"/>
              <a:gd name="connsiteX0" fmla="*/ 140020 w 413885"/>
              <a:gd name="connsiteY0" fmla="*/ 616744 h 616744"/>
              <a:gd name="connsiteX1" fmla="*/ 413864 w 413885"/>
              <a:gd name="connsiteY1" fmla="*/ 452438 h 616744"/>
              <a:gd name="connsiteX2" fmla="*/ 128114 w 413885"/>
              <a:gd name="connsiteY2" fmla="*/ 166688 h 616744"/>
              <a:gd name="connsiteX3" fmla="*/ 11432 w 413885"/>
              <a:gd name="connsiteY3" fmla="*/ 0 h 616744"/>
              <a:gd name="connsiteX0" fmla="*/ 138754 w 412600"/>
              <a:gd name="connsiteY0" fmla="*/ 616744 h 616744"/>
              <a:gd name="connsiteX1" fmla="*/ 412598 w 412600"/>
              <a:gd name="connsiteY1" fmla="*/ 452438 h 616744"/>
              <a:gd name="connsiteX2" fmla="*/ 143517 w 412600"/>
              <a:gd name="connsiteY2" fmla="*/ 157163 h 616744"/>
              <a:gd name="connsiteX3" fmla="*/ 10166 w 412600"/>
              <a:gd name="connsiteY3" fmla="*/ 0 h 616744"/>
              <a:gd name="connsiteX0" fmla="*/ 138315 w 412161"/>
              <a:gd name="connsiteY0" fmla="*/ 616744 h 616744"/>
              <a:gd name="connsiteX1" fmla="*/ 412159 w 412161"/>
              <a:gd name="connsiteY1" fmla="*/ 452438 h 616744"/>
              <a:gd name="connsiteX2" fmla="*/ 143078 w 412161"/>
              <a:gd name="connsiteY2" fmla="*/ 157163 h 616744"/>
              <a:gd name="connsiteX3" fmla="*/ 9727 w 412161"/>
              <a:gd name="connsiteY3" fmla="*/ 0 h 616744"/>
              <a:gd name="connsiteX0" fmla="*/ 137866 w 321226"/>
              <a:gd name="connsiteY0" fmla="*/ 616744 h 616744"/>
              <a:gd name="connsiteX1" fmla="*/ 321223 w 321226"/>
              <a:gd name="connsiteY1" fmla="*/ 381001 h 616744"/>
              <a:gd name="connsiteX2" fmla="*/ 142629 w 321226"/>
              <a:gd name="connsiteY2" fmla="*/ 157163 h 616744"/>
              <a:gd name="connsiteX3" fmla="*/ 9278 w 321226"/>
              <a:gd name="connsiteY3" fmla="*/ 0 h 616744"/>
              <a:gd name="connsiteX0" fmla="*/ 137866 w 321226"/>
              <a:gd name="connsiteY0" fmla="*/ 616744 h 618960"/>
              <a:gd name="connsiteX1" fmla="*/ 321223 w 321226"/>
              <a:gd name="connsiteY1" fmla="*/ 381001 h 618960"/>
              <a:gd name="connsiteX2" fmla="*/ 142629 w 321226"/>
              <a:gd name="connsiteY2" fmla="*/ 157163 h 618960"/>
              <a:gd name="connsiteX3" fmla="*/ 9278 w 321226"/>
              <a:gd name="connsiteY3" fmla="*/ 0 h 618960"/>
              <a:gd name="connsiteX0" fmla="*/ 137866 w 321226"/>
              <a:gd name="connsiteY0" fmla="*/ 616744 h 618960"/>
              <a:gd name="connsiteX1" fmla="*/ 321223 w 321226"/>
              <a:gd name="connsiteY1" fmla="*/ 381001 h 618960"/>
              <a:gd name="connsiteX2" fmla="*/ 142629 w 321226"/>
              <a:gd name="connsiteY2" fmla="*/ 157163 h 618960"/>
              <a:gd name="connsiteX3" fmla="*/ 9278 w 321226"/>
              <a:gd name="connsiteY3" fmla="*/ 0 h 61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226" h="618960">
                <a:moveTo>
                  <a:pt x="137866" y="616744"/>
                </a:moveTo>
                <a:cubicBezTo>
                  <a:pt x="297211" y="641152"/>
                  <a:pt x="320429" y="457598"/>
                  <a:pt x="321223" y="381001"/>
                </a:cubicBezTo>
                <a:cubicBezTo>
                  <a:pt x="322017" y="304404"/>
                  <a:pt x="194620" y="194470"/>
                  <a:pt x="142629" y="157163"/>
                </a:cubicBezTo>
                <a:cubicBezTo>
                  <a:pt x="90638" y="119856"/>
                  <a:pt x="-34973" y="102791"/>
                  <a:pt x="9278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41CC2A66-F302-44C6-8EEC-3D52C7F1584D}"/>
              </a:ext>
            </a:extLst>
          </p:cNvPr>
          <p:cNvSpPr/>
          <p:nvPr/>
        </p:nvSpPr>
        <p:spPr>
          <a:xfrm>
            <a:off x="243196" y="2596997"/>
            <a:ext cx="2546274" cy="135199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F594DED0-C964-448D-8B9C-458A4966E1F8}"/>
              </a:ext>
            </a:extLst>
          </p:cNvPr>
          <p:cNvGrpSpPr/>
          <p:nvPr/>
        </p:nvGrpSpPr>
        <p:grpSpPr>
          <a:xfrm>
            <a:off x="623026" y="2851595"/>
            <a:ext cx="701964" cy="701964"/>
            <a:chOff x="6179570" y="1396184"/>
            <a:chExt cx="701964" cy="701964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F6201A73-DDFC-47F0-A745-5517FF8613BA}"/>
                </a:ext>
              </a:extLst>
            </p:cNvPr>
            <p:cNvSpPr/>
            <p:nvPr/>
          </p:nvSpPr>
          <p:spPr>
            <a:xfrm>
              <a:off x="6179570" y="1396184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7F76EF1F-63EB-4424-AFDB-5607BD36E1F5}"/>
                </a:ext>
              </a:extLst>
            </p:cNvPr>
            <p:cNvSpPr/>
            <p:nvPr/>
          </p:nvSpPr>
          <p:spPr>
            <a:xfrm>
              <a:off x="6511650" y="1401936"/>
              <a:ext cx="61331" cy="344805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6480152C-721E-405A-8712-1A56AF02BC53}"/>
                </a:ext>
              </a:extLst>
            </p:cNvPr>
            <p:cNvSpPr/>
            <p:nvPr/>
          </p:nvSpPr>
          <p:spPr>
            <a:xfrm>
              <a:off x="6243045" y="1741026"/>
              <a:ext cx="285750" cy="200025"/>
            </a:xfrm>
            <a:custGeom>
              <a:avLst/>
              <a:gdLst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4315 h 204340"/>
                <a:gd name="connsiteX1" fmla="*/ 125730 w 285750"/>
                <a:gd name="connsiteY1" fmla="*/ 23365 h 204340"/>
                <a:gd name="connsiteX2" fmla="*/ 0 w 285750"/>
                <a:gd name="connsiteY2" fmla="*/ 204340 h 204340"/>
                <a:gd name="connsiteX0" fmla="*/ 285750 w 285750"/>
                <a:gd name="connsiteY0" fmla="*/ 0 h 200025"/>
                <a:gd name="connsiteX1" fmla="*/ 106680 w 285750"/>
                <a:gd name="connsiteY1" fmla="*/ 38100 h 200025"/>
                <a:gd name="connsiteX2" fmla="*/ 0 w 285750"/>
                <a:gd name="connsiteY2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200025">
                  <a:moveTo>
                    <a:pt x="285750" y="0"/>
                  </a:moveTo>
                  <a:cubicBezTo>
                    <a:pt x="232410" y="6350"/>
                    <a:pt x="182880" y="-4445"/>
                    <a:pt x="106680" y="38100"/>
                  </a:cubicBezTo>
                  <a:cubicBezTo>
                    <a:pt x="30480" y="80645"/>
                    <a:pt x="39052" y="126206"/>
                    <a:pt x="0" y="20002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7799E1CF-33DE-4539-9FC0-B79FAAF4A1B5}"/>
                </a:ext>
              </a:extLst>
            </p:cNvPr>
            <p:cNvSpPr/>
            <p:nvPr/>
          </p:nvSpPr>
          <p:spPr>
            <a:xfrm>
              <a:off x="6534510" y="1748646"/>
              <a:ext cx="331470" cy="166783"/>
            </a:xfrm>
            <a:custGeom>
              <a:avLst/>
              <a:gdLst>
                <a:gd name="connsiteX0" fmla="*/ 0 w 331470"/>
                <a:gd name="connsiteY0" fmla="*/ 0 h 166783"/>
                <a:gd name="connsiteX1" fmla="*/ 140970 w 331470"/>
                <a:gd name="connsiteY1" fmla="*/ 160020 h 166783"/>
                <a:gd name="connsiteX2" fmla="*/ 331470 w 331470"/>
                <a:gd name="connsiteY2" fmla="*/ 121920 h 16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470" h="166783">
                  <a:moveTo>
                    <a:pt x="0" y="0"/>
                  </a:moveTo>
                  <a:cubicBezTo>
                    <a:pt x="42862" y="69850"/>
                    <a:pt x="85725" y="139700"/>
                    <a:pt x="140970" y="160020"/>
                  </a:cubicBezTo>
                  <a:cubicBezTo>
                    <a:pt x="196215" y="180340"/>
                    <a:pt x="263842" y="151130"/>
                    <a:pt x="331470" y="1219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3" name="任意多边形: 形状 192">
            <a:extLst>
              <a:ext uri="{FF2B5EF4-FFF2-40B4-BE49-F238E27FC236}">
                <a16:creationId xmlns:a16="http://schemas.microsoft.com/office/drawing/2014/main" id="{A76229F7-8826-49D9-9CAD-37E61BB9ED19}"/>
              </a:ext>
            </a:extLst>
          </p:cNvPr>
          <p:cNvSpPr/>
          <p:nvPr/>
        </p:nvSpPr>
        <p:spPr>
          <a:xfrm>
            <a:off x="909870" y="2267552"/>
            <a:ext cx="1225550" cy="424848"/>
          </a:xfrm>
          <a:custGeom>
            <a:avLst/>
            <a:gdLst>
              <a:gd name="connsiteX0" fmla="*/ 0 w 1225550"/>
              <a:gd name="connsiteY0" fmla="*/ 571526 h 590576"/>
              <a:gd name="connsiteX1" fmla="*/ 520700 w 1225550"/>
              <a:gd name="connsiteY1" fmla="*/ 26 h 590576"/>
              <a:gd name="connsiteX2" fmla="*/ 1225550 w 1225550"/>
              <a:gd name="connsiteY2" fmla="*/ 590576 h 590576"/>
              <a:gd name="connsiteX0" fmla="*/ 0 w 1225550"/>
              <a:gd name="connsiteY0" fmla="*/ 466766 h 485816"/>
              <a:gd name="connsiteX1" fmla="*/ 915988 w 1225550"/>
              <a:gd name="connsiteY1" fmla="*/ 41 h 485816"/>
              <a:gd name="connsiteX2" fmla="*/ 1225550 w 1225550"/>
              <a:gd name="connsiteY2" fmla="*/ 485816 h 485816"/>
              <a:gd name="connsiteX0" fmla="*/ 0 w 1225550"/>
              <a:gd name="connsiteY0" fmla="*/ 442959 h 462009"/>
              <a:gd name="connsiteX1" fmla="*/ 982663 w 1225550"/>
              <a:gd name="connsiteY1" fmla="*/ 47 h 462009"/>
              <a:gd name="connsiteX2" fmla="*/ 1225550 w 1225550"/>
              <a:gd name="connsiteY2" fmla="*/ 462009 h 462009"/>
              <a:gd name="connsiteX0" fmla="*/ 0 w 1225550"/>
              <a:gd name="connsiteY0" fmla="*/ 466050 h 485100"/>
              <a:gd name="connsiteX1" fmla="*/ 982663 w 1225550"/>
              <a:gd name="connsiteY1" fmla="*/ 23138 h 485100"/>
              <a:gd name="connsiteX2" fmla="*/ 1225550 w 1225550"/>
              <a:gd name="connsiteY2" fmla="*/ 485100 h 485100"/>
              <a:gd name="connsiteX0" fmla="*/ 0 w 1225550"/>
              <a:gd name="connsiteY0" fmla="*/ 466050 h 485100"/>
              <a:gd name="connsiteX1" fmla="*/ 982663 w 1225550"/>
              <a:gd name="connsiteY1" fmla="*/ 23138 h 485100"/>
              <a:gd name="connsiteX2" fmla="*/ 1225550 w 1225550"/>
              <a:gd name="connsiteY2" fmla="*/ 485100 h 485100"/>
              <a:gd name="connsiteX0" fmla="*/ 0 w 1225550"/>
              <a:gd name="connsiteY0" fmla="*/ 461582 h 480632"/>
              <a:gd name="connsiteX1" fmla="*/ 982663 w 1225550"/>
              <a:gd name="connsiteY1" fmla="*/ 18670 h 480632"/>
              <a:gd name="connsiteX2" fmla="*/ 1225550 w 1225550"/>
              <a:gd name="connsiteY2" fmla="*/ 480632 h 480632"/>
              <a:gd name="connsiteX0" fmla="*/ 0 w 1225550"/>
              <a:gd name="connsiteY0" fmla="*/ 462385 h 481435"/>
              <a:gd name="connsiteX1" fmla="*/ 982663 w 1225550"/>
              <a:gd name="connsiteY1" fmla="*/ 19473 h 481435"/>
              <a:gd name="connsiteX2" fmla="*/ 1225550 w 1225550"/>
              <a:gd name="connsiteY2" fmla="*/ 481435 h 481435"/>
              <a:gd name="connsiteX0" fmla="*/ 0 w 1225550"/>
              <a:gd name="connsiteY0" fmla="*/ 460484 h 479534"/>
              <a:gd name="connsiteX1" fmla="*/ 982663 w 1225550"/>
              <a:gd name="connsiteY1" fmla="*/ 17572 h 479534"/>
              <a:gd name="connsiteX2" fmla="*/ 1225550 w 1225550"/>
              <a:gd name="connsiteY2" fmla="*/ 479534 h 479534"/>
              <a:gd name="connsiteX0" fmla="*/ 0 w 1225550"/>
              <a:gd name="connsiteY0" fmla="*/ 405798 h 424848"/>
              <a:gd name="connsiteX1" fmla="*/ 996950 w 1225550"/>
              <a:gd name="connsiteY1" fmla="*/ 20036 h 424848"/>
              <a:gd name="connsiteX2" fmla="*/ 1225550 w 1225550"/>
              <a:gd name="connsiteY2" fmla="*/ 424848 h 424848"/>
              <a:gd name="connsiteX0" fmla="*/ 0 w 1225550"/>
              <a:gd name="connsiteY0" fmla="*/ 405798 h 424848"/>
              <a:gd name="connsiteX1" fmla="*/ 996950 w 1225550"/>
              <a:gd name="connsiteY1" fmla="*/ 20036 h 424848"/>
              <a:gd name="connsiteX2" fmla="*/ 1225550 w 1225550"/>
              <a:gd name="connsiteY2" fmla="*/ 424848 h 42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550" h="424848">
                <a:moveTo>
                  <a:pt x="0" y="405798"/>
                </a:moveTo>
                <a:cubicBezTo>
                  <a:pt x="282046" y="237523"/>
                  <a:pt x="778404" y="-83152"/>
                  <a:pt x="996950" y="20036"/>
                </a:cubicBezTo>
                <a:cubicBezTo>
                  <a:pt x="1215496" y="123224"/>
                  <a:pt x="1113367" y="283560"/>
                  <a:pt x="1225550" y="42484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23F04721-F039-4287-96FE-251D2F1DDC6F}"/>
              </a:ext>
            </a:extLst>
          </p:cNvPr>
          <p:cNvSpPr/>
          <p:nvPr/>
        </p:nvSpPr>
        <p:spPr>
          <a:xfrm>
            <a:off x="152572" y="2569234"/>
            <a:ext cx="769998" cy="961365"/>
          </a:xfrm>
          <a:custGeom>
            <a:avLst/>
            <a:gdLst>
              <a:gd name="connsiteX0" fmla="*/ 707679 w 1304579"/>
              <a:gd name="connsiteY0" fmla="*/ 844550 h 844550"/>
              <a:gd name="connsiteX1" fmla="*/ 15529 w 1304579"/>
              <a:gd name="connsiteY1" fmla="*/ 298450 h 844550"/>
              <a:gd name="connsiteX2" fmla="*/ 1304579 w 1304579"/>
              <a:gd name="connsiteY2" fmla="*/ 0 h 844550"/>
              <a:gd name="connsiteX0" fmla="*/ 224367 w 821267"/>
              <a:gd name="connsiteY0" fmla="*/ 969329 h 969329"/>
              <a:gd name="connsiteX1" fmla="*/ 156104 w 821267"/>
              <a:gd name="connsiteY1" fmla="*/ 37466 h 969329"/>
              <a:gd name="connsiteX2" fmla="*/ 821267 w 821267"/>
              <a:gd name="connsiteY2" fmla="*/ 124779 h 969329"/>
              <a:gd name="connsiteX0" fmla="*/ 264768 w 861668"/>
              <a:gd name="connsiteY0" fmla="*/ 960589 h 960589"/>
              <a:gd name="connsiteX1" fmla="*/ 196505 w 861668"/>
              <a:gd name="connsiteY1" fmla="*/ 28726 h 960589"/>
              <a:gd name="connsiteX2" fmla="*/ 861668 w 861668"/>
              <a:gd name="connsiteY2" fmla="*/ 116039 h 960589"/>
              <a:gd name="connsiteX0" fmla="*/ 236162 w 833062"/>
              <a:gd name="connsiteY0" fmla="*/ 960589 h 960589"/>
              <a:gd name="connsiteX1" fmla="*/ 167899 w 833062"/>
              <a:gd name="connsiteY1" fmla="*/ 28726 h 960589"/>
              <a:gd name="connsiteX2" fmla="*/ 833062 w 833062"/>
              <a:gd name="connsiteY2" fmla="*/ 116039 h 960589"/>
              <a:gd name="connsiteX0" fmla="*/ 190503 w 787403"/>
              <a:gd name="connsiteY0" fmla="*/ 978165 h 978165"/>
              <a:gd name="connsiteX1" fmla="*/ 222252 w 787403"/>
              <a:gd name="connsiteY1" fmla="*/ 27252 h 978165"/>
              <a:gd name="connsiteX2" fmla="*/ 787403 w 787403"/>
              <a:gd name="connsiteY2" fmla="*/ 133615 h 978165"/>
              <a:gd name="connsiteX0" fmla="*/ 198101 w 795001"/>
              <a:gd name="connsiteY0" fmla="*/ 953219 h 953219"/>
              <a:gd name="connsiteX1" fmla="*/ 229850 w 795001"/>
              <a:gd name="connsiteY1" fmla="*/ 2306 h 953219"/>
              <a:gd name="connsiteX2" fmla="*/ 795001 w 795001"/>
              <a:gd name="connsiteY2" fmla="*/ 108669 h 953219"/>
              <a:gd name="connsiteX0" fmla="*/ 198101 w 795001"/>
              <a:gd name="connsiteY0" fmla="*/ 954807 h 954807"/>
              <a:gd name="connsiteX1" fmla="*/ 229850 w 795001"/>
              <a:gd name="connsiteY1" fmla="*/ 3894 h 954807"/>
              <a:gd name="connsiteX2" fmla="*/ 795001 w 795001"/>
              <a:gd name="connsiteY2" fmla="*/ 110257 h 954807"/>
              <a:gd name="connsiteX0" fmla="*/ 171797 w 768697"/>
              <a:gd name="connsiteY0" fmla="*/ 987376 h 987376"/>
              <a:gd name="connsiteX1" fmla="*/ 274984 w 768697"/>
              <a:gd name="connsiteY1" fmla="*/ 3125 h 987376"/>
              <a:gd name="connsiteX2" fmla="*/ 768697 w 768697"/>
              <a:gd name="connsiteY2" fmla="*/ 142826 h 987376"/>
              <a:gd name="connsiteX0" fmla="*/ 170503 w 767403"/>
              <a:gd name="connsiteY0" fmla="*/ 985024 h 985024"/>
              <a:gd name="connsiteX1" fmla="*/ 273690 w 767403"/>
              <a:gd name="connsiteY1" fmla="*/ 773 h 985024"/>
              <a:gd name="connsiteX2" fmla="*/ 767403 w 767403"/>
              <a:gd name="connsiteY2" fmla="*/ 140474 h 985024"/>
              <a:gd name="connsiteX0" fmla="*/ 174673 w 771573"/>
              <a:gd name="connsiteY0" fmla="*/ 985024 h 985024"/>
              <a:gd name="connsiteX1" fmla="*/ 277860 w 771573"/>
              <a:gd name="connsiteY1" fmla="*/ 773 h 985024"/>
              <a:gd name="connsiteX2" fmla="*/ 771573 w 771573"/>
              <a:gd name="connsiteY2" fmla="*/ 140474 h 985024"/>
              <a:gd name="connsiteX0" fmla="*/ 124919 w 721819"/>
              <a:gd name="connsiteY0" fmla="*/ 985024 h 985024"/>
              <a:gd name="connsiteX1" fmla="*/ 228106 w 721819"/>
              <a:gd name="connsiteY1" fmla="*/ 773 h 985024"/>
              <a:gd name="connsiteX2" fmla="*/ 721819 w 721819"/>
              <a:gd name="connsiteY2" fmla="*/ 140474 h 985024"/>
              <a:gd name="connsiteX0" fmla="*/ 173098 w 769998"/>
              <a:gd name="connsiteY0" fmla="*/ 961365 h 961365"/>
              <a:gd name="connsiteX1" fmla="*/ 166747 w 769998"/>
              <a:gd name="connsiteY1" fmla="*/ 926 h 961365"/>
              <a:gd name="connsiteX2" fmla="*/ 769998 w 769998"/>
              <a:gd name="connsiteY2" fmla="*/ 116815 h 9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9998" h="961365">
                <a:moveTo>
                  <a:pt x="173098" y="961365"/>
                </a:moveTo>
                <a:cubicBezTo>
                  <a:pt x="-41744" y="815844"/>
                  <a:pt x="-70847" y="13097"/>
                  <a:pt x="166747" y="926"/>
                </a:cubicBezTo>
                <a:cubicBezTo>
                  <a:pt x="404341" y="-11245"/>
                  <a:pt x="441914" y="100411"/>
                  <a:pt x="769998" y="11681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任意多边形: 形状 194">
            <a:extLst>
              <a:ext uri="{FF2B5EF4-FFF2-40B4-BE49-F238E27FC236}">
                <a16:creationId xmlns:a16="http://schemas.microsoft.com/office/drawing/2014/main" id="{01C14A9B-A545-430E-82D1-357291497AF2}"/>
              </a:ext>
            </a:extLst>
          </p:cNvPr>
          <p:cNvSpPr/>
          <p:nvPr/>
        </p:nvSpPr>
        <p:spPr>
          <a:xfrm>
            <a:off x="327641" y="3536948"/>
            <a:ext cx="1142615" cy="566399"/>
          </a:xfrm>
          <a:custGeom>
            <a:avLst/>
            <a:gdLst>
              <a:gd name="connsiteX0" fmla="*/ 0 w 1155700"/>
              <a:gd name="connsiteY0" fmla="*/ 0 h 1037906"/>
              <a:gd name="connsiteX1" fmla="*/ 292100 w 1155700"/>
              <a:gd name="connsiteY1" fmla="*/ 1028700 h 1037906"/>
              <a:gd name="connsiteX2" fmla="*/ 1155700 w 1155700"/>
              <a:gd name="connsiteY2" fmla="*/ 419100 h 1037906"/>
              <a:gd name="connsiteX0" fmla="*/ 0 w 1155700"/>
              <a:gd name="connsiteY0" fmla="*/ 0 h 628033"/>
              <a:gd name="connsiteX1" fmla="*/ 149225 w 1155700"/>
              <a:gd name="connsiteY1" fmla="*/ 528637 h 628033"/>
              <a:gd name="connsiteX2" fmla="*/ 1155700 w 1155700"/>
              <a:gd name="connsiteY2" fmla="*/ 419100 h 628033"/>
              <a:gd name="connsiteX0" fmla="*/ 0 w 1155700"/>
              <a:gd name="connsiteY0" fmla="*/ 0 h 628033"/>
              <a:gd name="connsiteX1" fmla="*/ 149225 w 1155700"/>
              <a:gd name="connsiteY1" fmla="*/ 528637 h 628033"/>
              <a:gd name="connsiteX2" fmla="*/ 1155700 w 1155700"/>
              <a:gd name="connsiteY2" fmla="*/ 419100 h 628033"/>
              <a:gd name="connsiteX0" fmla="*/ 0 w 1131887"/>
              <a:gd name="connsiteY0" fmla="*/ 0 h 630921"/>
              <a:gd name="connsiteX1" fmla="*/ 149225 w 1131887"/>
              <a:gd name="connsiteY1" fmla="*/ 528637 h 630921"/>
              <a:gd name="connsiteX2" fmla="*/ 1131887 w 1131887"/>
              <a:gd name="connsiteY2" fmla="*/ 423863 h 630921"/>
              <a:gd name="connsiteX0" fmla="*/ 0 w 1131887"/>
              <a:gd name="connsiteY0" fmla="*/ 0 h 583557"/>
              <a:gd name="connsiteX1" fmla="*/ 149225 w 1131887"/>
              <a:gd name="connsiteY1" fmla="*/ 528637 h 583557"/>
              <a:gd name="connsiteX2" fmla="*/ 1131887 w 1131887"/>
              <a:gd name="connsiteY2" fmla="*/ 423863 h 583557"/>
              <a:gd name="connsiteX0" fmla="*/ 0 w 1131887"/>
              <a:gd name="connsiteY0" fmla="*/ 0 h 569650"/>
              <a:gd name="connsiteX1" fmla="*/ 149225 w 1131887"/>
              <a:gd name="connsiteY1" fmla="*/ 528637 h 569650"/>
              <a:gd name="connsiteX2" fmla="*/ 1131887 w 1131887"/>
              <a:gd name="connsiteY2" fmla="*/ 423863 h 569650"/>
              <a:gd name="connsiteX0" fmla="*/ 10728 w 1142615"/>
              <a:gd name="connsiteY0" fmla="*/ 0 h 566399"/>
              <a:gd name="connsiteX1" fmla="*/ 102803 w 1142615"/>
              <a:gd name="connsiteY1" fmla="*/ 523874 h 566399"/>
              <a:gd name="connsiteX2" fmla="*/ 1142615 w 1142615"/>
              <a:gd name="connsiteY2" fmla="*/ 423863 h 56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2615" h="566399">
                <a:moveTo>
                  <a:pt x="10728" y="0"/>
                </a:moveTo>
                <a:cubicBezTo>
                  <a:pt x="50944" y="179388"/>
                  <a:pt x="-85845" y="453230"/>
                  <a:pt x="102803" y="523874"/>
                </a:cubicBezTo>
                <a:cubicBezTo>
                  <a:pt x="291451" y="594518"/>
                  <a:pt x="840460" y="587376"/>
                  <a:pt x="1142615" y="42386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任意多边形: 形状 195">
            <a:extLst>
              <a:ext uri="{FF2B5EF4-FFF2-40B4-BE49-F238E27FC236}">
                <a16:creationId xmlns:a16="http://schemas.microsoft.com/office/drawing/2014/main" id="{71FD9C2D-B0D8-48A0-9623-2AA407F7CA52}"/>
              </a:ext>
            </a:extLst>
          </p:cNvPr>
          <p:cNvSpPr/>
          <p:nvPr/>
        </p:nvSpPr>
        <p:spPr>
          <a:xfrm>
            <a:off x="1481369" y="3568699"/>
            <a:ext cx="1200150" cy="731347"/>
          </a:xfrm>
          <a:custGeom>
            <a:avLst/>
            <a:gdLst>
              <a:gd name="connsiteX0" fmla="*/ 0 w 1239976"/>
              <a:gd name="connsiteY0" fmla="*/ 381000 h 1080176"/>
              <a:gd name="connsiteX1" fmla="*/ 1092200 w 1239976"/>
              <a:gd name="connsiteY1" fmla="*/ 1073150 h 1080176"/>
              <a:gd name="connsiteX2" fmla="*/ 1200150 w 1239976"/>
              <a:gd name="connsiteY2" fmla="*/ 0 h 1080176"/>
              <a:gd name="connsiteX0" fmla="*/ 0 w 1203145"/>
              <a:gd name="connsiteY0" fmla="*/ 381000 h 747595"/>
              <a:gd name="connsiteX1" fmla="*/ 549275 w 1203145"/>
              <a:gd name="connsiteY1" fmla="*/ 720725 h 747595"/>
              <a:gd name="connsiteX2" fmla="*/ 1200150 w 1203145"/>
              <a:gd name="connsiteY2" fmla="*/ 0 h 747595"/>
              <a:gd name="connsiteX0" fmla="*/ 0 w 1203145"/>
              <a:gd name="connsiteY0" fmla="*/ 381000 h 731347"/>
              <a:gd name="connsiteX1" fmla="*/ 549275 w 1203145"/>
              <a:gd name="connsiteY1" fmla="*/ 720725 h 731347"/>
              <a:gd name="connsiteX2" fmla="*/ 1200150 w 1203145"/>
              <a:gd name="connsiteY2" fmla="*/ 0 h 731347"/>
              <a:gd name="connsiteX0" fmla="*/ 0 w 1200150"/>
              <a:gd name="connsiteY0" fmla="*/ 381000 h 731347"/>
              <a:gd name="connsiteX1" fmla="*/ 549275 w 1200150"/>
              <a:gd name="connsiteY1" fmla="*/ 720725 h 731347"/>
              <a:gd name="connsiteX2" fmla="*/ 1200150 w 1200150"/>
              <a:gd name="connsiteY2" fmla="*/ 0 h 731347"/>
              <a:gd name="connsiteX0" fmla="*/ 0 w 1200150"/>
              <a:gd name="connsiteY0" fmla="*/ 381000 h 731347"/>
              <a:gd name="connsiteX1" fmla="*/ 549275 w 1200150"/>
              <a:gd name="connsiteY1" fmla="*/ 720725 h 731347"/>
              <a:gd name="connsiteX2" fmla="*/ 1200150 w 1200150"/>
              <a:gd name="connsiteY2" fmla="*/ 0 h 73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731347">
                <a:moveTo>
                  <a:pt x="0" y="381000"/>
                </a:moveTo>
                <a:cubicBezTo>
                  <a:pt x="341312" y="549275"/>
                  <a:pt x="349250" y="784225"/>
                  <a:pt x="549275" y="720725"/>
                </a:cubicBezTo>
                <a:cubicBezTo>
                  <a:pt x="749300" y="657225"/>
                  <a:pt x="1098549" y="385762"/>
                  <a:pt x="120015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任意多边形: 形状 196">
            <a:extLst>
              <a:ext uri="{FF2B5EF4-FFF2-40B4-BE49-F238E27FC236}">
                <a16:creationId xmlns:a16="http://schemas.microsoft.com/office/drawing/2014/main" id="{A3CAC9EC-2130-4629-A79A-C7AA22C672E2}"/>
              </a:ext>
            </a:extLst>
          </p:cNvPr>
          <p:cNvSpPr/>
          <p:nvPr/>
        </p:nvSpPr>
        <p:spPr>
          <a:xfrm>
            <a:off x="2122719" y="2679700"/>
            <a:ext cx="941105" cy="896937"/>
          </a:xfrm>
          <a:custGeom>
            <a:avLst/>
            <a:gdLst>
              <a:gd name="connsiteX0" fmla="*/ 0 w 1521328"/>
              <a:gd name="connsiteY0" fmla="*/ 96642 h 998342"/>
              <a:gd name="connsiteX1" fmla="*/ 1511300 w 1521328"/>
              <a:gd name="connsiteY1" fmla="*/ 83942 h 998342"/>
              <a:gd name="connsiteX2" fmla="*/ 539750 w 1521328"/>
              <a:gd name="connsiteY2" fmla="*/ 998342 h 998342"/>
              <a:gd name="connsiteX0" fmla="*/ 0 w 1066233"/>
              <a:gd name="connsiteY0" fmla="*/ 12084 h 913784"/>
              <a:gd name="connsiteX1" fmla="*/ 1030287 w 1066233"/>
              <a:gd name="connsiteY1" fmla="*/ 432771 h 913784"/>
              <a:gd name="connsiteX2" fmla="*/ 539750 w 1066233"/>
              <a:gd name="connsiteY2" fmla="*/ 913784 h 913784"/>
              <a:gd name="connsiteX0" fmla="*/ 0 w 1037377"/>
              <a:gd name="connsiteY0" fmla="*/ 13559 h 915259"/>
              <a:gd name="connsiteX1" fmla="*/ 1030287 w 1037377"/>
              <a:gd name="connsiteY1" fmla="*/ 434246 h 915259"/>
              <a:gd name="connsiteX2" fmla="*/ 539750 w 1037377"/>
              <a:gd name="connsiteY2" fmla="*/ 915259 h 915259"/>
              <a:gd name="connsiteX0" fmla="*/ 0 w 1020367"/>
              <a:gd name="connsiteY0" fmla="*/ 11769 h 913469"/>
              <a:gd name="connsiteX1" fmla="*/ 1011237 w 1020367"/>
              <a:gd name="connsiteY1" fmla="*/ 489606 h 913469"/>
              <a:gd name="connsiteX2" fmla="*/ 539750 w 1020367"/>
              <a:gd name="connsiteY2" fmla="*/ 913469 h 913469"/>
              <a:gd name="connsiteX0" fmla="*/ 0 w 1050276"/>
              <a:gd name="connsiteY0" fmla="*/ 10613 h 907550"/>
              <a:gd name="connsiteX1" fmla="*/ 1011237 w 1050276"/>
              <a:gd name="connsiteY1" fmla="*/ 488450 h 907550"/>
              <a:gd name="connsiteX2" fmla="*/ 539750 w 1050276"/>
              <a:gd name="connsiteY2" fmla="*/ 907550 h 907550"/>
              <a:gd name="connsiteX0" fmla="*/ 0 w 1024453"/>
              <a:gd name="connsiteY0" fmla="*/ 10613 h 907550"/>
              <a:gd name="connsiteX1" fmla="*/ 1011237 w 1024453"/>
              <a:gd name="connsiteY1" fmla="*/ 488450 h 907550"/>
              <a:gd name="connsiteX2" fmla="*/ 539750 w 1024453"/>
              <a:gd name="connsiteY2" fmla="*/ 907550 h 907550"/>
              <a:gd name="connsiteX0" fmla="*/ 0 w 1025470"/>
              <a:gd name="connsiteY0" fmla="*/ 10613 h 907550"/>
              <a:gd name="connsiteX1" fmla="*/ 1011237 w 1025470"/>
              <a:gd name="connsiteY1" fmla="*/ 488450 h 907550"/>
              <a:gd name="connsiteX2" fmla="*/ 554037 w 1025470"/>
              <a:gd name="connsiteY2" fmla="*/ 907550 h 907550"/>
              <a:gd name="connsiteX0" fmla="*/ 0 w 1012748"/>
              <a:gd name="connsiteY0" fmla="*/ 15879 h 912816"/>
              <a:gd name="connsiteX1" fmla="*/ 1011237 w 1012748"/>
              <a:gd name="connsiteY1" fmla="*/ 493716 h 912816"/>
              <a:gd name="connsiteX2" fmla="*/ 554037 w 1012748"/>
              <a:gd name="connsiteY2" fmla="*/ 912816 h 912816"/>
              <a:gd name="connsiteX0" fmla="*/ 0 w 1012285"/>
              <a:gd name="connsiteY0" fmla="*/ 11268 h 908205"/>
              <a:gd name="connsiteX1" fmla="*/ 1011237 w 1012285"/>
              <a:gd name="connsiteY1" fmla="*/ 489105 h 908205"/>
              <a:gd name="connsiteX2" fmla="*/ 554037 w 1012285"/>
              <a:gd name="connsiteY2" fmla="*/ 908205 h 908205"/>
              <a:gd name="connsiteX0" fmla="*/ 0 w 1011736"/>
              <a:gd name="connsiteY0" fmla="*/ 3045 h 899982"/>
              <a:gd name="connsiteX1" fmla="*/ 1011237 w 1011736"/>
              <a:gd name="connsiteY1" fmla="*/ 480882 h 899982"/>
              <a:gd name="connsiteX2" fmla="*/ 554037 w 1011736"/>
              <a:gd name="connsiteY2" fmla="*/ 899982 h 899982"/>
              <a:gd name="connsiteX0" fmla="*/ 0 w 1015735"/>
              <a:gd name="connsiteY0" fmla="*/ 2615 h 899552"/>
              <a:gd name="connsiteX1" fmla="*/ 1011237 w 1015735"/>
              <a:gd name="connsiteY1" fmla="*/ 480452 h 899552"/>
              <a:gd name="connsiteX2" fmla="*/ 554037 w 1015735"/>
              <a:gd name="connsiteY2" fmla="*/ 899552 h 899552"/>
              <a:gd name="connsiteX0" fmla="*/ 0 w 935270"/>
              <a:gd name="connsiteY0" fmla="*/ 2013 h 898950"/>
              <a:gd name="connsiteX1" fmla="*/ 930275 w 935270"/>
              <a:gd name="connsiteY1" fmla="*/ 608438 h 898950"/>
              <a:gd name="connsiteX2" fmla="*/ 554037 w 935270"/>
              <a:gd name="connsiteY2" fmla="*/ 898950 h 898950"/>
              <a:gd name="connsiteX0" fmla="*/ 0 w 941105"/>
              <a:gd name="connsiteY0" fmla="*/ 0 h 896937"/>
              <a:gd name="connsiteX1" fmla="*/ 930275 w 941105"/>
              <a:gd name="connsiteY1" fmla="*/ 606425 h 896937"/>
              <a:gd name="connsiteX2" fmla="*/ 554037 w 941105"/>
              <a:gd name="connsiteY2" fmla="*/ 896937 h 89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105" h="896937">
                <a:moveTo>
                  <a:pt x="0" y="0"/>
                </a:moveTo>
                <a:cubicBezTo>
                  <a:pt x="739246" y="18520"/>
                  <a:pt x="999861" y="490273"/>
                  <a:pt x="930275" y="606425"/>
                </a:cubicBezTo>
                <a:cubicBezTo>
                  <a:pt x="860689" y="722577"/>
                  <a:pt x="722841" y="700616"/>
                  <a:pt x="554037" y="89693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任意多边形: 形状 198">
            <a:extLst>
              <a:ext uri="{FF2B5EF4-FFF2-40B4-BE49-F238E27FC236}">
                <a16:creationId xmlns:a16="http://schemas.microsoft.com/office/drawing/2014/main" id="{D4A4DCD2-DA56-476D-A0B3-F1FCB21DC405}"/>
              </a:ext>
            </a:extLst>
          </p:cNvPr>
          <p:cNvSpPr/>
          <p:nvPr/>
        </p:nvSpPr>
        <p:spPr>
          <a:xfrm>
            <a:off x="903519" y="2689225"/>
            <a:ext cx="54769" cy="171450"/>
          </a:xfrm>
          <a:custGeom>
            <a:avLst/>
            <a:gdLst>
              <a:gd name="connsiteX0" fmla="*/ 104775 w 104775"/>
              <a:gd name="connsiteY0" fmla="*/ 247650 h 247650"/>
              <a:gd name="connsiteX1" fmla="*/ 85725 w 104775"/>
              <a:gd name="connsiteY1" fmla="*/ 95250 h 247650"/>
              <a:gd name="connsiteX2" fmla="*/ 0 w 104775"/>
              <a:gd name="connsiteY2" fmla="*/ 0 h 247650"/>
              <a:gd name="connsiteX0" fmla="*/ 54769 w 87054"/>
              <a:gd name="connsiteY0" fmla="*/ 171450 h 171450"/>
              <a:gd name="connsiteX1" fmla="*/ 85725 w 87054"/>
              <a:gd name="connsiteY1" fmla="*/ 95250 h 171450"/>
              <a:gd name="connsiteX2" fmla="*/ 0 w 87054"/>
              <a:gd name="connsiteY2" fmla="*/ 0 h 171450"/>
              <a:gd name="connsiteX0" fmla="*/ 54769 w 84744"/>
              <a:gd name="connsiteY0" fmla="*/ 171450 h 171450"/>
              <a:gd name="connsiteX1" fmla="*/ 83344 w 84744"/>
              <a:gd name="connsiteY1" fmla="*/ 85725 h 171450"/>
              <a:gd name="connsiteX2" fmla="*/ 0 w 84744"/>
              <a:gd name="connsiteY2" fmla="*/ 0 h 171450"/>
              <a:gd name="connsiteX0" fmla="*/ 54769 w 54769"/>
              <a:gd name="connsiteY0" fmla="*/ 171450 h 171450"/>
              <a:gd name="connsiteX1" fmla="*/ 28575 w 54769"/>
              <a:gd name="connsiteY1" fmla="*/ 78581 h 171450"/>
              <a:gd name="connsiteX2" fmla="*/ 0 w 54769"/>
              <a:gd name="connsiteY2" fmla="*/ 0 h 171450"/>
              <a:gd name="connsiteX0" fmla="*/ 54769 w 54769"/>
              <a:gd name="connsiteY0" fmla="*/ 171450 h 171450"/>
              <a:gd name="connsiteX1" fmla="*/ 0 w 54769"/>
              <a:gd name="connsiteY1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69" h="171450">
                <a:moveTo>
                  <a:pt x="54769" y="171450"/>
                </a:moveTo>
                <a:lnTo>
                  <a:pt x="0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9CD3C384-EC36-4403-B726-4960ADEB790D}"/>
              </a:ext>
            </a:extLst>
          </p:cNvPr>
          <p:cNvSpPr/>
          <p:nvPr/>
        </p:nvSpPr>
        <p:spPr>
          <a:xfrm>
            <a:off x="4397451" y="4094285"/>
            <a:ext cx="2546274" cy="135199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6F6DA93B-4F49-4C3E-814E-BC707A3B1975}"/>
              </a:ext>
            </a:extLst>
          </p:cNvPr>
          <p:cNvGrpSpPr/>
          <p:nvPr/>
        </p:nvGrpSpPr>
        <p:grpSpPr>
          <a:xfrm>
            <a:off x="4777281" y="4348883"/>
            <a:ext cx="701964" cy="701964"/>
            <a:chOff x="6179570" y="1396184"/>
            <a:chExt cx="701964" cy="701964"/>
          </a:xfrm>
        </p:grpSpPr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67EF271C-F9E7-4ADB-82CA-DB4E8924AFC3}"/>
                </a:ext>
              </a:extLst>
            </p:cNvPr>
            <p:cNvSpPr/>
            <p:nvPr/>
          </p:nvSpPr>
          <p:spPr>
            <a:xfrm>
              <a:off x="6179570" y="1396184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E94BEB0A-CD87-48EC-8EE6-518F13A10709}"/>
                </a:ext>
              </a:extLst>
            </p:cNvPr>
            <p:cNvSpPr/>
            <p:nvPr/>
          </p:nvSpPr>
          <p:spPr>
            <a:xfrm>
              <a:off x="6511650" y="1401936"/>
              <a:ext cx="61331" cy="344805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B628EC06-D0E1-46EB-89CA-2B2914874D5E}"/>
                </a:ext>
              </a:extLst>
            </p:cNvPr>
            <p:cNvSpPr/>
            <p:nvPr/>
          </p:nvSpPr>
          <p:spPr>
            <a:xfrm>
              <a:off x="6243045" y="1741026"/>
              <a:ext cx="285750" cy="200025"/>
            </a:xfrm>
            <a:custGeom>
              <a:avLst/>
              <a:gdLst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4315 h 204340"/>
                <a:gd name="connsiteX1" fmla="*/ 125730 w 285750"/>
                <a:gd name="connsiteY1" fmla="*/ 23365 h 204340"/>
                <a:gd name="connsiteX2" fmla="*/ 0 w 285750"/>
                <a:gd name="connsiteY2" fmla="*/ 204340 h 204340"/>
                <a:gd name="connsiteX0" fmla="*/ 285750 w 285750"/>
                <a:gd name="connsiteY0" fmla="*/ 0 h 200025"/>
                <a:gd name="connsiteX1" fmla="*/ 106680 w 285750"/>
                <a:gd name="connsiteY1" fmla="*/ 38100 h 200025"/>
                <a:gd name="connsiteX2" fmla="*/ 0 w 285750"/>
                <a:gd name="connsiteY2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200025">
                  <a:moveTo>
                    <a:pt x="285750" y="0"/>
                  </a:moveTo>
                  <a:cubicBezTo>
                    <a:pt x="232410" y="6350"/>
                    <a:pt x="182880" y="-4445"/>
                    <a:pt x="106680" y="38100"/>
                  </a:cubicBezTo>
                  <a:cubicBezTo>
                    <a:pt x="30480" y="80645"/>
                    <a:pt x="39052" y="126206"/>
                    <a:pt x="0" y="20002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1540E010-186E-46F6-AC7A-6E08A3071851}"/>
                </a:ext>
              </a:extLst>
            </p:cNvPr>
            <p:cNvSpPr/>
            <p:nvPr/>
          </p:nvSpPr>
          <p:spPr>
            <a:xfrm>
              <a:off x="6534510" y="1748646"/>
              <a:ext cx="331470" cy="166783"/>
            </a:xfrm>
            <a:custGeom>
              <a:avLst/>
              <a:gdLst>
                <a:gd name="connsiteX0" fmla="*/ 0 w 331470"/>
                <a:gd name="connsiteY0" fmla="*/ 0 h 166783"/>
                <a:gd name="connsiteX1" fmla="*/ 140970 w 331470"/>
                <a:gd name="connsiteY1" fmla="*/ 160020 h 166783"/>
                <a:gd name="connsiteX2" fmla="*/ 331470 w 331470"/>
                <a:gd name="connsiteY2" fmla="*/ 121920 h 16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470" h="166783">
                  <a:moveTo>
                    <a:pt x="0" y="0"/>
                  </a:moveTo>
                  <a:cubicBezTo>
                    <a:pt x="42862" y="69850"/>
                    <a:pt x="85725" y="139700"/>
                    <a:pt x="140970" y="160020"/>
                  </a:cubicBezTo>
                  <a:cubicBezTo>
                    <a:pt x="196215" y="180340"/>
                    <a:pt x="263842" y="151130"/>
                    <a:pt x="331470" y="1219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0" name="任意多边形: 形状 209">
            <a:extLst>
              <a:ext uri="{FF2B5EF4-FFF2-40B4-BE49-F238E27FC236}">
                <a16:creationId xmlns:a16="http://schemas.microsoft.com/office/drawing/2014/main" id="{F96E63DC-EE7A-4884-83BE-654598C00347}"/>
              </a:ext>
            </a:extLst>
          </p:cNvPr>
          <p:cNvSpPr/>
          <p:nvPr/>
        </p:nvSpPr>
        <p:spPr>
          <a:xfrm>
            <a:off x="6074977" y="4512379"/>
            <a:ext cx="61331" cy="344805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任意多边形: 形状 210">
            <a:extLst>
              <a:ext uri="{FF2B5EF4-FFF2-40B4-BE49-F238E27FC236}">
                <a16:creationId xmlns:a16="http://schemas.microsoft.com/office/drawing/2014/main" id="{468E866C-AB03-481A-8165-05ED6EEC1F96}"/>
              </a:ext>
            </a:extLst>
          </p:cNvPr>
          <p:cNvSpPr/>
          <p:nvPr/>
        </p:nvSpPr>
        <p:spPr>
          <a:xfrm>
            <a:off x="5806372" y="4851469"/>
            <a:ext cx="285750" cy="200025"/>
          </a:xfrm>
          <a:custGeom>
            <a:avLst/>
            <a:gdLst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4315 h 204340"/>
              <a:gd name="connsiteX1" fmla="*/ 125730 w 285750"/>
              <a:gd name="connsiteY1" fmla="*/ 23365 h 204340"/>
              <a:gd name="connsiteX2" fmla="*/ 0 w 285750"/>
              <a:gd name="connsiteY2" fmla="*/ 204340 h 204340"/>
              <a:gd name="connsiteX0" fmla="*/ 285750 w 285750"/>
              <a:gd name="connsiteY0" fmla="*/ 0 h 200025"/>
              <a:gd name="connsiteX1" fmla="*/ 106680 w 285750"/>
              <a:gd name="connsiteY1" fmla="*/ 38100 h 200025"/>
              <a:gd name="connsiteX2" fmla="*/ 0 w 285750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00025">
                <a:moveTo>
                  <a:pt x="285750" y="0"/>
                </a:moveTo>
                <a:cubicBezTo>
                  <a:pt x="232410" y="6350"/>
                  <a:pt x="182880" y="-4445"/>
                  <a:pt x="106680" y="38100"/>
                </a:cubicBezTo>
                <a:cubicBezTo>
                  <a:pt x="30480" y="80645"/>
                  <a:pt x="39052" y="126206"/>
                  <a:pt x="0" y="20002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19719B58-D7EE-44D8-8CB5-9E0A09801B18}"/>
              </a:ext>
            </a:extLst>
          </p:cNvPr>
          <p:cNvSpPr/>
          <p:nvPr/>
        </p:nvSpPr>
        <p:spPr>
          <a:xfrm>
            <a:off x="6097837" y="4859089"/>
            <a:ext cx="331470" cy="166783"/>
          </a:xfrm>
          <a:custGeom>
            <a:avLst/>
            <a:gdLst>
              <a:gd name="connsiteX0" fmla="*/ 0 w 331470"/>
              <a:gd name="connsiteY0" fmla="*/ 0 h 166783"/>
              <a:gd name="connsiteX1" fmla="*/ 140970 w 331470"/>
              <a:gd name="connsiteY1" fmla="*/ 160020 h 166783"/>
              <a:gd name="connsiteX2" fmla="*/ 331470 w 331470"/>
              <a:gd name="connsiteY2" fmla="*/ 121920 h 16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" h="166783">
                <a:moveTo>
                  <a:pt x="0" y="0"/>
                </a:moveTo>
                <a:cubicBezTo>
                  <a:pt x="42862" y="69850"/>
                  <a:pt x="85725" y="139700"/>
                  <a:pt x="140970" y="160020"/>
                </a:cubicBezTo>
                <a:cubicBezTo>
                  <a:pt x="196215" y="180340"/>
                  <a:pt x="263842" y="151130"/>
                  <a:pt x="331470" y="12192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1AFD247A-4A7C-41C7-8B4F-9D97F16F8676}"/>
              </a:ext>
            </a:extLst>
          </p:cNvPr>
          <p:cNvSpPr/>
          <p:nvPr/>
        </p:nvSpPr>
        <p:spPr>
          <a:xfrm>
            <a:off x="5064125" y="3764840"/>
            <a:ext cx="1225550" cy="424848"/>
          </a:xfrm>
          <a:custGeom>
            <a:avLst/>
            <a:gdLst>
              <a:gd name="connsiteX0" fmla="*/ 0 w 1225550"/>
              <a:gd name="connsiteY0" fmla="*/ 571526 h 590576"/>
              <a:gd name="connsiteX1" fmla="*/ 520700 w 1225550"/>
              <a:gd name="connsiteY1" fmla="*/ 26 h 590576"/>
              <a:gd name="connsiteX2" fmla="*/ 1225550 w 1225550"/>
              <a:gd name="connsiteY2" fmla="*/ 590576 h 590576"/>
              <a:gd name="connsiteX0" fmla="*/ 0 w 1225550"/>
              <a:gd name="connsiteY0" fmla="*/ 466766 h 485816"/>
              <a:gd name="connsiteX1" fmla="*/ 915988 w 1225550"/>
              <a:gd name="connsiteY1" fmla="*/ 41 h 485816"/>
              <a:gd name="connsiteX2" fmla="*/ 1225550 w 1225550"/>
              <a:gd name="connsiteY2" fmla="*/ 485816 h 485816"/>
              <a:gd name="connsiteX0" fmla="*/ 0 w 1225550"/>
              <a:gd name="connsiteY0" fmla="*/ 442959 h 462009"/>
              <a:gd name="connsiteX1" fmla="*/ 982663 w 1225550"/>
              <a:gd name="connsiteY1" fmla="*/ 47 h 462009"/>
              <a:gd name="connsiteX2" fmla="*/ 1225550 w 1225550"/>
              <a:gd name="connsiteY2" fmla="*/ 462009 h 462009"/>
              <a:gd name="connsiteX0" fmla="*/ 0 w 1225550"/>
              <a:gd name="connsiteY0" fmla="*/ 466050 h 485100"/>
              <a:gd name="connsiteX1" fmla="*/ 982663 w 1225550"/>
              <a:gd name="connsiteY1" fmla="*/ 23138 h 485100"/>
              <a:gd name="connsiteX2" fmla="*/ 1225550 w 1225550"/>
              <a:gd name="connsiteY2" fmla="*/ 485100 h 485100"/>
              <a:gd name="connsiteX0" fmla="*/ 0 w 1225550"/>
              <a:gd name="connsiteY0" fmla="*/ 466050 h 485100"/>
              <a:gd name="connsiteX1" fmla="*/ 982663 w 1225550"/>
              <a:gd name="connsiteY1" fmla="*/ 23138 h 485100"/>
              <a:gd name="connsiteX2" fmla="*/ 1225550 w 1225550"/>
              <a:gd name="connsiteY2" fmla="*/ 485100 h 485100"/>
              <a:gd name="connsiteX0" fmla="*/ 0 w 1225550"/>
              <a:gd name="connsiteY0" fmla="*/ 461582 h 480632"/>
              <a:gd name="connsiteX1" fmla="*/ 982663 w 1225550"/>
              <a:gd name="connsiteY1" fmla="*/ 18670 h 480632"/>
              <a:gd name="connsiteX2" fmla="*/ 1225550 w 1225550"/>
              <a:gd name="connsiteY2" fmla="*/ 480632 h 480632"/>
              <a:gd name="connsiteX0" fmla="*/ 0 w 1225550"/>
              <a:gd name="connsiteY0" fmla="*/ 462385 h 481435"/>
              <a:gd name="connsiteX1" fmla="*/ 982663 w 1225550"/>
              <a:gd name="connsiteY1" fmla="*/ 19473 h 481435"/>
              <a:gd name="connsiteX2" fmla="*/ 1225550 w 1225550"/>
              <a:gd name="connsiteY2" fmla="*/ 481435 h 481435"/>
              <a:gd name="connsiteX0" fmla="*/ 0 w 1225550"/>
              <a:gd name="connsiteY0" fmla="*/ 460484 h 479534"/>
              <a:gd name="connsiteX1" fmla="*/ 982663 w 1225550"/>
              <a:gd name="connsiteY1" fmla="*/ 17572 h 479534"/>
              <a:gd name="connsiteX2" fmla="*/ 1225550 w 1225550"/>
              <a:gd name="connsiteY2" fmla="*/ 479534 h 479534"/>
              <a:gd name="connsiteX0" fmla="*/ 0 w 1225550"/>
              <a:gd name="connsiteY0" fmla="*/ 405798 h 424848"/>
              <a:gd name="connsiteX1" fmla="*/ 996950 w 1225550"/>
              <a:gd name="connsiteY1" fmla="*/ 20036 h 424848"/>
              <a:gd name="connsiteX2" fmla="*/ 1225550 w 1225550"/>
              <a:gd name="connsiteY2" fmla="*/ 424848 h 424848"/>
              <a:gd name="connsiteX0" fmla="*/ 0 w 1225550"/>
              <a:gd name="connsiteY0" fmla="*/ 405798 h 424848"/>
              <a:gd name="connsiteX1" fmla="*/ 996950 w 1225550"/>
              <a:gd name="connsiteY1" fmla="*/ 20036 h 424848"/>
              <a:gd name="connsiteX2" fmla="*/ 1225550 w 1225550"/>
              <a:gd name="connsiteY2" fmla="*/ 424848 h 42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550" h="424848">
                <a:moveTo>
                  <a:pt x="0" y="405798"/>
                </a:moveTo>
                <a:cubicBezTo>
                  <a:pt x="282046" y="237523"/>
                  <a:pt x="778404" y="-83152"/>
                  <a:pt x="996950" y="20036"/>
                </a:cubicBezTo>
                <a:cubicBezTo>
                  <a:pt x="1215496" y="123224"/>
                  <a:pt x="1113367" y="283560"/>
                  <a:pt x="1225550" y="42484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任意多边形: 形状 213">
            <a:extLst>
              <a:ext uri="{FF2B5EF4-FFF2-40B4-BE49-F238E27FC236}">
                <a16:creationId xmlns:a16="http://schemas.microsoft.com/office/drawing/2014/main" id="{A91567DE-2B8F-4059-8EA1-E1E6B2FCE975}"/>
              </a:ext>
            </a:extLst>
          </p:cNvPr>
          <p:cNvSpPr/>
          <p:nvPr/>
        </p:nvSpPr>
        <p:spPr>
          <a:xfrm>
            <a:off x="4306827" y="4066522"/>
            <a:ext cx="769998" cy="961365"/>
          </a:xfrm>
          <a:custGeom>
            <a:avLst/>
            <a:gdLst>
              <a:gd name="connsiteX0" fmla="*/ 707679 w 1304579"/>
              <a:gd name="connsiteY0" fmla="*/ 844550 h 844550"/>
              <a:gd name="connsiteX1" fmla="*/ 15529 w 1304579"/>
              <a:gd name="connsiteY1" fmla="*/ 298450 h 844550"/>
              <a:gd name="connsiteX2" fmla="*/ 1304579 w 1304579"/>
              <a:gd name="connsiteY2" fmla="*/ 0 h 844550"/>
              <a:gd name="connsiteX0" fmla="*/ 224367 w 821267"/>
              <a:gd name="connsiteY0" fmla="*/ 969329 h 969329"/>
              <a:gd name="connsiteX1" fmla="*/ 156104 w 821267"/>
              <a:gd name="connsiteY1" fmla="*/ 37466 h 969329"/>
              <a:gd name="connsiteX2" fmla="*/ 821267 w 821267"/>
              <a:gd name="connsiteY2" fmla="*/ 124779 h 969329"/>
              <a:gd name="connsiteX0" fmla="*/ 264768 w 861668"/>
              <a:gd name="connsiteY0" fmla="*/ 960589 h 960589"/>
              <a:gd name="connsiteX1" fmla="*/ 196505 w 861668"/>
              <a:gd name="connsiteY1" fmla="*/ 28726 h 960589"/>
              <a:gd name="connsiteX2" fmla="*/ 861668 w 861668"/>
              <a:gd name="connsiteY2" fmla="*/ 116039 h 960589"/>
              <a:gd name="connsiteX0" fmla="*/ 236162 w 833062"/>
              <a:gd name="connsiteY0" fmla="*/ 960589 h 960589"/>
              <a:gd name="connsiteX1" fmla="*/ 167899 w 833062"/>
              <a:gd name="connsiteY1" fmla="*/ 28726 h 960589"/>
              <a:gd name="connsiteX2" fmla="*/ 833062 w 833062"/>
              <a:gd name="connsiteY2" fmla="*/ 116039 h 960589"/>
              <a:gd name="connsiteX0" fmla="*/ 190503 w 787403"/>
              <a:gd name="connsiteY0" fmla="*/ 978165 h 978165"/>
              <a:gd name="connsiteX1" fmla="*/ 222252 w 787403"/>
              <a:gd name="connsiteY1" fmla="*/ 27252 h 978165"/>
              <a:gd name="connsiteX2" fmla="*/ 787403 w 787403"/>
              <a:gd name="connsiteY2" fmla="*/ 133615 h 978165"/>
              <a:gd name="connsiteX0" fmla="*/ 198101 w 795001"/>
              <a:gd name="connsiteY0" fmla="*/ 953219 h 953219"/>
              <a:gd name="connsiteX1" fmla="*/ 229850 w 795001"/>
              <a:gd name="connsiteY1" fmla="*/ 2306 h 953219"/>
              <a:gd name="connsiteX2" fmla="*/ 795001 w 795001"/>
              <a:gd name="connsiteY2" fmla="*/ 108669 h 953219"/>
              <a:gd name="connsiteX0" fmla="*/ 198101 w 795001"/>
              <a:gd name="connsiteY0" fmla="*/ 954807 h 954807"/>
              <a:gd name="connsiteX1" fmla="*/ 229850 w 795001"/>
              <a:gd name="connsiteY1" fmla="*/ 3894 h 954807"/>
              <a:gd name="connsiteX2" fmla="*/ 795001 w 795001"/>
              <a:gd name="connsiteY2" fmla="*/ 110257 h 954807"/>
              <a:gd name="connsiteX0" fmla="*/ 171797 w 768697"/>
              <a:gd name="connsiteY0" fmla="*/ 987376 h 987376"/>
              <a:gd name="connsiteX1" fmla="*/ 274984 w 768697"/>
              <a:gd name="connsiteY1" fmla="*/ 3125 h 987376"/>
              <a:gd name="connsiteX2" fmla="*/ 768697 w 768697"/>
              <a:gd name="connsiteY2" fmla="*/ 142826 h 987376"/>
              <a:gd name="connsiteX0" fmla="*/ 170503 w 767403"/>
              <a:gd name="connsiteY0" fmla="*/ 985024 h 985024"/>
              <a:gd name="connsiteX1" fmla="*/ 273690 w 767403"/>
              <a:gd name="connsiteY1" fmla="*/ 773 h 985024"/>
              <a:gd name="connsiteX2" fmla="*/ 767403 w 767403"/>
              <a:gd name="connsiteY2" fmla="*/ 140474 h 985024"/>
              <a:gd name="connsiteX0" fmla="*/ 174673 w 771573"/>
              <a:gd name="connsiteY0" fmla="*/ 985024 h 985024"/>
              <a:gd name="connsiteX1" fmla="*/ 277860 w 771573"/>
              <a:gd name="connsiteY1" fmla="*/ 773 h 985024"/>
              <a:gd name="connsiteX2" fmla="*/ 771573 w 771573"/>
              <a:gd name="connsiteY2" fmla="*/ 140474 h 985024"/>
              <a:gd name="connsiteX0" fmla="*/ 124919 w 721819"/>
              <a:gd name="connsiteY0" fmla="*/ 985024 h 985024"/>
              <a:gd name="connsiteX1" fmla="*/ 228106 w 721819"/>
              <a:gd name="connsiteY1" fmla="*/ 773 h 985024"/>
              <a:gd name="connsiteX2" fmla="*/ 721819 w 721819"/>
              <a:gd name="connsiteY2" fmla="*/ 140474 h 985024"/>
              <a:gd name="connsiteX0" fmla="*/ 173098 w 769998"/>
              <a:gd name="connsiteY0" fmla="*/ 961365 h 961365"/>
              <a:gd name="connsiteX1" fmla="*/ 166747 w 769998"/>
              <a:gd name="connsiteY1" fmla="*/ 926 h 961365"/>
              <a:gd name="connsiteX2" fmla="*/ 769998 w 769998"/>
              <a:gd name="connsiteY2" fmla="*/ 116815 h 9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9998" h="961365">
                <a:moveTo>
                  <a:pt x="173098" y="961365"/>
                </a:moveTo>
                <a:cubicBezTo>
                  <a:pt x="-41744" y="815844"/>
                  <a:pt x="-70847" y="13097"/>
                  <a:pt x="166747" y="926"/>
                </a:cubicBezTo>
                <a:cubicBezTo>
                  <a:pt x="404341" y="-11245"/>
                  <a:pt x="441914" y="100411"/>
                  <a:pt x="769998" y="11681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任意多边形: 形状 214">
            <a:extLst>
              <a:ext uri="{FF2B5EF4-FFF2-40B4-BE49-F238E27FC236}">
                <a16:creationId xmlns:a16="http://schemas.microsoft.com/office/drawing/2014/main" id="{9A14ACE5-DBB3-4548-9A67-B1A27CC37D55}"/>
              </a:ext>
            </a:extLst>
          </p:cNvPr>
          <p:cNvSpPr/>
          <p:nvPr/>
        </p:nvSpPr>
        <p:spPr>
          <a:xfrm>
            <a:off x="4481896" y="5034236"/>
            <a:ext cx="1142615" cy="566399"/>
          </a:xfrm>
          <a:custGeom>
            <a:avLst/>
            <a:gdLst>
              <a:gd name="connsiteX0" fmla="*/ 0 w 1155700"/>
              <a:gd name="connsiteY0" fmla="*/ 0 h 1037906"/>
              <a:gd name="connsiteX1" fmla="*/ 292100 w 1155700"/>
              <a:gd name="connsiteY1" fmla="*/ 1028700 h 1037906"/>
              <a:gd name="connsiteX2" fmla="*/ 1155700 w 1155700"/>
              <a:gd name="connsiteY2" fmla="*/ 419100 h 1037906"/>
              <a:gd name="connsiteX0" fmla="*/ 0 w 1155700"/>
              <a:gd name="connsiteY0" fmla="*/ 0 h 628033"/>
              <a:gd name="connsiteX1" fmla="*/ 149225 w 1155700"/>
              <a:gd name="connsiteY1" fmla="*/ 528637 h 628033"/>
              <a:gd name="connsiteX2" fmla="*/ 1155700 w 1155700"/>
              <a:gd name="connsiteY2" fmla="*/ 419100 h 628033"/>
              <a:gd name="connsiteX0" fmla="*/ 0 w 1155700"/>
              <a:gd name="connsiteY0" fmla="*/ 0 h 628033"/>
              <a:gd name="connsiteX1" fmla="*/ 149225 w 1155700"/>
              <a:gd name="connsiteY1" fmla="*/ 528637 h 628033"/>
              <a:gd name="connsiteX2" fmla="*/ 1155700 w 1155700"/>
              <a:gd name="connsiteY2" fmla="*/ 419100 h 628033"/>
              <a:gd name="connsiteX0" fmla="*/ 0 w 1131887"/>
              <a:gd name="connsiteY0" fmla="*/ 0 h 630921"/>
              <a:gd name="connsiteX1" fmla="*/ 149225 w 1131887"/>
              <a:gd name="connsiteY1" fmla="*/ 528637 h 630921"/>
              <a:gd name="connsiteX2" fmla="*/ 1131887 w 1131887"/>
              <a:gd name="connsiteY2" fmla="*/ 423863 h 630921"/>
              <a:gd name="connsiteX0" fmla="*/ 0 w 1131887"/>
              <a:gd name="connsiteY0" fmla="*/ 0 h 583557"/>
              <a:gd name="connsiteX1" fmla="*/ 149225 w 1131887"/>
              <a:gd name="connsiteY1" fmla="*/ 528637 h 583557"/>
              <a:gd name="connsiteX2" fmla="*/ 1131887 w 1131887"/>
              <a:gd name="connsiteY2" fmla="*/ 423863 h 583557"/>
              <a:gd name="connsiteX0" fmla="*/ 0 w 1131887"/>
              <a:gd name="connsiteY0" fmla="*/ 0 h 569650"/>
              <a:gd name="connsiteX1" fmla="*/ 149225 w 1131887"/>
              <a:gd name="connsiteY1" fmla="*/ 528637 h 569650"/>
              <a:gd name="connsiteX2" fmla="*/ 1131887 w 1131887"/>
              <a:gd name="connsiteY2" fmla="*/ 423863 h 569650"/>
              <a:gd name="connsiteX0" fmla="*/ 10728 w 1142615"/>
              <a:gd name="connsiteY0" fmla="*/ 0 h 566399"/>
              <a:gd name="connsiteX1" fmla="*/ 102803 w 1142615"/>
              <a:gd name="connsiteY1" fmla="*/ 523874 h 566399"/>
              <a:gd name="connsiteX2" fmla="*/ 1142615 w 1142615"/>
              <a:gd name="connsiteY2" fmla="*/ 423863 h 56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2615" h="566399">
                <a:moveTo>
                  <a:pt x="10728" y="0"/>
                </a:moveTo>
                <a:cubicBezTo>
                  <a:pt x="50944" y="179388"/>
                  <a:pt x="-85845" y="453230"/>
                  <a:pt x="102803" y="523874"/>
                </a:cubicBezTo>
                <a:cubicBezTo>
                  <a:pt x="291451" y="594518"/>
                  <a:pt x="840460" y="587376"/>
                  <a:pt x="1142615" y="42386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任意多边形: 形状 215">
            <a:extLst>
              <a:ext uri="{FF2B5EF4-FFF2-40B4-BE49-F238E27FC236}">
                <a16:creationId xmlns:a16="http://schemas.microsoft.com/office/drawing/2014/main" id="{E80E3BD1-88E4-4DCF-A607-441A684D82C6}"/>
              </a:ext>
            </a:extLst>
          </p:cNvPr>
          <p:cNvSpPr/>
          <p:nvPr/>
        </p:nvSpPr>
        <p:spPr>
          <a:xfrm>
            <a:off x="5635624" y="5065987"/>
            <a:ext cx="1200150" cy="731347"/>
          </a:xfrm>
          <a:custGeom>
            <a:avLst/>
            <a:gdLst>
              <a:gd name="connsiteX0" fmla="*/ 0 w 1239976"/>
              <a:gd name="connsiteY0" fmla="*/ 381000 h 1080176"/>
              <a:gd name="connsiteX1" fmla="*/ 1092200 w 1239976"/>
              <a:gd name="connsiteY1" fmla="*/ 1073150 h 1080176"/>
              <a:gd name="connsiteX2" fmla="*/ 1200150 w 1239976"/>
              <a:gd name="connsiteY2" fmla="*/ 0 h 1080176"/>
              <a:gd name="connsiteX0" fmla="*/ 0 w 1203145"/>
              <a:gd name="connsiteY0" fmla="*/ 381000 h 747595"/>
              <a:gd name="connsiteX1" fmla="*/ 549275 w 1203145"/>
              <a:gd name="connsiteY1" fmla="*/ 720725 h 747595"/>
              <a:gd name="connsiteX2" fmla="*/ 1200150 w 1203145"/>
              <a:gd name="connsiteY2" fmla="*/ 0 h 747595"/>
              <a:gd name="connsiteX0" fmla="*/ 0 w 1203145"/>
              <a:gd name="connsiteY0" fmla="*/ 381000 h 731347"/>
              <a:gd name="connsiteX1" fmla="*/ 549275 w 1203145"/>
              <a:gd name="connsiteY1" fmla="*/ 720725 h 731347"/>
              <a:gd name="connsiteX2" fmla="*/ 1200150 w 1203145"/>
              <a:gd name="connsiteY2" fmla="*/ 0 h 731347"/>
              <a:gd name="connsiteX0" fmla="*/ 0 w 1200150"/>
              <a:gd name="connsiteY0" fmla="*/ 381000 h 731347"/>
              <a:gd name="connsiteX1" fmla="*/ 549275 w 1200150"/>
              <a:gd name="connsiteY1" fmla="*/ 720725 h 731347"/>
              <a:gd name="connsiteX2" fmla="*/ 1200150 w 1200150"/>
              <a:gd name="connsiteY2" fmla="*/ 0 h 731347"/>
              <a:gd name="connsiteX0" fmla="*/ 0 w 1200150"/>
              <a:gd name="connsiteY0" fmla="*/ 381000 h 731347"/>
              <a:gd name="connsiteX1" fmla="*/ 549275 w 1200150"/>
              <a:gd name="connsiteY1" fmla="*/ 720725 h 731347"/>
              <a:gd name="connsiteX2" fmla="*/ 1200150 w 1200150"/>
              <a:gd name="connsiteY2" fmla="*/ 0 h 73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731347">
                <a:moveTo>
                  <a:pt x="0" y="381000"/>
                </a:moveTo>
                <a:cubicBezTo>
                  <a:pt x="341312" y="549275"/>
                  <a:pt x="349250" y="784225"/>
                  <a:pt x="549275" y="720725"/>
                </a:cubicBezTo>
                <a:cubicBezTo>
                  <a:pt x="749300" y="657225"/>
                  <a:pt x="1098549" y="385762"/>
                  <a:pt x="120015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任意多边形: 形状 216">
            <a:extLst>
              <a:ext uri="{FF2B5EF4-FFF2-40B4-BE49-F238E27FC236}">
                <a16:creationId xmlns:a16="http://schemas.microsoft.com/office/drawing/2014/main" id="{4C89F0EC-62F9-4DE0-942F-513EC64D3DB7}"/>
              </a:ext>
            </a:extLst>
          </p:cNvPr>
          <p:cNvSpPr/>
          <p:nvPr/>
        </p:nvSpPr>
        <p:spPr>
          <a:xfrm>
            <a:off x="6276974" y="4176988"/>
            <a:ext cx="941105" cy="896937"/>
          </a:xfrm>
          <a:custGeom>
            <a:avLst/>
            <a:gdLst>
              <a:gd name="connsiteX0" fmla="*/ 0 w 1521328"/>
              <a:gd name="connsiteY0" fmla="*/ 96642 h 998342"/>
              <a:gd name="connsiteX1" fmla="*/ 1511300 w 1521328"/>
              <a:gd name="connsiteY1" fmla="*/ 83942 h 998342"/>
              <a:gd name="connsiteX2" fmla="*/ 539750 w 1521328"/>
              <a:gd name="connsiteY2" fmla="*/ 998342 h 998342"/>
              <a:gd name="connsiteX0" fmla="*/ 0 w 1066233"/>
              <a:gd name="connsiteY0" fmla="*/ 12084 h 913784"/>
              <a:gd name="connsiteX1" fmla="*/ 1030287 w 1066233"/>
              <a:gd name="connsiteY1" fmla="*/ 432771 h 913784"/>
              <a:gd name="connsiteX2" fmla="*/ 539750 w 1066233"/>
              <a:gd name="connsiteY2" fmla="*/ 913784 h 913784"/>
              <a:gd name="connsiteX0" fmla="*/ 0 w 1037377"/>
              <a:gd name="connsiteY0" fmla="*/ 13559 h 915259"/>
              <a:gd name="connsiteX1" fmla="*/ 1030287 w 1037377"/>
              <a:gd name="connsiteY1" fmla="*/ 434246 h 915259"/>
              <a:gd name="connsiteX2" fmla="*/ 539750 w 1037377"/>
              <a:gd name="connsiteY2" fmla="*/ 915259 h 915259"/>
              <a:gd name="connsiteX0" fmla="*/ 0 w 1020367"/>
              <a:gd name="connsiteY0" fmla="*/ 11769 h 913469"/>
              <a:gd name="connsiteX1" fmla="*/ 1011237 w 1020367"/>
              <a:gd name="connsiteY1" fmla="*/ 489606 h 913469"/>
              <a:gd name="connsiteX2" fmla="*/ 539750 w 1020367"/>
              <a:gd name="connsiteY2" fmla="*/ 913469 h 913469"/>
              <a:gd name="connsiteX0" fmla="*/ 0 w 1050276"/>
              <a:gd name="connsiteY0" fmla="*/ 10613 h 907550"/>
              <a:gd name="connsiteX1" fmla="*/ 1011237 w 1050276"/>
              <a:gd name="connsiteY1" fmla="*/ 488450 h 907550"/>
              <a:gd name="connsiteX2" fmla="*/ 539750 w 1050276"/>
              <a:gd name="connsiteY2" fmla="*/ 907550 h 907550"/>
              <a:gd name="connsiteX0" fmla="*/ 0 w 1024453"/>
              <a:gd name="connsiteY0" fmla="*/ 10613 h 907550"/>
              <a:gd name="connsiteX1" fmla="*/ 1011237 w 1024453"/>
              <a:gd name="connsiteY1" fmla="*/ 488450 h 907550"/>
              <a:gd name="connsiteX2" fmla="*/ 539750 w 1024453"/>
              <a:gd name="connsiteY2" fmla="*/ 907550 h 907550"/>
              <a:gd name="connsiteX0" fmla="*/ 0 w 1025470"/>
              <a:gd name="connsiteY0" fmla="*/ 10613 h 907550"/>
              <a:gd name="connsiteX1" fmla="*/ 1011237 w 1025470"/>
              <a:gd name="connsiteY1" fmla="*/ 488450 h 907550"/>
              <a:gd name="connsiteX2" fmla="*/ 554037 w 1025470"/>
              <a:gd name="connsiteY2" fmla="*/ 907550 h 907550"/>
              <a:gd name="connsiteX0" fmla="*/ 0 w 1012748"/>
              <a:gd name="connsiteY0" fmla="*/ 15879 h 912816"/>
              <a:gd name="connsiteX1" fmla="*/ 1011237 w 1012748"/>
              <a:gd name="connsiteY1" fmla="*/ 493716 h 912816"/>
              <a:gd name="connsiteX2" fmla="*/ 554037 w 1012748"/>
              <a:gd name="connsiteY2" fmla="*/ 912816 h 912816"/>
              <a:gd name="connsiteX0" fmla="*/ 0 w 1012285"/>
              <a:gd name="connsiteY0" fmla="*/ 11268 h 908205"/>
              <a:gd name="connsiteX1" fmla="*/ 1011237 w 1012285"/>
              <a:gd name="connsiteY1" fmla="*/ 489105 h 908205"/>
              <a:gd name="connsiteX2" fmla="*/ 554037 w 1012285"/>
              <a:gd name="connsiteY2" fmla="*/ 908205 h 908205"/>
              <a:gd name="connsiteX0" fmla="*/ 0 w 1011736"/>
              <a:gd name="connsiteY0" fmla="*/ 3045 h 899982"/>
              <a:gd name="connsiteX1" fmla="*/ 1011237 w 1011736"/>
              <a:gd name="connsiteY1" fmla="*/ 480882 h 899982"/>
              <a:gd name="connsiteX2" fmla="*/ 554037 w 1011736"/>
              <a:gd name="connsiteY2" fmla="*/ 899982 h 899982"/>
              <a:gd name="connsiteX0" fmla="*/ 0 w 1015735"/>
              <a:gd name="connsiteY0" fmla="*/ 2615 h 899552"/>
              <a:gd name="connsiteX1" fmla="*/ 1011237 w 1015735"/>
              <a:gd name="connsiteY1" fmla="*/ 480452 h 899552"/>
              <a:gd name="connsiteX2" fmla="*/ 554037 w 1015735"/>
              <a:gd name="connsiteY2" fmla="*/ 899552 h 899552"/>
              <a:gd name="connsiteX0" fmla="*/ 0 w 935270"/>
              <a:gd name="connsiteY0" fmla="*/ 2013 h 898950"/>
              <a:gd name="connsiteX1" fmla="*/ 930275 w 935270"/>
              <a:gd name="connsiteY1" fmla="*/ 608438 h 898950"/>
              <a:gd name="connsiteX2" fmla="*/ 554037 w 935270"/>
              <a:gd name="connsiteY2" fmla="*/ 898950 h 898950"/>
              <a:gd name="connsiteX0" fmla="*/ 0 w 941105"/>
              <a:gd name="connsiteY0" fmla="*/ 0 h 896937"/>
              <a:gd name="connsiteX1" fmla="*/ 930275 w 941105"/>
              <a:gd name="connsiteY1" fmla="*/ 606425 h 896937"/>
              <a:gd name="connsiteX2" fmla="*/ 554037 w 941105"/>
              <a:gd name="connsiteY2" fmla="*/ 896937 h 89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105" h="896937">
                <a:moveTo>
                  <a:pt x="0" y="0"/>
                </a:moveTo>
                <a:cubicBezTo>
                  <a:pt x="739246" y="18520"/>
                  <a:pt x="999861" y="490273"/>
                  <a:pt x="930275" y="606425"/>
                </a:cubicBezTo>
                <a:cubicBezTo>
                  <a:pt x="860689" y="722577"/>
                  <a:pt x="722841" y="700616"/>
                  <a:pt x="554037" y="89693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任意多边形: 形状 218">
            <a:extLst>
              <a:ext uri="{FF2B5EF4-FFF2-40B4-BE49-F238E27FC236}">
                <a16:creationId xmlns:a16="http://schemas.microsoft.com/office/drawing/2014/main" id="{4E8157AA-F92B-43DB-AE78-A28C42722101}"/>
              </a:ext>
            </a:extLst>
          </p:cNvPr>
          <p:cNvSpPr/>
          <p:nvPr/>
        </p:nvSpPr>
        <p:spPr>
          <a:xfrm>
            <a:off x="5057774" y="4186513"/>
            <a:ext cx="54769" cy="171450"/>
          </a:xfrm>
          <a:custGeom>
            <a:avLst/>
            <a:gdLst>
              <a:gd name="connsiteX0" fmla="*/ 104775 w 104775"/>
              <a:gd name="connsiteY0" fmla="*/ 247650 h 247650"/>
              <a:gd name="connsiteX1" fmla="*/ 85725 w 104775"/>
              <a:gd name="connsiteY1" fmla="*/ 95250 h 247650"/>
              <a:gd name="connsiteX2" fmla="*/ 0 w 104775"/>
              <a:gd name="connsiteY2" fmla="*/ 0 h 247650"/>
              <a:gd name="connsiteX0" fmla="*/ 54769 w 87054"/>
              <a:gd name="connsiteY0" fmla="*/ 171450 h 171450"/>
              <a:gd name="connsiteX1" fmla="*/ 85725 w 87054"/>
              <a:gd name="connsiteY1" fmla="*/ 95250 h 171450"/>
              <a:gd name="connsiteX2" fmla="*/ 0 w 87054"/>
              <a:gd name="connsiteY2" fmla="*/ 0 h 171450"/>
              <a:gd name="connsiteX0" fmla="*/ 54769 w 84744"/>
              <a:gd name="connsiteY0" fmla="*/ 171450 h 171450"/>
              <a:gd name="connsiteX1" fmla="*/ 83344 w 84744"/>
              <a:gd name="connsiteY1" fmla="*/ 85725 h 171450"/>
              <a:gd name="connsiteX2" fmla="*/ 0 w 84744"/>
              <a:gd name="connsiteY2" fmla="*/ 0 h 171450"/>
              <a:gd name="connsiteX0" fmla="*/ 54769 w 54769"/>
              <a:gd name="connsiteY0" fmla="*/ 171450 h 171450"/>
              <a:gd name="connsiteX1" fmla="*/ 28575 w 54769"/>
              <a:gd name="connsiteY1" fmla="*/ 78581 h 171450"/>
              <a:gd name="connsiteX2" fmla="*/ 0 w 54769"/>
              <a:gd name="connsiteY2" fmla="*/ 0 h 171450"/>
              <a:gd name="connsiteX0" fmla="*/ 54769 w 54769"/>
              <a:gd name="connsiteY0" fmla="*/ 171450 h 171450"/>
              <a:gd name="connsiteX1" fmla="*/ 0 w 54769"/>
              <a:gd name="connsiteY1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69" h="171450">
                <a:moveTo>
                  <a:pt x="54769" y="171450"/>
                </a:moveTo>
                <a:lnTo>
                  <a:pt x="0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43EAE18-3B19-486F-8AEE-F891D4AA548C}"/>
              </a:ext>
            </a:extLst>
          </p:cNvPr>
          <p:cNvGrpSpPr/>
          <p:nvPr/>
        </p:nvGrpSpPr>
        <p:grpSpPr>
          <a:xfrm>
            <a:off x="5441950" y="4512199"/>
            <a:ext cx="1146472" cy="929750"/>
            <a:chOff x="5441950" y="4512199"/>
            <a:chExt cx="1146472" cy="929750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2678C19-B48B-4260-A21C-2D54DAE92DF0}"/>
                </a:ext>
              </a:extLst>
            </p:cNvPr>
            <p:cNvSpPr/>
            <p:nvPr/>
          </p:nvSpPr>
          <p:spPr>
            <a:xfrm>
              <a:off x="5441950" y="4845051"/>
              <a:ext cx="346075" cy="212725"/>
            </a:xfrm>
            <a:custGeom>
              <a:avLst/>
              <a:gdLst>
                <a:gd name="connsiteX0" fmla="*/ 0 w 393700"/>
                <a:gd name="connsiteY0" fmla="*/ 70119 h 171719"/>
                <a:gd name="connsiteX1" fmla="*/ 187325 w 393700"/>
                <a:gd name="connsiteY1" fmla="*/ 269 h 171719"/>
                <a:gd name="connsiteX2" fmla="*/ 342900 w 393700"/>
                <a:gd name="connsiteY2" fmla="*/ 51069 h 171719"/>
                <a:gd name="connsiteX3" fmla="*/ 393700 w 393700"/>
                <a:gd name="connsiteY3" fmla="*/ 171719 h 171719"/>
                <a:gd name="connsiteX0" fmla="*/ 0 w 342900"/>
                <a:gd name="connsiteY0" fmla="*/ 70119 h 70119"/>
                <a:gd name="connsiteX1" fmla="*/ 187325 w 342900"/>
                <a:gd name="connsiteY1" fmla="*/ 269 h 70119"/>
                <a:gd name="connsiteX2" fmla="*/ 342900 w 342900"/>
                <a:gd name="connsiteY2" fmla="*/ 51069 h 70119"/>
                <a:gd name="connsiteX0" fmla="*/ 0 w 346075"/>
                <a:gd name="connsiteY0" fmla="*/ 69880 h 282605"/>
                <a:gd name="connsiteX1" fmla="*/ 187325 w 346075"/>
                <a:gd name="connsiteY1" fmla="*/ 30 h 282605"/>
                <a:gd name="connsiteX2" fmla="*/ 346075 w 346075"/>
                <a:gd name="connsiteY2" fmla="*/ 282605 h 282605"/>
                <a:gd name="connsiteX0" fmla="*/ 0 w 346075"/>
                <a:gd name="connsiteY0" fmla="*/ 8886 h 221611"/>
                <a:gd name="connsiteX1" fmla="*/ 177800 w 346075"/>
                <a:gd name="connsiteY1" fmla="*/ 43811 h 221611"/>
                <a:gd name="connsiteX2" fmla="*/ 346075 w 346075"/>
                <a:gd name="connsiteY2" fmla="*/ 221611 h 221611"/>
                <a:gd name="connsiteX0" fmla="*/ 0 w 346075"/>
                <a:gd name="connsiteY0" fmla="*/ 8886 h 221611"/>
                <a:gd name="connsiteX1" fmla="*/ 177800 w 346075"/>
                <a:gd name="connsiteY1" fmla="*/ 43811 h 221611"/>
                <a:gd name="connsiteX2" fmla="*/ 346075 w 346075"/>
                <a:gd name="connsiteY2" fmla="*/ 221611 h 221611"/>
                <a:gd name="connsiteX0" fmla="*/ 0 w 346075"/>
                <a:gd name="connsiteY0" fmla="*/ 12196 h 224921"/>
                <a:gd name="connsiteX1" fmla="*/ 177800 w 346075"/>
                <a:gd name="connsiteY1" fmla="*/ 47121 h 224921"/>
                <a:gd name="connsiteX2" fmla="*/ 346075 w 346075"/>
                <a:gd name="connsiteY2" fmla="*/ 224921 h 224921"/>
                <a:gd name="connsiteX0" fmla="*/ 0 w 346075"/>
                <a:gd name="connsiteY0" fmla="*/ 12196 h 248793"/>
                <a:gd name="connsiteX1" fmla="*/ 177800 w 346075"/>
                <a:gd name="connsiteY1" fmla="*/ 47121 h 248793"/>
                <a:gd name="connsiteX2" fmla="*/ 346075 w 346075"/>
                <a:gd name="connsiteY2" fmla="*/ 224921 h 248793"/>
                <a:gd name="connsiteX0" fmla="*/ 0 w 346075"/>
                <a:gd name="connsiteY0" fmla="*/ 7931 h 247668"/>
                <a:gd name="connsiteX1" fmla="*/ 149225 w 346075"/>
                <a:gd name="connsiteY1" fmla="*/ 80956 h 247668"/>
                <a:gd name="connsiteX2" fmla="*/ 346075 w 346075"/>
                <a:gd name="connsiteY2" fmla="*/ 220656 h 247668"/>
                <a:gd name="connsiteX0" fmla="*/ 0 w 346075"/>
                <a:gd name="connsiteY0" fmla="*/ 8642 h 249225"/>
                <a:gd name="connsiteX1" fmla="*/ 149225 w 346075"/>
                <a:gd name="connsiteY1" fmla="*/ 81667 h 249225"/>
                <a:gd name="connsiteX2" fmla="*/ 346075 w 346075"/>
                <a:gd name="connsiteY2" fmla="*/ 221367 h 249225"/>
                <a:gd name="connsiteX0" fmla="*/ 0 w 346075"/>
                <a:gd name="connsiteY0" fmla="*/ 8642 h 221367"/>
                <a:gd name="connsiteX1" fmla="*/ 149225 w 346075"/>
                <a:gd name="connsiteY1" fmla="*/ 81667 h 221367"/>
                <a:gd name="connsiteX2" fmla="*/ 346075 w 346075"/>
                <a:gd name="connsiteY2" fmla="*/ 221367 h 221367"/>
                <a:gd name="connsiteX0" fmla="*/ 0 w 346075"/>
                <a:gd name="connsiteY0" fmla="*/ 7318 h 220043"/>
                <a:gd name="connsiteX1" fmla="*/ 149225 w 346075"/>
                <a:gd name="connsiteY1" fmla="*/ 80343 h 220043"/>
                <a:gd name="connsiteX2" fmla="*/ 346075 w 346075"/>
                <a:gd name="connsiteY2" fmla="*/ 220043 h 220043"/>
                <a:gd name="connsiteX0" fmla="*/ 0 w 346075"/>
                <a:gd name="connsiteY0" fmla="*/ 0 h 212725"/>
                <a:gd name="connsiteX1" fmla="*/ 149225 w 346075"/>
                <a:gd name="connsiteY1" fmla="*/ 73025 h 212725"/>
                <a:gd name="connsiteX2" fmla="*/ 346075 w 346075"/>
                <a:gd name="connsiteY2" fmla="*/ 212725 h 212725"/>
                <a:gd name="connsiteX0" fmla="*/ 0 w 346075"/>
                <a:gd name="connsiteY0" fmla="*/ 0 h 212725"/>
                <a:gd name="connsiteX1" fmla="*/ 156368 w 346075"/>
                <a:gd name="connsiteY1" fmla="*/ 103981 h 212725"/>
                <a:gd name="connsiteX2" fmla="*/ 346075 w 346075"/>
                <a:gd name="connsiteY2" fmla="*/ 212725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6075" h="212725">
                  <a:moveTo>
                    <a:pt x="0" y="0"/>
                  </a:moveTo>
                  <a:cubicBezTo>
                    <a:pt x="65087" y="76200"/>
                    <a:pt x="84137" y="88106"/>
                    <a:pt x="156368" y="103981"/>
                  </a:cubicBezTo>
                  <a:cubicBezTo>
                    <a:pt x="228599" y="119856"/>
                    <a:pt x="241829" y="111918"/>
                    <a:pt x="346075" y="212725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5D650D4E-70A3-4003-A661-F5381BDF6727}"/>
                </a:ext>
              </a:extLst>
            </p:cNvPr>
            <p:cNvSpPr/>
            <p:nvPr/>
          </p:nvSpPr>
          <p:spPr>
            <a:xfrm>
              <a:off x="5619750" y="4948855"/>
              <a:ext cx="968672" cy="493094"/>
            </a:xfrm>
            <a:custGeom>
              <a:avLst/>
              <a:gdLst>
                <a:gd name="connsiteX0" fmla="*/ 784225 w 965375"/>
                <a:gd name="connsiteY0" fmla="*/ 0 h 669925"/>
                <a:gd name="connsiteX1" fmla="*/ 965200 w 965375"/>
                <a:gd name="connsiteY1" fmla="*/ 85725 h 669925"/>
                <a:gd name="connsiteX2" fmla="*/ 755650 w 965375"/>
                <a:gd name="connsiteY2" fmla="*/ 368300 h 669925"/>
                <a:gd name="connsiteX3" fmla="*/ 241300 w 965375"/>
                <a:gd name="connsiteY3" fmla="*/ 457200 h 669925"/>
                <a:gd name="connsiteX4" fmla="*/ 0 w 965375"/>
                <a:gd name="connsiteY4" fmla="*/ 669925 h 669925"/>
                <a:gd name="connsiteX0" fmla="*/ 784225 w 966723"/>
                <a:gd name="connsiteY0" fmla="*/ 0 h 669925"/>
                <a:gd name="connsiteX1" fmla="*/ 965200 w 966723"/>
                <a:gd name="connsiteY1" fmla="*/ 85725 h 669925"/>
                <a:gd name="connsiteX2" fmla="*/ 692150 w 966723"/>
                <a:gd name="connsiteY2" fmla="*/ 349250 h 669925"/>
                <a:gd name="connsiteX3" fmla="*/ 241300 w 966723"/>
                <a:gd name="connsiteY3" fmla="*/ 457200 h 669925"/>
                <a:gd name="connsiteX4" fmla="*/ 0 w 966723"/>
                <a:gd name="connsiteY4" fmla="*/ 669925 h 669925"/>
                <a:gd name="connsiteX0" fmla="*/ 784225 w 968926"/>
                <a:gd name="connsiteY0" fmla="*/ 0 h 669925"/>
                <a:gd name="connsiteX1" fmla="*/ 965200 w 968926"/>
                <a:gd name="connsiteY1" fmla="*/ 85725 h 669925"/>
                <a:gd name="connsiteX2" fmla="*/ 692150 w 968926"/>
                <a:gd name="connsiteY2" fmla="*/ 349250 h 669925"/>
                <a:gd name="connsiteX3" fmla="*/ 241300 w 968926"/>
                <a:gd name="connsiteY3" fmla="*/ 457200 h 669925"/>
                <a:gd name="connsiteX4" fmla="*/ 0 w 968926"/>
                <a:gd name="connsiteY4" fmla="*/ 669925 h 669925"/>
                <a:gd name="connsiteX0" fmla="*/ 784225 w 968926"/>
                <a:gd name="connsiteY0" fmla="*/ 0 h 669925"/>
                <a:gd name="connsiteX1" fmla="*/ 965200 w 968926"/>
                <a:gd name="connsiteY1" fmla="*/ 85725 h 669925"/>
                <a:gd name="connsiteX2" fmla="*/ 692150 w 968926"/>
                <a:gd name="connsiteY2" fmla="*/ 349250 h 669925"/>
                <a:gd name="connsiteX3" fmla="*/ 241300 w 968926"/>
                <a:gd name="connsiteY3" fmla="*/ 457200 h 669925"/>
                <a:gd name="connsiteX4" fmla="*/ 0 w 968926"/>
                <a:gd name="connsiteY4" fmla="*/ 669925 h 669925"/>
                <a:gd name="connsiteX0" fmla="*/ 784225 w 968926"/>
                <a:gd name="connsiteY0" fmla="*/ 0 h 669925"/>
                <a:gd name="connsiteX1" fmla="*/ 965200 w 968926"/>
                <a:gd name="connsiteY1" fmla="*/ 85725 h 669925"/>
                <a:gd name="connsiteX2" fmla="*/ 692150 w 968926"/>
                <a:gd name="connsiteY2" fmla="*/ 349250 h 669925"/>
                <a:gd name="connsiteX3" fmla="*/ 241300 w 968926"/>
                <a:gd name="connsiteY3" fmla="*/ 457200 h 669925"/>
                <a:gd name="connsiteX4" fmla="*/ 0 w 968926"/>
                <a:gd name="connsiteY4" fmla="*/ 669925 h 669925"/>
                <a:gd name="connsiteX0" fmla="*/ 784225 w 968926"/>
                <a:gd name="connsiteY0" fmla="*/ 0 h 669925"/>
                <a:gd name="connsiteX1" fmla="*/ 965200 w 968926"/>
                <a:gd name="connsiteY1" fmla="*/ 85725 h 669925"/>
                <a:gd name="connsiteX2" fmla="*/ 692150 w 968926"/>
                <a:gd name="connsiteY2" fmla="*/ 349250 h 669925"/>
                <a:gd name="connsiteX3" fmla="*/ 241300 w 968926"/>
                <a:gd name="connsiteY3" fmla="*/ 457200 h 669925"/>
                <a:gd name="connsiteX4" fmla="*/ 0 w 968926"/>
                <a:gd name="connsiteY4" fmla="*/ 669925 h 669925"/>
                <a:gd name="connsiteX0" fmla="*/ 784225 w 968926"/>
                <a:gd name="connsiteY0" fmla="*/ 0 h 669925"/>
                <a:gd name="connsiteX1" fmla="*/ 965200 w 968926"/>
                <a:gd name="connsiteY1" fmla="*/ 85725 h 669925"/>
                <a:gd name="connsiteX2" fmla="*/ 692150 w 968926"/>
                <a:gd name="connsiteY2" fmla="*/ 349250 h 669925"/>
                <a:gd name="connsiteX3" fmla="*/ 241300 w 968926"/>
                <a:gd name="connsiteY3" fmla="*/ 457200 h 669925"/>
                <a:gd name="connsiteX4" fmla="*/ 0 w 968926"/>
                <a:gd name="connsiteY4" fmla="*/ 669925 h 669925"/>
                <a:gd name="connsiteX0" fmla="*/ 784225 w 969751"/>
                <a:gd name="connsiteY0" fmla="*/ 0 h 669925"/>
                <a:gd name="connsiteX1" fmla="*/ 965200 w 969751"/>
                <a:gd name="connsiteY1" fmla="*/ 85725 h 669925"/>
                <a:gd name="connsiteX2" fmla="*/ 692150 w 969751"/>
                <a:gd name="connsiteY2" fmla="*/ 349250 h 669925"/>
                <a:gd name="connsiteX3" fmla="*/ 0 w 969751"/>
                <a:gd name="connsiteY3" fmla="*/ 669925 h 669925"/>
                <a:gd name="connsiteX0" fmla="*/ 784225 w 969751"/>
                <a:gd name="connsiteY0" fmla="*/ 0 h 669925"/>
                <a:gd name="connsiteX1" fmla="*/ 965200 w 969751"/>
                <a:gd name="connsiteY1" fmla="*/ 85725 h 669925"/>
                <a:gd name="connsiteX2" fmla="*/ 692150 w 969751"/>
                <a:gd name="connsiteY2" fmla="*/ 349250 h 669925"/>
                <a:gd name="connsiteX3" fmla="*/ 0 w 969751"/>
                <a:gd name="connsiteY3" fmla="*/ 669925 h 669925"/>
                <a:gd name="connsiteX0" fmla="*/ 784225 w 980843"/>
                <a:gd name="connsiteY0" fmla="*/ 0 h 669925"/>
                <a:gd name="connsiteX1" fmla="*/ 965200 w 980843"/>
                <a:gd name="connsiteY1" fmla="*/ 85725 h 669925"/>
                <a:gd name="connsiteX2" fmla="*/ 393700 w 980843"/>
                <a:gd name="connsiteY2" fmla="*/ 476250 h 669925"/>
                <a:gd name="connsiteX3" fmla="*/ 0 w 980843"/>
                <a:gd name="connsiteY3" fmla="*/ 669925 h 669925"/>
                <a:gd name="connsiteX0" fmla="*/ 784225 w 980843"/>
                <a:gd name="connsiteY0" fmla="*/ 0 h 669925"/>
                <a:gd name="connsiteX1" fmla="*/ 965200 w 980843"/>
                <a:gd name="connsiteY1" fmla="*/ 85725 h 669925"/>
                <a:gd name="connsiteX2" fmla="*/ 393700 w 980843"/>
                <a:gd name="connsiteY2" fmla="*/ 476250 h 669925"/>
                <a:gd name="connsiteX3" fmla="*/ 0 w 980843"/>
                <a:gd name="connsiteY3" fmla="*/ 669925 h 669925"/>
                <a:gd name="connsiteX0" fmla="*/ 784225 w 980843"/>
                <a:gd name="connsiteY0" fmla="*/ 0 h 669925"/>
                <a:gd name="connsiteX1" fmla="*/ 965200 w 980843"/>
                <a:gd name="connsiteY1" fmla="*/ 85725 h 669925"/>
                <a:gd name="connsiteX2" fmla="*/ 393700 w 980843"/>
                <a:gd name="connsiteY2" fmla="*/ 476250 h 669925"/>
                <a:gd name="connsiteX3" fmla="*/ 0 w 980843"/>
                <a:gd name="connsiteY3" fmla="*/ 669925 h 669925"/>
                <a:gd name="connsiteX0" fmla="*/ 784225 w 965427"/>
                <a:gd name="connsiteY0" fmla="*/ 0 h 669925"/>
                <a:gd name="connsiteX1" fmla="*/ 965200 w 965427"/>
                <a:gd name="connsiteY1" fmla="*/ 85725 h 669925"/>
                <a:gd name="connsiteX2" fmla="*/ 393700 w 965427"/>
                <a:gd name="connsiteY2" fmla="*/ 476250 h 669925"/>
                <a:gd name="connsiteX3" fmla="*/ 0 w 965427"/>
                <a:gd name="connsiteY3" fmla="*/ 669925 h 669925"/>
                <a:gd name="connsiteX0" fmla="*/ 784225 w 955894"/>
                <a:gd name="connsiteY0" fmla="*/ 0 h 669925"/>
                <a:gd name="connsiteX1" fmla="*/ 955675 w 955894"/>
                <a:gd name="connsiteY1" fmla="*/ 101600 h 669925"/>
                <a:gd name="connsiteX2" fmla="*/ 393700 w 955894"/>
                <a:gd name="connsiteY2" fmla="*/ 476250 h 669925"/>
                <a:gd name="connsiteX3" fmla="*/ 0 w 955894"/>
                <a:gd name="connsiteY3" fmla="*/ 669925 h 669925"/>
                <a:gd name="connsiteX0" fmla="*/ 784225 w 955896"/>
                <a:gd name="connsiteY0" fmla="*/ 0 h 669925"/>
                <a:gd name="connsiteX1" fmla="*/ 955675 w 955896"/>
                <a:gd name="connsiteY1" fmla="*/ 101600 h 669925"/>
                <a:gd name="connsiteX2" fmla="*/ 393700 w 955896"/>
                <a:gd name="connsiteY2" fmla="*/ 476250 h 669925"/>
                <a:gd name="connsiteX3" fmla="*/ 0 w 955896"/>
                <a:gd name="connsiteY3" fmla="*/ 669925 h 669925"/>
                <a:gd name="connsiteX0" fmla="*/ 784225 w 955679"/>
                <a:gd name="connsiteY0" fmla="*/ 0 h 669925"/>
                <a:gd name="connsiteX1" fmla="*/ 955675 w 955679"/>
                <a:gd name="connsiteY1" fmla="*/ 101600 h 669925"/>
                <a:gd name="connsiteX2" fmla="*/ 393700 w 955679"/>
                <a:gd name="connsiteY2" fmla="*/ 476250 h 669925"/>
                <a:gd name="connsiteX3" fmla="*/ 0 w 955679"/>
                <a:gd name="connsiteY3" fmla="*/ 669925 h 669925"/>
                <a:gd name="connsiteX0" fmla="*/ 787400 w 958854"/>
                <a:gd name="connsiteY0" fmla="*/ 0 h 482714"/>
                <a:gd name="connsiteX1" fmla="*/ 958850 w 958854"/>
                <a:gd name="connsiteY1" fmla="*/ 101600 h 482714"/>
                <a:gd name="connsiteX2" fmla="*/ 396875 w 958854"/>
                <a:gd name="connsiteY2" fmla="*/ 476250 h 482714"/>
                <a:gd name="connsiteX3" fmla="*/ 0 w 958854"/>
                <a:gd name="connsiteY3" fmla="*/ 460375 h 482714"/>
                <a:gd name="connsiteX0" fmla="*/ 787400 w 966738"/>
                <a:gd name="connsiteY0" fmla="*/ 0 h 460375"/>
                <a:gd name="connsiteX1" fmla="*/ 958850 w 966738"/>
                <a:gd name="connsiteY1" fmla="*/ 101600 h 460375"/>
                <a:gd name="connsiteX2" fmla="*/ 549275 w 966738"/>
                <a:gd name="connsiteY2" fmla="*/ 349250 h 460375"/>
                <a:gd name="connsiteX3" fmla="*/ 0 w 966738"/>
                <a:gd name="connsiteY3" fmla="*/ 460375 h 460375"/>
                <a:gd name="connsiteX0" fmla="*/ 787400 w 966738"/>
                <a:gd name="connsiteY0" fmla="*/ 0 h 460375"/>
                <a:gd name="connsiteX1" fmla="*/ 958850 w 966738"/>
                <a:gd name="connsiteY1" fmla="*/ 101600 h 460375"/>
                <a:gd name="connsiteX2" fmla="*/ 549275 w 966738"/>
                <a:gd name="connsiteY2" fmla="*/ 349250 h 460375"/>
                <a:gd name="connsiteX3" fmla="*/ 0 w 966738"/>
                <a:gd name="connsiteY3" fmla="*/ 460375 h 460375"/>
                <a:gd name="connsiteX0" fmla="*/ 787400 w 966738"/>
                <a:gd name="connsiteY0" fmla="*/ 0 h 460375"/>
                <a:gd name="connsiteX1" fmla="*/ 958850 w 966738"/>
                <a:gd name="connsiteY1" fmla="*/ 101600 h 460375"/>
                <a:gd name="connsiteX2" fmla="*/ 549275 w 966738"/>
                <a:gd name="connsiteY2" fmla="*/ 349250 h 460375"/>
                <a:gd name="connsiteX3" fmla="*/ 0 w 966738"/>
                <a:gd name="connsiteY3" fmla="*/ 460375 h 460375"/>
                <a:gd name="connsiteX0" fmla="*/ 787400 w 965942"/>
                <a:gd name="connsiteY0" fmla="*/ 0 h 460375"/>
                <a:gd name="connsiteX1" fmla="*/ 958850 w 965942"/>
                <a:gd name="connsiteY1" fmla="*/ 101600 h 460375"/>
                <a:gd name="connsiteX2" fmla="*/ 565150 w 965942"/>
                <a:gd name="connsiteY2" fmla="*/ 327025 h 460375"/>
                <a:gd name="connsiteX3" fmla="*/ 0 w 965942"/>
                <a:gd name="connsiteY3" fmla="*/ 460375 h 460375"/>
                <a:gd name="connsiteX0" fmla="*/ 787400 w 959867"/>
                <a:gd name="connsiteY0" fmla="*/ 0 h 460375"/>
                <a:gd name="connsiteX1" fmla="*/ 958850 w 959867"/>
                <a:gd name="connsiteY1" fmla="*/ 101600 h 460375"/>
                <a:gd name="connsiteX2" fmla="*/ 565150 w 959867"/>
                <a:gd name="connsiteY2" fmla="*/ 327025 h 460375"/>
                <a:gd name="connsiteX3" fmla="*/ 0 w 959867"/>
                <a:gd name="connsiteY3" fmla="*/ 460375 h 460375"/>
                <a:gd name="connsiteX0" fmla="*/ 801687 w 967448"/>
                <a:gd name="connsiteY0" fmla="*/ 0 h 453231"/>
                <a:gd name="connsiteX1" fmla="*/ 958850 w 967448"/>
                <a:gd name="connsiteY1" fmla="*/ 94456 h 453231"/>
                <a:gd name="connsiteX2" fmla="*/ 565150 w 967448"/>
                <a:gd name="connsiteY2" fmla="*/ 319881 h 453231"/>
                <a:gd name="connsiteX3" fmla="*/ 0 w 967448"/>
                <a:gd name="connsiteY3" fmla="*/ 453231 h 453231"/>
                <a:gd name="connsiteX0" fmla="*/ 801687 w 969800"/>
                <a:gd name="connsiteY0" fmla="*/ 35824 h 489055"/>
                <a:gd name="connsiteX1" fmla="*/ 958850 w 969800"/>
                <a:gd name="connsiteY1" fmla="*/ 130280 h 489055"/>
                <a:gd name="connsiteX2" fmla="*/ 565150 w 969800"/>
                <a:gd name="connsiteY2" fmla="*/ 355705 h 489055"/>
                <a:gd name="connsiteX3" fmla="*/ 0 w 969800"/>
                <a:gd name="connsiteY3" fmla="*/ 489055 h 489055"/>
                <a:gd name="connsiteX0" fmla="*/ 801687 w 968672"/>
                <a:gd name="connsiteY0" fmla="*/ 39863 h 493094"/>
                <a:gd name="connsiteX1" fmla="*/ 958850 w 968672"/>
                <a:gd name="connsiteY1" fmla="*/ 134319 h 493094"/>
                <a:gd name="connsiteX2" fmla="*/ 565150 w 968672"/>
                <a:gd name="connsiteY2" fmla="*/ 359744 h 493094"/>
                <a:gd name="connsiteX3" fmla="*/ 0 w 968672"/>
                <a:gd name="connsiteY3" fmla="*/ 493094 h 49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8672" h="493094">
                  <a:moveTo>
                    <a:pt x="801687" y="39863"/>
                  </a:moveTo>
                  <a:cubicBezTo>
                    <a:pt x="913605" y="-71791"/>
                    <a:pt x="998273" y="81005"/>
                    <a:pt x="958850" y="134319"/>
                  </a:cubicBezTo>
                  <a:cubicBezTo>
                    <a:pt x="919427" y="187633"/>
                    <a:pt x="724429" y="338048"/>
                    <a:pt x="565150" y="359744"/>
                  </a:cubicBezTo>
                  <a:cubicBezTo>
                    <a:pt x="405871" y="381440"/>
                    <a:pt x="87048" y="324687"/>
                    <a:pt x="0" y="493094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2F95A92E-C9CB-4C82-A8BD-973546BDAB8C}"/>
                </a:ext>
              </a:extLst>
            </p:cNvPr>
            <p:cNvSpPr/>
            <p:nvPr/>
          </p:nvSpPr>
          <p:spPr>
            <a:xfrm>
              <a:off x="5737148" y="4512199"/>
              <a:ext cx="707713" cy="707713"/>
            </a:xfrm>
            <a:prstGeom prst="arc">
              <a:avLst>
                <a:gd name="adj1" fmla="val 1223630"/>
                <a:gd name="adj2" fmla="val 8956668"/>
              </a:avLst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弧形 25">
            <a:extLst>
              <a:ext uri="{FF2B5EF4-FFF2-40B4-BE49-F238E27FC236}">
                <a16:creationId xmlns:a16="http://schemas.microsoft.com/office/drawing/2014/main" id="{D199FF70-EA06-4949-9159-4DD5F09C026F}"/>
              </a:ext>
            </a:extLst>
          </p:cNvPr>
          <p:cNvSpPr/>
          <p:nvPr/>
        </p:nvSpPr>
        <p:spPr>
          <a:xfrm>
            <a:off x="5737148" y="4500878"/>
            <a:ext cx="707713" cy="707713"/>
          </a:xfrm>
          <a:prstGeom prst="arc">
            <a:avLst>
              <a:gd name="adj1" fmla="val 8992381"/>
              <a:gd name="adj2" fmla="val 1120678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550A2F2-79B3-4B3D-89EB-6C02ADF688DD}"/>
                  </a:ext>
                </a:extLst>
              </p:cNvPr>
              <p:cNvSpPr txBox="1"/>
              <p:nvPr/>
            </p:nvSpPr>
            <p:spPr>
              <a:xfrm>
                <a:off x="10379455" y="2121501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550A2F2-79B3-4B3D-89EB-6C02ADF68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455" y="2121501"/>
                <a:ext cx="293349" cy="276999"/>
              </a:xfrm>
              <a:prstGeom prst="rect">
                <a:avLst/>
              </a:prstGeom>
              <a:blipFill>
                <a:blip r:embed="rId2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DF6A6163-E410-4696-9A78-B00BCD7D638C}"/>
                  </a:ext>
                </a:extLst>
              </p:cNvPr>
              <p:cNvSpPr txBox="1"/>
              <p:nvPr/>
            </p:nvSpPr>
            <p:spPr>
              <a:xfrm>
                <a:off x="5891199" y="4904601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DF6A6163-E410-4696-9A78-B00BCD7D6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199" y="4904601"/>
                <a:ext cx="293349" cy="276999"/>
              </a:xfrm>
              <a:prstGeom prst="rect">
                <a:avLst/>
              </a:prstGeom>
              <a:blipFill>
                <a:blip r:embed="rId3"/>
                <a:stretch>
                  <a:fillRect l="-28571" t="-11111" r="-2653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EB2C3FED-3A2E-42A7-A8F2-B6CEDD4DB430}"/>
                  </a:ext>
                </a:extLst>
              </p:cNvPr>
              <p:cNvSpPr txBox="1"/>
              <p:nvPr/>
            </p:nvSpPr>
            <p:spPr>
              <a:xfrm>
                <a:off x="6931520" y="4593520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EB2C3FED-3A2E-42A7-A8F2-B6CEDD4DB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520" y="4593520"/>
                <a:ext cx="293349" cy="276999"/>
              </a:xfrm>
              <a:prstGeom prst="rect">
                <a:avLst/>
              </a:prstGeom>
              <a:blipFill>
                <a:blip r:embed="rId4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D96A59CA-2AF2-4A0D-9279-12EA58DD1F42}"/>
                  </a:ext>
                </a:extLst>
              </p:cNvPr>
              <p:cNvSpPr txBox="1"/>
              <p:nvPr/>
            </p:nvSpPr>
            <p:spPr>
              <a:xfrm>
                <a:off x="11430176" y="1997683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D96A59CA-2AF2-4A0D-9279-12EA58DD1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176" y="1997683"/>
                <a:ext cx="293349" cy="276999"/>
              </a:xfrm>
              <a:prstGeom prst="rect">
                <a:avLst/>
              </a:prstGeom>
              <a:blipFill>
                <a:blip r:embed="rId5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椭圆 233">
            <a:extLst>
              <a:ext uri="{FF2B5EF4-FFF2-40B4-BE49-F238E27FC236}">
                <a16:creationId xmlns:a16="http://schemas.microsoft.com/office/drawing/2014/main" id="{E58EEF88-353B-4F7F-99C5-385B055BF691}"/>
              </a:ext>
            </a:extLst>
          </p:cNvPr>
          <p:cNvSpPr/>
          <p:nvPr/>
        </p:nvSpPr>
        <p:spPr>
          <a:xfrm>
            <a:off x="4382211" y="1517497"/>
            <a:ext cx="2546274" cy="135199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4F9AB719-B3D6-43DB-9EAD-AB20B35F68EE}"/>
              </a:ext>
            </a:extLst>
          </p:cNvPr>
          <p:cNvGrpSpPr/>
          <p:nvPr/>
        </p:nvGrpSpPr>
        <p:grpSpPr>
          <a:xfrm>
            <a:off x="4762041" y="1772095"/>
            <a:ext cx="701964" cy="701964"/>
            <a:chOff x="6179570" y="1396184"/>
            <a:chExt cx="701964" cy="701964"/>
          </a:xfrm>
        </p:grpSpPr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EB20539D-84D8-4937-9232-534954941CCD}"/>
                </a:ext>
              </a:extLst>
            </p:cNvPr>
            <p:cNvSpPr/>
            <p:nvPr/>
          </p:nvSpPr>
          <p:spPr>
            <a:xfrm>
              <a:off x="6179570" y="1396184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D1B34DA8-579A-4C58-9128-5E0424BA61B6}"/>
                </a:ext>
              </a:extLst>
            </p:cNvPr>
            <p:cNvSpPr/>
            <p:nvPr/>
          </p:nvSpPr>
          <p:spPr>
            <a:xfrm>
              <a:off x="6511650" y="1401936"/>
              <a:ext cx="61331" cy="344805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8A804192-0B8F-4DA3-9C81-3881F6DCB29F}"/>
                </a:ext>
              </a:extLst>
            </p:cNvPr>
            <p:cNvSpPr/>
            <p:nvPr/>
          </p:nvSpPr>
          <p:spPr>
            <a:xfrm>
              <a:off x="6243045" y="1741026"/>
              <a:ext cx="285750" cy="200025"/>
            </a:xfrm>
            <a:custGeom>
              <a:avLst/>
              <a:gdLst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4315 h 204340"/>
                <a:gd name="connsiteX1" fmla="*/ 125730 w 285750"/>
                <a:gd name="connsiteY1" fmla="*/ 23365 h 204340"/>
                <a:gd name="connsiteX2" fmla="*/ 0 w 285750"/>
                <a:gd name="connsiteY2" fmla="*/ 204340 h 204340"/>
                <a:gd name="connsiteX0" fmla="*/ 285750 w 285750"/>
                <a:gd name="connsiteY0" fmla="*/ 0 h 200025"/>
                <a:gd name="connsiteX1" fmla="*/ 106680 w 285750"/>
                <a:gd name="connsiteY1" fmla="*/ 38100 h 200025"/>
                <a:gd name="connsiteX2" fmla="*/ 0 w 285750"/>
                <a:gd name="connsiteY2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200025">
                  <a:moveTo>
                    <a:pt x="285750" y="0"/>
                  </a:moveTo>
                  <a:cubicBezTo>
                    <a:pt x="232410" y="6350"/>
                    <a:pt x="182880" y="-4445"/>
                    <a:pt x="106680" y="38100"/>
                  </a:cubicBezTo>
                  <a:cubicBezTo>
                    <a:pt x="30480" y="80645"/>
                    <a:pt x="39052" y="126206"/>
                    <a:pt x="0" y="20002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40FF716A-86B0-4B19-8EE0-02D9FA4E3C10}"/>
                </a:ext>
              </a:extLst>
            </p:cNvPr>
            <p:cNvSpPr/>
            <p:nvPr/>
          </p:nvSpPr>
          <p:spPr>
            <a:xfrm>
              <a:off x="6534510" y="1748646"/>
              <a:ext cx="331470" cy="166783"/>
            </a:xfrm>
            <a:custGeom>
              <a:avLst/>
              <a:gdLst>
                <a:gd name="connsiteX0" fmla="*/ 0 w 331470"/>
                <a:gd name="connsiteY0" fmla="*/ 0 h 166783"/>
                <a:gd name="connsiteX1" fmla="*/ 140970 w 331470"/>
                <a:gd name="connsiteY1" fmla="*/ 160020 h 166783"/>
                <a:gd name="connsiteX2" fmla="*/ 331470 w 331470"/>
                <a:gd name="connsiteY2" fmla="*/ 121920 h 16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470" h="166783">
                  <a:moveTo>
                    <a:pt x="0" y="0"/>
                  </a:moveTo>
                  <a:cubicBezTo>
                    <a:pt x="42862" y="69850"/>
                    <a:pt x="85725" y="139700"/>
                    <a:pt x="140970" y="160020"/>
                  </a:cubicBezTo>
                  <a:cubicBezTo>
                    <a:pt x="196215" y="180340"/>
                    <a:pt x="263842" y="151130"/>
                    <a:pt x="331470" y="1219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8981EF70-22C0-4EFA-BFBE-AB3BFD8395C1}"/>
              </a:ext>
            </a:extLst>
          </p:cNvPr>
          <p:cNvGrpSpPr/>
          <p:nvPr/>
        </p:nvGrpSpPr>
        <p:grpSpPr>
          <a:xfrm>
            <a:off x="5727657" y="1729814"/>
            <a:ext cx="701964" cy="701964"/>
            <a:chOff x="6179570" y="1396184"/>
            <a:chExt cx="701964" cy="701964"/>
          </a:xfrm>
        </p:grpSpPr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F3597849-903B-42B5-B5D4-FAA923B01B37}"/>
                </a:ext>
              </a:extLst>
            </p:cNvPr>
            <p:cNvSpPr/>
            <p:nvPr/>
          </p:nvSpPr>
          <p:spPr>
            <a:xfrm>
              <a:off x="6179570" y="1396184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A3061D74-8DE9-4660-95E3-E5DF4B84001C}"/>
                </a:ext>
              </a:extLst>
            </p:cNvPr>
            <p:cNvSpPr/>
            <p:nvPr/>
          </p:nvSpPr>
          <p:spPr>
            <a:xfrm>
              <a:off x="6511650" y="1401936"/>
              <a:ext cx="61331" cy="344805"/>
            </a:xfrm>
            <a:custGeom>
              <a:avLst/>
              <a:gdLst>
                <a:gd name="connsiteX0" fmla="*/ 0 w 61331"/>
                <a:gd name="connsiteY0" fmla="*/ 0 h 344805"/>
                <a:gd name="connsiteX1" fmla="*/ 60960 w 61331"/>
                <a:gd name="connsiteY1" fmla="*/ 243840 h 344805"/>
                <a:gd name="connsiteX2" fmla="*/ 20955 w 61331"/>
                <a:gd name="connsiteY2" fmla="*/ 344805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331" h="344805">
                  <a:moveTo>
                    <a:pt x="0" y="0"/>
                  </a:moveTo>
                  <a:cubicBezTo>
                    <a:pt x="28734" y="93186"/>
                    <a:pt x="57468" y="186373"/>
                    <a:pt x="60960" y="243840"/>
                  </a:cubicBezTo>
                  <a:cubicBezTo>
                    <a:pt x="64452" y="301307"/>
                    <a:pt x="42703" y="323056"/>
                    <a:pt x="20955" y="34480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任意多边形: 形状 242">
              <a:extLst>
                <a:ext uri="{FF2B5EF4-FFF2-40B4-BE49-F238E27FC236}">
                  <a16:creationId xmlns:a16="http://schemas.microsoft.com/office/drawing/2014/main" id="{4770FC85-FF5B-48C2-9B14-B9CCEB715474}"/>
                </a:ext>
              </a:extLst>
            </p:cNvPr>
            <p:cNvSpPr/>
            <p:nvPr/>
          </p:nvSpPr>
          <p:spPr>
            <a:xfrm>
              <a:off x="6243045" y="1741026"/>
              <a:ext cx="285750" cy="200025"/>
            </a:xfrm>
            <a:custGeom>
              <a:avLst/>
              <a:gdLst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0 h 200025"/>
                <a:gd name="connsiteX1" fmla="*/ 125730 w 285750"/>
                <a:gd name="connsiteY1" fmla="*/ 19050 h 200025"/>
                <a:gd name="connsiteX2" fmla="*/ 0 w 285750"/>
                <a:gd name="connsiteY2" fmla="*/ 200025 h 200025"/>
                <a:gd name="connsiteX0" fmla="*/ 285750 w 285750"/>
                <a:gd name="connsiteY0" fmla="*/ 4315 h 204340"/>
                <a:gd name="connsiteX1" fmla="*/ 125730 w 285750"/>
                <a:gd name="connsiteY1" fmla="*/ 23365 h 204340"/>
                <a:gd name="connsiteX2" fmla="*/ 0 w 285750"/>
                <a:gd name="connsiteY2" fmla="*/ 204340 h 204340"/>
                <a:gd name="connsiteX0" fmla="*/ 285750 w 285750"/>
                <a:gd name="connsiteY0" fmla="*/ 0 h 200025"/>
                <a:gd name="connsiteX1" fmla="*/ 106680 w 285750"/>
                <a:gd name="connsiteY1" fmla="*/ 38100 h 200025"/>
                <a:gd name="connsiteX2" fmla="*/ 0 w 285750"/>
                <a:gd name="connsiteY2" fmla="*/ 200025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200025">
                  <a:moveTo>
                    <a:pt x="285750" y="0"/>
                  </a:moveTo>
                  <a:cubicBezTo>
                    <a:pt x="232410" y="6350"/>
                    <a:pt x="182880" y="-4445"/>
                    <a:pt x="106680" y="38100"/>
                  </a:cubicBezTo>
                  <a:cubicBezTo>
                    <a:pt x="30480" y="80645"/>
                    <a:pt x="39052" y="126206"/>
                    <a:pt x="0" y="20002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2DBF45A4-1E4D-44A6-81AD-2BB94424498D}"/>
                </a:ext>
              </a:extLst>
            </p:cNvPr>
            <p:cNvSpPr/>
            <p:nvPr/>
          </p:nvSpPr>
          <p:spPr>
            <a:xfrm>
              <a:off x="6534510" y="1748646"/>
              <a:ext cx="331470" cy="166783"/>
            </a:xfrm>
            <a:custGeom>
              <a:avLst/>
              <a:gdLst>
                <a:gd name="connsiteX0" fmla="*/ 0 w 331470"/>
                <a:gd name="connsiteY0" fmla="*/ 0 h 166783"/>
                <a:gd name="connsiteX1" fmla="*/ 140970 w 331470"/>
                <a:gd name="connsiteY1" fmla="*/ 160020 h 166783"/>
                <a:gd name="connsiteX2" fmla="*/ 331470 w 331470"/>
                <a:gd name="connsiteY2" fmla="*/ 121920 h 166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470" h="166783">
                  <a:moveTo>
                    <a:pt x="0" y="0"/>
                  </a:moveTo>
                  <a:cubicBezTo>
                    <a:pt x="42862" y="69850"/>
                    <a:pt x="85725" y="139700"/>
                    <a:pt x="140970" y="160020"/>
                  </a:cubicBezTo>
                  <a:cubicBezTo>
                    <a:pt x="196215" y="180340"/>
                    <a:pt x="263842" y="151130"/>
                    <a:pt x="331470" y="12192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5" name="任意多边形: 形状 244">
            <a:extLst>
              <a:ext uri="{FF2B5EF4-FFF2-40B4-BE49-F238E27FC236}">
                <a16:creationId xmlns:a16="http://schemas.microsoft.com/office/drawing/2014/main" id="{2C9375C7-A7AB-4740-9CB1-CC2EE4837155}"/>
              </a:ext>
            </a:extLst>
          </p:cNvPr>
          <p:cNvSpPr/>
          <p:nvPr/>
        </p:nvSpPr>
        <p:spPr>
          <a:xfrm>
            <a:off x="5048885" y="1188052"/>
            <a:ext cx="1225550" cy="424848"/>
          </a:xfrm>
          <a:custGeom>
            <a:avLst/>
            <a:gdLst>
              <a:gd name="connsiteX0" fmla="*/ 0 w 1225550"/>
              <a:gd name="connsiteY0" fmla="*/ 571526 h 590576"/>
              <a:gd name="connsiteX1" fmla="*/ 520700 w 1225550"/>
              <a:gd name="connsiteY1" fmla="*/ 26 h 590576"/>
              <a:gd name="connsiteX2" fmla="*/ 1225550 w 1225550"/>
              <a:gd name="connsiteY2" fmla="*/ 590576 h 590576"/>
              <a:gd name="connsiteX0" fmla="*/ 0 w 1225550"/>
              <a:gd name="connsiteY0" fmla="*/ 466766 h 485816"/>
              <a:gd name="connsiteX1" fmla="*/ 915988 w 1225550"/>
              <a:gd name="connsiteY1" fmla="*/ 41 h 485816"/>
              <a:gd name="connsiteX2" fmla="*/ 1225550 w 1225550"/>
              <a:gd name="connsiteY2" fmla="*/ 485816 h 485816"/>
              <a:gd name="connsiteX0" fmla="*/ 0 w 1225550"/>
              <a:gd name="connsiteY0" fmla="*/ 442959 h 462009"/>
              <a:gd name="connsiteX1" fmla="*/ 982663 w 1225550"/>
              <a:gd name="connsiteY1" fmla="*/ 47 h 462009"/>
              <a:gd name="connsiteX2" fmla="*/ 1225550 w 1225550"/>
              <a:gd name="connsiteY2" fmla="*/ 462009 h 462009"/>
              <a:gd name="connsiteX0" fmla="*/ 0 w 1225550"/>
              <a:gd name="connsiteY0" fmla="*/ 466050 h 485100"/>
              <a:gd name="connsiteX1" fmla="*/ 982663 w 1225550"/>
              <a:gd name="connsiteY1" fmla="*/ 23138 h 485100"/>
              <a:gd name="connsiteX2" fmla="*/ 1225550 w 1225550"/>
              <a:gd name="connsiteY2" fmla="*/ 485100 h 485100"/>
              <a:gd name="connsiteX0" fmla="*/ 0 w 1225550"/>
              <a:gd name="connsiteY0" fmla="*/ 466050 h 485100"/>
              <a:gd name="connsiteX1" fmla="*/ 982663 w 1225550"/>
              <a:gd name="connsiteY1" fmla="*/ 23138 h 485100"/>
              <a:gd name="connsiteX2" fmla="*/ 1225550 w 1225550"/>
              <a:gd name="connsiteY2" fmla="*/ 485100 h 485100"/>
              <a:gd name="connsiteX0" fmla="*/ 0 w 1225550"/>
              <a:gd name="connsiteY0" fmla="*/ 461582 h 480632"/>
              <a:gd name="connsiteX1" fmla="*/ 982663 w 1225550"/>
              <a:gd name="connsiteY1" fmla="*/ 18670 h 480632"/>
              <a:gd name="connsiteX2" fmla="*/ 1225550 w 1225550"/>
              <a:gd name="connsiteY2" fmla="*/ 480632 h 480632"/>
              <a:gd name="connsiteX0" fmla="*/ 0 w 1225550"/>
              <a:gd name="connsiteY0" fmla="*/ 462385 h 481435"/>
              <a:gd name="connsiteX1" fmla="*/ 982663 w 1225550"/>
              <a:gd name="connsiteY1" fmla="*/ 19473 h 481435"/>
              <a:gd name="connsiteX2" fmla="*/ 1225550 w 1225550"/>
              <a:gd name="connsiteY2" fmla="*/ 481435 h 481435"/>
              <a:gd name="connsiteX0" fmla="*/ 0 w 1225550"/>
              <a:gd name="connsiteY0" fmla="*/ 460484 h 479534"/>
              <a:gd name="connsiteX1" fmla="*/ 982663 w 1225550"/>
              <a:gd name="connsiteY1" fmla="*/ 17572 h 479534"/>
              <a:gd name="connsiteX2" fmla="*/ 1225550 w 1225550"/>
              <a:gd name="connsiteY2" fmla="*/ 479534 h 479534"/>
              <a:gd name="connsiteX0" fmla="*/ 0 w 1225550"/>
              <a:gd name="connsiteY0" fmla="*/ 405798 h 424848"/>
              <a:gd name="connsiteX1" fmla="*/ 996950 w 1225550"/>
              <a:gd name="connsiteY1" fmla="*/ 20036 h 424848"/>
              <a:gd name="connsiteX2" fmla="*/ 1225550 w 1225550"/>
              <a:gd name="connsiteY2" fmla="*/ 424848 h 424848"/>
              <a:gd name="connsiteX0" fmla="*/ 0 w 1225550"/>
              <a:gd name="connsiteY0" fmla="*/ 405798 h 424848"/>
              <a:gd name="connsiteX1" fmla="*/ 996950 w 1225550"/>
              <a:gd name="connsiteY1" fmla="*/ 20036 h 424848"/>
              <a:gd name="connsiteX2" fmla="*/ 1225550 w 1225550"/>
              <a:gd name="connsiteY2" fmla="*/ 424848 h 42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5550" h="424848">
                <a:moveTo>
                  <a:pt x="0" y="405798"/>
                </a:moveTo>
                <a:cubicBezTo>
                  <a:pt x="282046" y="237523"/>
                  <a:pt x="778404" y="-83152"/>
                  <a:pt x="996950" y="20036"/>
                </a:cubicBezTo>
                <a:cubicBezTo>
                  <a:pt x="1215496" y="123224"/>
                  <a:pt x="1113367" y="283560"/>
                  <a:pt x="1225550" y="42484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任意多边形: 形状 245">
            <a:extLst>
              <a:ext uri="{FF2B5EF4-FFF2-40B4-BE49-F238E27FC236}">
                <a16:creationId xmlns:a16="http://schemas.microsoft.com/office/drawing/2014/main" id="{0AA509B4-ACFA-4E18-BFB0-791FB60232C3}"/>
              </a:ext>
            </a:extLst>
          </p:cNvPr>
          <p:cNvSpPr/>
          <p:nvPr/>
        </p:nvSpPr>
        <p:spPr>
          <a:xfrm>
            <a:off x="4291587" y="1489734"/>
            <a:ext cx="769998" cy="961365"/>
          </a:xfrm>
          <a:custGeom>
            <a:avLst/>
            <a:gdLst>
              <a:gd name="connsiteX0" fmla="*/ 707679 w 1304579"/>
              <a:gd name="connsiteY0" fmla="*/ 844550 h 844550"/>
              <a:gd name="connsiteX1" fmla="*/ 15529 w 1304579"/>
              <a:gd name="connsiteY1" fmla="*/ 298450 h 844550"/>
              <a:gd name="connsiteX2" fmla="*/ 1304579 w 1304579"/>
              <a:gd name="connsiteY2" fmla="*/ 0 h 844550"/>
              <a:gd name="connsiteX0" fmla="*/ 224367 w 821267"/>
              <a:gd name="connsiteY0" fmla="*/ 969329 h 969329"/>
              <a:gd name="connsiteX1" fmla="*/ 156104 w 821267"/>
              <a:gd name="connsiteY1" fmla="*/ 37466 h 969329"/>
              <a:gd name="connsiteX2" fmla="*/ 821267 w 821267"/>
              <a:gd name="connsiteY2" fmla="*/ 124779 h 969329"/>
              <a:gd name="connsiteX0" fmla="*/ 264768 w 861668"/>
              <a:gd name="connsiteY0" fmla="*/ 960589 h 960589"/>
              <a:gd name="connsiteX1" fmla="*/ 196505 w 861668"/>
              <a:gd name="connsiteY1" fmla="*/ 28726 h 960589"/>
              <a:gd name="connsiteX2" fmla="*/ 861668 w 861668"/>
              <a:gd name="connsiteY2" fmla="*/ 116039 h 960589"/>
              <a:gd name="connsiteX0" fmla="*/ 236162 w 833062"/>
              <a:gd name="connsiteY0" fmla="*/ 960589 h 960589"/>
              <a:gd name="connsiteX1" fmla="*/ 167899 w 833062"/>
              <a:gd name="connsiteY1" fmla="*/ 28726 h 960589"/>
              <a:gd name="connsiteX2" fmla="*/ 833062 w 833062"/>
              <a:gd name="connsiteY2" fmla="*/ 116039 h 960589"/>
              <a:gd name="connsiteX0" fmla="*/ 190503 w 787403"/>
              <a:gd name="connsiteY0" fmla="*/ 978165 h 978165"/>
              <a:gd name="connsiteX1" fmla="*/ 222252 w 787403"/>
              <a:gd name="connsiteY1" fmla="*/ 27252 h 978165"/>
              <a:gd name="connsiteX2" fmla="*/ 787403 w 787403"/>
              <a:gd name="connsiteY2" fmla="*/ 133615 h 978165"/>
              <a:gd name="connsiteX0" fmla="*/ 198101 w 795001"/>
              <a:gd name="connsiteY0" fmla="*/ 953219 h 953219"/>
              <a:gd name="connsiteX1" fmla="*/ 229850 w 795001"/>
              <a:gd name="connsiteY1" fmla="*/ 2306 h 953219"/>
              <a:gd name="connsiteX2" fmla="*/ 795001 w 795001"/>
              <a:gd name="connsiteY2" fmla="*/ 108669 h 953219"/>
              <a:gd name="connsiteX0" fmla="*/ 198101 w 795001"/>
              <a:gd name="connsiteY0" fmla="*/ 954807 h 954807"/>
              <a:gd name="connsiteX1" fmla="*/ 229850 w 795001"/>
              <a:gd name="connsiteY1" fmla="*/ 3894 h 954807"/>
              <a:gd name="connsiteX2" fmla="*/ 795001 w 795001"/>
              <a:gd name="connsiteY2" fmla="*/ 110257 h 954807"/>
              <a:gd name="connsiteX0" fmla="*/ 171797 w 768697"/>
              <a:gd name="connsiteY0" fmla="*/ 987376 h 987376"/>
              <a:gd name="connsiteX1" fmla="*/ 274984 w 768697"/>
              <a:gd name="connsiteY1" fmla="*/ 3125 h 987376"/>
              <a:gd name="connsiteX2" fmla="*/ 768697 w 768697"/>
              <a:gd name="connsiteY2" fmla="*/ 142826 h 987376"/>
              <a:gd name="connsiteX0" fmla="*/ 170503 w 767403"/>
              <a:gd name="connsiteY0" fmla="*/ 985024 h 985024"/>
              <a:gd name="connsiteX1" fmla="*/ 273690 w 767403"/>
              <a:gd name="connsiteY1" fmla="*/ 773 h 985024"/>
              <a:gd name="connsiteX2" fmla="*/ 767403 w 767403"/>
              <a:gd name="connsiteY2" fmla="*/ 140474 h 985024"/>
              <a:gd name="connsiteX0" fmla="*/ 174673 w 771573"/>
              <a:gd name="connsiteY0" fmla="*/ 985024 h 985024"/>
              <a:gd name="connsiteX1" fmla="*/ 277860 w 771573"/>
              <a:gd name="connsiteY1" fmla="*/ 773 h 985024"/>
              <a:gd name="connsiteX2" fmla="*/ 771573 w 771573"/>
              <a:gd name="connsiteY2" fmla="*/ 140474 h 985024"/>
              <a:gd name="connsiteX0" fmla="*/ 124919 w 721819"/>
              <a:gd name="connsiteY0" fmla="*/ 985024 h 985024"/>
              <a:gd name="connsiteX1" fmla="*/ 228106 w 721819"/>
              <a:gd name="connsiteY1" fmla="*/ 773 h 985024"/>
              <a:gd name="connsiteX2" fmla="*/ 721819 w 721819"/>
              <a:gd name="connsiteY2" fmla="*/ 140474 h 985024"/>
              <a:gd name="connsiteX0" fmla="*/ 173098 w 769998"/>
              <a:gd name="connsiteY0" fmla="*/ 961365 h 961365"/>
              <a:gd name="connsiteX1" fmla="*/ 166747 w 769998"/>
              <a:gd name="connsiteY1" fmla="*/ 926 h 961365"/>
              <a:gd name="connsiteX2" fmla="*/ 769998 w 769998"/>
              <a:gd name="connsiteY2" fmla="*/ 116815 h 96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9998" h="961365">
                <a:moveTo>
                  <a:pt x="173098" y="961365"/>
                </a:moveTo>
                <a:cubicBezTo>
                  <a:pt x="-41744" y="815844"/>
                  <a:pt x="-70847" y="13097"/>
                  <a:pt x="166747" y="926"/>
                </a:cubicBezTo>
                <a:cubicBezTo>
                  <a:pt x="404341" y="-11245"/>
                  <a:pt x="441914" y="100411"/>
                  <a:pt x="769998" y="11681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任意多边形: 形状 246">
            <a:extLst>
              <a:ext uri="{FF2B5EF4-FFF2-40B4-BE49-F238E27FC236}">
                <a16:creationId xmlns:a16="http://schemas.microsoft.com/office/drawing/2014/main" id="{4FF49E09-A6B8-4AB9-BC4C-B110E5D03B4D}"/>
              </a:ext>
            </a:extLst>
          </p:cNvPr>
          <p:cNvSpPr/>
          <p:nvPr/>
        </p:nvSpPr>
        <p:spPr>
          <a:xfrm>
            <a:off x="4466656" y="2457448"/>
            <a:ext cx="1142615" cy="566399"/>
          </a:xfrm>
          <a:custGeom>
            <a:avLst/>
            <a:gdLst>
              <a:gd name="connsiteX0" fmla="*/ 0 w 1155700"/>
              <a:gd name="connsiteY0" fmla="*/ 0 h 1037906"/>
              <a:gd name="connsiteX1" fmla="*/ 292100 w 1155700"/>
              <a:gd name="connsiteY1" fmla="*/ 1028700 h 1037906"/>
              <a:gd name="connsiteX2" fmla="*/ 1155700 w 1155700"/>
              <a:gd name="connsiteY2" fmla="*/ 419100 h 1037906"/>
              <a:gd name="connsiteX0" fmla="*/ 0 w 1155700"/>
              <a:gd name="connsiteY0" fmla="*/ 0 h 628033"/>
              <a:gd name="connsiteX1" fmla="*/ 149225 w 1155700"/>
              <a:gd name="connsiteY1" fmla="*/ 528637 h 628033"/>
              <a:gd name="connsiteX2" fmla="*/ 1155700 w 1155700"/>
              <a:gd name="connsiteY2" fmla="*/ 419100 h 628033"/>
              <a:gd name="connsiteX0" fmla="*/ 0 w 1155700"/>
              <a:gd name="connsiteY0" fmla="*/ 0 h 628033"/>
              <a:gd name="connsiteX1" fmla="*/ 149225 w 1155700"/>
              <a:gd name="connsiteY1" fmla="*/ 528637 h 628033"/>
              <a:gd name="connsiteX2" fmla="*/ 1155700 w 1155700"/>
              <a:gd name="connsiteY2" fmla="*/ 419100 h 628033"/>
              <a:gd name="connsiteX0" fmla="*/ 0 w 1131887"/>
              <a:gd name="connsiteY0" fmla="*/ 0 h 630921"/>
              <a:gd name="connsiteX1" fmla="*/ 149225 w 1131887"/>
              <a:gd name="connsiteY1" fmla="*/ 528637 h 630921"/>
              <a:gd name="connsiteX2" fmla="*/ 1131887 w 1131887"/>
              <a:gd name="connsiteY2" fmla="*/ 423863 h 630921"/>
              <a:gd name="connsiteX0" fmla="*/ 0 w 1131887"/>
              <a:gd name="connsiteY0" fmla="*/ 0 h 583557"/>
              <a:gd name="connsiteX1" fmla="*/ 149225 w 1131887"/>
              <a:gd name="connsiteY1" fmla="*/ 528637 h 583557"/>
              <a:gd name="connsiteX2" fmla="*/ 1131887 w 1131887"/>
              <a:gd name="connsiteY2" fmla="*/ 423863 h 583557"/>
              <a:gd name="connsiteX0" fmla="*/ 0 w 1131887"/>
              <a:gd name="connsiteY0" fmla="*/ 0 h 569650"/>
              <a:gd name="connsiteX1" fmla="*/ 149225 w 1131887"/>
              <a:gd name="connsiteY1" fmla="*/ 528637 h 569650"/>
              <a:gd name="connsiteX2" fmla="*/ 1131887 w 1131887"/>
              <a:gd name="connsiteY2" fmla="*/ 423863 h 569650"/>
              <a:gd name="connsiteX0" fmla="*/ 10728 w 1142615"/>
              <a:gd name="connsiteY0" fmla="*/ 0 h 566399"/>
              <a:gd name="connsiteX1" fmla="*/ 102803 w 1142615"/>
              <a:gd name="connsiteY1" fmla="*/ 523874 h 566399"/>
              <a:gd name="connsiteX2" fmla="*/ 1142615 w 1142615"/>
              <a:gd name="connsiteY2" fmla="*/ 423863 h 56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2615" h="566399">
                <a:moveTo>
                  <a:pt x="10728" y="0"/>
                </a:moveTo>
                <a:cubicBezTo>
                  <a:pt x="50944" y="179388"/>
                  <a:pt x="-85845" y="453230"/>
                  <a:pt x="102803" y="523874"/>
                </a:cubicBezTo>
                <a:cubicBezTo>
                  <a:pt x="291451" y="594518"/>
                  <a:pt x="840460" y="587376"/>
                  <a:pt x="1142615" y="42386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任意多边形: 形状 247">
            <a:extLst>
              <a:ext uri="{FF2B5EF4-FFF2-40B4-BE49-F238E27FC236}">
                <a16:creationId xmlns:a16="http://schemas.microsoft.com/office/drawing/2014/main" id="{915AA215-4C09-46F4-81CF-590F4465E8C0}"/>
              </a:ext>
            </a:extLst>
          </p:cNvPr>
          <p:cNvSpPr/>
          <p:nvPr/>
        </p:nvSpPr>
        <p:spPr>
          <a:xfrm>
            <a:off x="5620384" y="2489199"/>
            <a:ext cx="1200150" cy="731347"/>
          </a:xfrm>
          <a:custGeom>
            <a:avLst/>
            <a:gdLst>
              <a:gd name="connsiteX0" fmla="*/ 0 w 1239976"/>
              <a:gd name="connsiteY0" fmla="*/ 381000 h 1080176"/>
              <a:gd name="connsiteX1" fmla="*/ 1092200 w 1239976"/>
              <a:gd name="connsiteY1" fmla="*/ 1073150 h 1080176"/>
              <a:gd name="connsiteX2" fmla="*/ 1200150 w 1239976"/>
              <a:gd name="connsiteY2" fmla="*/ 0 h 1080176"/>
              <a:gd name="connsiteX0" fmla="*/ 0 w 1203145"/>
              <a:gd name="connsiteY0" fmla="*/ 381000 h 747595"/>
              <a:gd name="connsiteX1" fmla="*/ 549275 w 1203145"/>
              <a:gd name="connsiteY1" fmla="*/ 720725 h 747595"/>
              <a:gd name="connsiteX2" fmla="*/ 1200150 w 1203145"/>
              <a:gd name="connsiteY2" fmla="*/ 0 h 747595"/>
              <a:gd name="connsiteX0" fmla="*/ 0 w 1203145"/>
              <a:gd name="connsiteY0" fmla="*/ 381000 h 731347"/>
              <a:gd name="connsiteX1" fmla="*/ 549275 w 1203145"/>
              <a:gd name="connsiteY1" fmla="*/ 720725 h 731347"/>
              <a:gd name="connsiteX2" fmla="*/ 1200150 w 1203145"/>
              <a:gd name="connsiteY2" fmla="*/ 0 h 731347"/>
              <a:gd name="connsiteX0" fmla="*/ 0 w 1200150"/>
              <a:gd name="connsiteY0" fmla="*/ 381000 h 731347"/>
              <a:gd name="connsiteX1" fmla="*/ 549275 w 1200150"/>
              <a:gd name="connsiteY1" fmla="*/ 720725 h 731347"/>
              <a:gd name="connsiteX2" fmla="*/ 1200150 w 1200150"/>
              <a:gd name="connsiteY2" fmla="*/ 0 h 731347"/>
              <a:gd name="connsiteX0" fmla="*/ 0 w 1200150"/>
              <a:gd name="connsiteY0" fmla="*/ 381000 h 731347"/>
              <a:gd name="connsiteX1" fmla="*/ 549275 w 1200150"/>
              <a:gd name="connsiteY1" fmla="*/ 720725 h 731347"/>
              <a:gd name="connsiteX2" fmla="*/ 1200150 w 1200150"/>
              <a:gd name="connsiteY2" fmla="*/ 0 h 73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731347">
                <a:moveTo>
                  <a:pt x="0" y="381000"/>
                </a:moveTo>
                <a:cubicBezTo>
                  <a:pt x="341312" y="549275"/>
                  <a:pt x="349250" y="784225"/>
                  <a:pt x="549275" y="720725"/>
                </a:cubicBezTo>
                <a:cubicBezTo>
                  <a:pt x="749300" y="657225"/>
                  <a:pt x="1098549" y="385762"/>
                  <a:pt x="120015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任意多边形: 形状 248">
            <a:extLst>
              <a:ext uri="{FF2B5EF4-FFF2-40B4-BE49-F238E27FC236}">
                <a16:creationId xmlns:a16="http://schemas.microsoft.com/office/drawing/2014/main" id="{2DE12AAE-94DF-451E-B2A8-32A31A9041CE}"/>
              </a:ext>
            </a:extLst>
          </p:cNvPr>
          <p:cNvSpPr/>
          <p:nvPr/>
        </p:nvSpPr>
        <p:spPr>
          <a:xfrm>
            <a:off x="6261734" y="1600200"/>
            <a:ext cx="941105" cy="896937"/>
          </a:xfrm>
          <a:custGeom>
            <a:avLst/>
            <a:gdLst>
              <a:gd name="connsiteX0" fmla="*/ 0 w 1521328"/>
              <a:gd name="connsiteY0" fmla="*/ 96642 h 998342"/>
              <a:gd name="connsiteX1" fmla="*/ 1511300 w 1521328"/>
              <a:gd name="connsiteY1" fmla="*/ 83942 h 998342"/>
              <a:gd name="connsiteX2" fmla="*/ 539750 w 1521328"/>
              <a:gd name="connsiteY2" fmla="*/ 998342 h 998342"/>
              <a:gd name="connsiteX0" fmla="*/ 0 w 1066233"/>
              <a:gd name="connsiteY0" fmla="*/ 12084 h 913784"/>
              <a:gd name="connsiteX1" fmla="*/ 1030287 w 1066233"/>
              <a:gd name="connsiteY1" fmla="*/ 432771 h 913784"/>
              <a:gd name="connsiteX2" fmla="*/ 539750 w 1066233"/>
              <a:gd name="connsiteY2" fmla="*/ 913784 h 913784"/>
              <a:gd name="connsiteX0" fmla="*/ 0 w 1037377"/>
              <a:gd name="connsiteY0" fmla="*/ 13559 h 915259"/>
              <a:gd name="connsiteX1" fmla="*/ 1030287 w 1037377"/>
              <a:gd name="connsiteY1" fmla="*/ 434246 h 915259"/>
              <a:gd name="connsiteX2" fmla="*/ 539750 w 1037377"/>
              <a:gd name="connsiteY2" fmla="*/ 915259 h 915259"/>
              <a:gd name="connsiteX0" fmla="*/ 0 w 1020367"/>
              <a:gd name="connsiteY0" fmla="*/ 11769 h 913469"/>
              <a:gd name="connsiteX1" fmla="*/ 1011237 w 1020367"/>
              <a:gd name="connsiteY1" fmla="*/ 489606 h 913469"/>
              <a:gd name="connsiteX2" fmla="*/ 539750 w 1020367"/>
              <a:gd name="connsiteY2" fmla="*/ 913469 h 913469"/>
              <a:gd name="connsiteX0" fmla="*/ 0 w 1050276"/>
              <a:gd name="connsiteY0" fmla="*/ 10613 h 907550"/>
              <a:gd name="connsiteX1" fmla="*/ 1011237 w 1050276"/>
              <a:gd name="connsiteY1" fmla="*/ 488450 h 907550"/>
              <a:gd name="connsiteX2" fmla="*/ 539750 w 1050276"/>
              <a:gd name="connsiteY2" fmla="*/ 907550 h 907550"/>
              <a:gd name="connsiteX0" fmla="*/ 0 w 1024453"/>
              <a:gd name="connsiteY0" fmla="*/ 10613 h 907550"/>
              <a:gd name="connsiteX1" fmla="*/ 1011237 w 1024453"/>
              <a:gd name="connsiteY1" fmla="*/ 488450 h 907550"/>
              <a:gd name="connsiteX2" fmla="*/ 539750 w 1024453"/>
              <a:gd name="connsiteY2" fmla="*/ 907550 h 907550"/>
              <a:gd name="connsiteX0" fmla="*/ 0 w 1025470"/>
              <a:gd name="connsiteY0" fmla="*/ 10613 h 907550"/>
              <a:gd name="connsiteX1" fmla="*/ 1011237 w 1025470"/>
              <a:gd name="connsiteY1" fmla="*/ 488450 h 907550"/>
              <a:gd name="connsiteX2" fmla="*/ 554037 w 1025470"/>
              <a:gd name="connsiteY2" fmla="*/ 907550 h 907550"/>
              <a:gd name="connsiteX0" fmla="*/ 0 w 1012748"/>
              <a:gd name="connsiteY0" fmla="*/ 15879 h 912816"/>
              <a:gd name="connsiteX1" fmla="*/ 1011237 w 1012748"/>
              <a:gd name="connsiteY1" fmla="*/ 493716 h 912816"/>
              <a:gd name="connsiteX2" fmla="*/ 554037 w 1012748"/>
              <a:gd name="connsiteY2" fmla="*/ 912816 h 912816"/>
              <a:gd name="connsiteX0" fmla="*/ 0 w 1012285"/>
              <a:gd name="connsiteY0" fmla="*/ 11268 h 908205"/>
              <a:gd name="connsiteX1" fmla="*/ 1011237 w 1012285"/>
              <a:gd name="connsiteY1" fmla="*/ 489105 h 908205"/>
              <a:gd name="connsiteX2" fmla="*/ 554037 w 1012285"/>
              <a:gd name="connsiteY2" fmla="*/ 908205 h 908205"/>
              <a:gd name="connsiteX0" fmla="*/ 0 w 1011736"/>
              <a:gd name="connsiteY0" fmla="*/ 3045 h 899982"/>
              <a:gd name="connsiteX1" fmla="*/ 1011237 w 1011736"/>
              <a:gd name="connsiteY1" fmla="*/ 480882 h 899982"/>
              <a:gd name="connsiteX2" fmla="*/ 554037 w 1011736"/>
              <a:gd name="connsiteY2" fmla="*/ 899982 h 899982"/>
              <a:gd name="connsiteX0" fmla="*/ 0 w 1015735"/>
              <a:gd name="connsiteY0" fmla="*/ 2615 h 899552"/>
              <a:gd name="connsiteX1" fmla="*/ 1011237 w 1015735"/>
              <a:gd name="connsiteY1" fmla="*/ 480452 h 899552"/>
              <a:gd name="connsiteX2" fmla="*/ 554037 w 1015735"/>
              <a:gd name="connsiteY2" fmla="*/ 899552 h 899552"/>
              <a:gd name="connsiteX0" fmla="*/ 0 w 935270"/>
              <a:gd name="connsiteY0" fmla="*/ 2013 h 898950"/>
              <a:gd name="connsiteX1" fmla="*/ 930275 w 935270"/>
              <a:gd name="connsiteY1" fmla="*/ 608438 h 898950"/>
              <a:gd name="connsiteX2" fmla="*/ 554037 w 935270"/>
              <a:gd name="connsiteY2" fmla="*/ 898950 h 898950"/>
              <a:gd name="connsiteX0" fmla="*/ 0 w 941105"/>
              <a:gd name="connsiteY0" fmla="*/ 0 h 896937"/>
              <a:gd name="connsiteX1" fmla="*/ 930275 w 941105"/>
              <a:gd name="connsiteY1" fmla="*/ 606425 h 896937"/>
              <a:gd name="connsiteX2" fmla="*/ 554037 w 941105"/>
              <a:gd name="connsiteY2" fmla="*/ 896937 h 89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1105" h="896937">
                <a:moveTo>
                  <a:pt x="0" y="0"/>
                </a:moveTo>
                <a:cubicBezTo>
                  <a:pt x="739246" y="18520"/>
                  <a:pt x="999861" y="490273"/>
                  <a:pt x="930275" y="606425"/>
                </a:cubicBezTo>
                <a:cubicBezTo>
                  <a:pt x="860689" y="722577"/>
                  <a:pt x="722841" y="700616"/>
                  <a:pt x="554037" y="89693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任意多边形: 形状 250">
            <a:extLst>
              <a:ext uri="{FF2B5EF4-FFF2-40B4-BE49-F238E27FC236}">
                <a16:creationId xmlns:a16="http://schemas.microsoft.com/office/drawing/2014/main" id="{9498143F-5EA4-486F-9DCA-38166BF973BB}"/>
              </a:ext>
            </a:extLst>
          </p:cNvPr>
          <p:cNvSpPr/>
          <p:nvPr/>
        </p:nvSpPr>
        <p:spPr>
          <a:xfrm>
            <a:off x="5042534" y="1609725"/>
            <a:ext cx="54769" cy="171450"/>
          </a:xfrm>
          <a:custGeom>
            <a:avLst/>
            <a:gdLst>
              <a:gd name="connsiteX0" fmla="*/ 104775 w 104775"/>
              <a:gd name="connsiteY0" fmla="*/ 247650 h 247650"/>
              <a:gd name="connsiteX1" fmla="*/ 85725 w 104775"/>
              <a:gd name="connsiteY1" fmla="*/ 95250 h 247650"/>
              <a:gd name="connsiteX2" fmla="*/ 0 w 104775"/>
              <a:gd name="connsiteY2" fmla="*/ 0 h 247650"/>
              <a:gd name="connsiteX0" fmla="*/ 54769 w 87054"/>
              <a:gd name="connsiteY0" fmla="*/ 171450 h 171450"/>
              <a:gd name="connsiteX1" fmla="*/ 85725 w 87054"/>
              <a:gd name="connsiteY1" fmla="*/ 95250 h 171450"/>
              <a:gd name="connsiteX2" fmla="*/ 0 w 87054"/>
              <a:gd name="connsiteY2" fmla="*/ 0 h 171450"/>
              <a:gd name="connsiteX0" fmla="*/ 54769 w 84744"/>
              <a:gd name="connsiteY0" fmla="*/ 171450 h 171450"/>
              <a:gd name="connsiteX1" fmla="*/ 83344 w 84744"/>
              <a:gd name="connsiteY1" fmla="*/ 85725 h 171450"/>
              <a:gd name="connsiteX2" fmla="*/ 0 w 84744"/>
              <a:gd name="connsiteY2" fmla="*/ 0 h 171450"/>
              <a:gd name="connsiteX0" fmla="*/ 54769 w 54769"/>
              <a:gd name="connsiteY0" fmla="*/ 171450 h 171450"/>
              <a:gd name="connsiteX1" fmla="*/ 28575 w 54769"/>
              <a:gd name="connsiteY1" fmla="*/ 78581 h 171450"/>
              <a:gd name="connsiteX2" fmla="*/ 0 w 54769"/>
              <a:gd name="connsiteY2" fmla="*/ 0 h 171450"/>
              <a:gd name="connsiteX0" fmla="*/ 54769 w 54769"/>
              <a:gd name="connsiteY0" fmla="*/ 171450 h 171450"/>
              <a:gd name="connsiteX1" fmla="*/ 0 w 54769"/>
              <a:gd name="connsiteY1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769" h="171450">
                <a:moveTo>
                  <a:pt x="54769" y="171450"/>
                </a:moveTo>
                <a:lnTo>
                  <a:pt x="0" y="0"/>
                </a:ln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92977473-C287-48EE-B052-A449CE823471}"/>
                  </a:ext>
                </a:extLst>
              </p:cNvPr>
              <p:cNvSpPr txBox="1"/>
              <p:nvPr/>
            </p:nvSpPr>
            <p:spPr>
              <a:xfrm>
                <a:off x="5870274" y="2121307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92977473-C287-48EE-B052-A449CE823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274" y="2121307"/>
                <a:ext cx="293349" cy="276999"/>
              </a:xfrm>
              <a:prstGeom prst="rect">
                <a:avLst/>
              </a:prstGeom>
              <a:blipFill>
                <a:blip r:embed="rId6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640BDB2A-0B0E-4D58-AC67-0984B99DD84B}"/>
                  </a:ext>
                </a:extLst>
              </p:cNvPr>
              <p:cNvSpPr txBox="1"/>
              <p:nvPr/>
            </p:nvSpPr>
            <p:spPr>
              <a:xfrm>
                <a:off x="6920995" y="1997489"/>
                <a:ext cx="2933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640BDB2A-0B0E-4D58-AC67-0984B99DD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995" y="1997489"/>
                <a:ext cx="293349" cy="276999"/>
              </a:xfrm>
              <a:prstGeom prst="rect">
                <a:avLst/>
              </a:prstGeom>
              <a:blipFill>
                <a:blip r:embed="rId7"/>
                <a:stretch>
                  <a:fillRect l="-29167" t="-11111" r="-29167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左大括号 28">
            <a:extLst>
              <a:ext uri="{FF2B5EF4-FFF2-40B4-BE49-F238E27FC236}">
                <a16:creationId xmlns:a16="http://schemas.microsoft.com/office/drawing/2014/main" id="{D3DBB4D0-DE40-44B1-A0C5-9B8B7AFE1081}"/>
              </a:ext>
            </a:extLst>
          </p:cNvPr>
          <p:cNvSpPr/>
          <p:nvPr/>
        </p:nvSpPr>
        <p:spPr>
          <a:xfrm>
            <a:off x="3371674" y="599651"/>
            <a:ext cx="344253" cy="5197684"/>
          </a:xfrm>
          <a:prstGeom prst="leftBrace">
            <a:avLst>
              <a:gd name="adj1" fmla="val 1032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F14F8C0-2115-43F3-AD32-6B976D50D34A}"/>
              </a:ext>
            </a:extLst>
          </p:cNvPr>
          <p:cNvSpPr txBox="1"/>
          <p:nvPr/>
        </p:nvSpPr>
        <p:spPr>
          <a:xfrm>
            <a:off x="-49336" y="1587003"/>
            <a:ext cx="3395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stage has finished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8B450EDF-49F8-4C52-AAF5-A22D964B5F28}"/>
                  </a:ext>
                </a:extLst>
              </p:cNvPr>
              <p:cNvSpPr txBox="1"/>
              <p:nvPr/>
            </p:nvSpPr>
            <p:spPr>
              <a:xfrm>
                <a:off x="3603945" y="608405"/>
                <a:ext cx="43992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lies within one of the sub-cells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8B450EDF-49F8-4C52-AAF5-A22D964B5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45" y="608405"/>
                <a:ext cx="4399218" cy="461665"/>
              </a:xfrm>
              <a:prstGeom prst="rect">
                <a:avLst/>
              </a:prstGeom>
              <a:blipFill>
                <a:blip r:embed="rId8"/>
                <a:stretch>
                  <a:fillRect t="-10526" r="-41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427DDCAA-35E4-408A-AFD9-0EA1484A3B79}"/>
                  </a:ext>
                </a:extLst>
              </p:cNvPr>
              <p:cNvSpPr txBox="1"/>
              <p:nvPr/>
            </p:nvSpPr>
            <p:spPr>
              <a:xfrm>
                <a:off x="4087251" y="3189944"/>
                <a:ext cx="34326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lies on the cutting path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427DDCAA-35E4-408A-AFD9-0EA1484A3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51" y="3189944"/>
                <a:ext cx="3432606" cy="461665"/>
              </a:xfrm>
              <a:prstGeom prst="rect">
                <a:avLst/>
              </a:prstGeom>
              <a:blipFill>
                <a:blip r:embed="rId9"/>
                <a:stretch>
                  <a:fillRect t="-10526" r="-159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650B762F-750C-40C6-BF2F-85BB27B500D6}"/>
                  </a:ext>
                </a:extLst>
              </p:cNvPr>
              <p:cNvSpPr txBox="1"/>
              <p:nvPr/>
            </p:nvSpPr>
            <p:spPr>
              <a:xfrm>
                <a:off x="8275584" y="617724"/>
                <a:ext cx="41120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ell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connected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0" name="文本框 259">
                <a:extLst>
                  <a:ext uri="{FF2B5EF4-FFF2-40B4-BE49-F238E27FC236}">
                    <a16:creationId xmlns:a16="http://schemas.microsoft.com/office/drawing/2014/main" id="{650B762F-750C-40C6-BF2F-85BB27B50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584" y="617724"/>
                <a:ext cx="4112023" cy="461665"/>
              </a:xfrm>
              <a:prstGeom prst="rect">
                <a:avLst/>
              </a:prstGeom>
              <a:blipFill>
                <a:blip r:embed="rId10"/>
                <a:stretch>
                  <a:fillRect l="-2374" t="-10526" r="-1187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1" name="箭头: 右 260">
            <a:extLst>
              <a:ext uri="{FF2B5EF4-FFF2-40B4-BE49-F238E27FC236}">
                <a16:creationId xmlns:a16="http://schemas.microsoft.com/office/drawing/2014/main" id="{C960C222-7F5F-4550-9565-749AB49D7E87}"/>
              </a:ext>
            </a:extLst>
          </p:cNvPr>
          <p:cNvSpPr/>
          <p:nvPr/>
        </p:nvSpPr>
        <p:spPr>
          <a:xfrm>
            <a:off x="7538143" y="2017836"/>
            <a:ext cx="655875" cy="27699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1A7B9491-E1C0-4F11-8630-E41D507DB14B}"/>
                  </a:ext>
                </a:extLst>
              </p:cNvPr>
              <p:cNvSpPr txBox="1"/>
              <p:nvPr/>
            </p:nvSpPr>
            <p:spPr>
              <a:xfrm>
                <a:off x="8312128" y="4501186"/>
                <a:ext cx="4222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ell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①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②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unconnectable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1A7B9491-E1C0-4F11-8630-E41D507DB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28" y="4501186"/>
                <a:ext cx="4222631" cy="461665"/>
              </a:xfrm>
              <a:prstGeom prst="rect">
                <a:avLst/>
              </a:prstGeom>
              <a:blipFill>
                <a:blip r:embed="rId11"/>
                <a:stretch>
                  <a:fillRect l="-2312" t="-10526" r="-57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箭头: 右 262">
            <a:extLst>
              <a:ext uri="{FF2B5EF4-FFF2-40B4-BE49-F238E27FC236}">
                <a16:creationId xmlns:a16="http://schemas.microsoft.com/office/drawing/2014/main" id="{8425788E-1B2F-4CD4-8AF6-9A51B2EE50E3}"/>
              </a:ext>
            </a:extLst>
          </p:cNvPr>
          <p:cNvSpPr/>
          <p:nvPr/>
        </p:nvSpPr>
        <p:spPr>
          <a:xfrm>
            <a:off x="7539173" y="4603955"/>
            <a:ext cx="655875" cy="27699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069E3B7-8348-47B2-8651-F5211522856C}"/>
                  </a:ext>
                </a:extLst>
              </p:cNvPr>
              <p:cNvSpPr txBox="1"/>
              <p:nvPr/>
            </p:nvSpPr>
            <p:spPr>
              <a:xfrm rot="16200000">
                <a:off x="10041160" y="3392131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069E3B7-8348-47B2-8651-F52115228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0041160" y="3392131"/>
                <a:ext cx="47288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组合 93">
            <a:extLst>
              <a:ext uri="{FF2B5EF4-FFF2-40B4-BE49-F238E27FC236}">
                <a16:creationId xmlns:a16="http://schemas.microsoft.com/office/drawing/2014/main" id="{1C585F9B-B9A7-4FB2-9463-4F3BB3FD3225}"/>
              </a:ext>
            </a:extLst>
          </p:cNvPr>
          <p:cNvGrpSpPr/>
          <p:nvPr/>
        </p:nvGrpSpPr>
        <p:grpSpPr>
          <a:xfrm>
            <a:off x="1302573" y="3019241"/>
            <a:ext cx="1146472" cy="929750"/>
            <a:chOff x="5441950" y="4512199"/>
            <a:chExt cx="1146472" cy="929750"/>
          </a:xfrm>
        </p:grpSpPr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B0ADAEA7-0A54-4B87-81BD-663540C6C214}"/>
                </a:ext>
              </a:extLst>
            </p:cNvPr>
            <p:cNvSpPr/>
            <p:nvPr/>
          </p:nvSpPr>
          <p:spPr>
            <a:xfrm>
              <a:off x="5441950" y="4845051"/>
              <a:ext cx="346075" cy="212725"/>
            </a:xfrm>
            <a:custGeom>
              <a:avLst/>
              <a:gdLst>
                <a:gd name="connsiteX0" fmla="*/ 0 w 393700"/>
                <a:gd name="connsiteY0" fmla="*/ 70119 h 171719"/>
                <a:gd name="connsiteX1" fmla="*/ 187325 w 393700"/>
                <a:gd name="connsiteY1" fmla="*/ 269 h 171719"/>
                <a:gd name="connsiteX2" fmla="*/ 342900 w 393700"/>
                <a:gd name="connsiteY2" fmla="*/ 51069 h 171719"/>
                <a:gd name="connsiteX3" fmla="*/ 393700 w 393700"/>
                <a:gd name="connsiteY3" fmla="*/ 171719 h 171719"/>
                <a:gd name="connsiteX0" fmla="*/ 0 w 342900"/>
                <a:gd name="connsiteY0" fmla="*/ 70119 h 70119"/>
                <a:gd name="connsiteX1" fmla="*/ 187325 w 342900"/>
                <a:gd name="connsiteY1" fmla="*/ 269 h 70119"/>
                <a:gd name="connsiteX2" fmla="*/ 342900 w 342900"/>
                <a:gd name="connsiteY2" fmla="*/ 51069 h 70119"/>
                <a:gd name="connsiteX0" fmla="*/ 0 w 346075"/>
                <a:gd name="connsiteY0" fmla="*/ 69880 h 282605"/>
                <a:gd name="connsiteX1" fmla="*/ 187325 w 346075"/>
                <a:gd name="connsiteY1" fmla="*/ 30 h 282605"/>
                <a:gd name="connsiteX2" fmla="*/ 346075 w 346075"/>
                <a:gd name="connsiteY2" fmla="*/ 282605 h 282605"/>
                <a:gd name="connsiteX0" fmla="*/ 0 w 346075"/>
                <a:gd name="connsiteY0" fmla="*/ 8886 h 221611"/>
                <a:gd name="connsiteX1" fmla="*/ 177800 w 346075"/>
                <a:gd name="connsiteY1" fmla="*/ 43811 h 221611"/>
                <a:gd name="connsiteX2" fmla="*/ 346075 w 346075"/>
                <a:gd name="connsiteY2" fmla="*/ 221611 h 221611"/>
                <a:gd name="connsiteX0" fmla="*/ 0 w 346075"/>
                <a:gd name="connsiteY0" fmla="*/ 8886 h 221611"/>
                <a:gd name="connsiteX1" fmla="*/ 177800 w 346075"/>
                <a:gd name="connsiteY1" fmla="*/ 43811 h 221611"/>
                <a:gd name="connsiteX2" fmla="*/ 346075 w 346075"/>
                <a:gd name="connsiteY2" fmla="*/ 221611 h 221611"/>
                <a:gd name="connsiteX0" fmla="*/ 0 w 346075"/>
                <a:gd name="connsiteY0" fmla="*/ 12196 h 224921"/>
                <a:gd name="connsiteX1" fmla="*/ 177800 w 346075"/>
                <a:gd name="connsiteY1" fmla="*/ 47121 h 224921"/>
                <a:gd name="connsiteX2" fmla="*/ 346075 w 346075"/>
                <a:gd name="connsiteY2" fmla="*/ 224921 h 224921"/>
                <a:gd name="connsiteX0" fmla="*/ 0 w 346075"/>
                <a:gd name="connsiteY0" fmla="*/ 12196 h 248793"/>
                <a:gd name="connsiteX1" fmla="*/ 177800 w 346075"/>
                <a:gd name="connsiteY1" fmla="*/ 47121 h 248793"/>
                <a:gd name="connsiteX2" fmla="*/ 346075 w 346075"/>
                <a:gd name="connsiteY2" fmla="*/ 224921 h 248793"/>
                <a:gd name="connsiteX0" fmla="*/ 0 w 346075"/>
                <a:gd name="connsiteY0" fmla="*/ 7931 h 247668"/>
                <a:gd name="connsiteX1" fmla="*/ 149225 w 346075"/>
                <a:gd name="connsiteY1" fmla="*/ 80956 h 247668"/>
                <a:gd name="connsiteX2" fmla="*/ 346075 w 346075"/>
                <a:gd name="connsiteY2" fmla="*/ 220656 h 247668"/>
                <a:gd name="connsiteX0" fmla="*/ 0 w 346075"/>
                <a:gd name="connsiteY0" fmla="*/ 8642 h 249225"/>
                <a:gd name="connsiteX1" fmla="*/ 149225 w 346075"/>
                <a:gd name="connsiteY1" fmla="*/ 81667 h 249225"/>
                <a:gd name="connsiteX2" fmla="*/ 346075 w 346075"/>
                <a:gd name="connsiteY2" fmla="*/ 221367 h 249225"/>
                <a:gd name="connsiteX0" fmla="*/ 0 w 346075"/>
                <a:gd name="connsiteY0" fmla="*/ 8642 h 221367"/>
                <a:gd name="connsiteX1" fmla="*/ 149225 w 346075"/>
                <a:gd name="connsiteY1" fmla="*/ 81667 h 221367"/>
                <a:gd name="connsiteX2" fmla="*/ 346075 w 346075"/>
                <a:gd name="connsiteY2" fmla="*/ 221367 h 221367"/>
                <a:gd name="connsiteX0" fmla="*/ 0 w 346075"/>
                <a:gd name="connsiteY0" fmla="*/ 7318 h 220043"/>
                <a:gd name="connsiteX1" fmla="*/ 149225 w 346075"/>
                <a:gd name="connsiteY1" fmla="*/ 80343 h 220043"/>
                <a:gd name="connsiteX2" fmla="*/ 346075 w 346075"/>
                <a:gd name="connsiteY2" fmla="*/ 220043 h 220043"/>
                <a:gd name="connsiteX0" fmla="*/ 0 w 346075"/>
                <a:gd name="connsiteY0" fmla="*/ 0 h 212725"/>
                <a:gd name="connsiteX1" fmla="*/ 149225 w 346075"/>
                <a:gd name="connsiteY1" fmla="*/ 73025 h 212725"/>
                <a:gd name="connsiteX2" fmla="*/ 346075 w 346075"/>
                <a:gd name="connsiteY2" fmla="*/ 212725 h 212725"/>
                <a:gd name="connsiteX0" fmla="*/ 0 w 346075"/>
                <a:gd name="connsiteY0" fmla="*/ 0 h 212725"/>
                <a:gd name="connsiteX1" fmla="*/ 156368 w 346075"/>
                <a:gd name="connsiteY1" fmla="*/ 103981 h 212725"/>
                <a:gd name="connsiteX2" fmla="*/ 346075 w 346075"/>
                <a:gd name="connsiteY2" fmla="*/ 212725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6075" h="212725">
                  <a:moveTo>
                    <a:pt x="0" y="0"/>
                  </a:moveTo>
                  <a:cubicBezTo>
                    <a:pt x="65087" y="76200"/>
                    <a:pt x="84137" y="88106"/>
                    <a:pt x="156368" y="103981"/>
                  </a:cubicBezTo>
                  <a:cubicBezTo>
                    <a:pt x="228599" y="119856"/>
                    <a:pt x="241829" y="111918"/>
                    <a:pt x="346075" y="212725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BB09EEF1-36C1-4716-85E1-0FA2C323704F}"/>
                </a:ext>
              </a:extLst>
            </p:cNvPr>
            <p:cNvSpPr/>
            <p:nvPr/>
          </p:nvSpPr>
          <p:spPr>
            <a:xfrm>
              <a:off x="5619750" y="4948855"/>
              <a:ext cx="968672" cy="493094"/>
            </a:xfrm>
            <a:custGeom>
              <a:avLst/>
              <a:gdLst>
                <a:gd name="connsiteX0" fmla="*/ 784225 w 965375"/>
                <a:gd name="connsiteY0" fmla="*/ 0 h 669925"/>
                <a:gd name="connsiteX1" fmla="*/ 965200 w 965375"/>
                <a:gd name="connsiteY1" fmla="*/ 85725 h 669925"/>
                <a:gd name="connsiteX2" fmla="*/ 755650 w 965375"/>
                <a:gd name="connsiteY2" fmla="*/ 368300 h 669925"/>
                <a:gd name="connsiteX3" fmla="*/ 241300 w 965375"/>
                <a:gd name="connsiteY3" fmla="*/ 457200 h 669925"/>
                <a:gd name="connsiteX4" fmla="*/ 0 w 965375"/>
                <a:gd name="connsiteY4" fmla="*/ 669925 h 669925"/>
                <a:gd name="connsiteX0" fmla="*/ 784225 w 966723"/>
                <a:gd name="connsiteY0" fmla="*/ 0 h 669925"/>
                <a:gd name="connsiteX1" fmla="*/ 965200 w 966723"/>
                <a:gd name="connsiteY1" fmla="*/ 85725 h 669925"/>
                <a:gd name="connsiteX2" fmla="*/ 692150 w 966723"/>
                <a:gd name="connsiteY2" fmla="*/ 349250 h 669925"/>
                <a:gd name="connsiteX3" fmla="*/ 241300 w 966723"/>
                <a:gd name="connsiteY3" fmla="*/ 457200 h 669925"/>
                <a:gd name="connsiteX4" fmla="*/ 0 w 966723"/>
                <a:gd name="connsiteY4" fmla="*/ 669925 h 669925"/>
                <a:gd name="connsiteX0" fmla="*/ 784225 w 968926"/>
                <a:gd name="connsiteY0" fmla="*/ 0 h 669925"/>
                <a:gd name="connsiteX1" fmla="*/ 965200 w 968926"/>
                <a:gd name="connsiteY1" fmla="*/ 85725 h 669925"/>
                <a:gd name="connsiteX2" fmla="*/ 692150 w 968926"/>
                <a:gd name="connsiteY2" fmla="*/ 349250 h 669925"/>
                <a:gd name="connsiteX3" fmla="*/ 241300 w 968926"/>
                <a:gd name="connsiteY3" fmla="*/ 457200 h 669925"/>
                <a:gd name="connsiteX4" fmla="*/ 0 w 968926"/>
                <a:gd name="connsiteY4" fmla="*/ 669925 h 669925"/>
                <a:gd name="connsiteX0" fmla="*/ 784225 w 968926"/>
                <a:gd name="connsiteY0" fmla="*/ 0 h 669925"/>
                <a:gd name="connsiteX1" fmla="*/ 965200 w 968926"/>
                <a:gd name="connsiteY1" fmla="*/ 85725 h 669925"/>
                <a:gd name="connsiteX2" fmla="*/ 692150 w 968926"/>
                <a:gd name="connsiteY2" fmla="*/ 349250 h 669925"/>
                <a:gd name="connsiteX3" fmla="*/ 241300 w 968926"/>
                <a:gd name="connsiteY3" fmla="*/ 457200 h 669925"/>
                <a:gd name="connsiteX4" fmla="*/ 0 w 968926"/>
                <a:gd name="connsiteY4" fmla="*/ 669925 h 669925"/>
                <a:gd name="connsiteX0" fmla="*/ 784225 w 968926"/>
                <a:gd name="connsiteY0" fmla="*/ 0 h 669925"/>
                <a:gd name="connsiteX1" fmla="*/ 965200 w 968926"/>
                <a:gd name="connsiteY1" fmla="*/ 85725 h 669925"/>
                <a:gd name="connsiteX2" fmla="*/ 692150 w 968926"/>
                <a:gd name="connsiteY2" fmla="*/ 349250 h 669925"/>
                <a:gd name="connsiteX3" fmla="*/ 241300 w 968926"/>
                <a:gd name="connsiteY3" fmla="*/ 457200 h 669925"/>
                <a:gd name="connsiteX4" fmla="*/ 0 w 968926"/>
                <a:gd name="connsiteY4" fmla="*/ 669925 h 669925"/>
                <a:gd name="connsiteX0" fmla="*/ 784225 w 968926"/>
                <a:gd name="connsiteY0" fmla="*/ 0 h 669925"/>
                <a:gd name="connsiteX1" fmla="*/ 965200 w 968926"/>
                <a:gd name="connsiteY1" fmla="*/ 85725 h 669925"/>
                <a:gd name="connsiteX2" fmla="*/ 692150 w 968926"/>
                <a:gd name="connsiteY2" fmla="*/ 349250 h 669925"/>
                <a:gd name="connsiteX3" fmla="*/ 241300 w 968926"/>
                <a:gd name="connsiteY3" fmla="*/ 457200 h 669925"/>
                <a:gd name="connsiteX4" fmla="*/ 0 w 968926"/>
                <a:gd name="connsiteY4" fmla="*/ 669925 h 669925"/>
                <a:gd name="connsiteX0" fmla="*/ 784225 w 968926"/>
                <a:gd name="connsiteY0" fmla="*/ 0 h 669925"/>
                <a:gd name="connsiteX1" fmla="*/ 965200 w 968926"/>
                <a:gd name="connsiteY1" fmla="*/ 85725 h 669925"/>
                <a:gd name="connsiteX2" fmla="*/ 692150 w 968926"/>
                <a:gd name="connsiteY2" fmla="*/ 349250 h 669925"/>
                <a:gd name="connsiteX3" fmla="*/ 241300 w 968926"/>
                <a:gd name="connsiteY3" fmla="*/ 457200 h 669925"/>
                <a:gd name="connsiteX4" fmla="*/ 0 w 968926"/>
                <a:gd name="connsiteY4" fmla="*/ 669925 h 669925"/>
                <a:gd name="connsiteX0" fmla="*/ 784225 w 969751"/>
                <a:gd name="connsiteY0" fmla="*/ 0 h 669925"/>
                <a:gd name="connsiteX1" fmla="*/ 965200 w 969751"/>
                <a:gd name="connsiteY1" fmla="*/ 85725 h 669925"/>
                <a:gd name="connsiteX2" fmla="*/ 692150 w 969751"/>
                <a:gd name="connsiteY2" fmla="*/ 349250 h 669925"/>
                <a:gd name="connsiteX3" fmla="*/ 0 w 969751"/>
                <a:gd name="connsiteY3" fmla="*/ 669925 h 669925"/>
                <a:gd name="connsiteX0" fmla="*/ 784225 w 969751"/>
                <a:gd name="connsiteY0" fmla="*/ 0 h 669925"/>
                <a:gd name="connsiteX1" fmla="*/ 965200 w 969751"/>
                <a:gd name="connsiteY1" fmla="*/ 85725 h 669925"/>
                <a:gd name="connsiteX2" fmla="*/ 692150 w 969751"/>
                <a:gd name="connsiteY2" fmla="*/ 349250 h 669925"/>
                <a:gd name="connsiteX3" fmla="*/ 0 w 969751"/>
                <a:gd name="connsiteY3" fmla="*/ 669925 h 669925"/>
                <a:gd name="connsiteX0" fmla="*/ 784225 w 980843"/>
                <a:gd name="connsiteY0" fmla="*/ 0 h 669925"/>
                <a:gd name="connsiteX1" fmla="*/ 965200 w 980843"/>
                <a:gd name="connsiteY1" fmla="*/ 85725 h 669925"/>
                <a:gd name="connsiteX2" fmla="*/ 393700 w 980843"/>
                <a:gd name="connsiteY2" fmla="*/ 476250 h 669925"/>
                <a:gd name="connsiteX3" fmla="*/ 0 w 980843"/>
                <a:gd name="connsiteY3" fmla="*/ 669925 h 669925"/>
                <a:gd name="connsiteX0" fmla="*/ 784225 w 980843"/>
                <a:gd name="connsiteY0" fmla="*/ 0 h 669925"/>
                <a:gd name="connsiteX1" fmla="*/ 965200 w 980843"/>
                <a:gd name="connsiteY1" fmla="*/ 85725 h 669925"/>
                <a:gd name="connsiteX2" fmla="*/ 393700 w 980843"/>
                <a:gd name="connsiteY2" fmla="*/ 476250 h 669925"/>
                <a:gd name="connsiteX3" fmla="*/ 0 w 980843"/>
                <a:gd name="connsiteY3" fmla="*/ 669925 h 669925"/>
                <a:gd name="connsiteX0" fmla="*/ 784225 w 980843"/>
                <a:gd name="connsiteY0" fmla="*/ 0 h 669925"/>
                <a:gd name="connsiteX1" fmla="*/ 965200 w 980843"/>
                <a:gd name="connsiteY1" fmla="*/ 85725 h 669925"/>
                <a:gd name="connsiteX2" fmla="*/ 393700 w 980843"/>
                <a:gd name="connsiteY2" fmla="*/ 476250 h 669925"/>
                <a:gd name="connsiteX3" fmla="*/ 0 w 980843"/>
                <a:gd name="connsiteY3" fmla="*/ 669925 h 669925"/>
                <a:gd name="connsiteX0" fmla="*/ 784225 w 965427"/>
                <a:gd name="connsiteY0" fmla="*/ 0 h 669925"/>
                <a:gd name="connsiteX1" fmla="*/ 965200 w 965427"/>
                <a:gd name="connsiteY1" fmla="*/ 85725 h 669925"/>
                <a:gd name="connsiteX2" fmla="*/ 393700 w 965427"/>
                <a:gd name="connsiteY2" fmla="*/ 476250 h 669925"/>
                <a:gd name="connsiteX3" fmla="*/ 0 w 965427"/>
                <a:gd name="connsiteY3" fmla="*/ 669925 h 669925"/>
                <a:gd name="connsiteX0" fmla="*/ 784225 w 955894"/>
                <a:gd name="connsiteY0" fmla="*/ 0 h 669925"/>
                <a:gd name="connsiteX1" fmla="*/ 955675 w 955894"/>
                <a:gd name="connsiteY1" fmla="*/ 101600 h 669925"/>
                <a:gd name="connsiteX2" fmla="*/ 393700 w 955894"/>
                <a:gd name="connsiteY2" fmla="*/ 476250 h 669925"/>
                <a:gd name="connsiteX3" fmla="*/ 0 w 955894"/>
                <a:gd name="connsiteY3" fmla="*/ 669925 h 669925"/>
                <a:gd name="connsiteX0" fmla="*/ 784225 w 955896"/>
                <a:gd name="connsiteY0" fmla="*/ 0 h 669925"/>
                <a:gd name="connsiteX1" fmla="*/ 955675 w 955896"/>
                <a:gd name="connsiteY1" fmla="*/ 101600 h 669925"/>
                <a:gd name="connsiteX2" fmla="*/ 393700 w 955896"/>
                <a:gd name="connsiteY2" fmla="*/ 476250 h 669925"/>
                <a:gd name="connsiteX3" fmla="*/ 0 w 955896"/>
                <a:gd name="connsiteY3" fmla="*/ 669925 h 669925"/>
                <a:gd name="connsiteX0" fmla="*/ 784225 w 955679"/>
                <a:gd name="connsiteY0" fmla="*/ 0 h 669925"/>
                <a:gd name="connsiteX1" fmla="*/ 955675 w 955679"/>
                <a:gd name="connsiteY1" fmla="*/ 101600 h 669925"/>
                <a:gd name="connsiteX2" fmla="*/ 393700 w 955679"/>
                <a:gd name="connsiteY2" fmla="*/ 476250 h 669925"/>
                <a:gd name="connsiteX3" fmla="*/ 0 w 955679"/>
                <a:gd name="connsiteY3" fmla="*/ 669925 h 669925"/>
                <a:gd name="connsiteX0" fmla="*/ 787400 w 958854"/>
                <a:gd name="connsiteY0" fmla="*/ 0 h 482714"/>
                <a:gd name="connsiteX1" fmla="*/ 958850 w 958854"/>
                <a:gd name="connsiteY1" fmla="*/ 101600 h 482714"/>
                <a:gd name="connsiteX2" fmla="*/ 396875 w 958854"/>
                <a:gd name="connsiteY2" fmla="*/ 476250 h 482714"/>
                <a:gd name="connsiteX3" fmla="*/ 0 w 958854"/>
                <a:gd name="connsiteY3" fmla="*/ 460375 h 482714"/>
                <a:gd name="connsiteX0" fmla="*/ 787400 w 966738"/>
                <a:gd name="connsiteY0" fmla="*/ 0 h 460375"/>
                <a:gd name="connsiteX1" fmla="*/ 958850 w 966738"/>
                <a:gd name="connsiteY1" fmla="*/ 101600 h 460375"/>
                <a:gd name="connsiteX2" fmla="*/ 549275 w 966738"/>
                <a:gd name="connsiteY2" fmla="*/ 349250 h 460375"/>
                <a:gd name="connsiteX3" fmla="*/ 0 w 966738"/>
                <a:gd name="connsiteY3" fmla="*/ 460375 h 460375"/>
                <a:gd name="connsiteX0" fmla="*/ 787400 w 966738"/>
                <a:gd name="connsiteY0" fmla="*/ 0 h 460375"/>
                <a:gd name="connsiteX1" fmla="*/ 958850 w 966738"/>
                <a:gd name="connsiteY1" fmla="*/ 101600 h 460375"/>
                <a:gd name="connsiteX2" fmla="*/ 549275 w 966738"/>
                <a:gd name="connsiteY2" fmla="*/ 349250 h 460375"/>
                <a:gd name="connsiteX3" fmla="*/ 0 w 966738"/>
                <a:gd name="connsiteY3" fmla="*/ 460375 h 460375"/>
                <a:gd name="connsiteX0" fmla="*/ 787400 w 966738"/>
                <a:gd name="connsiteY0" fmla="*/ 0 h 460375"/>
                <a:gd name="connsiteX1" fmla="*/ 958850 w 966738"/>
                <a:gd name="connsiteY1" fmla="*/ 101600 h 460375"/>
                <a:gd name="connsiteX2" fmla="*/ 549275 w 966738"/>
                <a:gd name="connsiteY2" fmla="*/ 349250 h 460375"/>
                <a:gd name="connsiteX3" fmla="*/ 0 w 966738"/>
                <a:gd name="connsiteY3" fmla="*/ 460375 h 460375"/>
                <a:gd name="connsiteX0" fmla="*/ 787400 w 965942"/>
                <a:gd name="connsiteY0" fmla="*/ 0 h 460375"/>
                <a:gd name="connsiteX1" fmla="*/ 958850 w 965942"/>
                <a:gd name="connsiteY1" fmla="*/ 101600 h 460375"/>
                <a:gd name="connsiteX2" fmla="*/ 565150 w 965942"/>
                <a:gd name="connsiteY2" fmla="*/ 327025 h 460375"/>
                <a:gd name="connsiteX3" fmla="*/ 0 w 965942"/>
                <a:gd name="connsiteY3" fmla="*/ 460375 h 460375"/>
                <a:gd name="connsiteX0" fmla="*/ 787400 w 959867"/>
                <a:gd name="connsiteY0" fmla="*/ 0 h 460375"/>
                <a:gd name="connsiteX1" fmla="*/ 958850 w 959867"/>
                <a:gd name="connsiteY1" fmla="*/ 101600 h 460375"/>
                <a:gd name="connsiteX2" fmla="*/ 565150 w 959867"/>
                <a:gd name="connsiteY2" fmla="*/ 327025 h 460375"/>
                <a:gd name="connsiteX3" fmla="*/ 0 w 959867"/>
                <a:gd name="connsiteY3" fmla="*/ 460375 h 460375"/>
                <a:gd name="connsiteX0" fmla="*/ 801687 w 967448"/>
                <a:gd name="connsiteY0" fmla="*/ 0 h 453231"/>
                <a:gd name="connsiteX1" fmla="*/ 958850 w 967448"/>
                <a:gd name="connsiteY1" fmla="*/ 94456 h 453231"/>
                <a:gd name="connsiteX2" fmla="*/ 565150 w 967448"/>
                <a:gd name="connsiteY2" fmla="*/ 319881 h 453231"/>
                <a:gd name="connsiteX3" fmla="*/ 0 w 967448"/>
                <a:gd name="connsiteY3" fmla="*/ 453231 h 453231"/>
                <a:gd name="connsiteX0" fmla="*/ 801687 w 969800"/>
                <a:gd name="connsiteY0" fmla="*/ 35824 h 489055"/>
                <a:gd name="connsiteX1" fmla="*/ 958850 w 969800"/>
                <a:gd name="connsiteY1" fmla="*/ 130280 h 489055"/>
                <a:gd name="connsiteX2" fmla="*/ 565150 w 969800"/>
                <a:gd name="connsiteY2" fmla="*/ 355705 h 489055"/>
                <a:gd name="connsiteX3" fmla="*/ 0 w 969800"/>
                <a:gd name="connsiteY3" fmla="*/ 489055 h 489055"/>
                <a:gd name="connsiteX0" fmla="*/ 801687 w 968672"/>
                <a:gd name="connsiteY0" fmla="*/ 39863 h 493094"/>
                <a:gd name="connsiteX1" fmla="*/ 958850 w 968672"/>
                <a:gd name="connsiteY1" fmla="*/ 134319 h 493094"/>
                <a:gd name="connsiteX2" fmla="*/ 565150 w 968672"/>
                <a:gd name="connsiteY2" fmla="*/ 359744 h 493094"/>
                <a:gd name="connsiteX3" fmla="*/ 0 w 968672"/>
                <a:gd name="connsiteY3" fmla="*/ 493094 h 49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8672" h="493094">
                  <a:moveTo>
                    <a:pt x="801687" y="39863"/>
                  </a:moveTo>
                  <a:cubicBezTo>
                    <a:pt x="913605" y="-71791"/>
                    <a:pt x="998273" y="81005"/>
                    <a:pt x="958850" y="134319"/>
                  </a:cubicBezTo>
                  <a:cubicBezTo>
                    <a:pt x="919427" y="187633"/>
                    <a:pt x="724429" y="338048"/>
                    <a:pt x="565150" y="359744"/>
                  </a:cubicBezTo>
                  <a:cubicBezTo>
                    <a:pt x="405871" y="381440"/>
                    <a:pt x="87048" y="324687"/>
                    <a:pt x="0" y="493094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弧形 96">
              <a:extLst>
                <a:ext uri="{FF2B5EF4-FFF2-40B4-BE49-F238E27FC236}">
                  <a16:creationId xmlns:a16="http://schemas.microsoft.com/office/drawing/2014/main" id="{9C1D3E20-0EAB-4B9C-A9EC-85AED67DA581}"/>
                </a:ext>
              </a:extLst>
            </p:cNvPr>
            <p:cNvSpPr/>
            <p:nvPr/>
          </p:nvSpPr>
          <p:spPr>
            <a:xfrm>
              <a:off x="5737148" y="4512199"/>
              <a:ext cx="707713" cy="707713"/>
            </a:xfrm>
            <a:prstGeom prst="arc">
              <a:avLst>
                <a:gd name="adj1" fmla="val 1223630"/>
                <a:gd name="adj2" fmla="val 8956668"/>
              </a:avLst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3C16B17C-2B5B-47E4-82AA-0FA2EEE9456F}"/>
              </a:ext>
            </a:extLst>
          </p:cNvPr>
          <p:cNvGrpSpPr/>
          <p:nvPr/>
        </p:nvGrpSpPr>
        <p:grpSpPr>
          <a:xfrm>
            <a:off x="5435442" y="1926952"/>
            <a:ext cx="1146472" cy="929750"/>
            <a:chOff x="5441950" y="4512199"/>
            <a:chExt cx="1146472" cy="929750"/>
          </a:xfrm>
        </p:grpSpPr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F9EFB888-46C9-453D-8CB2-A665CAA5828E}"/>
                </a:ext>
              </a:extLst>
            </p:cNvPr>
            <p:cNvSpPr/>
            <p:nvPr/>
          </p:nvSpPr>
          <p:spPr>
            <a:xfrm>
              <a:off x="5441950" y="4845051"/>
              <a:ext cx="346075" cy="212725"/>
            </a:xfrm>
            <a:custGeom>
              <a:avLst/>
              <a:gdLst>
                <a:gd name="connsiteX0" fmla="*/ 0 w 393700"/>
                <a:gd name="connsiteY0" fmla="*/ 70119 h 171719"/>
                <a:gd name="connsiteX1" fmla="*/ 187325 w 393700"/>
                <a:gd name="connsiteY1" fmla="*/ 269 h 171719"/>
                <a:gd name="connsiteX2" fmla="*/ 342900 w 393700"/>
                <a:gd name="connsiteY2" fmla="*/ 51069 h 171719"/>
                <a:gd name="connsiteX3" fmla="*/ 393700 w 393700"/>
                <a:gd name="connsiteY3" fmla="*/ 171719 h 171719"/>
                <a:gd name="connsiteX0" fmla="*/ 0 w 342900"/>
                <a:gd name="connsiteY0" fmla="*/ 70119 h 70119"/>
                <a:gd name="connsiteX1" fmla="*/ 187325 w 342900"/>
                <a:gd name="connsiteY1" fmla="*/ 269 h 70119"/>
                <a:gd name="connsiteX2" fmla="*/ 342900 w 342900"/>
                <a:gd name="connsiteY2" fmla="*/ 51069 h 70119"/>
                <a:gd name="connsiteX0" fmla="*/ 0 w 346075"/>
                <a:gd name="connsiteY0" fmla="*/ 69880 h 282605"/>
                <a:gd name="connsiteX1" fmla="*/ 187325 w 346075"/>
                <a:gd name="connsiteY1" fmla="*/ 30 h 282605"/>
                <a:gd name="connsiteX2" fmla="*/ 346075 w 346075"/>
                <a:gd name="connsiteY2" fmla="*/ 282605 h 282605"/>
                <a:gd name="connsiteX0" fmla="*/ 0 w 346075"/>
                <a:gd name="connsiteY0" fmla="*/ 8886 h 221611"/>
                <a:gd name="connsiteX1" fmla="*/ 177800 w 346075"/>
                <a:gd name="connsiteY1" fmla="*/ 43811 h 221611"/>
                <a:gd name="connsiteX2" fmla="*/ 346075 w 346075"/>
                <a:gd name="connsiteY2" fmla="*/ 221611 h 221611"/>
                <a:gd name="connsiteX0" fmla="*/ 0 w 346075"/>
                <a:gd name="connsiteY0" fmla="*/ 8886 h 221611"/>
                <a:gd name="connsiteX1" fmla="*/ 177800 w 346075"/>
                <a:gd name="connsiteY1" fmla="*/ 43811 h 221611"/>
                <a:gd name="connsiteX2" fmla="*/ 346075 w 346075"/>
                <a:gd name="connsiteY2" fmla="*/ 221611 h 221611"/>
                <a:gd name="connsiteX0" fmla="*/ 0 w 346075"/>
                <a:gd name="connsiteY0" fmla="*/ 12196 h 224921"/>
                <a:gd name="connsiteX1" fmla="*/ 177800 w 346075"/>
                <a:gd name="connsiteY1" fmla="*/ 47121 h 224921"/>
                <a:gd name="connsiteX2" fmla="*/ 346075 w 346075"/>
                <a:gd name="connsiteY2" fmla="*/ 224921 h 224921"/>
                <a:gd name="connsiteX0" fmla="*/ 0 w 346075"/>
                <a:gd name="connsiteY0" fmla="*/ 12196 h 248793"/>
                <a:gd name="connsiteX1" fmla="*/ 177800 w 346075"/>
                <a:gd name="connsiteY1" fmla="*/ 47121 h 248793"/>
                <a:gd name="connsiteX2" fmla="*/ 346075 w 346075"/>
                <a:gd name="connsiteY2" fmla="*/ 224921 h 248793"/>
                <a:gd name="connsiteX0" fmla="*/ 0 w 346075"/>
                <a:gd name="connsiteY0" fmla="*/ 7931 h 247668"/>
                <a:gd name="connsiteX1" fmla="*/ 149225 w 346075"/>
                <a:gd name="connsiteY1" fmla="*/ 80956 h 247668"/>
                <a:gd name="connsiteX2" fmla="*/ 346075 w 346075"/>
                <a:gd name="connsiteY2" fmla="*/ 220656 h 247668"/>
                <a:gd name="connsiteX0" fmla="*/ 0 w 346075"/>
                <a:gd name="connsiteY0" fmla="*/ 8642 h 249225"/>
                <a:gd name="connsiteX1" fmla="*/ 149225 w 346075"/>
                <a:gd name="connsiteY1" fmla="*/ 81667 h 249225"/>
                <a:gd name="connsiteX2" fmla="*/ 346075 w 346075"/>
                <a:gd name="connsiteY2" fmla="*/ 221367 h 249225"/>
                <a:gd name="connsiteX0" fmla="*/ 0 w 346075"/>
                <a:gd name="connsiteY0" fmla="*/ 8642 h 221367"/>
                <a:gd name="connsiteX1" fmla="*/ 149225 w 346075"/>
                <a:gd name="connsiteY1" fmla="*/ 81667 h 221367"/>
                <a:gd name="connsiteX2" fmla="*/ 346075 w 346075"/>
                <a:gd name="connsiteY2" fmla="*/ 221367 h 221367"/>
                <a:gd name="connsiteX0" fmla="*/ 0 w 346075"/>
                <a:gd name="connsiteY0" fmla="*/ 7318 h 220043"/>
                <a:gd name="connsiteX1" fmla="*/ 149225 w 346075"/>
                <a:gd name="connsiteY1" fmla="*/ 80343 h 220043"/>
                <a:gd name="connsiteX2" fmla="*/ 346075 w 346075"/>
                <a:gd name="connsiteY2" fmla="*/ 220043 h 220043"/>
                <a:gd name="connsiteX0" fmla="*/ 0 w 346075"/>
                <a:gd name="connsiteY0" fmla="*/ 0 h 212725"/>
                <a:gd name="connsiteX1" fmla="*/ 149225 w 346075"/>
                <a:gd name="connsiteY1" fmla="*/ 73025 h 212725"/>
                <a:gd name="connsiteX2" fmla="*/ 346075 w 346075"/>
                <a:gd name="connsiteY2" fmla="*/ 212725 h 212725"/>
                <a:gd name="connsiteX0" fmla="*/ 0 w 346075"/>
                <a:gd name="connsiteY0" fmla="*/ 0 h 212725"/>
                <a:gd name="connsiteX1" fmla="*/ 156368 w 346075"/>
                <a:gd name="connsiteY1" fmla="*/ 103981 h 212725"/>
                <a:gd name="connsiteX2" fmla="*/ 346075 w 346075"/>
                <a:gd name="connsiteY2" fmla="*/ 212725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6075" h="212725">
                  <a:moveTo>
                    <a:pt x="0" y="0"/>
                  </a:moveTo>
                  <a:cubicBezTo>
                    <a:pt x="65087" y="76200"/>
                    <a:pt x="84137" y="88106"/>
                    <a:pt x="156368" y="103981"/>
                  </a:cubicBezTo>
                  <a:cubicBezTo>
                    <a:pt x="228599" y="119856"/>
                    <a:pt x="241829" y="111918"/>
                    <a:pt x="346075" y="212725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BA6AF214-14D0-41C6-AEC2-8B8877D223E7}"/>
                </a:ext>
              </a:extLst>
            </p:cNvPr>
            <p:cNvSpPr/>
            <p:nvPr/>
          </p:nvSpPr>
          <p:spPr>
            <a:xfrm>
              <a:off x="5619750" y="4948855"/>
              <a:ext cx="968672" cy="493094"/>
            </a:xfrm>
            <a:custGeom>
              <a:avLst/>
              <a:gdLst>
                <a:gd name="connsiteX0" fmla="*/ 784225 w 965375"/>
                <a:gd name="connsiteY0" fmla="*/ 0 h 669925"/>
                <a:gd name="connsiteX1" fmla="*/ 965200 w 965375"/>
                <a:gd name="connsiteY1" fmla="*/ 85725 h 669925"/>
                <a:gd name="connsiteX2" fmla="*/ 755650 w 965375"/>
                <a:gd name="connsiteY2" fmla="*/ 368300 h 669925"/>
                <a:gd name="connsiteX3" fmla="*/ 241300 w 965375"/>
                <a:gd name="connsiteY3" fmla="*/ 457200 h 669925"/>
                <a:gd name="connsiteX4" fmla="*/ 0 w 965375"/>
                <a:gd name="connsiteY4" fmla="*/ 669925 h 669925"/>
                <a:gd name="connsiteX0" fmla="*/ 784225 w 966723"/>
                <a:gd name="connsiteY0" fmla="*/ 0 h 669925"/>
                <a:gd name="connsiteX1" fmla="*/ 965200 w 966723"/>
                <a:gd name="connsiteY1" fmla="*/ 85725 h 669925"/>
                <a:gd name="connsiteX2" fmla="*/ 692150 w 966723"/>
                <a:gd name="connsiteY2" fmla="*/ 349250 h 669925"/>
                <a:gd name="connsiteX3" fmla="*/ 241300 w 966723"/>
                <a:gd name="connsiteY3" fmla="*/ 457200 h 669925"/>
                <a:gd name="connsiteX4" fmla="*/ 0 w 966723"/>
                <a:gd name="connsiteY4" fmla="*/ 669925 h 669925"/>
                <a:gd name="connsiteX0" fmla="*/ 784225 w 968926"/>
                <a:gd name="connsiteY0" fmla="*/ 0 h 669925"/>
                <a:gd name="connsiteX1" fmla="*/ 965200 w 968926"/>
                <a:gd name="connsiteY1" fmla="*/ 85725 h 669925"/>
                <a:gd name="connsiteX2" fmla="*/ 692150 w 968926"/>
                <a:gd name="connsiteY2" fmla="*/ 349250 h 669925"/>
                <a:gd name="connsiteX3" fmla="*/ 241300 w 968926"/>
                <a:gd name="connsiteY3" fmla="*/ 457200 h 669925"/>
                <a:gd name="connsiteX4" fmla="*/ 0 w 968926"/>
                <a:gd name="connsiteY4" fmla="*/ 669925 h 669925"/>
                <a:gd name="connsiteX0" fmla="*/ 784225 w 968926"/>
                <a:gd name="connsiteY0" fmla="*/ 0 h 669925"/>
                <a:gd name="connsiteX1" fmla="*/ 965200 w 968926"/>
                <a:gd name="connsiteY1" fmla="*/ 85725 h 669925"/>
                <a:gd name="connsiteX2" fmla="*/ 692150 w 968926"/>
                <a:gd name="connsiteY2" fmla="*/ 349250 h 669925"/>
                <a:gd name="connsiteX3" fmla="*/ 241300 w 968926"/>
                <a:gd name="connsiteY3" fmla="*/ 457200 h 669925"/>
                <a:gd name="connsiteX4" fmla="*/ 0 w 968926"/>
                <a:gd name="connsiteY4" fmla="*/ 669925 h 669925"/>
                <a:gd name="connsiteX0" fmla="*/ 784225 w 968926"/>
                <a:gd name="connsiteY0" fmla="*/ 0 h 669925"/>
                <a:gd name="connsiteX1" fmla="*/ 965200 w 968926"/>
                <a:gd name="connsiteY1" fmla="*/ 85725 h 669925"/>
                <a:gd name="connsiteX2" fmla="*/ 692150 w 968926"/>
                <a:gd name="connsiteY2" fmla="*/ 349250 h 669925"/>
                <a:gd name="connsiteX3" fmla="*/ 241300 w 968926"/>
                <a:gd name="connsiteY3" fmla="*/ 457200 h 669925"/>
                <a:gd name="connsiteX4" fmla="*/ 0 w 968926"/>
                <a:gd name="connsiteY4" fmla="*/ 669925 h 669925"/>
                <a:gd name="connsiteX0" fmla="*/ 784225 w 968926"/>
                <a:gd name="connsiteY0" fmla="*/ 0 h 669925"/>
                <a:gd name="connsiteX1" fmla="*/ 965200 w 968926"/>
                <a:gd name="connsiteY1" fmla="*/ 85725 h 669925"/>
                <a:gd name="connsiteX2" fmla="*/ 692150 w 968926"/>
                <a:gd name="connsiteY2" fmla="*/ 349250 h 669925"/>
                <a:gd name="connsiteX3" fmla="*/ 241300 w 968926"/>
                <a:gd name="connsiteY3" fmla="*/ 457200 h 669925"/>
                <a:gd name="connsiteX4" fmla="*/ 0 w 968926"/>
                <a:gd name="connsiteY4" fmla="*/ 669925 h 669925"/>
                <a:gd name="connsiteX0" fmla="*/ 784225 w 968926"/>
                <a:gd name="connsiteY0" fmla="*/ 0 h 669925"/>
                <a:gd name="connsiteX1" fmla="*/ 965200 w 968926"/>
                <a:gd name="connsiteY1" fmla="*/ 85725 h 669925"/>
                <a:gd name="connsiteX2" fmla="*/ 692150 w 968926"/>
                <a:gd name="connsiteY2" fmla="*/ 349250 h 669925"/>
                <a:gd name="connsiteX3" fmla="*/ 241300 w 968926"/>
                <a:gd name="connsiteY3" fmla="*/ 457200 h 669925"/>
                <a:gd name="connsiteX4" fmla="*/ 0 w 968926"/>
                <a:gd name="connsiteY4" fmla="*/ 669925 h 669925"/>
                <a:gd name="connsiteX0" fmla="*/ 784225 w 969751"/>
                <a:gd name="connsiteY0" fmla="*/ 0 h 669925"/>
                <a:gd name="connsiteX1" fmla="*/ 965200 w 969751"/>
                <a:gd name="connsiteY1" fmla="*/ 85725 h 669925"/>
                <a:gd name="connsiteX2" fmla="*/ 692150 w 969751"/>
                <a:gd name="connsiteY2" fmla="*/ 349250 h 669925"/>
                <a:gd name="connsiteX3" fmla="*/ 0 w 969751"/>
                <a:gd name="connsiteY3" fmla="*/ 669925 h 669925"/>
                <a:gd name="connsiteX0" fmla="*/ 784225 w 969751"/>
                <a:gd name="connsiteY0" fmla="*/ 0 h 669925"/>
                <a:gd name="connsiteX1" fmla="*/ 965200 w 969751"/>
                <a:gd name="connsiteY1" fmla="*/ 85725 h 669925"/>
                <a:gd name="connsiteX2" fmla="*/ 692150 w 969751"/>
                <a:gd name="connsiteY2" fmla="*/ 349250 h 669925"/>
                <a:gd name="connsiteX3" fmla="*/ 0 w 969751"/>
                <a:gd name="connsiteY3" fmla="*/ 669925 h 669925"/>
                <a:gd name="connsiteX0" fmla="*/ 784225 w 980843"/>
                <a:gd name="connsiteY0" fmla="*/ 0 h 669925"/>
                <a:gd name="connsiteX1" fmla="*/ 965200 w 980843"/>
                <a:gd name="connsiteY1" fmla="*/ 85725 h 669925"/>
                <a:gd name="connsiteX2" fmla="*/ 393700 w 980843"/>
                <a:gd name="connsiteY2" fmla="*/ 476250 h 669925"/>
                <a:gd name="connsiteX3" fmla="*/ 0 w 980843"/>
                <a:gd name="connsiteY3" fmla="*/ 669925 h 669925"/>
                <a:gd name="connsiteX0" fmla="*/ 784225 w 980843"/>
                <a:gd name="connsiteY0" fmla="*/ 0 h 669925"/>
                <a:gd name="connsiteX1" fmla="*/ 965200 w 980843"/>
                <a:gd name="connsiteY1" fmla="*/ 85725 h 669925"/>
                <a:gd name="connsiteX2" fmla="*/ 393700 w 980843"/>
                <a:gd name="connsiteY2" fmla="*/ 476250 h 669925"/>
                <a:gd name="connsiteX3" fmla="*/ 0 w 980843"/>
                <a:gd name="connsiteY3" fmla="*/ 669925 h 669925"/>
                <a:gd name="connsiteX0" fmla="*/ 784225 w 980843"/>
                <a:gd name="connsiteY0" fmla="*/ 0 h 669925"/>
                <a:gd name="connsiteX1" fmla="*/ 965200 w 980843"/>
                <a:gd name="connsiteY1" fmla="*/ 85725 h 669925"/>
                <a:gd name="connsiteX2" fmla="*/ 393700 w 980843"/>
                <a:gd name="connsiteY2" fmla="*/ 476250 h 669925"/>
                <a:gd name="connsiteX3" fmla="*/ 0 w 980843"/>
                <a:gd name="connsiteY3" fmla="*/ 669925 h 669925"/>
                <a:gd name="connsiteX0" fmla="*/ 784225 w 965427"/>
                <a:gd name="connsiteY0" fmla="*/ 0 h 669925"/>
                <a:gd name="connsiteX1" fmla="*/ 965200 w 965427"/>
                <a:gd name="connsiteY1" fmla="*/ 85725 h 669925"/>
                <a:gd name="connsiteX2" fmla="*/ 393700 w 965427"/>
                <a:gd name="connsiteY2" fmla="*/ 476250 h 669925"/>
                <a:gd name="connsiteX3" fmla="*/ 0 w 965427"/>
                <a:gd name="connsiteY3" fmla="*/ 669925 h 669925"/>
                <a:gd name="connsiteX0" fmla="*/ 784225 w 955894"/>
                <a:gd name="connsiteY0" fmla="*/ 0 h 669925"/>
                <a:gd name="connsiteX1" fmla="*/ 955675 w 955894"/>
                <a:gd name="connsiteY1" fmla="*/ 101600 h 669925"/>
                <a:gd name="connsiteX2" fmla="*/ 393700 w 955894"/>
                <a:gd name="connsiteY2" fmla="*/ 476250 h 669925"/>
                <a:gd name="connsiteX3" fmla="*/ 0 w 955894"/>
                <a:gd name="connsiteY3" fmla="*/ 669925 h 669925"/>
                <a:gd name="connsiteX0" fmla="*/ 784225 w 955896"/>
                <a:gd name="connsiteY0" fmla="*/ 0 h 669925"/>
                <a:gd name="connsiteX1" fmla="*/ 955675 w 955896"/>
                <a:gd name="connsiteY1" fmla="*/ 101600 h 669925"/>
                <a:gd name="connsiteX2" fmla="*/ 393700 w 955896"/>
                <a:gd name="connsiteY2" fmla="*/ 476250 h 669925"/>
                <a:gd name="connsiteX3" fmla="*/ 0 w 955896"/>
                <a:gd name="connsiteY3" fmla="*/ 669925 h 669925"/>
                <a:gd name="connsiteX0" fmla="*/ 784225 w 955679"/>
                <a:gd name="connsiteY0" fmla="*/ 0 h 669925"/>
                <a:gd name="connsiteX1" fmla="*/ 955675 w 955679"/>
                <a:gd name="connsiteY1" fmla="*/ 101600 h 669925"/>
                <a:gd name="connsiteX2" fmla="*/ 393700 w 955679"/>
                <a:gd name="connsiteY2" fmla="*/ 476250 h 669925"/>
                <a:gd name="connsiteX3" fmla="*/ 0 w 955679"/>
                <a:gd name="connsiteY3" fmla="*/ 669925 h 669925"/>
                <a:gd name="connsiteX0" fmla="*/ 787400 w 958854"/>
                <a:gd name="connsiteY0" fmla="*/ 0 h 482714"/>
                <a:gd name="connsiteX1" fmla="*/ 958850 w 958854"/>
                <a:gd name="connsiteY1" fmla="*/ 101600 h 482714"/>
                <a:gd name="connsiteX2" fmla="*/ 396875 w 958854"/>
                <a:gd name="connsiteY2" fmla="*/ 476250 h 482714"/>
                <a:gd name="connsiteX3" fmla="*/ 0 w 958854"/>
                <a:gd name="connsiteY3" fmla="*/ 460375 h 482714"/>
                <a:gd name="connsiteX0" fmla="*/ 787400 w 966738"/>
                <a:gd name="connsiteY0" fmla="*/ 0 h 460375"/>
                <a:gd name="connsiteX1" fmla="*/ 958850 w 966738"/>
                <a:gd name="connsiteY1" fmla="*/ 101600 h 460375"/>
                <a:gd name="connsiteX2" fmla="*/ 549275 w 966738"/>
                <a:gd name="connsiteY2" fmla="*/ 349250 h 460375"/>
                <a:gd name="connsiteX3" fmla="*/ 0 w 966738"/>
                <a:gd name="connsiteY3" fmla="*/ 460375 h 460375"/>
                <a:gd name="connsiteX0" fmla="*/ 787400 w 966738"/>
                <a:gd name="connsiteY0" fmla="*/ 0 h 460375"/>
                <a:gd name="connsiteX1" fmla="*/ 958850 w 966738"/>
                <a:gd name="connsiteY1" fmla="*/ 101600 h 460375"/>
                <a:gd name="connsiteX2" fmla="*/ 549275 w 966738"/>
                <a:gd name="connsiteY2" fmla="*/ 349250 h 460375"/>
                <a:gd name="connsiteX3" fmla="*/ 0 w 966738"/>
                <a:gd name="connsiteY3" fmla="*/ 460375 h 460375"/>
                <a:gd name="connsiteX0" fmla="*/ 787400 w 966738"/>
                <a:gd name="connsiteY0" fmla="*/ 0 h 460375"/>
                <a:gd name="connsiteX1" fmla="*/ 958850 w 966738"/>
                <a:gd name="connsiteY1" fmla="*/ 101600 h 460375"/>
                <a:gd name="connsiteX2" fmla="*/ 549275 w 966738"/>
                <a:gd name="connsiteY2" fmla="*/ 349250 h 460375"/>
                <a:gd name="connsiteX3" fmla="*/ 0 w 966738"/>
                <a:gd name="connsiteY3" fmla="*/ 460375 h 460375"/>
                <a:gd name="connsiteX0" fmla="*/ 787400 w 965942"/>
                <a:gd name="connsiteY0" fmla="*/ 0 h 460375"/>
                <a:gd name="connsiteX1" fmla="*/ 958850 w 965942"/>
                <a:gd name="connsiteY1" fmla="*/ 101600 h 460375"/>
                <a:gd name="connsiteX2" fmla="*/ 565150 w 965942"/>
                <a:gd name="connsiteY2" fmla="*/ 327025 h 460375"/>
                <a:gd name="connsiteX3" fmla="*/ 0 w 965942"/>
                <a:gd name="connsiteY3" fmla="*/ 460375 h 460375"/>
                <a:gd name="connsiteX0" fmla="*/ 787400 w 959867"/>
                <a:gd name="connsiteY0" fmla="*/ 0 h 460375"/>
                <a:gd name="connsiteX1" fmla="*/ 958850 w 959867"/>
                <a:gd name="connsiteY1" fmla="*/ 101600 h 460375"/>
                <a:gd name="connsiteX2" fmla="*/ 565150 w 959867"/>
                <a:gd name="connsiteY2" fmla="*/ 327025 h 460375"/>
                <a:gd name="connsiteX3" fmla="*/ 0 w 959867"/>
                <a:gd name="connsiteY3" fmla="*/ 460375 h 460375"/>
                <a:gd name="connsiteX0" fmla="*/ 801687 w 967448"/>
                <a:gd name="connsiteY0" fmla="*/ 0 h 453231"/>
                <a:gd name="connsiteX1" fmla="*/ 958850 w 967448"/>
                <a:gd name="connsiteY1" fmla="*/ 94456 h 453231"/>
                <a:gd name="connsiteX2" fmla="*/ 565150 w 967448"/>
                <a:gd name="connsiteY2" fmla="*/ 319881 h 453231"/>
                <a:gd name="connsiteX3" fmla="*/ 0 w 967448"/>
                <a:gd name="connsiteY3" fmla="*/ 453231 h 453231"/>
                <a:gd name="connsiteX0" fmla="*/ 801687 w 969800"/>
                <a:gd name="connsiteY0" fmla="*/ 35824 h 489055"/>
                <a:gd name="connsiteX1" fmla="*/ 958850 w 969800"/>
                <a:gd name="connsiteY1" fmla="*/ 130280 h 489055"/>
                <a:gd name="connsiteX2" fmla="*/ 565150 w 969800"/>
                <a:gd name="connsiteY2" fmla="*/ 355705 h 489055"/>
                <a:gd name="connsiteX3" fmla="*/ 0 w 969800"/>
                <a:gd name="connsiteY3" fmla="*/ 489055 h 489055"/>
                <a:gd name="connsiteX0" fmla="*/ 801687 w 968672"/>
                <a:gd name="connsiteY0" fmla="*/ 39863 h 493094"/>
                <a:gd name="connsiteX1" fmla="*/ 958850 w 968672"/>
                <a:gd name="connsiteY1" fmla="*/ 134319 h 493094"/>
                <a:gd name="connsiteX2" fmla="*/ 565150 w 968672"/>
                <a:gd name="connsiteY2" fmla="*/ 359744 h 493094"/>
                <a:gd name="connsiteX3" fmla="*/ 0 w 968672"/>
                <a:gd name="connsiteY3" fmla="*/ 493094 h 49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8672" h="493094">
                  <a:moveTo>
                    <a:pt x="801687" y="39863"/>
                  </a:moveTo>
                  <a:cubicBezTo>
                    <a:pt x="913605" y="-71791"/>
                    <a:pt x="998273" y="81005"/>
                    <a:pt x="958850" y="134319"/>
                  </a:cubicBezTo>
                  <a:cubicBezTo>
                    <a:pt x="919427" y="187633"/>
                    <a:pt x="724429" y="338048"/>
                    <a:pt x="565150" y="359744"/>
                  </a:cubicBezTo>
                  <a:cubicBezTo>
                    <a:pt x="405871" y="381440"/>
                    <a:pt x="87048" y="324687"/>
                    <a:pt x="0" y="493094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弧形 104">
              <a:extLst>
                <a:ext uri="{FF2B5EF4-FFF2-40B4-BE49-F238E27FC236}">
                  <a16:creationId xmlns:a16="http://schemas.microsoft.com/office/drawing/2014/main" id="{8C41A173-94CE-45FB-9B21-054D8556E657}"/>
                </a:ext>
              </a:extLst>
            </p:cNvPr>
            <p:cNvSpPr/>
            <p:nvPr/>
          </p:nvSpPr>
          <p:spPr>
            <a:xfrm>
              <a:off x="5737148" y="4512199"/>
              <a:ext cx="707713" cy="707713"/>
            </a:xfrm>
            <a:prstGeom prst="arc">
              <a:avLst>
                <a:gd name="adj1" fmla="val 1223630"/>
                <a:gd name="adj2" fmla="val 8956668"/>
              </a:avLst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F71724D0-7258-4816-867E-7FC1551A6635}"/>
              </a:ext>
            </a:extLst>
          </p:cNvPr>
          <p:cNvGrpSpPr/>
          <p:nvPr/>
        </p:nvGrpSpPr>
        <p:grpSpPr>
          <a:xfrm>
            <a:off x="9955960" y="1928470"/>
            <a:ext cx="1146472" cy="929750"/>
            <a:chOff x="5441950" y="4512199"/>
            <a:chExt cx="1146472" cy="929750"/>
          </a:xfrm>
        </p:grpSpPr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B95B89C8-5DB2-494E-8CCD-EC7E5FAB32BD}"/>
                </a:ext>
              </a:extLst>
            </p:cNvPr>
            <p:cNvSpPr/>
            <p:nvPr/>
          </p:nvSpPr>
          <p:spPr>
            <a:xfrm>
              <a:off x="5441950" y="4845051"/>
              <a:ext cx="346075" cy="212725"/>
            </a:xfrm>
            <a:custGeom>
              <a:avLst/>
              <a:gdLst>
                <a:gd name="connsiteX0" fmla="*/ 0 w 393700"/>
                <a:gd name="connsiteY0" fmla="*/ 70119 h 171719"/>
                <a:gd name="connsiteX1" fmla="*/ 187325 w 393700"/>
                <a:gd name="connsiteY1" fmla="*/ 269 h 171719"/>
                <a:gd name="connsiteX2" fmla="*/ 342900 w 393700"/>
                <a:gd name="connsiteY2" fmla="*/ 51069 h 171719"/>
                <a:gd name="connsiteX3" fmla="*/ 393700 w 393700"/>
                <a:gd name="connsiteY3" fmla="*/ 171719 h 171719"/>
                <a:gd name="connsiteX0" fmla="*/ 0 w 342900"/>
                <a:gd name="connsiteY0" fmla="*/ 70119 h 70119"/>
                <a:gd name="connsiteX1" fmla="*/ 187325 w 342900"/>
                <a:gd name="connsiteY1" fmla="*/ 269 h 70119"/>
                <a:gd name="connsiteX2" fmla="*/ 342900 w 342900"/>
                <a:gd name="connsiteY2" fmla="*/ 51069 h 70119"/>
                <a:gd name="connsiteX0" fmla="*/ 0 w 346075"/>
                <a:gd name="connsiteY0" fmla="*/ 69880 h 282605"/>
                <a:gd name="connsiteX1" fmla="*/ 187325 w 346075"/>
                <a:gd name="connsiteY1" fmla="*/ 30 h 282605"/>
                <a:gd name="connsiteX2" fmla="*/ 346075 w 346075"/>
                <a:gd name="connsiteY2" fmla="*/ 282605 h 282605"/>
                <a:gd name="connsiteX0" fmla="*/ 0 w 346075"/>
                <a:gd name="connsiteY0" fmla="*/ 8886 h 221611"/>
                <a:gd name="connsiteX1" fmla="*/ 177800 w 346075"/>
                <a:gd name="connsiteY1" fmla="*/ 43811 h 221611"/>
                <a:gd name="connsiteX2" fmla="*/ 346075 w 346075"/>
                <a:gd name="connsiteY2" fmla="*/ 221611 h 221611"/>
                <a:gd name="connsiteX0" fmla="*/ 0 w 346075"/>
                <a:gd name="connsiteY0" fmla="*/ 8886 h 221611"/>
                <a:gd name="connsiteX1" fmla="*/ 177800 w 346075"/>
                <a:gd name="connsiteY1" fmla="*/ 43811 h 221611"/>
                <a:gd name="connsiteX2" fmla="*/ 346075 w 346075"/>
                <a:gd name="connsiteY2" fmla="*/ 221611 h 221611"/>
                <a:gd name="connsiteX0" fmla="*/ 0 w 346075"/>
                <a:gd name="connsiteY0" fmla="*/ 12196 h 224921"/>
                <a:gd name="connsiteX1" fmla="*/ 177800 w 346075"/>
                <a:gd name="connsiteY1" fmla="*/ 47121 h 224921"/>
                <a:gd name="connsiteX2" fmla="*/ 346075 w 346075"/>
                <a:gd name="connsiteY2" fmla="*/ 224921 h 224921"/>
                <a:gd name="connsiteX0" fmla="*/ 0 w 346075"/>
                <a:gd name="connsiteY0" fmla="*/ 12196 h 248793"/>
                <a:gd name="connsiteX1" fmla="*/ 177800 w 346075"/>
                <a:gd name="connsiteY1" fmla="*/ 47121 h 248793"/>
                <a:gd name="connsiteX2" fmla="*/ 346075 w 346075"/>
                <a:gd name="connsiteY2" fmla="*/ 224921 h 248793"/>
                <a:gd name="connsiteX0" fmla="*/ 0 w 346075"/>
                <a:gd name="connsiteY0" fmla="*/ 7931 h 247668"/>
                <a:gd name="connsiteX1" fmla="*/ 149225 w 346075"/>
                <a:gd name="connsiteY1" fmla="*/ 80956 h 247668"/>
                <a:gd name="connsiteX2" fmla="*/ 346075 w 346075"/>
                <a:gd name="connsiteY2" fmla="*/ 220656 h 247668"/>
                <a:gd name="connsiteX0" fmla="*/ 0 w 346075"/>
                <a:gd name="connsiteY0" fmla="*/ 8642 h 249225"/>
                <a:gd name="connsiteX1" fmla="*/ 149225 w 346075"/>
                <a:gd name="connsiteY1" fmla="*/ 81667 h 249225"/>
                <a:gd name="connsiteX2" fmla="*/ 346075 w 346075"/>
                <a:gd name="connsiteY2" fmla="*/ 221367 h 249225"/>
                <a:gd name="connsiteX0" fmla="*/ 0 w 346075"/>
                <a:gd name="connsiteY0" fmla="*/ 8642 h 221367"/>
                <a:gd name="connsiteX1" fmla="*/ 149225 w 346075"/>
                <a:gd name="connsiteY1" fmla="*/ 81667 h 221367"/>
                <a:gd name="connsiteX2" fmla="*/ 346075 w 346075"/>
                <a:gd name="connsiteY2" fmla="*/ 221367 h 221367"/>
                <a:gd name="connsiteX0" fmla="*/ 0 w 346075"/>
                <a:gd name="connsiteY0" fmla="*/ 7318 h 220043"/>
                <a:gd name="connsiteX1" fmla="*/ 149225 w 346075"/>
                <a:gd name="connsiteY1" fmla="*/ 80343 h 220043"/>
                <a:gd name="connsiteX2" fmla="*/ 346075 w 346075"/>
                <a:gd name="connsiteY2" fmla="*/ 220043 h 220043"/>
                <a:gd name="connsiteX0" fmla="*/ 0 w 346075"/>
                <a:gd name="connsiteY0" fmla="*/ 0 h 212725"/>
                <a:gd name="connsiteX1" fmla="*/ 149225 w 346075"/>
                <a:gd name="connsiteY1" fmla="*/ 73025 h 212725"/>
                <a:gd name="connsiteX2" fmla="*/ 346075 w 346075"/>
                <a:gd name="connsiteY2" fmla="*/ 212725 h 212725"/>
                <a:gd name="connsiteX0" fmla="*/ 0 w 346075"/>
                <a:gd name="connsiteY0" fmla="*/ 0 h 212725"/>
                <a:gd name="connsiteX1" fmla="*/ 156368 w 346075"/>
                <a:gd name="connsiteY1" fmla="*/ 103981 h 212725"/>
                <a:gd name="connsiteX2" fmla="*/ 346075 w 346075"/>
                <a:gd name="connsiteY2" fmla="*/ 212725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6075" h="212725">
                  <a:moveTo>
                    <a:pt x="0" y="0"/>
                  </a:moveTo>
                  <a:cubicBezTo>
                    <a:pt x="65087" y="76200"/>
                    <a:pt x="84137" y="88106"/>
                    <a:pt x="156368" y="103981"/>
                  </a:cubicBezTo>
                  <a:cubicBezTo>
                    <a:pt x="228599" y="119856"/>
                    <a:pt x="241829" y="111918"/>
                    <a:pt x="346075" y="212725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C3099143-1246-44FA-B8A3-37C5AA026765}"/>
                </a:ext>
              </a:extLst>
            </p:cNvPr>
            <p:cNvSpPr/>
            <p:nvPr/>
          </p:nvSpPr>
          <p:spPr>
            <a:xfrm>
              <a:off x="5619750" y="4948855"/>
              <a:ext cx="968672" cy="493094"/>
            </a:xfrm>
            <a:custGeom>
              <a:avLst/>
              <a:gdLst>
                <a:gd name="connsiteX0" fmla="*/ 784225 w 965375"/>
                <a:gd name="connsiteY0" fmla="*/ 0 h 669925"/>
                <a:gd name="connsiteX1" fmla="*/ 965200 w 965375"/>
                <a:gd name="connsiteY1" fmla="*/ 85725 h 669925"/>
                <a:gd name="connsiteX2" fmla="*/ 755650 w 965375"/>
                <a:gd name="connsiteY2" fmla="*/ 368300 h 669925"/>
                <a:gd name="connsiteX3" fmla="*/ 241300 w 965375"/>
                <a:gd name="connsiteY3" fmla="*/ 457200 h 669925"/>
                <a:gd name="connsiteX4" fmla="*/ 0 w 965375"/>
                <a:gd name="connsiteY4" fmla="*/ 669925 h 669925"/>
                <a:gd name="connsiteX0" fmla="*/ 784225 w 966723"/>
                <a:gd name="connsiteY0" fmla="*/ 0 h 669925"/>
                <a:gd name="connsiteX1" fmla="*/ 965200 w 966723"/>
                <a:gd name="connsiteY1" fmla="*/ 85725 h 669925"/>
                <a:gd name="connsiteX2" fmla="*/ 692150 w 966723"/>
                <a:gd name="connsiteY2" fmla="*/ 349250 h 669925"/>
                <a:gd name="connsiteX3" fmla="*/ 241300 w 966723"/>
                <a:gd name="connsiteY3" fmla="*/ 457200 h 669925"/>
                <a:gd name="connsiteX4" fmla="*/ 0 w 966723"/>
                <a:gd name="connsiteY4" fmla="*/ 669925 h 669925"/>
                <a:gd name="connsiteX0" fmla="*/ 784225 w 968926"/>
                <a:gd name="connsiteY0" fmla="*/ 0 h 669925"/>
                <a:gd name="connsiteX1" fmla="*/ 965200 w 968926"/>
                <a:gd name="connsiteY1" fmla="*/ 85725 h 669925"/>
                <a:gd name="connsiteX2" fmla="*/ 692150 w 968926"/>
                <a:gd name="connsiteY2" fmla="*/ 349250 h 669925"/>
                <a:gd name="connsiteX3" fmla="*/ 241300 w 968926"/>
                <a:gd name="connsiteY3" fmla="*/ 457200 h 669925"/>
                <a:gd name="connsiteX4" fmla="*/ 0 w 968926"/>
                <a:gd name="connsiteY4" fmla="*/ 669925 h 669925"/>
                <a:gd name="connsiteX0" fmla="*/ 784225 w 968926"/>
                <a:gd name="connsiteY0" fmla="*/ 0 h 669925"/>
                <a:gd name="connsiteX1" fmla="*/ 965200 w 968926"/>
                <a:gd name="connsiteY1" fmla="*/ 85725 h 669925"/>
                <a:gd name="connsiteX2" fmla="*/ 692150 w 968926"/>
                <a:gd name="connsiteY2" fmla="*/ 349250 h 669925"/>
                <a:gd name="connsiteX3" fmla="*/ 241300 w 968926"/>
                <a:gd name="connsiteY3" fmla="*/ 457200 h 669925"/>
                <a:gd name="connsiteX4" fmla="*/ 0 w 968926"/>
                <a:gd name="connsiteY4" fmla="*/ 669925 h 669925"/>
                <a:gd name="connsiteX0" fmla="*/ 784225 w 968926"/>
                <a:gd name="connsiteY0" fmla="*/ 0 h 669925"/>
                <a:gd name="connsiteX1" fmla="*/ 965200 w 968926"/>
                <a:gd name="connsiteY1" fmla="*/ 85725 h 669925"/>
                <a:gd name="connsiteX2" fmla="*/ 692150 w 968926"/>
                <a:gd name="connsiteY2" fmla="*/ 349250 h 669925"/>
                <a:gd name="connsiteX3" fmla="*/ 241300 w 968926"/>
                <a:gd name="connsiteY3" fmla="*/ 457200 h 669925"/>
                <a:gd name="connsiteX4" fmla="*/ 0 w 968926"/>
                <a:gd name="connsiteY4" fmla="*/ 669925 h 669925"/>
                <a:gd name="connsiteX0" fmla="*/ 784225 w 968926"/>
                <a:gd name="connsiteY0" fmla="*/ 0 h 669925"/>
                <a:gd name="connsiteX1" fmla="*/ 965200 w 968926"/>
                <a:gd name="connsiteY1" fmla="*/ 85725 h 669925"/>
                <a:gd name="connsiteX2" fmla="*/ 692150 w 968926"/>
                <a:gd name="connsiteY2" fmla="*/ 349250 h 669925"/>
                <a:gd name="connsiteX3" fmla="*/ 241300 w 968926"/>
                <a:gd name="connsiteY3" fmla="*/ 457200 h 669925"/>
                <a:gd name="connsiteX4" fmla="*/ 0 w 968926"/>
                <a:gd name="connsiteY4" fmla="*/ 669925 h 669925"/>
                <a:gd name="connsiteX0" fmla="*/ 784225 w 968926"/>
                <a:gd name="connsiteY0" fmla="*/ 0 h 669925"/>
                <a:gd name="connsiteX1" fmla="*/ 965200 w 968926"/>
                <a:gd name="connsiteY1" fmla="*/ 85725 h 669925"/>
                <a:gd name="connsiteX2" fmla="*/ 692150 w 968926"/>
                <a:gd name="connsiteY2" fmla="*/ 349250 h 669925"/>
                <a:gd name="connsiteX3" fmla="*/ 241300 w 968926"/>
                <a:gd name="connsiteY3" fmla="*/ 457200 h 669925"/>
                <a:gd name="connsiteX4" fmla="*/ 0 w 968926"/>
                <a:gd name="connsiteY4" fmla="*/ 669925 h 669925"/>
                <a:gd name="connsiteX0" fmla="*/ 784225 w 969751"/>
                <a:gd name="connsiteY0" fmla="*/ 0 h 669925"/>
                <a:gd name="connsiteX1" fmla="*/ 965200 w 969751"/>
                <a:gd name="connsiteY1" fmla="*/ 85725 h 669925"/>
                <a:gd name="connsiteX2" fmla="*/ 692150 w 969751"/>
                <a:gd name="connsiteY2" fmla="*/ 349250 h 669925"/>
                <a:gd name="connsiteX3" fmla="*/ 0 w 969751"/>
                <a:gd name="connsiteY3" fmla="*/ 669925 h 669925"/>
                <a:gd name="connsiteX0" fmla="*/ 784225 w 969751"/>
                <a:gd name="connsiteY0" fmla="*/ 0 h 669925"/>
                <a:gd name="connsiteX1" fmla="*/ 965200 w 969751"/>
                <a:gd name="connsiteY1" fmla="*/ 85725 h 669925"/>
                <a:gd name="connsiteX2" fmla="*/ 692150 w 969751"/>
                <a:gd name="connsiteY2" fmla="*/ 349250 h 669925"/>
                <a:gd name="connsiteX3" fmla="*/ 0 w 969751"/>
                <a:gd name="connsiteY3" fmla="*/ 669925 h 669925"/>
                <a:gd name="connsiteX0" fmla="*/ 784225 w 980843"/>
                <a:gd name="connsiteY0" fmla="*/ 0 h 669925"/>
                <a:gd name="connsiteX1" fmla="*/ 965200 w 980843"/>
                <a:gd name="connsiteY1" fmla="*/ 85725 h 669925"/>
                <a:gd name="connsiteX2" fmla="*/ 393700 w 980843"/>
                <a:gd name="connsiteY2" fmla="*/ 476250 h 669925"/>
                <a:gd name="connsiteX3" fmla="*/ 0 w 980843"/>
                <a:gd name="connsiteY3" fmla="*/ 669925 h 669925"/>
                <a:gd name="connsiteX0" fmla="*/ 784225 w 980843"/>
                <a:gd name="connsiteY0" fmla="*/ 0 h 669925"/>
                <a:gd name="connsiteX1" fmla="*/ 965200 w 980843"/>
                <a:gd name="connsiteY1" fmla="*/ 85725 h 669925"/>
                <a:gd name="connsiteX2" fmla="*/ 393700 w 980843"/>
                <a:gd name="connsiteY2" fmla="*/ 476250 h 669925"/>
                <a:gd name="connsiteX3" fmla="*/ 0 w 980843"/>
                <a:gd name="connsiteY3" fmla="*/ 669925 h 669925"/>
                <a:gd name="connsiteX0" fmla="*/ 784225 w 980843"/>
                <a:gd name="connsiteY0" fmla="*/ 0 h 669925"/>
                <a:gd name="connsiteX1" fmla="*/ 965200 w 980843"/>
                <a:gd name="connsiteY1" fmla="*/ 85725 h 669925"/>
                <a:gd name="connsiteX2" fmla="*/ 393700 w 980843"/>
                <a:gd name="connsiteY2" fmla="*/ 476250 h 669925"/>
                <a:gd name="connsiteX3" fmla="*/ 0 w 980843"/>
                <a:gd name="connsiteY3" fmla="*/ 669925 h 669925"/>
                <a:gd name="connsiteX0" fmla="*/ 784225 w 965427"/>
                <a:gd name="connsiteY0" fmla="*/ 0 h 669925"/>
                <a:gd name="connsiteX1" fmla="*/ 965200 w 965427"/>
                <a:gd name="connsiteY1" fmla="*/ 85725 h 669925"/>
                <a:gd name="connsiteX2" fmla="*/ 393700 w 965427"/>
                <a:gd name="connsiteY2" fmla="*/ 476250 h 669925"/>
                <a:gd name="connsiteX3" fmla="*/ 0 w 965427"/>
                <a:gd name="connsiteY3" fmla="*/ 669925 h 669925"/>
                <a:gd name="connsiteX0" fmla="*/ 784225 w 955894"/>
                <a:gd name="connsiteY0" fmla="*/ 0 h 669925"/>
                <a:gd name="connsiteX1" fmla="*/ 955675 w 955894"/>
                <a:gd name="connsiteY1" fmla="*/ 101600 h 669925"/>
                <a:gd name="connsiteX2" fmla="*/ 393700 w 955894"/>
                <a:gd name="connsiteY2" fmla="*/ 476250 h 669925"/>
                <a:gd name="connsiteX3" fmla="*/ 0 w 955894"/>
                <a:gd name="connsiteY3" fmla="*/ 669925 h 669925"/>
                <a:gd name="connsiteX0" fmla="*/ 784225 w 955896"/>
                <a:gd name="connsiteY0" fmla="*/ 0 h 669925"/>
                <a:gd name="connsiteX1" fmla="*/ 955675 w 955896"/>
                <a:gd name="connsiteY1" fmla="*/ 101600 h 669925"/>
                <a:gd name="connsiteX2" fmla="*/ 393700 w 955896"/>
                <a:gd name="connsiteY2" fmla="*/ 476250 h 669925"/>
                <a:gd name="connsiteX3" fmla="*/ 0 w 955896"/>
                <a:gd name="connsiteY3" fmla="*/ 669925 h 669925"/>
                <a:gd name="connsiteX0" fmla="*/ 784225 w 955679"/>
                <a:gd name="connsiteY0" fmla="*/ 0 h 669925"/>
                <a:gd name="connsiteX1" fmla="*/ 955675 w 955679"/>
                <a:gd name="connsiteY1" fmla="*/ 101600 h 669925"/>
                <a:gd name="connsiteX2" fmla="*/ 393700 w 955679"/>
                <a:gd name="connsiteY2" fmla="*/ 476250 h 669925"/>
                <a:gd name="connsiteX3" fmla="*/ 0 w 955679"/>
                <a:gd name="connsiteY3" fmla="*/ 669925 h 669925"/>
                <a:gd name="connsiteX0" fmla="*/ 787400 w 958854"/>
                <a:gd name="connsiteY0" fmla="*/ 0 h 482714"/>
                <a:gd name="connsiteX1" fmla="*/ 958850 w 958854"/>
                <a:gd name="connsiteY1" fmla="*/ 101600 h 482714"/>
                <a:gd name="connsiteX2" fmla="*/ 396875 w 958854"/>
                <a:gd name="connsiteY2" fmla="*/ 476250 h 482714"/>
                <a:gd name="connsiteX3" fmla="*/ 0 w 958854"/>
                <a:gd name="connsiteY3" fmla="*/ 460375 h 482714"/>
                <a:gd name="connsiteX0" fmla="*/ 787400 w 966738"/>
                <a:gd name="connsiteY0" fmla="*/ 0 h 460375"/>
                <a:gd name="connsiteX1" fmla="*/ 958850 w 966738"/>
                <a:gd name="connsiteY1" fmla="*/ 101600 h 460375"/>
                <a:gd name="connsiteX2" fmla="*/ 549275 w 966738"/>
                <a:gd name="connsiteY2" fmla="*/ 349250 h 460375"/>
                <a:gd name="connsiteX3" fmla="*/ 0 w 966738"/>
                <a:gd name="connsiteY3" fmla="*/ 460375 h 460375"/>
                <a:gd name="connsiteX0" fmla="*/ 787400 w 966738"/>
                <a:gd name="connsiteY0" fmla="*/ 0 h 460375"/>
                <a:gd name="connsiteX1" fmla="*/ 958850 w 966738"/>
                <a:gd name="connsiteY1" fmla="*/ 101600 h 460375"/>
                <a:gd name="connsiteX2" fmla="*/ 549275 w 966738"/>
                <a:gd name="connsiteY2" fmla="*/ 349250 h 460375"/>
                <a:gd name="connsiteX3" fmla="*/ 0 w 966738"/>
                <a:gd name="connsiteY3" fmla="*/ 460375 h 460375"/>
                <a:gd name="connsiteX0" fmla="*/ 787400 w 966738"/>
                <a:gd name="connsiteY0" fmla="*/ 0 h 460375"/>
                <a:gd name="connsiteX1" fmla="*/ 958850 w 966738"/>
                <a:gd name="connsiteY1" fmla="*/ 101600 h 460375"/>
                <a:gd name="connsiteX2" fmla="*/ 549275 w 966738"/>
                <a:gd name="connsiteY2" fmla="*/ 349250 h 460375"/>
                <a:gd name="connsiteX3" fmla="*/ 0 w 966738"/>
                <a:gd name="connsiteY3" fmla="*/ 460375 h 460375"/>
                <a:gd name="connsiteX0" fmla="*/ 787400 w 965942"/>
                <a:gd name="connsiteY0" fmla="*/ 0 h 460375"/>
                <a:gd name="connsiteX1" fmla="*/ 958850 w 965942"/>
                <a:gd name="connsiteY1" fmla="*/ 101600 h 460375"/>
                <a:gd name="connsiteX2" fmla="*/ 565150 w 965942"/>
                <a:gd name="connsiteY2" fmla="*/ 327025 h 460375"/>
                <a:gd name="connsiteX3" fmla="*/ 0 w 965942"/>
                <a:gd name="connsiteY3" fmla="*/ 460375 h 460375"/>
                <a:gd name="connsiteX0" fmla="*/ 787400 w 959867"/>
                <a:gd name="connsiteY0" fmla="*/ 0 h 460375"/>
                <a:gd name="connsiteX1" fmla="*/ 958850 w 959867"/>
                <a:gd name="connsiteY1" fmla="*/ 101600 h 460375"/>
                <a:gd name="connsiteX2" fmla="*/ 565150 w 959867"/>
                <a:gd name="connsiteY2" fmla="*/ 327025 h 460375"/>
                <a:gd name="connsiteX3" fmla="*/ 0 w 959867"/>
                <a:gd name="connsiteY3" fmla="*/ 460375 h 460375"/>
                <a:gd name="connsiteX0" fmla="*/ 801687 w 967448"/>
                <a:gd name="connsiteY0" fmla="*/ 0 h 453231"/>
                <a:gd name="connsiteX1" fmla="*/ 958850 w 967448"/>
                <a:gd name="connsiteY1" fmla="*/ 94456 h 453231"/>
                <a:gd name="connsiteX2" fmla="*/ 565150 w 967448"/>
                <a:gd name="connsiteY2" fmla="*/ 319881 h 453231"/>
                <a:gd name="connsiteX3" fmla="*/ 0 w 967448"/>
                <a:gd name="connsiteY3" fmla="*/ 453231 h 453231"/>
                <a:gd name="connsiteX0" fmla="*/ 801687 w 969800"/>
                <a:gd name="connsiteY0" fmla="*/ 35824 h 489055"/>
                <a:gd name="connsiteX1" fmla="*/ 958850 w 969800"/>
                <a:gd name="connsiteY1" fmla="*/ 130280 h 489055"/>
                <a:gd name="connsiteX2" fmla="*/ 565150 w 969800"/>
                <a:gd name="connsiteY2" fmla="*/ 355705 h 489055"/>
                <a:gd name="connsiteX3" fmla="*/ 0 w 969800"/>
                <a:gd name="connsiteY3" fmla="*/ 489055 h 489055"/>
                <a:gd name="connsiteX0" fmla="*/ 801687 w 968672"/>
                <a:gd name="connsiteY0" fmla="*/ 39863 h 493094"/>
                <a:gd name="connsiteX1" fmla="*/ 958850 w 968672"/>
                <a:gd name="connsiteY1" fmla="*/ 134319 h 493094"/>
                <a:gd name="connsiteX2" fmla="*/ 565150 w 968672"/>
                <a:gd name="connsiteY2" fmla="*/ 359744 h 493094"/>
                <a:gd name="connsiteX3" fmla="*/ 0 w 968672"/>
                <a:gd name="connsiteY3" fmla="*/ 493094 h 49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8672" h="493094">
                  <a:moveTo>
                    <a:pt x="801687" y="39863"/>
                  </a:moveTo>
                  <a:cubicBezTo>
                    <a:pt x="913605" y="-71791"/>
                    <a:pt x="998273" y="81005"/>
                    <a:pt x="958850" y="134319"/>
                  </a:cubicBezTo>
                  <a:cubicBezTo>
                    <a:pt x="919427" y="187633"/>
                    <a:pt x="724429" y="338048"/>
                    <a:pt x="565150" y="359744"/>
                  </a:cubicBezTo>
                  <a:cubicBezTo>
                    <a:pt x="405871" y="381440"/>
                    <a:pt x="87048" y="324687"/>
                    <a:pt x="0" y="493094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弧形 113">
              <a:extLst>
                <a:ext uri="{FF2B5EF4-FFF2-40B4-BE49-F238E27FC236}">
                  <a16:creationId xmlns:a16="http://schemas.microsoft.com/office/drawing/2014/main" id="{74DBC92E-E914-4B7F-A124-315593367D57}"/>
                </a:ext>
              </a:extLst>
            </p:cNvPr>
            <p:cNvSpPr/>
            <p:nvPr/>
          </p:nvSpPr>
          <p:spPr>
            <a:xfrm>
              <a:off x="5737148" y="4512199"/>
              <a:ext cx="707713" cy="707713"/>
            </a:xfrm>
            <a:prstGeom prst="arc">
              <a:avLst>
                <a:gd name="adj1" fmla="val 1223630"/>
                <a:gd name="adj2" fmla="val 8956668"/>
              </a:avLst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46509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图片 282">
            <a:extLst>
              <a:ext uri="{FF2B5EF4-FFF2-40B4-BE49-F238E27FC236}">
                <a16:creationId xmlns:a16="http://schemas.microsoft.com/office/drawing/2014/main" id="{E0210153-5E40-4269-9CD5-465570459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161" y="4391469"/>
            <a:ext cx="1808391" cy="1808391"/>
          </a:xfrm>
          <a:prstGeom prst="rect">
            <a:avLst/>
          </a:prstGeom>
        </p:spPr>
      </p:pic>
      <p:pic>
        <p:nvPicPr>
          <p:cNvPr id="333" name="图片 332">
            <a:extLst>
              <a:ext uri="{FF2B5EF4-FFF2-40B4-BE49-F238E27FC236}">
                <a16:creationId xmlns:a16="http://schemas.microsoft.com/office/drawing/2014/main" id="{500B2C93-119D-4C81-80BB-3638D9E44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6620" y="4391469"/>
            <a:ext cx="1808391" cy="1808391"/>
          </a:xfrm>
          <a:prstGeom prst="rect">
            <a:avLst/>
          </a:prstGeom>
        </p:spPr>
      </p:pic>
      <p:pic>
        <p:nvPicPr>
          <p:cNvPr id="384" name="图片 383">
            <a:extLst>
              <a:ext uri="{FF2B5EF4-FFF2-40B4-BE49-F238E27FC236}">
                <a16:creationId xmlns:a16="http://schemas.microsoft.com/office/drawing/2014/main" id="{342B138B-2BD4-42EE-8260-3D0313D9E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162" y="2383068"/>
            <a:ext cx="1808391" cy="1808391"/>
          </a:xfrm>
          <a:prstGeom prst="rect">
            <a:avLst/>
          </a:prstGeom>
        </p:spPr>
      </p:pic>
      <p:pic>
        <p:nvPicPr>
          <p:cNvPr id="385" name="图片 384">
            <a:extLst>
              <a:ext uri="{FF2B5EF4-FFF2-40B4-BE49-F238E27FC236}">
                <a16:creationId xmlns:a16="http://schemas.microsoft.com/office/drawing/2014/main" id="{3038C47C-5306-4CD7-A43D-20CCF3828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564" y="2371502"/>
            <a:ext cx="1820447" cy="1808391"/>
          </a:xfrm>
          <a:prstGeom prst="rect">
            <a:avLst/>
          </a:prstGeom>
        </p:spPr>
      </p:pic>
      <p:sp>
        <p:nvSpPr>
          <p:cNvPr id="404" name="文本框 403">
            <a:extLst>
              <a:ext uri="{FF2B5EF4-FFF2-40B4-BE49-F238E27FC236}">
                <a16:creationId xmlns:a16="http://schemas.microsoft.com/office/drawing/2014/main" id="{358D8FA1-973B-491C-A5FC-4DCE09E0FC1C}"/>
              </a:ext>
            </a:extLst>
          </p:cNvPr>
          <p:cNvSpPr txBox="1"/>
          <p:nvPr/>
        </p:nvSpPr>
        <p:spPr>
          <a:xfrm>
            <a:off x="5957301" y="649850"/>
            <a:ext cx="502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structures of the cutting paths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文本框 404">
            <a:extLst>
              <a:ext uri="{FF2B5EF4-FFF2-40B4-BE49-F238E27FC236}">
                <a16:creationId xmlns:a16="http://schemas.microsoft.com/office/drawing/2014/main" id="{89851953-436A-400B-B5E5-A3AD7279B705}"/>
              </a:ext>
            </a:extLst>
          </p:cNvPr>
          <p:cNvSpPr txBox="1"/>
          <p:nvPr/>
        </p:nvSpPr>
        <p:spPr>
          <a:xfrm>
            <a:off x="491083" y="1792783"/>
            <a:ext cx="4410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connecting cell 1, 3, 7, 10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左大括号 406">
            <a:extLst>
              <a:ext uri="{FF2B5EF4-FFF2-40B4-BE49-F238E27FC236}">
                <a16:creationId xmlns:a16="http://schemas.microsoft.com/office/drawing/2014/main" id="{486D811D-EC4F-475C-961F-9A75556E69F3}"/>
              </a:ext>
            </a:extLst>
          </p:cNvPr>
          <p:cNvSpPr/>
          <p:nvPr/>
        </p:nvSpPr>
        <p:spPr>
          <a:xfrm>
            <a:off x="4620823" y="1137731"/>
            <a:ext cx="611157" cy="5747400"/>
          </a:xfrm>
          <a:prstGeom prst="leftBrace">
            <a:avLst>
              <a:gd name="adj1" fmla="val 64440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43657" y="95250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final version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CDC1AC2-C24E-44EF-B59B-2DFA1AD4716F}"/>
              </a:ext>
            </a:extLst>
          </p:cNvPr>
          <p:cNvSpPr/>
          <p:nvPr/>
        </p:nvSpPr>
        <p:spPr>
          <a:xfrm>
            <a:off x="1641393" y="2787796"/>
            <a:ext cx="2243009" cy="22430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0DF376-C377-4A05-8EC5-C5C178785481}"/>
                  </a:ext>
                </a:extLst>
              </p:cNvPr>
              <p:cNvSpPr txBox="1"/>
              <p:nvPr/>
            </p:nvSpPr>
            <p:spPr>
              <a:xfrm>
                <a:off x="2380788" y="4060762"/>
                <a:ext cx="5774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00DF376-C377-4A05-8EC5-C5C178785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788" y="4060762"/>
                <a:ext cx="577402" cy="461665"/>
              </a:xfrm>
              <a:prstGeom prst="rect">
                <a:avLst/>
              </a:prstGeom>
              <a:blipFill>
                <a:blip r:embed="rId6"/>
                <a:stretch>
                  <a:fillRect l="-3191" r="-3191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E04ECD6C-A1A5-4582-8A8D-5C14E68F1C25}"/>
              </a:ext>
            </a:extLst>
          </p:cNvPr>
          <p:cNvSpPr/>
          <p:nvPr/>
        </p:nvSpPr>
        <p:spPr>
          <a:xfrm>
            <a:off x="2078253" y="3205311"/>
            <a:ext cx="1418322" cy="141832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9">
            <a:extLst>
              <a:ext uri="{FF2B5EF4-FFF2-40B4-BE49-F238E27FC236}">
                <a16:creationId xmlns:a16="http://schemas.microsoft.com/office/drawing/2014/main" id="{4614B79B-C5F2-4A3B-B54D-8FAF58682AA1}"/>
              </a:ext>
            </a:extLst>
          </p:cNvPr>
          <p:cNvSpPr/>
          <p:nvPr/>
        </p:nvSpPr>
        <p:spPr>
          <a:xfrm>
            <a:off x="2702570" y="3217823"/>
            <a:ext cx="138031" cy="692967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  <a:gd name="connsiteX0" fmla="*/ 0 w 81252"/>
              <a:gd name="connsiteY0" fmla="*/ 0 h 445944"/>
              <a:gd name="connsiteX1" fmla="*/ 80881 w 81252"/>
              <a:gd name="connsiteY1" fmla="*/ 344979 h 445944"/>
              <a:gd name="connsiteX2" fmla="*/ 40876 w 81252"/>
              <a:gd name="connsiteY2" fmla="*/ 445944 h 445944"/>
              <a:gd name="connsiteX0" fmla="*/ 0 w 84276"/>
              <a:gd name="connsiteY0" fmla="*/ 0 h 445944"/>
              <a:gd name="connsiteX1" fmla="*/ 83946 w 84276"/>
              <a:gd name="connsiteY1" fmla="*/ 249970 h 445944"/>
              <a:gd name="connsiteX2" fmla="*/ 40876 w 84276"/>
              <a:gd name="connsiteY2" fmla="*/ 445944 h 445944"/>
              <a:gd name="connsiteX0" fmla="*/ 0 w 88827"/>
              <a:gd name="connsiteY0" fmla="*/ 0 h 445944"/>
              <a:gd name="connsiteX1" fmla="*/ 88543 w 88827"/>
              <a:gd name="connsiteY1" fmla="*/ 237711 h 445944"/>
              <a:gd name="connsiteX2" fmla="*/ 40876 w 88827"/>
              <a:gd name="connsiteY2" fmla="*/ 445944 h 44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27" h="445944">
                <a:moveTo>
                  <a:pt x="0" y="0"/>
                </a:moveTo>
                <a:cubicBezTo>
                  <a:pt x="28734" y="93186"/>
                  <a:pt x="85051" y="180244"/>
                  <a:pt x="88543" y="237711"/>
                </a:cubicBezTo>
                <a:cubicBezTo>
                  <a:pt x="92035" y="295178"/>
                  <a:pt x="62624" y="424195"/>
                  <a:pt x="40876" y="44594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0">
            <a:extLst>
              <a:ext uri="{FF2B5EF4-FFF2-40B4-BE49-F238E27FC236}">
                <a16:creationId xmlns:a16="http://schemas.microsoft.com/office/drawing/2014/main" id="{5C9DD521-1CEF-4EAE-B57F-C7683B8E0B7A}"/>
              </a:ext>
            </a:extLst>
          </p:cNvPr>
          <p:cNvSpPr/>
          <p:nvPr/>
        </p:nvSpPr>
        <p:spPr>
          <a:xfrm>
            <a:off x="2103388" y="3708567"/>
            <a:ext cx="661988" cy="188035"/>
          </a:xfrm>
          <a:custGeom>
            <a:avLst/>
            <a:gdLst>
              <a:gd name="connsiteX0" fmla="*/ 498475 w 498475"/>
              <a:gd name="connsiteY0" fmla="*/ 227835 h 227835"/>
              <a:gd name="connsiteX1" fmla="*/ 317500 w 498475"/>
              <a:gd name="connsiteY1" fmla="*/ 15110 h 227835"/>
              <a:gd name="connsiteX2" fmla="*/ 0 w 498475"/>
              <a:gd name="connsiteY2" fmla="*/ 34160 h 227835"/>
              <a:gd name="connsiteX0" fmla="*/ 510381 w 510381"/>
              <a:gd name="connsiteY0" fmla="*/ 220403 h 220403"/>
              <a:gd name="connsiteX1" fmla="*/ 329406 w 510381"/>
              <a:gd name="connsiteY1" fmla="*/ 7678 h 220403"/>
              <a:gd name="connsiteX2" fmla="*/ 0 w 510381"/>
              <a:gd name="connsiteY2" fmla="*/ 57684 h 220403"/>
              <a:gd name="connsiteX0" fmla="*/ 510381 w 510381"/>
              <a:gd name="connsiteY0" fmla="*/ 221691 h 221691"/>
              <a:gd name="connsiteX1" fmla="*/ 329406 w 510381"/>
              <a:gd name="connsiteY1" fmla="*/ 8966 h 221691"/>
              <a:gd name="connsiteX2" fmla="*/ 0 w 510381"/>
              <a:gd name="connsiteY2" fmla="*/ 58972 h 221691"/>
              <a:gd name="connsiteX0" fmla="*/ 510381 w 510381"/>
              <a:gd name="connsiteY0" fmla="*/ 209792 h 209792"/>
              <a:gd name="connsiteX1" fmla="*/ 322263 w 510381"/>
              <a:gd name="connsiteY1" fmla="*/ 11355 h 209792"/>
              <a:gd name="connsiteX2" fmla="*/ 0 w 510381"/>
              <a:gd name="connsiteY2" fmla="*/ 47073 h 209792"/>
              <a:gd name="connsiteX0" fmla="*/ 510381 w 510381"/>
              <a:gd name="connsiteY0" fmla="*/ 202540 h 202540"/>
              <a:gd name="connsiteX1" fmla="*/ 312738 w 510381"/>
              <a:gd name="connsiteY1" fmla="*/ 13628 h 202540"/>
              <a:gd name="connsiteX2" fmla="*/ 0 w 510381"/>
              <a:gd name="connsiteY2" fmla="*/ 39821 h 202540"/>
              <a:gd name="connsiteX0" fmla="*/ 526256 w 526256"/>
              <a:gd name="connsiteY0" fmla="*/ 196913 h 196913"/>
              <a:gd name="connsiteX1" fmla="*/ 328613 w 526256"/>
              <a:gd name="connsiteY1" fmla="*/ 8001 h 196913"/>
              <a:gd name="connsiteX2" fmla="*/ 0 w 526256"/>
              <a:gd name="connsiteY2" fmla="*/ 65944 h 196913"/>
              <a:gd name="connsiteX0" fmla="*/ 526256 w 526256"/>
              <a:gd name="connsiteY0" fmla="*/ 180597 h 180597"/>
              <a:gd name="connsiteX1" fmla="*/ 315913 w 526256"/>
              <a:gd name="connsiteY1" fmla="*/ 10735 h 180597"/>
              <a:gd name="connsiteX2" fmla="*/ 0 w 526256"/>
              <a:gd name="connsiteY2" fmla="*/ 49628 h 180597"/>
              <a:gd name="connsiteX0" fmla="*/ 661988 w 661988"/>
              <a:gd name="connsiteY0" fmla="*/ 184655 h 184655"/>
              <a:gd name="connsiteX1" fmla="*/ 451645 w 661988"/>
              <a:gd name="connsiteY1" fmla="*/ 14793 h 184655"/>
              <a:gd name="connsiteX2" fmla="*/ 0 w 661988"/>
              <a:gd name="connsiteY2" fmla="*/ 37018 h 184655"/>
              <a:gd name="connsiteX0" fmla="*/ 661988 w 661988"/>
              <a:gd name="connsiteY0" fmla="*/ 188035 h 188035"/>
              <a:gd name="connsiteX1" fmla="*/ 392114 w 661988"/>
              <a:gd name="connsiteY1" fmla="*/ 13411 h 188035"/>
              <a:gd name="connsiteX2" fmla="*/ 0 w 661988"/>
              <a:gd name="connsiteY2" fmla="*/ 40398 h 18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988" h="188035">
                <a:moveTo>
                  <a:pt x="661988" y="188035"/>
                </a:moveTo>
                <a:cubicBezTo>
                  <a:pt x="613040" y="97812"/>
                  <a:pt x="477177" y="40531"/>
                  <a:pt x="392114" y="13411"/>
                </a:cubicBezTo>
                <a:cubicBezTo>
                  <a:pt x="307051" y="-13709"/>
                  <a:pt x="110066" y="2827"/>
                  <a:pt x="0" y="4039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4">
            <a:extLst>
              <a:ext uri="{FF2B5EF4-FFF2-40B4-BE49-F238E27FC236}">
                <a16:creationId xmlns:a16="http://schemas.microsoft.com/office/drawing/2014/main" id="{6AB5B080-56B7-4FB9-BFA9-F0FE444320D7}"/>
              </a:ext>
            </a:extLst>
          </p:cNvPr>
          <p:cNvSpPr/>
          <p:nvPr/>
        </p:nvSpPr>
        <p:spPr>
          <a:xfrm>
            <a:off x="2343100" y="3909301"/>
            <a:ext cx="428625" cy="551656"/>
          </a:xfrm>
          <a:custGeom>
            <a:avLst/>
            <a:gdLst>
              <a:gd name="connsiteX0" fmla="*/ 302805 w 302805"/>
              <a:gd name="connsiteY0" fmla="*/ 0 h 473075"/>
              <a:gd name="connsiteX1" fmla="*/ 26580 w 302805"/>
              <a:gd name="connsiteY1" fmla="*/ 149225 h 473075"/>
              <a:gd name="connsiteX2" fmla="*/ 26580 w 302805"/>
              <a:gd name="connsiteY2" fmla="*/ 473075 h 473075"/>
              <a:gd name="connsiteX0" fmla="*/ 363368 w 363368"/>
              <a:gd name="connsiteY0" fmla="*/ 0 h 418306"/>
              <a:gd name="connsiteX1" fmla="*/ 87143 w 363368"/>
              <a:gd name="connsiteY1" fmla="*/ 149225 h 418306"/>
              <a:gd name="connsiteX2" fmla="*/ 6180 w 363368"/>
              <a:gd name="connsiteY2" fmla="*/ 418306 h 418306"/>
              <a:gd name="connsiteX0" fmla="*/ 357188 w 357188"/>
              <a:gd name="connsiteY0" fmla="*/ 0 h 418306"/>
              <a:gd name="connsiteX1" fmla="*/ 80963 w 357188"/>
              <a:gd name="connsiteY1" fmla="*/ 149225 h 418306"/>
              <a:gd name="connsiteX2" fmla="*/ 0 w 357188"/>
              <a:gd name="connsiteY2" fmla="*/ 418306 h 418306"/>
              <a:gd name="connsiteX0" fmla="*/ 357188 w 357188"/>
              <a:gd name="connsiteY0" fmla="*/ 0 h 418306"/>
              <a:gd name="connsiteX1" fmla="*/ 95250 w 357188"/>
              <a:gd name="connsiteY1" fmla="*/ 137319 h 418306"/>
              <a:gd name="connsiteX2" fmla="*/ 0 w 357188"/>
              <a:gd name="connsiteY2" fmla="*/ 418306 h 418306"/>
              <a:gd name="connsiteX0" fmla="*/ 428625 w 428625"/>
              <a:gd name="connsiteY0" fmla="*/ 0 h 551656"/>
              <a:gd name="connsiteX1" fmla="*/ 166687 w 428625"/>
              <a:gd name="connsiteY1" fmla="*/ 137319 h 551656"/>
              <a:gd name="connsiteX2" fmla="*/ 0 w 428625"/>
              <a:gd name="connsiteY2" fmla="*/ 551656 h 551656"/>
              <a:gd name="connsiteX0" fmla="*/ 428625 w 428625"/>
              <a:gd name="connsiteY0" fmla="*/ 0 h 551656"/>
              <a:gd name="connsiteX1" fmla="*/ 133350 w 428625"/>
              <a:gd name="connsiteY1" fmla="*/ 201613 h 551656"/>
              <a:gd name="connsiteX2" fmla="*/ 0 w 428625"/>
              <a:gd name="connsiteY2" fmla="*/ 551656 h 551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551656">
                <a:moveTo>
                  <a:pt x="428625" y="0"/>
                </a:moveTo>
                <a:cubicBezTo>
                  <a:pt x="313531" y="35189"/>
                  <a:pt x="192881" y="131895"/>
                  <a:pt x="133350" y="201613"/>
                </a:cubicBezTo>
                <a:cubicBezTo>
                  <a:pt x="73819" y="271331"/>
                  <a:pt x="5556" y="426773"/>
                  <a:pt x="0" y="55165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任意多边形: 形状 15">
            <a:extLst>
              <a:ext uri="{FF2B5EF4-FFF2-40B4-BE49-F238E27FC236}">
                <a16:creationId xmlns:a16="http://schemas.microsoft.com/office/drawing/2014/main" id="{80CD557B-83B8-4D42-BB67-0562B63B77B0}"/>
              </a:ext>
            </a:extLst>
          </p:cNvPr>
          <p:cNvSpPr/>
          <p:nvPr/>
        </p:nvSpPr>
        <p:spPr>
          <a:xfrm>
            <a:off x="2766168" y="3909301"/>
            <a:ext cx="483395" cy="520700"/>
          </a:xfrm>
          <a:custGeom>
            <a:avLst/>
            <a:gdLst>
              <a:gd name="connsiteX0" fmla="*/ 0 w 419100"/>
              <a:gd name="connsiteY0" fmla="*/ 0 h 292100"/>
              <a:gd name="connsiteX1" fmla="*/ 158750 w 419100"/>
              <a:gd name="connsiteY1" fmla="*/ 228600 h 292100"/>
              <a:gd name="connsiteX2" fmla="*/ 419100 w 419100"/>
              <a:gd name="connsiteY2" fmla="*/ 292100 h 292100"/>
              <a:gd name="connsiteX0" fmla="*/ 0 w 309563"/>
              <a:gd name="connsiteY0" fmla="*/ 0 h 404019"/>
              <a:gd name="connsiteX1" fmla="*/ 158750 w 309563"/>
              <a:gd name="connsiteY1" fmla="*/ 228600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80169 w 309563"/>
              <a:gd name="connsiteY1" fmla="*/ 254794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30995"/>
              <a:gd name="connsiteY0" fmla="*/ 0 h 413544"/>
              <a:gd name="connsiteX1" fmla="*/ 80170 w 330995"/>
              <a:gd name="connsiteY1" fmla="*/ 288131 h 413544"/>
              <a:gd name="connsiteX2" fmla="*/ 330995 w 330995"/>
              <a:gd name="connsiteY2" fmla="*/ 413544 h 413544"/>
              <a:gd name="connsiteX0" fmla="*/ 0 w 483395"/>
              <a:gd name="connsiteY0" fmla="*/ 0 h 520700"/>
              <a:gd name="connsiteX1" fmla="*/ 80170 w 483395"/>
              <a:gd name="connsiteY1" fmla="*/ 288131 h 520700"/>
              <a:gd name="connsiteX2" fmla="*/ 483395 w 483395"/>
              <a:gd name="connsiteY2" fmla="*/ 520700 h 520700"/>
              <a:gd name="connsiteX0" fmla="*/ 0 w 483395"/>
              <a:gd name="connsiteY0" fmla="*/ 0 h 520700"/>
              <a:gd name="connsiteX1" fmla="*/ 137320 w 483395"/>
              <a:gd name="connsiteY1" fmla="*/ 338137 h 520700"/>
              <a:gd name="connsiteX2" fmla="*/ 483395 w 483395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395" h="520700">
                <a:moveTo>
                  <a:pt x="0" y="0"/>
                </a:moveTo>
                <a:cubicBezTo>
                  <a:pt x="1588" y="132820"/>
                  <a:pt x="82154" y="269213"/>
                  <a:pt x="137320" y="338137"/>
                </a:cubicBezTo>
                <a:cubicBezTo>
                  <a:pt x="192486" y="407061"/>
                  <a:pt x="388145" y="513291"/>
                  <a:pt x="483395" y="5207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6">
            <a:extLst>
              <a:ext uri="{FF2B5EF4-FFF2-40B4-BE49-F238E27FC236}">
                <a16:creationId xmlns:a16="http://schemas.microsoft.com/office/drawing/2014/main" id="{DAE9EC8A-79BB-40B6-9501-AF2319CA380C}"/>
              </a:ext>
            </a:extLst>
          </p:cNvPr>
          <p:cNvSpPr/>
          <p:nvPr/>
        </p:nvSpPr>
        <p:spPr>
          <a:xfrm>
            <a:off x="2774901" y="3646568"/>
            <a:ext cx="658019" cy="291379"/>
          </a:xfrm>
          <a:custGeom>
            <a:avLst/>
            <a:gdLst>
              <a:gd name="connsiteX0" fmla="*/ 0 w 488950"/>
              <a:gd name="connsiteY0" fmla="*/ 196850 h 250798"/>
              <a:gd name="connsiteX1" fmla="*/ 314325 w 488950"/>
              <a:gd name="connsiteY1" fmla="*/ 238125 h 250798"/>
              <a:gd name="connsiteX2" fmla="*/ 488950 w 488950"/>
              <a:gd name="connsiteY2" fmla="*/ 0 h 250798"/>
              <a:gd name="connsiteX0" fmla="*/ 0 w 488950"/>
              <a:gd name="connsiteY0" fmla="*/ 196850 h 243234"/>
              <a:gd name="connsiteX1" fmla="*/ 295275 w 488950"/>
              <a:gd name="connsiteY1" fmla="*/ 228600 h 243234"/>
              <a:gd name="connsiteX2" fmla="*/ 488950 w 488950"/>
              <a:gd name="connsiteY2" fmla="*/ 0 h 243234"/>
              <a:gd name="connsiteX0" fmla="*/ 0 w 658019"/>
              <a:gd name="connsiteY0" fmla="*/ 265907 h 312291"/>
              <a:gd name="connsiteX1" fmla="*/ 295275 w 658019"/>
              <a:gd name="connsiteY1" fmla="*/ 297657 h 312291"/>
              <a:gd name="connsiteX2" fmla="*/ 658019 w 658019"/>
              <a:gd name="connsiteY2" fmla="*/ 0 h 312291"/>
              <a:gd name="connsiteX0" fmla="*/ 0 w 658019"/>
              <a:gd name="connsiteY0" fmla="*/ 265907 h 291379"/>
              <a:gd name="connsiteX1" fmla="*/ 371475 w 658019"/>
              <a:gd name="connsiteY1" fmla="*/ 264319 h 291379"/>
              <a:gd name="connsiteX2" fmla="*/ 658019 w 658019"/>
              <a:gd name="connsiteY2" fmla="*/ 0 h 29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019" h="291379">
                <a:moveTo>
                  <a:pt x="0" y="265907"/>
                </a:moveTo>
                <a:cubicBezTo>
                  <a:pt x="116416" y="302948"/>
                  <a:pt x="289983" y="297127"/>
                  <a:pt x="371475" y="264319"/>
                </a:cubicBezTo>
                <a:cubicBezTo>
                  <a:pt x="452967" y="231511"/>
                  <a:pt x="611452" y="102658"/>
                  <a:pt x="658019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897D88-5157-4EF9-8D90-8CEB4FB5D5AB}"/>
              </a:ext>
            </a:extLst>
          </p:cNvPr>
          <p:cNvSpPr txBox="1"/>
          <p:nvPr/>
        </p:nvSpPr>
        <p:spPr>
          <a:xfrm>
            <a:off x="2113448" y="3714980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④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5A4747F-C45B-4567-A3C6-0CB27C8ED8FB}"/>
              </a:ext>
            </a:extLst>
          </p:cNvPr>
          <p:cNvSpPr txBox="1"/>
          <p:nvPr/>
        </p:nvSpPr>
        <p:spPr>
          <a:xfrm>
            <a:off x="2939280" y="3902539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20A5781-C851-427B-98FD-070F219A3820}"/>
              </a:ext>
            </a:extLst>
          </p:cNvPr>
          <p:cNvSpPr txBox="1"/>
          <p:nvPr/>
        </p:nvSpPr>
        <p:spPr>
          <a:xfrm>
            <a:off x="2311809" y="3304616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F862311-4CB3-4970-BB8D-81AE5B3BE4C6}"/>
              </a:ext>
            </a:extLst>
          </p:cNvPr>
          <p:cNvSpPr txBox="1"/>
          <p:nvPr/>
        </p:nvSpPr>
        <p:spPr>
          <a:xfrm>
            <a:off x="2834298" y="3371755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24" name="任意多边形: 形状 2">
            <a:extLst>
              <a:ext uri="{FF2B5EF4-FFF2-40B4-BE49-F238E27FC236}">
                <a16:creationId xmlns:a16="http://schemas.microsoft.com/office/drawing/2014/main" id="{877ABC54-82C8-41C8-B6F4-0B6B06E2AF8B}"/>
              </a:ext>
            </a:extLst>
          </p:cNvPr>
          <p:cNvSpPr/>
          <p:nvPr/>
        </p:nvSpPr>
        <p:spPr>
          <a:xfrm>
            <a:off x="2673606" y="2672846"/>
            <a:ext cx="1262547" cy="803752"/>
          </a:xfrm>
          <a:custGeom>
            <a:avLst/>
            <a:gdLst>
              <a:gd name="connsiteX0" fmla="*/ 0 w 1022858"/>
              <a:gd name="connsiteY0" fmla="*/ 389858 h 955008"/>
              <a:gd name="connsiteX1" fmla="*/ 889000 w 1022858"/>
              <a:gd name="connsiteY1" fmla="*/ 21558 h 955008"/>
              <a:gd name="connsiteX2" fmla="*/ 1003300 w 1022858"/>
              <a:gd name="connsiteY2" fmla="*/ 955008 h 955008"/>
              <a:gd name="connsiteX0" fmla="*/ 0 w 1064214"/>
              <a:gd name="connsiteY0" fmla="*/ 396415 h 1075865"/>
              <a:gd name="connsiteX1" fmla="*/ 889000 w 1064214"/>
              <a:gd name="connsiteY1" fmla="*/ 28115 h 1075865"/>
              <a:gd name="connsiteX2" fmla="*/ 1054100 w 1064214"/>
              <a:gd name="connsiteY2" fmla="*/ 1075865 h 1075865"/>
              <a:gd name="connsiteX0" fmla="*/ 0 w 1132430"/>
              <a:gd name="connsiteY0" fmla="*/ 396415 h 1075865"/>
              <a:gd name="connsiteX1" fmla="*/ 955675 w 1132430"/>
              <a:gd name="connsiteY1" fmla="*/ 28115 h 1075865"/>
              <a:gd name="connsiteX2" fmla="*/ 1120775 w 1132430"/>
              <a:gd name="connsiteY2" fmla="*/ 1075865 h 1075865"/>
              <a:gd name="connsiteX0" fmla="*/ 0 w 1192646"/>
              <a:gd name="connsiteY0" fmla="*/ 191719 h 871169"/>
              <a:gd name="connsiteX1" fmla="*/ 1095375 w 1192646"/>
              <a:gd name="connsiteY1" fmla="*/ 74244 h 871169"/>
              <a:gd name="connsiteX2" fmla="*/ 1120775 w 1192646"/>
              <a:gd name="connsiteY2" fmla="*/ 871169 h 871169"/>
              <a:gd name="connsiteX0" fmla="*/ 0 w 1192646"/>
              <a:gd name="connsiteY0" fmla="*/ 171805 h 851255"/>
              <a:gd name="connsiteX1" fmla="*/ 1095375 w 1192646"/>
              <a:gd name="connsiteY1" fmla="*/ 54330 h 851255"/>
              <a:gd name="connsiteX2" fmla="*/ 1120775 w 1192646"/>
              <a:gd name="connsiteY2" fmla="*/ 851255 h 851255"/>
              <a:gd name="connsiteX0" fmla="*/ 0 w 1233298"/>
              <a:gd name="connsiteY0" fmla="*/ 121829 h 801279"/>
              <a:gd name="connsiteX1" fmla="*/ 1152525 w 1233298"/>
              <a:gd name="connsiteY1" fmla="*/ 80554 h 801279"/>
              <a:gd name="connsiteX2" fmla="*/ 1120775 w 1233298"/>
              <a:gd name="connsiteY2" fmla="*/ 801279 h 801279"/>
              <a:gd name="connsiteX0" fmla="*/ 0 w 1224843"/>
              <a:gd name="connsiteY0" fmla="*/ 151416 h 830866"/>
              <a:gd name="connsiteX1" fmla="*/ 1152525 w 1224843"/>
              <a:gd name="connsiteY1" fmla="*/ 110141 h 830866"/>
              <a:gd name="connsiteX2" fmla="*/ 1120775 w 1224843"/>
              <a:gd name="connsiteY2" fmla="*/ 830866 h 830866"/>
              <a:gd name="connsiteX0" fmla="*/ 0 w 1262547"/>
              <a:gd name="connsiteY0" fmla="*/ 124302 h 803752"/>
              <a:gd name="connsiteX1" fmla="*/ 1200150 w 1262547"/>
              <a:gd name="connsiteY1" fmla="*/ 130652 h 803752"/>
              <a:gd name="connsiteX2" fmla="*/ 1120775 w 1262547"/>
              <a:gd name="connsiteY2" fmla="*/ 803752 h 8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547" h="803752">
                <a:moveTo>
                  <a:pt x="0" y="124302"/>
                </a:moveTo>
                <a:cubicBezTo>
                  <a:pt x="337078" y="-30744"/>
                  <a:pt x="1032404" y="-54028"/>
                  <a:pt x="1200150" y="130652"/>
                </a:cubicBezTo>
                <a:cubicBezTo>
                  <a:pt x="1367896" y="315332"/>
                  <a:pt x="1147233" y="384123"/>
                  <a:pt x="1120775" y="80375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3">
            <a:extLst>
              <a:ext uri="{FF2B5EF4-FFF2-40B4-BE49-F238E27FC236}">
                <a16:creationId xmlns:a16="http://schemas.microsoft.com/office/drawing/2014/main" id="{3E5C1008-FE05-4115-9B51-4F4656BEB29A}"/>
              </a:ext>
            </a:extLst>
          </p:cNvPr>
          <p:cNvSpPr/>
          <p:nvPr/>
        </p:nvSpPr>
        <p:spPr>
          <a:xfrm>
            <a:off x="3553082" y="3473424"/>
            <a:ext cx="637919" cy="1228725"/>
          </a:xfrm>
          <a:custGeom>
            <a:avLst/>
            <a:gdLst>
              <a:gd name="connsiteX0" fmla="*/ 69850 w 895587"/>
              <a:gd name="connsiteY0" fmla="*/ 0 h 1238250"/>
              <a:gd name="connsiteX1" fmla="*/ 895350 w 895587"/>
              <a:gd name="connsiteY1" fmla="*/ 692150 h 1238250"/>
              <a:gd name="connsiteX2" fmla="*/ 0 w 895587"/>
              <a:gd name="connsiteY2" fmla="*/ 1238250 h 1238250"/>
              <a:gd name="connsiteX0" fmla="*/ 136525 w 896365"/>
              <a:gd name="connsiteY0" fmla="*/ 0 h 1127125"/>
              <a:gd name="connsiteX1" fmla="*/ 895350 w 896365"/>
              <a:gd name="connsiteY1" fmla="*/ 581025 h 1127125"/>
              <a:gd name="connsiteX2" fmla="*/ 0 w 896365"/>
              <a:gd name="connsiteY2" fmla="*/ 1127125 h 1127125"/>
              <a:gd name="connsiteX0" fmla="*/ 250825 w 1012790"/>
              <a:gd name="connsiteY0" fmla="*/ 0 h 1228725"/>
              <a:gd name="connsiteX1" fmla="*/ 1009650 w 1012790"/>
              <a:gd name="connsiteY1" fmla="*/ 581025 h 1228725"/>
              <a:gd name="connsiteX2" fmla="*/ 0 w 1012790"/>
              <a:gd name="connsiteY2" fmla="*/ 1228725 h 1228725"/>
              <a:gd name="connsiteX0" fmla="*/ 250825 w 775392"/>
              <a:gd name="connsiteY0" fmla="*/ 0 h 1228725"/>
              <a:gd name="connsiteX1" fmla="*/ 768350 w 775392"/>
              <a:gd name="connsiteY1" fmla="*/ 885825 h 1228725"/>
              <a:gd name="connsiteX2" fmla="*/ 0 w 775392"/>
              <a:gd name="connsiteY2" fmla="*/ 1228725 h 1228725"/>
              <a:gd name="connsiteX0" fmla="*/ 250825 w 604833"/>
              <a:gd name="connsiteY0" fmla="*/ 0 h 1228725"/>
              <a:gd name="connsiteX1" fmla="*/ 577850 w 604833"/>
              <a:gd name="connsiteY1" fmla="*/ 1033462 h 1228725"/>
              <a:gd name="connsiteX2" fmla="*/ 0 w 604833"/>
              <a:gd name="connsiteY2" fmla="*/ 1228725 h 1228725"/>
              <a:gd name="connsiteX0" fmla="*/ 250825 w 651327"/>
              <a:gd name="connsiteY0" fmla="*/ 0 h 1228725"/>
              <a:gd name="connsiteX1" fmla="*/ 577850 w 651327"/>
              <a:gd name="connsiteY1" fmla="*/ 1033462 h 1228725"/>
              <a:gd name="connsiteX2" fmla="*/ 0 w 651327"/>
              <a:gd name="connsiteY2" fmla="*/ 1228725 h 1228725"/>
              <a:gd name="connsiteX0" fmla="*/ 250825 w 637919"/>
              <a:gd name="connsiteY0" fmla="*/ 0 h 1228725"/>
              <a:gd name="connsiteX1" fmla="*/ 577850 w 637919"/>
              <a:gd name="connsiteY1" fmla="*/ 1033462 h 1228725"/>
              <a:gd name="connsiteX2" fmla="*/ 0 w 637919"/>
              <a:gd name="connsiteY2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919" h="1228725">
                <a:moveTo>
                  <a:pt x="250825" y="0"/>
                </a:moveTo>
                <a:cubicBezTo>
                  <a:pt x="597958" y="157162"/>
                  <a:pt x="724429" y="800100"/>
                  <a:pt x="577850" y="1033462"/>
                </a:cubicBezTo>
                <a:cubicBezTo>
                  <a:pt x="431271" y="1266824"/>
                  <a:pt x="441854" y="1058862"/>
                  <a:pt x="0" y="122872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4">
            <a:extLst>
              <a:ext uri="{FF2B5EF4-FFF2-40B4-BE49-F238E27FC236}">
                <a16:creationId xmlns:a16="http://schemas.microsoft.com/office/drawing/2014/main" id="{8D90EE67-F60C-49FD-9755-ADD22CD9B4B7}"/>
              </a:ext>
            </a:extLst>
          </p:cNvPr>
          <p:cNvSpPr/>
          <p:nvPr/>
        </p:nvSpPr>
        <p:spPr>
          <a:xfrm>
            <a:off x="2175132" y="4698973"/>
            <a:ext cx="1384300" cy="722680"/>
          </a:xfrm>
          <a:custGeom>
            <a:avLst/>
            <a:gdLst>
              <a:gd name="connsiteX0" fmla="*/ 952500 w 978423"/>
              <a:gd name="connsiteY0" fmla="*/ 0 h 1202502"/>
              <a:gd name="connsiteX1" fmla="*/ 857250 w 978423"/>
              <a:gd name="connsiteY1" fmla="*/ 1193800 h 1202502"/>
              <a:gd name="connsiteX2" fmla="*/ 0 w 978423"/>
              <a:gd name="connsiteY2" fmla="*/ 444500 h 1202502"/>
              <a:gd name="connsiteX0" fmla="*/ 876300 w 936213"/>
              <a:gd name="connsiteY0" fmla="*/ 0 h 1094470"/>
              <a:gd name="connsiteX1" fmla="*/ 857250 w 936213"/>
              <a:gd name="connsiteY1" fmla="*/ 1089025 h 1094470"/>
              <a:gd name="connsiteX2" fmla="*/ 0 w 936213"/>
              <a:gd name="connsiteY2" fmla="*/ 339725 h 1094470"/>
              <a:gd name="connsiteX0" fmla="*/ 1384300 w 1481044"/>
              <a:gd name="connsiteY0" fmla="*/ 0 h 1090079"/>
              <a:gd name="connsiteX1" fmla="*/ 1365250 w 1481044"/>
              <a:gd name="connsiteY1" fmla="*/ 1089025 h 1090079"/>
              <a:gd name="connsiteX2" fmla="*/ 0 w 1481044"/>
              <a:gd name="connsiteY2" fmla="*/ 168275 h 1090079"/>
              <a:gd name="connsiteX0" fmla="*/ 1384300 w 1386299"/>
              <a:gd name="connsiteY0" fmla="*/ 0 h 792800"/>
              <a:gd name="connsiteX1" fmla="*/ 831850 w 1386299"/>
              <a:gd name="connsiteY1" fmla="*/ 790575 h 792800"/>
              <a:gd name="connsiteX2" fmla="*/ 0 w 1386299"/>
              <a:gd name="connsiteY2" fmla="*/ 168275 h 792800"/>
              <a:gd name="connsiteX0" fmla="*/ 1384300 w 1384300"/>
              <a:gd name="connsiteY0" fmla="*/ 0 h 792800"/>
              <a:gd name="connsiteX1" fmla="*/ 831850 w 1384300"/>
              <a:gd name="connsiteY1" fmla="*/ 790575 h 792800"/>
              <a:gd name="connsiteX2" fmla="*/ 0 w 1384300"/>
              <a:gd name="connsiteY2" fmla="*/ 168275 h 792800"/>
              <a:gd name="connsiteX0" fmla="*/ 1384300 w 1384300"/>
              <a:gd name="connsiteY0" fmla="*/ 0 h 736234"/>
              <a:gd name="connsiteX1" fmla="*/ 717550 w 1384300"/>
              <a:gd name="connsiteY1" fmla="*/ 733425 h 736234"/>
              <a:gd name="connsiteX2" fmla="*/ 0 w 1384300"/>
              <a:gd name="connsiteY2" fmla="*/ 168275 h 736234"/>
              <a:gd name="connsiteX0" fmla="*/ 1384300 w 1384300"/>
              <a:gd name="connsiteY0" fmla="*/ 0 h 752223"/>
              <a:gd name="connsiteX1" fmla="*/ 717550 w 1384300"/>
              <a:gd name="connsiteY1" fmla="*/ 733425 h 752223"/>
              <a:gd name="connsiteX2" fmla="*/ 0 w 1384300"/>
              <a:gd name="connsiteY2" fmla="*/ 168275 h 752223"/>
              <a:gd name="connsiteX0" fmla="*/ 1384300 w 1384300"/>
              <a:gd name="connsiteY0" fmla="*/ 0 h 729603"/>
              <a:gd name="connsiteX1" fmla="*/ 536575 w 1384300"/>
              <a:gd name="connsiteY1" fmla="*/ 709612 h 729603"/>
              <a:gd name="connsiteX2" fmla="*/ 0 w 1384300"/>
              <a:gd name="connsiteY2" fmla="*/ 168275 h 729603"/>
              <a:gd name="connsiteX0" fmla="*/ 1384300 w 1384300"/>
              <a:gd name="connsiteY0" fmla="*/ 0 h 722680"/>
              <a:gd name="connsiteX1" fmla="*/ 536575 w 1384300"/>
              <a:gd name="connsiteY1" fmla="*/ 709612 h 722680"/>
              <a:gd name="connsiteX2" fmla="*/ 0 w 1384300"/>
              <a:gd name="connsiteY2" fmla="*/ 168275 h 72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722680">
                <a:moveTo>
                  <a:pt x="1384300" y="0"/>
                </a:moveTo>
                <a:cubicBezTo>
                  <a:pt x="1330325" y="355071"/>
                  <a:pt x="772054" y="805391"/>
                  <a:pt x="536575" y="709612"/>
                </a:cubicBezTo>
                <a:cubicBezTo>
                  <a:pt x="301096" y="613833"/>
                  <a:pt x="349250" y="579966"/>
                  <a:pt x="0" y="1682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: 形状 5">
            <a:extLst>
              <a:ext uri="{FF2B5EF4-FFF2-40B4-BE49-F238E27FC236}">
                <a16:creationId xmlns:a16="http://schemas.microsoft.com/office/drawing/2014/main" id="{D80E6F50-C33D-43C0-91FB-5B46CB1346AD}"/>
              </a:ext>
            </a:extLst>
          </p:cNvPr>
          <p:cNvSpPr/>
          <p:nvPr/>
        </p:nvSpPr>
        <p:spPr>
          <a:xfrm>
            <a:off x="1336372" y="3673448"/>
            <a:ext cx="860985" cy="1200150"/>
          </a:xfrm>
          <a:custGeom>
            <a:avLst/>
            <a:gdLst>
              <a:gd name="connsiteX0" fmla="*/ 1526029 w 1526029"/>
              <a:gd name="connsiteY0" fmla="*/ 971550 h 1153499"/>
              <a:gd name="connsiteX1" fmla="*/ 46479 w 1526029"/>
              <a:gd name="connsiteY1" fmla="*/ 1079500 h 1153499"/>
              <a:gd name="connsiteX2" fmla="*/ 516379 w 1526029"/>
              <a:gd name="connsiteY2" fmla="*/ 0 h 1153499"/>
              <a:gd name="connsiteX0" fmla="*/ 1025350 w 1025350"/>
              <a:gd name="connsiteY0" fmla="*/ 800100 h 1114801"/>
              <a:gd name="connsiteX1" fmla="*/ 18875 w 1025350"/>
              <a:gd name="connsiteY1" fmla="*/ 1079500 h 1114801"/>
              <a:gd name="connsiteX2" fmla="*/ 488775 w 1025350"/>
              <a:gd name="connsiteY2" fmla="*/ 0 h 1114801"/>
              <a:gd name="connsiteX0" fmla="*/ 1024341 w 1024341"/>
              <a:gd name="connsiteY0" fmla="*/ 1200150 h 1540551"/>
              <a:gd name="connsiteX1" fmla="*/ 17866 w 1024341"/>
              <a:gd name="connsiteY1" fmla="*/ 1479550 h 1540551"/>
              <a:gd name="connsiteX2" fmla="*/ 497291 w 1024341"/>
              <a:gd name="connsiteY2" fmla="*/ 0 h 1540551"/>
              <a:gd name="connsiteX0" fmla="*/ 850434 w 850434"/>
              <a:gd name="connsiteY0" fmla="*/ 1200150 h 1229266"/>
              <a:gd name="connsiteX1" fmla="*/ 37634 w 850434"/>
              <a:gd name="connsiteY1" fmla="*/ 768350 h 1229266"/>
              <a:gd name="connsiteX2" fmla="*/ 323384 w 850434"/>
              <a:gd name="connsiteY2" fmla="*/ 0 h 1229266"/>
              <a:gd name="connsiteX0" fmla="*/ 814302 w 814302"/>
              <a:gd name="connsiteY0" fmla="*/ 1200150 h 1229448"/>
              <a:gd name="connsiteX1" fmla="*/ 1502 w 814302"/>
              <a:gd name="connsiteY1" fmla="*/ 768350 h 1229448"/>
              <a:gd name="connsiteX2" fmla="*/ 287252 w 814302"/>
              <a:gd name="connsiteY2" fmla="*/ 0 h 1229448"/>
              <a:gd name="connsiteX0" fmla="*/ 842697 w 842697"/>
              <a:gd name="connsiteY0" fmla="*/ 1200150 h 1219669"/>
              <a:gd name="connsiteX1" fmla="*/ 1322 w 842697"/>
              <a:gd name="connsiteY1" fmla="*/ 530225 h 1219669"/>
              <a:gd name="connsiteX2" fmla="*/ 315647 w 842697"/>
              <a:gd name="connsiteY2" fmla="*/ 0 h 1219669"/>
              <a:gd name="connsiteX0" fmla="*/ 841957 w 841957"/>
              <a:gd name="connsiteY0" fmla="*/ 1200150 h 1200150"/>
              <a:gd name="connsiteX1" fmla="*/ 582 w 841957"/>
              <a:gd name="connsiteY1" fmla="*/ 530225 h 1200150"/>
              <a:gd name="connsiteX2" fmla="*/ 314907 w 841957"/>
              <a:gd name="connsiteY2" fmla="*/ 0 h 1200150"/>
              <a:gd name="connsiteX0" fmla="*/ 860985 w 860985"/>
              <a:gd name="connsiteY0" fmla="*/ 1200150 h 1200150"/>
              <a:gd name="connsiteX1" fmla="*/ 560 w 860985"/>
              <a:gd name="connsiteY1" fmla="*/ 649287 h 1200150"/>
              <a:gd name="connsiteX2" fmla="*/ 333935 w 860985"/>
              <a:gd name="connsiteY2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985" h="1200150">
                <a:moveTo>
                  <a:pt x="860985" y="1200150"/>
                </a:moveTo>
                <a:cubicBezTo>
                  <a:pt x="505384" y="1192212"/>
                  <a:pt x="-19548" y="852487"/>
                  <a:pt x="560" y="649287"/>
                </a:cubicBezTo>
                <a:cubicBezTo>
                  <a:pt x="20668" y="446087"/>
                  <a:pt x="14847" y="458787"/>
                  <a:pt x="333935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6">
            <a:extLst>
              <a:ext uri="{FF2B5EF4-FFF2-40B4-BE49-F238E27FC236}">
                <a16:creationId xmlns:a16="http://schemas.microsoft.com/office/drawing/2014/main" id="{5CC54C78-BA98-414D-8C12-193924883087}"/>
              </a:ext>
            </a:extLst>
          </p:cNvPr>
          <p:cNvSpPr/>
          <p:nvPr/>
        </p:nvSpPr>
        <p:spPr>
          <a:xfrm>
            <a:off x="1609301" y="2572946"/>
            <a:ext cx="1070657" cy="1081452"/>
          </a:xfrm>
          <a:custGeom>
            <a:avLst/>
            <a:gdLst>
              <a:gd name="connsiteX0" fmla="*/ 546296 w 1365446"/>
              <a:gd name="connsiteY0" fmla="*/ 1322096 h 1322096"/>
              <a:gd name="connsiteX1" fmla="*/ 31946 w 1365446"/>
              <a:gd name="connsiteY1" fmla="*/ 134646 h 1322096"/>
              <a:gd name="connsiteX2" fmla="*/ 1365446 w 1365446"/>
              <a:gd name="connsiteY2" fmla="*/ 77496 h 1322096"/>
              <a:gd name="connsiteX0" fmla="*/ 558741 w 1590616"/>
              <a:gd name="connsiteY0" fmla="*/ 1352444 h 1352444"/>
              <a:gd name="connsiteX1" fmla="*/ 44391 w 1590616"/>
              <a:gd name="connsiteY1" fmla="*/ 164994 h 1352444"/>
              <a:gd name="connsiteX2" fmla="*/ 1590616 w 1590616"/>
              <a:gd name="connsiteY2" fmla="*/ 57044 h 1352444"/>
              <a:gd name="connsiteX0" fmla="*/ 588889 w 1585839"/>
              <a:gd name="connsiteY0" fmla="*/ 937239 h 937239"/>
              <a:gd name="connsiteX1" fmla="*/ 39614 w 1585839"/>
              <a:gd name="connsiteY1" fmla="*/ 146664 h 937239"/>
              <a:gd name="connsiteX2" fmla="*/ 1585839 w 1585839"/>
              <a:gd name="connsiteY2" fmla="*/ 38714 h 937239"/>
              <a:gd name="connsiteX0" fmla="*/ 197896 w 1194846"/>
              <a:gd name="connsiteY0" fmla="*/ 1068964 h 1068964"/>
              <a:gd name="connsiteX1" fmla="*/ 175671 w 1194846"/>
              <a:gd name="connsiteY1" fmla="*/ 56139 h 1068964"/>
              <a:gd name="connsiteX2" fmla="*/ 1194846 w 1194846"/>
              <a:gd name="connsiteY2" fmla="*/ 170439 h 1068964"/>
              <a:gd name="connsiteX0" fmla="*/ 124040 w 1120990"/>
              <a:gd name="connsiteY0" fmla="*/ 1138305 h 1138305"/>
              <a:gd name="connsiteX1" fmla="*/ 363752 w 1120990"/>
              <a:gd name="connsiteY1" fmla="*/ 44518 h 1138305"/>
              <a:gd name="connsiteX2" fmla="*/ 1120990 w 1120990"/>
              <a:gd name="connsiteY2" fmla="*/ 239780 h 1138305"/>
              <a:gd name="connsiteX0" fmla="*/ 152230 w 1149180"/>
              <a:gd name="connsiteY0" fmla="*/ 1093854 h 1093854"/>
              <a:gd name="connsiteX1" fmla="*/ 391942 w 1149180"/>
              <a:gd name="connsiteY1" fmla="*/ 67 h 1093854"/>
              <a:gd name="connsiteX2" fmla="*/ 1149180 w 1149180"/>
              <a:gd name="connsiteY2" fmla="*/ 195329 h 1093854"/>
              <a:gd name="connsiteX0" fmla="*/ 144082 w 1141032"/>
              <a:gd name="connsiteY0" fmla="*/ 1093854 h 1093854"/>
              <a:gd name="connsiteX1" fmla="*/ 417131 w 1141032"/>
              <a:gd name="connsiteY1" fmla="*/ 67 h 1093854"/>
              <a:gd name="connsiteX2" fmla="*/ 1141032 w 1141032"/>
              <a:gd name="connsiteY2" fmla="*/ 195329 h 1093854"/>
              <a:gd name="connsiteX0" fmla="*/ 151046 w 1147996"/>
              <a:gd name="connsiteY0" fmla="*/ 1096832 h 1096832"/>
              <a:gd name="connsiteX1" fmla="*/ 424095 w 1147996"/>
              <a:gd name="connsiteY1" fmla="*/ 3045 h 1096832"/>
              <a:gd name="connsiteX2" fmla="*/ 1147996 w 1147996"/>
              <a:gd name="connsiteY2" fmla="*/ 198307 h 1096832"/>
              <a:gd name="connsiteX0" fmla="*/ 128925 w 1125875"/>
              <a:gd name="connsiteY0" fmla="*/ 1096832 h 1096832"/>
              <a:gd name="connsiteX1" fmla="*/ 401974 w 1125875"/>
              <a:gd name="connsiteY1" fmla="*/ 3045 h 1096832"/>
              <a:gd name="connsiteX2" fmla="*/ 1125875 w 1125875"/>
              <a:gd name="connsiteY2" fmla="*/ 198307 h 1096832"/>
              <a:gd name="connsiteX0" fmla="*/ 117796 w 1114746"/>
              <a:gd name="connsiteY0" fmla="*/ 1087491 h 1087491"/>
              <a:gd name="connsiteX1" fmla="*/ 452758 w 1114746"/>
              <a:gd name="connsiteY1" fmla="*/ 3229 h 1087491"/>
              <a:gd name="connsiteX2" fmla="*/ 1114746 w 1114746"/>
              <a:gd name="connsiteY2" fmla="*/ 188966 h 1087491"/>
              <a:gd name="connsiteX0" fmla="*/ 107971 w 1109683"/>
              <a:gd name="connsiteY0" fmla="*/ 1099431 h 1099431"/>
              <a:gd name="connsiteX1" fmla="*/ 447695 w 1109683"/>
              <a:gd name="connsiteY1" fmla="*/ 43744 h 1099431"/>
              <a:gd name="connsiteX2" fmla="*/ 1109683 w 1109683"/>
              <a:gd name="connsiteY2" fmla="*/ 229481 h 1099431"/>
              <a:gd name="connsiteX0" fmla="*/ 52637 w 1054349"/>
              <a:gd name="connsiteY0" fmla="*/ 1099431 h 1099431"/>
              <a:gd name="connsiteX1" fmla="*/ 392361 w 1054349"/>
              <a:gd name="connsiteY1" fmla="*/ 43744 h 1099431"/>
              <a:gd name="connsiteX2" fmla="*/ 1054349 w 1054349"/>
              <a:gd name="connsiteY2" fmla="*/ 229481 h 1099431"/>
              <a:gd name="connsiteX0" fmla="*/ 53124 w 1054836"/>
              <a:gd name="connsiteY0" fmla="*/ 1116338 h 1116338"/>
              <a:gd name="connsiteX1" fmla="*/ 388085 w 1054836"/>
              <a:gd name="connsiteY1" fmla="*/ 41601 h 1116338"/>
              <a:gd name="connsiteX2" fmla="*/ 1054836 w 1054836"/>
              <a:gd name="connsiteY2" fmla="*/ 246388 h 1116338"/>
              <a:gd name="connsiteX0" fmla="*/ 68945 w 1070657"/>
              <a:gd name="connsiteY0" fmla="*/ 1082035 h 1082035"/>
              <a:gd name="connsiteX1" fmla="*/ 403906 w 1070657"/>
              <a:gd name="connsiteY1" fmla="*/ 7298 h 1082035"/>
              <a:gd name="connsiteX2" fmla="*/ 1070657 w 1070657"/>
              <a:gd name="connsiteY2" fmla="*/ 212085 h 1082035"/>
              <a:gd name="connsiteX0" fmla="*/ 68945 w 1070657"/>
              <a:gd name="connsiteY0" fmla="*/ 1081452 h 1081452"/>
              <a:gd name="connsiteX1" fmla="*/ 403906 w 1070657"/>
              <a:gd name="connsiteY1" fmla="*/ 6715 h 1081452"/>
              <a:gd name="connsiteX2" fmla="*/ 1070657 w 1070657"/>
              <a:gd name="connsiteY2" fmla="*/ 211502 h 10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657" h="1081452">
                <a:moveTo>
                  <a:pt x="68945" y="1081452"/>
                </a:moveTo>
                <a:cubicBezTo>
                  <a:pt x="-118380" y="739081"/>
                  <a:pt x="103604" y="51694"/>
                  <a:pt x="403906" y="6715"/>
                </a:cubicBezTo>
                <a:cubicBezTo>
                  <a:pt x="704208" y="-38264"/>
                  <a:pt x="710294" y="155410"/>
                  <a:pt x="1070657" y="21150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D6D5DF-1126-41A5-97B1-4265FB5D9224}"/>
              </a:ext>
            </a:extLst>
          </p:cNvPr>
          <p:cNvSpPr txBox="1"/>
          <p:nvPr/>
        </p:nvSpPr>
        <p:spPr>
          <a:xfrm>
            <a:off x="1763566" y="2600595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⑥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EE59757-49D6-4104-BB65-6704695BE1AC}"/>
              </a:ext>
            </a:extLst>
          </p:cNvPr>
          <p:cNvSpPr txBox="1"/>
          <p:nvPr/>
        </p:nvSpPr>
        <p:spPr>
          <a:xfrm>
            <a:off x="1279888" y="4087786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A56227C-2B12-467B-B422-0AD5F22DCD19}"/>
              </a:ext>
            </a:extLst>
          </p:cNvPr>
          <p:cNvSpPr txBox="1"/>
          <p:nvPr/>
        </p:nvSpPr>
        <p:spPr>
          <a:xfrm>
            <a:off x="3741909" y="4133371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⑨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FF109D5-3CC0-44FD-8904-69689D862F3C}"/>
              </a:ext>
            </a:extLst>
          </p:cNvPr>
          <p:cNvSpPr txBox="1"/>
          <p:nvPr/>
        </p:nvSpPr>
        <p:spPr>
          <a:xfrm>
            <a:off x="3429750" y="2713244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⑩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C5CFEE0-1C60-4F28-A437-0C85C29BD86C}"/>
              </a:ext>
            </a:extLst>
          </p:cNvPr>
          <p:cNvSpPr txBox="1"/>
          <p:nvPr/>
        </p:nvSpPr>
        <p:spPr>
          <a:xfrm>
            <a:off x="2598223" y="4986655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00DF376-C377-4A05-8EC5-C5C178785481}"/>
                  </a:ext>
                </a:extLst>
              </p:cNvPr>
              <p:cNvSpPr txBox="1"/>
              <p:nvPr/>
            </p:nvSpPr>
            <p:spPr>
              <a:xfrm>
                <a:off x="6495710" y="2625547"/>
                <a:ext cx="5774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00DF376-C377-4A05-8EC5-C5C178785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710" y="2625547"/>
                <a:ext cx="577402" cy="461665"/>
              </a:xfrm>
              <a:prstGeom prst="rect">
                <a:avLst/>
              </a:prstGeom>
              <a:blipFill>
                <a:blip r:embed="rId7"/>
                <a:stretch>
                  <a:fillRect l="-3191" r="-3191" b="-17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任意多边形: 形状 149">
            <a:extLst>
              <a:ext uri="{FF2B5EF4-FFF2-40B4-BE49-F238E27FC236}">
                <a16:creationId xmlns:a16="http://schemas.microsoft.com/office/drawing/2014/main" id="{4614B79B-C5F2-4A3B-B54D-8FAF58682AA1}"/>
              </a:ext>
            </a:extLst>
          </p:cNvPr>
          <p:cNvSpPr/>
          <p:nvPr/>
        </p:nvSpPr>
        <p:spPr>
          <a:xfrm>
            <a:off x="6817492" y="1782608"/>
            <a:ext cx="138031" cy="692967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  <a:gd name="connsiteX0" fmla="*/ 0 w 81252"/>
              <a:gd name="connsiteY0" fmla="*/ 0 h 445944"/>
              <a:gd name="connsiteX1" fmla="*/ 80881 w 81252"/>
              <a:gd name="connsiteY1" fmla="*/ 344979 h 445944"/>
              <a:gd name="connsiteX2" fmla="*/ 40876 w 81252"/>
              <a:gd name="connsiteY2" fmla="*/ 445944 h 445944"/>
              <a:gd name="connsiteX0" fmla="*/ 0 w 84276"/>
              <a:gd name="connsiteY0" fmla="*/ 0 h 445944"/>
              <a:gd name="connsiteX1" fmla="*/ 83946 w 84276"/>
              <a:gd name="connsiteY1" fmla="*/ 249970 h 445944"/>
              <a:gd name="connsiteX2" fmla="*/ 40876 w 84276"/>
              <a:gd name="connsiteY2" fmla="*/ 445944 h 445944"/>
              <a:gd name="connsiteX0" fmla="*/ 0 w 88827"/>
              <a:gd name="connsiteY0" fmla="*/ 0 h 445944"/>
              <a:gd name="connsiteX1" fmla="*/ 88543 w 88827"/>
              <a:gd name="connsiteY1" fmla="*/ 237711 h 445944"/>
              <a:gd name="connsiteX2" fmla="*/ 40876 w 88827"/>
              <a:gd name="connsiteY2" fmla="*/ 445944 h 44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27" h="445944">
                <a:moveTo>
                  <a:pt x="0" y="0"/>
                </a:moveTo>
                <a:cubicBezTo>
                  <a:pt x="28734" y="93186"/>
                  <a:pt x="85051" y="180244"/>
                  <a:pt x="88543" y="237711"/>
                </a:cubicBezTo>
                <a:cubicBezTo>
                  <a:pt x="92035" y="295178"/>
                  <a:pt x="62624" y="424195"/>
                  <a:pt x="40876" y="44594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10">
            <a:extLst>
              <a:ext uri="{FF2B5EF4-FFF2-40B4-BE49-F238E27FC236}">
                <a16:creationId xmlns:a16="http://schemas.microsoft.com/office/drawing/2014/main" id="{5C9DD521-1CEF-4EAE-B57F-C7683B8E0B7A}"/>
              </a:ext>
            </a:extLst>
          </p:cNvPr>
          <p:cNvSpPr/>
          <p:nvPr/>
        </p:nvSpPr>
        <p:spPr>
          <a:xfrm>
            <a:off x="6218310" y="2273352"/>
            <a:ext cx="661988" cy="188035"/>
          </a:xfrm>
          <a:custGeom>
            <a:avLst/>
            <a:gdLst>
              <a:gd name="connsiteX0" fmla="*/ 498475 w 498475"/>
              <a:gd name="connsiteY0" fmla="*/ 227835 h 227835"/>
              <a:gd name="connsiteX1" fmla="*/ 317500 w 498475"/>
              <a:gd name="connsiteY1" fmla="*/ 15110 h 227835"/>
              <a:gd name="connsiteX2" fmla="*/ 0 w 498475"/>
              <a:gd name="connsiteY2" fmla="*/ 34160 h 227835"/>
              <a:gd name="connsiteX0" fmla="*/ 510381 w 510381"/>
              <a:gd name="connsiteY0" fmla="*/ 220403 h 220403"/>
              <a:gd name="connsiteX1" fmla="*/ 329406 w 510381"/>
              <a:gd name="connsiteY1" fmla="*/ 7678 h 220403"/>
              <a:gd name="connsiteX2" fmla="*/ 0 w 510381"/>
              <a:gd name="connsiteY2" fmla="*/ 57684 h 220403"/>
              <a:gd name="connsiteX0" fmla="*/ 510381 w 510381"/>
              <a:gd name="connsiteY0" fmla="*/ 221691 h 221691"/>
              <a:gd name="connsiteX1" fmla="*/ 329406 w 510381"/>
              <a:gd name="connsiteY1" fmla="*/ 8966 h 221691"/>
              <a:gd name="connsiteX2" fmla="*/ 0 w 510381"/>
              <a:gd name="connsiteY2" fmla="*/ 58972 h 221691"/>
              <a:gd name="connsiteX0" fmla="*/ 510381 w 510381"/>
              <a:gd name="connsiteY0" fmla="*/ 209792 h 209792"/>
              <a:gd name="connsiteX1" fmla="*/ 322263 w 510381"/>
              <a:gd name="connsiteY1" fmla="*/ 11355 h 209792"/>
              <a:gd name="connsiteX2" fmla="*/ 0 w 510381"/>
              <a:gd name="connsiteY2" fmla="*/ 47073 h 209792"/>
              <a:gd name="connsiteX0" fmla="*/ 510381 w 510381"/>
              <a:gd name="connsiteY0" fmla="*/ 202540 h 202540"/>
              <a:gd name="connsiteX1" fmla="*/ 312738 w 510381"/>
              <a:gd name="connsiteY1" fmla="*/ 13628 h 202540"/>
              <a:gd name="connsiteX2" fmla="*/ 0 w 510381"/>
              <a:gd name="connsiteY2" fmla="*/ 39821 h 202540"/>
              <a:gd name="connsiteX0" fmla="*/ 526256 w 526256"/>
              <a:gd name="connsiteY0" fmla="*/ 196913 h 196913"/>
              <a:gd name="connsiteX1" fmla="*/ 328613 w 526256"/>
              <a:gd name="connsiteY1" fmla="*/ 8001 h 196913"/>
              <a:gd name="connsiteX2" fmla="*/ 0 w 526256"/>
              <a:gd name="connsiteY2" fmla="*/ 65944 h 196913"/>
              <a:gd name="connsiteX0" fmla="*/ 526256 w 526256"/>
              <a:gd name="connsiteY0" fmla="*/ 180597 h 180597"/>
              <a:gd name="connsiteX1" fmla="*/ 315913 w 526256"/>
              <a:gd name="connsiteY1" fmla="*/ 10735 h 180597"/>
              <a:gd name="connsiteX2" fmla="*/ 0 w 526256"/>
              <a:gd name="connsiteY2" fmla="*/ 49628 h 180597"/>
              <a:gd name="connsiteX0" fmla="*/ 661988 w 661988"/>
              <a:gd name="connsiteY0" fmla="*/ 184655 h 184655"/>
              <a:gd name="connsiteX1" fmla="*/ 451645 w 661988"/>
              <a:gd name="connsiteY1" fmla="*/ 14793 h 184655"/>
              <a:gd name="connsiteX2" fmla="*/ 0 w 661988"/>
              <a:gd name="connsiteY2" fmla="*/ 37018 h 184655"/>
              <a:gd name="connsiteX0" fmla="*/ 661988 w 661988"/>
              <a:gd name="connsiteY0" fmla="*/ 188035 h 188035"/>
              <a:gd name="connsiteX1" fmla="*/ 392114 w 661988"/>
              <a:gd name="connsiteY1" fmla="*/ 13411 h 188035"/>
              <a:gd name="connsiteX2" fmla="*/ 0 w 661988"/>
              <a:gd name="connsiteY2" fmla="*/ 40398 h 18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988" h="188035">
                <a:moveTo>
                  <a:pt x="661988" y="188035"/>
                </a:moveTo>
                <a:cubicBezTo>
                  <a:pt x="613040" y="97812"/>
                  <a:pt x="477177" y="40531"/>
                  <a:pt x="392114" y="13411"/>
                </a:cubicBezTo>
                <a:cubicBezTo>
                  <a:pt x="307051" y="-13709"/>
                  <a:pt x="110066" y="2827"/>
                  <a:pt x="0" y="4039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14">
            <a:extLst>
              <a:ext uri="{FF2B5EF4-FFF2-40B4-BE49-F238E27FC236}">
                <a16:creationId xmlns:a16="http://schemas.microsoft.com/office/drawing/2014/main" id="{6AB5B080-56B7-4FB9-BFA9-F0FE444320D7}"/>
              </a:ext>
            </a:extLst>
          </p:cNvPr>
          <p:cNvSpPr/>
          <p:nvPr/>
        </p:nvSpPr>
        <p:spPr>
          <a:xfrm>
            <a:off x="6458022" y="2474086"/>
            <a:ext cx="428625" cy="551656"/>
          </a:xfrm>
          <a:custGeom>
            <a:avLst/>
            <a:gdLst>
              <a:gd name="connsiteX0" fmla="*/ 302805 w 302805"/>
              <a:gd name="connsiteY0" fmla="*/ 0 h 473075"/>
              <a:gd name="connsiteX1" fmla="*/ 26580 w 302805"/>
              <a:gd name="connsiteY1" fmla="*/ 149225 h 473075"/>
              <a:gd name="connsiteX2" fmla="*/ 26580 w 302805"/>
              <a:gd name="connsiteY2" fmla="*/ 473075 h 473075"/>
              <a:gd name="connsiteX0" fmla="*/ 363368 w 363368"/>
              <a:gd name="connsiteY0" fmla="*/ 0 h 418306"/>
              <a:gd name="connsiteX1" fmla="*/ 87143 w 363368"/>
              <a:gd name="connsiteY1" fmla="*/ 149225 h 418306"/>
              <a:gd name="connsiteX2" fmla="*/ 6180 w 363368"/>
              <a:gd name="connsiteY2" fmla="*/ 418306 h 418306"/>
              <a:gd name="connsiteX0" fmla="*/ 357188 w 357188"/>
              <a:gd name="connsiteY0" fmla="*/ 0 h 418306"/>
              <a:gd name="connsiteX1" fmla="*/ 80963 w 357188"/>
              <a:gd name="connsiteY1" fmla="*/ 149225 h 418306"/>
              <a:gd name="connsiteX2" fmla="*/ 0 w 357188"/>
              <a:gd name="connsiteY2" fmla="*/ 418306 h 418306"/>
              <a:gd name="connsiteX0" fmla="*/ 357188 w 357188"/>
              <a:gd name="connsiteY0" fmla="*/ 0 h 418306"/>
              <a:gd name="connsiteX1" fmla="*/ 95250 w 357188"/>
              <a:gd name="connsiteY1" fmla="*/ 137319 h 418306"/>
              <a:gd name="connsiteX2" fmla="*/ 0 w 357188"/>
              <a:gd name="connsiteY2" fmla="*/ 418306 h 418306"/>
              <a:gd name="connsiteX0" fmla="*/ 428625 w 428625"/>
              <a:gd name="connsiteY0" fmla="*/ 0 h 551656"/>
              <a:gd name="connsiteX1" fmla="*/ 166687 w 428625"/>
              <a:gd name="connsiteY1" fmla="*/ 137319 h 551656"/>
              <a:gd name="connsiteX2" fmla="*/ 0 w 428625"/>
              <a:gd name="connsiteY2" fmla="*/ 551656 h 551656"/>
              <a:gd name="connsiteX0" fmla="*/ 428625 w 428625"/>
              <a:gd name="connsiteY0" fmla="*/ 0 h 551656"/>
              <a:gd name="connsiteX1" fmla="*/ 133350 w 428625"/>
              <a:gd name="connsiteY1" fmla="*/ 201613 h 551656"/>
              <a:gd name="connsiteX2" fmla="*/ 0 w 428625"/>
              <a:gd name="connsiteY2" fmla="*/ 551656 h 551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551656">
                <a:moveTo>
                  <a:pt x="428625" y="0"/>
                </a:moveTo>
                <a:cubicBezTo>
                  <a:pt x="313531" y="35189"/>
                  <a:pt x="192881" y="131895"/>
                  <a:pt x="133350" y="201613"/>
                </a:cubicBezTo>
                <a:cubicBezTo>
                  <a:pt x="73819" y="271331"/>
                  <a:pt x="5556" y="426773"/>
                  <a:pt x="0" y="55165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任意多边形: 形状 15">
            <a:extLst>
              <a:ext uri="{FF2B5EF4-FFF2-40B4-BE49-F238E27FC236}">
                <a16:creationId xmlns:a16="http://schemas.microsoft.com/office/drawing/2014/main" id="{80CD557B-83B8-4D42-BB67-0562B63B77B0}"/>
              </a:ext>
            </a:extLst>
          </p:cNvPr>
          <p:cNvSpPr/>
          <p:nvPr/>
        </p:nvSpPr>
        <p:spPr>
          <a:xfrm>
            <a:off x="6881090" y="2474086"/>
            <a:ext cx="483395" cy="520700"/>
          </a:xfrm>
          <a:custGeom>
            <a:avLst/>
            <a:gdLst>
              <a:gd name="connsiteX0" fmla="*/ 0 w 419100"/>
              <a:gd name="connsiteY0" fmla="*/ 0 h 292100"/>
              <a:gd name="connsiteX1" fmla="*/ 158750 w 419100"/>
              <a:gd name="connsiteY1" fmla="*/ 228600 h 292100"/>
              <a:gd name="connsiteX2" fmla="*/ 419100 w 419100"/>
              <a:gd name="connsiteY2" fmla="*/ 292100 h 292100"/>
              <a:gd name="connsiteX0" fmla="*/ 0 w 309563"/>
              <a:gd name="connsiteY0" fmla="*/ 0 h 404019"/>
              <a:gd name="connsiteX1" fmla="*/ 158750 w 309563"/>
              <a:gd name="connsiteY1" fmla="*/ 228600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80169 w 309563"/>
              <a:gd name="connsiteY1" fmla="*/ 254794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30995"/>
              <a:gd name="connsiteY0" fmla="*/ 0 h 413544"/>
              <a:gd name="connsiteX1" fmla="*/ 80170 w 330995"/>
              <a:gd name="connsiteY1" fmla="*/ 288131 h 413544"/>
              <a:gd name="connsiteX2" fmla="*/ 330995 w 330995"/>
              <a:gd name="connsiteY2" fmla="*/ 413544 h 413544"/>
              <a:gd name="connsiteX0" fmla="*/ 0 w 483395"/>
              <a:gd name="connsiteY0" fmla="*/ 0 h 520700"/>
              <a:gd name="connsiteX1" fmla="*/ 80170 w 483395"/>
              <a:gd name="connsiteY1" fmla="*/ 288131 h 520700"/>
              <a:gd name="connsiteX2" fmla="*/ 483395 w 483395"/>
              <a:gd name="connsiteY2" fmla="*/ 520700 h 520700"/>
              <a:gd name="connsiteX0" fmla="*/ 0 w 483395"/>
              <a:gd name="connsiteY0" fmla="*/ 0 h 520700"/>
              <a:gd name="connsiteX1" fmla="*/ 137320 w 483395"/>
              <a:gd name="connsiteY1" fmla="*/ 338137 h 520700"/>
              <a:gd name="connsiteX2" fmla="*/ 483395 w 483395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395" h="520700">
                <a:moveTo>
                  <a:pt x="0" y="0"/>
                </a:moveTo>
                <a:cubicBezTo>
                  <a:pt x="1588" y="132820"/>
                  <a:pt x="82154" y="269213"/>
                  <a:pt x="137320" y="338137"/>
                </a:cubicBezTo>
                <a:cubicBezTo>
                  <a:pt x="192486" y="407061"/>
                  <a:pt x="388145" y="513291"/>
                  <a:pt x="483395" y="5207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16">
            <a:extLst>
              <a:ext uri="{FF2B5EF4-FFF2-40B4-BE49-F238E27FC236}">
                <a16:creationId xmlns:a16="http://schemas.microsoft.com/office/drawing/2014/main" id="{DAE9EC8A-79BB-40B6-9501-AF2319CA380C}"/>
              </a:ext>
            </a:extLst>
          </p:cNvPr>
          <p:cNvSpPr/>
          <p:nvPr/>
        </p:nvSpPr>
        <p:spPr>
          <a:xfrm>
            <a:off x="6889823" y="2211353"/>
            <a:ext cx="658019" cy="291379"/>
          </a:xfrm>
          <a:custGeom>
            <a:avLst/>
            <a:gdLst>
              <a:gd name="connsiteX0" fmla="*/ 0 w 488950"/>
              <a:gd name="connsiteY0" fmla="*/ 196850 h 250798"/>
              <a:gd name="connsiteX1" fmla="*/ 314325 w 488950"/>
              <a:gd name="connsiteY1" fmla="*/ 238125 h 250798"/>
              <a:gd name="connsiteX2" fmla="*/ 488950 w 488950"/>
              <a:gd name="connsiteY2" fmla="*/ 0 h 250798"/>
              <a:gd name="connsiteX0" fmla="*/ 0 w 488950"/>
              <a:gd name="connsiteY0" fmla="*/ 196850 h 243234"/>
              <a:gd name="connsiteX1" fmla="*/ 295275 w 488950"/>
              <a:gd name="connsiteY1" fmla="*/ 228600 h 243234"/>
              <a:gd name="connsiteX2" fmla="*/ 488950 w 488950"/>
              <a:gd name="connsiteY2" fmla="*/ 0 h 243234"/>
              <a:gd name="connsiteX0" fmla="*/ 0 w 658019"/>
              <a:gd name="connsiteY0" fmla="*/ 265907 h 312291"/>
              <a:gd name="connsiteX1" fmla="*/ 295275 w 658019"/>
              <a:gd name="connsiteY1" fmla="*/ 297657 h 312291"/>
              <a:gd name="connsiteX2" fmla="*/ 658019 w 658019"/>
              <a:gd name="connsiteY2" fmla="*/ 0 h 312291"/>
              <a:gd name="connsiteX0" fmla="*/ 0 w 658019"/>
              <a:gd name="connsiteY0" fmla="*/ 265907 h 291379"/>
              <a:gd name="connsiteX1" fmla="*/ 371475 w 658019"/>
              <a:gd name="connsiteY1" fmla="*/ 264319 h 291379"/>
              <a:gd name="connsiteX2" fmla="*/ 658019 w 658019"/>
              <a:gd name="connsiteY2" fmla="*/ 0 h 29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019" h="291379">
                <a:moveTo>
                  <a:pt x="0" y="265907"/>
                </a:moveTo>
                <a:cubicBezTo>
                  <a:pt x="116416" y="302948"/>
                  <a:pt x="289983" y="297127"/>
                  <a:pt x="371475" y="264319"/>
                </a:cubicBezTo>
                <a:cubicBezTo>
                  <a:pt x="452967" y="231511"/>
                  <a:pt x="611452" y="102658"/>
                  <a:pt x="658019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3897D88-5157-4EF9-8D90-8CEB4FB5D5AB}"/>
              </a:ext>
            </a:extLst>
          </p:cNvPr>
          <p:cNvSpPr txBox="1"/>
          <p:nvPr/>
        </p:nvSpPr>
        <p:spPr>
          <a:xfrm>
            <a:off x="6228370" y="2279765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④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5A4747F-C45B-4567-A3C6-0CB27C8ED8FB}"/>
              </a:ext>
            </a:extLst>
          </p:cNvPr>
          <p:cNvSpPr txBox="1"/>
          <p:nvPr/>
        </p:nvSpPr>
        <p:spPr>
          <a:xfrm>
            <a:off x="7054202" y="2467324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20A5781-C851-427B-98FD-070F219A3820}"/>
              </a:ext>
            </a:extLst>
          </p:cNvPr>
          <p:cNvSpPr txBox="1"/>
          <p:nvPr/>
        </p:nvSpPr>
        <p:spPr>
          <a:xfrm>
            <a:off x="6426731" y="1869401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⑤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F862311-4CB3-4970-BB8D-81AE5B3BE4C6}"/>
              </a:ext>
            </a:extLst>
          </p:cNvPr>
          <p:cNvSpPr txBox="1"/>
          <p:nvPr/>
        </p:nvSpPr>
        <p:spPr>
          <a:xfrm>
            <a:off x="6949220" y="1936540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46" name="任意多边形: 形状 2">
            <a:extLst>
              <a:ext uri="{FF2B5EF4-FFF2-40B4-BE49-F238E27FC236}">
                <a16:creationId xmlns:a16="http://schemas.microsoft.com/office/drawing/2014/main" id="{877ABC54-82C8-41C8-B6F4-0B6B06E2AF8B}"/>
              </a:ext>
            </a:extLst>
          </p:cNvPr>
          <p:cNvSpPr/>
          <p:nvPr/>
        </p:nvSpPr>
        <p:spPr>
          <a:xfrm>
            <a:off x="6788528" y="1237631"/>
            <a:ext cx="1262547" cy="803752"/>
          </a:xfrm>
          <a:custGeom>
            <a:avLst/>
            <a:gdLst>
              <a:gd name="connsiteX0" fmla="*/ 0 w 1022858"/>
              <a:gd name="connsiteY0" fmla="*/ 389858 h 955008"/>
              <a:gd name="connsiteX1" fmla="*/ 889000 w 1022858"/>
              <a:gd name="connsiteY1" fmla="*/ 21558 h 955008"/>
              <a:gd name="connsiteX2" fmla="*/ 1003300 w 1022858"/>
              <a:gd name="connsiteY2" fmla="*/ 955008 h 955008"/>
              <a:gd name="connsiteX0" fmla="*/ 0 w 1064214"/>
              <a:gd name="connsiteY0" fmla="*/ 396415 h 1075865"/>
              <a:gd name="connsiteX1" fmla="*/ 889000 w 1064214"/>
              <a:gd name="connsiteY1" fmla="*/ 28115 h 1075865"/>
              <a:gd name="connsiteX2" fmla="*/ 1054100 w 1064214"/>
              <a:gd name="connsiteY2" fmla="*/ 1075865 h 1075865"/>
              <a:gd name="connsiteX0" fmla="*/ 0 w 1132430"/>
              <a:gd name="connsiteY0" fmla="*/ 396415 h 1075865"/>
              <a:gd name="connsiteX1" fmla="*/ 955675 w 1132430"/>
              <a:gd name="connsiteY1" fmla="*/ 28115 h 1075865"/>
              <a:gd name="connsiteX2" fmla="*/ 1120775 w 1132430"/>
              <a:gd name="connsiteY2" fmla="*/ 1075865 h 1075865"/>
              <a:gd name="connsiteX0" fmla="*/ 0 w 1192646"/>
              <a:gd name="connsiteY0" fmla="*/ 191719 h 871169"/>
              <a:gd name="connsiteX1" fmla="*/ 1095375 w 1192646"/>
              <a:gd name="connsiteY1" fmla="*/ 74244 h 871169"/>
              <a:gd name="connsiteX2" fmla="*/ 1120775 w 1192646"/>
              <a:gd name="connsiteY2" fmla="*/ 871169 h 871169"/>
              <a:gd name="connsiteX0" fmla="*/ 0 w 1192646"/>
              <a:gd name="connsiteY0" fmla="*/ 171805 h 851255"/>
              <a:gd name="connsiteX1" fmla="*/ 1095375 w 1192646"/>
              <a:gd name="connsiteY1" fmla="*/ 54330 h 851255"/>
              <a:gd name="connsiteX2" fmla="*/ 1120775 w 1192646"/>
              <a:gd name="connsiteY2" fmla="*/ 851255 h 851255"/>
              <a:gd name="connsiteX0" fmla="*/ 0 w 1233298"/>
              <a:gd name="connsiteY0" fmla="*/ 121829 h 801279"/>
              <a:gd name="connsiteX1" fmla="*/ 1152525 w 1233298"/>
              <a:gd name="connsiteY1" fmla="*/ 80554 h 801279"/>
              <a:gd name="connsiteX2" fmla="*/ 1120775 w 1233298"/>
              <a:gd name="connsiteY2" fmla="*/ 801279 h 801279"/>
              <a:gd name="connsiteX0" fmla="*/ 0 w 1224843"/>
              <a:gd name="connsiteY0" fmla="*/ 151416 h 830866"/>
              <a:gd name="connsiteX1" fmla="*/ 1152525 w 1224843"/>
              <a:gd name="connsiteY1" fmla="*/ 110141 h 830866"/>
              <a:gd name="connsiteX2" fmla="*/ 1120775 w 1224843"/>
              <a:gd name="connsiteY2" fmla="*/ 830866 h 830866"/>
              <a:gd name="connsiteX0" fmla="*/ 0 w 1262547"/>
              <a:gd name="connsiteY0" fmla="*/ 124302 h 803752"/>
              <a:gd name="connsiteX1" fmla="*/ 1200150 w 1262547"/>
              <a:gd name="connsiteY1" fmla="*/ 130652 h 803752"/>
              <a:gd name="connsiteX2" fmla="*/ 1120775 w 1262547"/>
              <a:gd name="connsiteY2" fmla="*/ 803752 h 8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547" h="803752">
                <a:moveTo>
                  <a:pt x="0" y="124302"/>
                </a:moveTo>
                <a:cubicBezTo>
                  <a:pt x="337078" y="-30744"/>
                  <a:pt x="1032404" y="-54028"/>
                  <a:pt x="1200150" y="130652"/>
                </a:cubicBezTo>
                <a:cubicBezTo>
                  <a:pt x="1367896" y="315332"/>
                  <a:pt x="1147233" y="384123"/>
                  <a:pt x="1120775" y="80375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3">
            <a:extLst>
              <a:ext uri="{FF2B5EF4-FFF2-40B4-BE49-F238E27FC236}">
                <a16:creationId xmlns:a16="http://schemas.microsoft.com/office/drawing/2014/main" id="{3E5C1008-FE05-4115-9B51-4F4656BEB29A}"/>
              </a:ext>
            </a:extLst>
          </p:cNvPr>
          <p:cNvSpPr/>
          <p:nvPr/>
        </p:nvSpPr>
        <p:spPr>
          <a:xfrm>
            <a:off x="7668004" y="2038209"/>
            <a:ext cx="637919" cy="1228725"/>
          </a:xfrm>
          <a:custGeom>
            <a:avLst/>
            <a:gdLst>
              <a:gd name="connsiteX0" fmla="*/ 69850 w 895587"/>
              <a:gd name="connsiteY0" fmla="*/ 0 h 1238250"/>
              <a:gd name="connsiteX1" fmla="*/ 895350 w 895587"/>
              <a:gd name="connsiteY1" fmla="*/ 692150 h 1238250"/>
              <a:gd name="connsiteX2" fmla="*/ 0 w 895587"/>
              <a:gd name="connsiteY2" fmla="*/ 1238250 h 1238250"/>
              <a:gd name="connsiteX0" fmla="*/ 136525 w 896365"/>
              <a:gd name="connsiteY0" fmla="*/ 0 h 1127125"/>
              <a:gd name="connsiteX1" fmla="*/ 895350 w 896365"/>
              <a:gd name="connsiteY1" fmla="*/ 581025 h 1127125"/>
              <a:gd name="connsiteX2" fmla="*/ 0 w 896365"/>
              <a:gd name="connsiteY2" fmla="*/ 1127125 h 1127125"/>
              <a:gd name="connsiteX0" fmla="*/ 250825 w 1012790"/>
              <a:gd name="connsiteY0" fmla="*/ 0 h 1228725"/>
              <a:gd name="connsiteX1" fmla="*/ 1009650 w 1012790"/>
              <a:gd name="connsiteY1" fmla="*/ 581025 h 1228725"/>
              <a:gd name="connsiteX2" fmla="*/ 0 w 1012790"/>
              <a:gd name="connsiteY2" fmla="*/ 1228725 h 1228725"/>
              <a:gd name="connsiteX0" fmla="*/ 250825 w 775392"/>
              <a:gd name="connsiteY0" fmla="*/ 0 h 1228725"/>
              <a:gd name="connsiteX1" fmla="*/ 768350 w 775392"/>
              <a:gd name="connsiteY1" fmla="*/ 885825 h 1228725"/>
              <a:gd name="connsiteX2" fmla="*/ 0 w 775392"/>
              <a:gd name="connsiteY2" fmla="*/ 1228725 h 1228725"/>
              <a:gd name="connsiteX0" fmla="*/ 250825 w 604833"/>
              <a:gd name="connsiteY0" fmla="*/ 0 h 1228725"/>
              <a:gd name="connsiteX1" fmla="*/ 577850 w 604833"/>
              <a:gd name="connsiteY1" fmla="*/ 1033462 h 1228725"/>
              <a:gd name="connsiteX2" fmla="*/ 0 w 604833"/>
              <a:gd name="connsiteY2" fmla="*/ 1228725 h 1228725"/>
              <a:gd name="connsiteX0" fmla="*/ 250825 w 651327"/>
              <a:gd name="connsiteY0" fmla="*/ 0 h 1228725"/>
              <a:gd name="connsiteX1" fmla="*/ 577850 w 651327"/>
              <a:gd name="connsiteY1" fmla="*/ 1033462 h 1228725"/>
              <a:gd name="connsiteX2" fmla="*/ 0 w 651327"/>
              <a:gd name="connsiteY2" fmla="*/ 1228725 h 1228725"/>
              <a:gd name="connsiteX0" fmla="*/ 250825 w 637919"/>
              <a:gd name="connsiteY0" fmla="*/ 0 h 1228725"/>
              <a:gd name="connsiteX1" fmla="*/ 577850 w 637919"/>
              <a:gd name="connsiteY1" fmla="*/ 1033462 h 1228725"/>
              <a:gd name="connsiteX2" fmla="*/ 0 w 637919"/>
              <a:gd name="connsiteY2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919" h="1228725">
                <a:moveTo>
                  <a:pt x="250825" y="0"/>
                </a:moveTo>
                <a:cubicBezTo>
                  <a:pt x="597958" y="157162"/>
                  <a:pt x="724429" y="800100"/>
                  <a:pt x="577850" y="1033462"/>
                </a:cubicBezTo>
                <a:cubicBezTo>
                  <a:pt x="431271" y="1266824"/>
                  <a:pt x="441854" y="1058862"/>
                  <a:pt x="0" y="122872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">
            <a:extLst>
              <a:ext uri="{FF2B5EF4-FFF2-40B4-BE49-F238E27FC236}">
                <a16:creationId xmlns:a16="http://schemas.microsoft.com/office/drawing/2014/main" id="{8D90EE67-F60C-49FD-9755-ADD22CD9B4B7}"/>
              </a:ext>
            </a:extLst>
          </p:cNvPr>
          <p:cNvSpPr/>
          <p:nvPr/>
        </p:nvSpPr>
        <p:spPr>
          <a:xfrm>
            <a:off x="6290054" y="3263758"/>
            <a:ext cx="1384300" cy="722680"/>
          </a:xfrm>
          <a:custGeom>
            <a:avLst/>
            <a:gdLst>
              <a:gd name="connsiteX0" fmla="*/ 952500 w 978423"/>
              <a:gd name="connsiteY0" fmla="*/ 0 h 1202502"/>
              <a:gd name="connsiteX1" fmla="*/ 857250 w 978423"/>
              <a:gd name="connsiteY1" fmla="*/ 1193800 h 1202502"/>
              <a:gd name="connsiteX2" fmla="*/ 0 w 978423"/>
              <a:gd name="connsiteY2" fmla="*/ 444500 h 1202502"/>
              <a:gd name="connsiteX0" fmla="*/ 876300 w 936213"/>
              <a:gd name="connsiteY0" fmla="*/ 0 h 1094470"/>
              <a:gd name="connsiteX1" fmla="*/ 857250 w 936213"/>
              <a:gd name="connsiteY1" fmla="*/ 1089025 h 1094470"/>
              <a:gd name="connsiteX2" fmla="*/ 0 w 936213"/>
              <a:gd name="connsiteY2" fmla="*/ 339725 h 1094470"/>
              <a:gd name="connsiteX0" fmla="*/ 1384300 w 1481044"/>
              <a:gd name="connsiteY0" fmla="*/ 0 h 1090079"/>
              <a:gd name="connsiteX1" fmla="*/ 1365250 w 1481044"/>
              <a:gd name="connsiteY1" fmla="*/ 1089025 h 1090079"/>
              <a:gd name="connsiteX2" fmla="*/ 0 w 1481044"/>
              <a:gd name="connsiteY2" fmla="*/ 168275 h 1090079"/>
              <a:gd name="connsiteX0" fmla="*/ 1384300 w 1386299"/>
              <a:gd name="connsiteY0" fmla="*/ 0 h 792800"/>
              <a:gd name="connsiteX1" fmla="*/ 831850 w 1386299"/>
              <a:gd name="connsiteY1" fmla="*/ 790575 h 792800"/>
              <a:gd name="connsiteX2" fmla="*/ 0 w 1386299"/>
              <a:gd name="connsiteY2" fmla="*/ 168275 h 792800"/>
              <a:gd name="connsiteX0" fmla="*/ 1384300 w 1384300"/>
              <a:gd name="connsiteY0" fmla="*/ 0 h 792800"/>
              <a:gd name="connsiteX1" fmla="*/ 831850 w 1384300"/>
              <a:gd name="connsiteY1" fmla="*/ 790575 h 792800"/>
              <a:gd name="connsiteX2" fmla="*/ 0 w 1384300"/>
              <a:gd name="connsiteY2" fmla="*/ 168275 h 792800"/>
              <a:gd name="connsiteX0" fmla="*/ 1384300 w 1384300"/>
              <a:gd name="connsiteY0" fmla="*/ 0 h 736234"/>
              <a:gd name="connsiteX1" fmla="*/ 717550 w 1384300"/>
              <a:gd name="connsiteY1" fmla="*/ 733425 h 736234"/>
              <a:gd name="connsiteX2" fmla="*/ 0 w 1384300"/>
              <a:gd name="connsiteY2" fmla="*/ 168275 h 736234"/>
              <a:gd name="connsiteX0" fmla="*/ 1384300 w 1384300"/>
              <a:gd name="connsiteY0" fmla="*/ 0 h 752223"/>
              <a:gd name="connsiteX1" fmla="*/ 717550 w 1384300"/>
              <a:gd name="connsiteY1" fmla="*/ 733425 h 752223"/>
              <a:gd name="connsiteX2" fmla="*/ 0 w 1384300"/>
              <a:gd name="connsiteY2" fmla="*/ 168275 h 752223"/>
              <a:gd name="connsiteX0" fmla="*/ 1384300 w 1384300"/>
              <a:gd name="connsiteY0" fmla="*/ 0 h 729603"/>
              <a:gd name="connsiteX1" fmla="*/ 536575 w 1384300"/>
              <a:gd name="connsiteY1" fmla="*/ 709612 h 729603"/>
              <a:gd name="connsiteX2" fmla="*/ 0 w 1384300"/>
              <a:gd name="connsiteY2" fmla="*/ 168275 h 729603"/>
              <a:gd name="connsiteX0" fmla="*/ 1384300 w 1384300"/>
              <a:gd name="connsiteY0" fmla="*/ 0 h 722680"/>
              <a:gd name="connsiteX1" fmla="*/ 536575 w 1384300"/>
              <a:gd name="connsiteY1" fmla="*/ 709612 h 722680"/>
              <a:gd name="connsiteX2" fmla="*/ 0 w 1384300"/>
              <a:gd name="connsiteY2" fmla="*/ 168275 h 72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722680">
                <a:moveTo>
                  <a:pt x="1384300" y="0"/>
                </a:moveTo>
                <a:cubicBezTo>
                  <a:pt x="1330325" y="355071"/>
                  <a:pt x="772054" y="805391"/>
                  <a:pt x="536575" y="709612"/>
                </a:cubicBezTo>
                <a:cubicBezTo>
                  <a:pt x="301096" y="613833"/>
                  <a:pt x="349250" y="579966"/>
                  <a:pt x="0" y="1682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5">
            <a:extLst>
              <a:ext uri="{FF2B5EF4-FFF2-40B4-BE49-F238E27FC236}">
                <a16:creationId xmlns:a16="http://schemas.microsoft.com/office/drawing/2014/main" id="{D80E6F50-C33D-43C0-91FB-5B46CB1346AD}"/>
              </a:ext>
            </a:extLst>
          </p:cNvPr>
          <p:cNvSpPr/>
          <p:nvPr/>
        </p:nvSpPr>
        <p:spPr>
          <a:xfrm>
            <a:off x="5451294" y="2238233"/>
            <a:ext cx="860985" cy="1200150"/>
          </a:xfrm>
          <a:custGeom>
            <a:avLst/>
            <a:gdLst>
              <a:gd name="connsiteX0" fmla="*/ 1526029 w 1526029"/>
              <a:gd name="connsiteY0" fmla="*/ 971550 h 1153499"/>
              <a:gd name="connsiteX1" fmla="*/ 46479 w 1526029"/>
              <a:gd name="connsiteY1" fmla="*/ 1079500 h 1153499"/>
              <a:gd name="connsiteX2" fmla="*/ 516379 w 1526029"/>
              <a:gd name="connsiteY2" fmla="*/ 0 h 1153499"/>
              <a:gd name="connsiteX0" fmla="*/ 1025350 w 1025350"/>
              <a:gd name="connsiteY0" fmla="*/ 800100 h 1114801"/>
              <a:gd name="connsiteX1" fmla="*/ 18875 w 1025350"/>
              <a:gd name="connsiteY1" fmla="*/ 1079500 h 1114801"/>
              <a:gd name="connsiteX2" fmla="*/ 488775 w 1025350"/>
              <a:gd name="connsiteY2" fmla="*/ 0 h 1114801"/>
              <a:gd name="connsiteX0" fmla="*/ 1024341 w 1024341"/>
              <a:gd name="connsiteY0" fmla="*/ 1200150 h 1540551"/>
              <a:gd name="connsiteX1" fmla="*/ 17866 w 1024341"/>
              <a:gd name="connsiteY1" fmla="*/ 1479550 h 1540551"/>
              <a:gd name="connsiteX2" fmla="*/ 497291 w 1024341"/>
              <a:gd name="connsiteY2" fmla="*/ 0 h 1540551"/>
              <a:gd name="connsiteX0" fmla="*/ 850434 w 850434"/>
              <a:gd name="connsiteY0" fmla="*/ 1200150 h 1229266"/>
              <a:gd name="connsiteX1" fmla="*/ 37634 w 850434"/>
              <a:gd name="connsiteY1" fmla="*/ 768350 h 1229266"/>
              <a:gd name="connsiteX2" fmla="*/ 323384 w 850434"/>
              <a:gd name="connsiteY2" fmla="*/ 0 h 1229266"/>
              <a:gd name="connsiteX0" fmla="*/ 814302 w 814302"/>
              <a:gd name="connsiteY0" fmla="*/ 1200150 h 1229448"/>
              <a:gd name="connsiteX1" fmla="*/ 1502 w 814302"/>
              <a:gd name="connsiteY1" fmla="*/ 768350 h 1229448"/>
              <a:gd name="connsiteX2" fmla="*/ 287252 w 814302"/>
              <a:gd name="connsiteY2" fmla="*/ 0 h 1229448"/>
              <a:gd name="connsiteX0" fmla="*/ 842697 w 842697"/>
              <a:gd name="connsiteY0" fmla="*/ 1200150 h 1219669"/>
              <a:gd name="connsiteX1" fmla="*/ 1322 w 842697"/>
              <a:gd name="connsiteY1" fmla="*/ 530225 h 1219669"/>
              <a:gd name="connsiteX2" fmla="*/ 315647 w 842697"/>
              <a:gd name="connsiteY2" fmla="*/ 0 h 1219669"/>
              <a:gd name="connsiteX0" fmla="*/ 841957 w 841957"/>
              <a:gd name="connsiteY0" fmla="*/ 1200150 h 1200150"/>
              <a:gd name="connsiteX1" fmla="*/ 582 w 841957"/>
              <a:gd name="connsiteY1" fmla="*/ 530225 h 1200150"/>
              <a:gd name="connsiteX2" fmla="*/ 314907 w 841957"/>
              <a:gd name="connsiteY2" fmla="*/ 0 h 1200150"/>
              <a:gd name="connsiteX0" fmla="*/ 860985 w 860985"/>
              <a:gd name="connsiteY0" fmla="*/ 1200150 h 1200150"/>
              <a:gd name="connsiteX1" fmla="*/ 560 w 860985"/>
              <a:gd name="connsiteY1" fmla="*/ 649287 h 1200150"/>
              <a:gd name="connsiteX2" fmla="*/ 333935 w 860985"/>
              <a:gd name="connsiteY2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985" h="1200150">
                <a:moveTo>
                  <a:pt x="860985" y="1200150"/>
                </a:moveTo>
                <a:cubicBezTo>
                  <a:pt x="505384" y="1192212"/>
                  <a:pt x="-19548" y="852487"/>
                  <a:pt x="560" y="649287"/>
                </a:cubicBezTo>
                <a:cubicBezTo>
                  <a:pt x="20668" y="446087"/>
                  <a:pt x="14847" y="458787"/>
                  <a:pt x="333935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6">
            <a:extLst>
              <a:ext uri="{FF2B5EF4-FFF2-40B4-BE49-F238E27FC236}">
                <a16:creationId xmlns:a16="http://schemas.microsoft.com/office/drawing/2014/main" id="{5CC54C78-BA98-414D-8C12-193924883087}"/>
              </a:ext>
            </a:extLst>
          </p:cNvPr>
          <p:cNvSpPr/>
          <p:nvPr/>
        </p:nvSpPr>
        <p:spPr>
          <a:xfrm>
            <a:off x="5724223" y="1137731"/>
            <a:ext cx="1070657" cy="1081452"/>
          </a:xfrm>
          <a:custGeom>
            <a:avLst/>
            <a:gdLst>
              <a:gd name="connsiteX0" fmla="*/ 546296 w 1365446"/>
              <a:gd name="connsiteY0" fmla="*/ 1322096 h 1322096"/>
              <a:gd name="connsiteX1" fmla="*/ 31946 w 1365446"/>
              <a:gd name="connsiteY1" fmla="*/ 134646 h 1322096"/>
              <a:gd name="connsiteX2" fmla="*/ 1365446 w 1365446"/>
              <a:gd name="connsiteY2" fmla="*/ 77496 h 1322096"/>
              <a:gd name="connsiteX0" fmla="*/ 558741 w 1590616"/>
              <a:gd name="connsiteY0" fmla="*/ 1352444 h 1352444"/>
              <a:gd name="connsiteX1" fmla="*/ 44391 w 1590616"/>
              <a:gd name="connsiteY1" fmla="*/ 164994 h 1352444"/>
              <a:gd name="connsiteX2" fmla="*/ 1590616 w 1590616"/>
              <a:gd name="connsiteY2" fmla="*/ 57044 h 1352444"/>
              <a:gd name="connsiteX0" fmla="*/ 588889 w 1585839"/>
              <a:gd name="connsiteY0" fmla="*/ 937239 h 937239"/>
              <a:gd name="connsiteX1" fmla="*/ 39614 w 1585839"/>
              <a:gd name="connsiteY1" fmla="*/ 146664 h 937239"/>
              <a:gd name="connsiteX2" fmla="*/ 1585839 w 1585839"/>
              <a:gd name="connsiteY2" fmla="*/ 38714 h 937239"/>
              <a:gd name="connsiteX0" fmla="*/ 197896 w 1194846"/>
              <a:gd name="connsiteY0" fmla="*/ 1068964 h 1068964"/>
              <a:gd name="connsiteX1" fmla="*/ 175671 w 1194846"/>
              <a:gd name="connsiteY1" fmla="*/ 56139 h 1068964"/>
              <a:gd name="connsiteX2" fmla="*/ 1194846 w 1194846"/>
              <a:gd name="connsiteY2" fmla="*/ 170439 h 1068964"/>
              <a:gd name="connsiteX0" fmla="*/ 124040 w 1120990"/>
              <a:gd name="connsiteY0" fmla="*/ 1138305 h 1138305"/>
              <a:gd name="connsiteX1" fmla="*/ 363752 w 1120990"/>
              <a:gd name="connsiteY1" fmla="*/ 44518 h 1138305"/>
              <a:gd name="connsiteX2" fmla="*/ 1120990 w 1120990"/>
              <a:gd name="connsiteY2" fmla="*/ 239780 h 1138305"/>
              <a:gd name="connsiteX0" fmla="*/ 152230 w 1149180"/>
              <a:gd name="connsiteY0" fmla="*/ 1093854 h 1093854"/>
              <a:gd name="connsiteX1" fmla="*/ 391942 w 1149180"/>
              <a:gd name="connsiteY1" fmla="*/ 67 h 1093854"/>
              <a:gd name="connsiteX2" fmla="*/ 1149180 w 1149180"/>
              <a:gd name="connsiteY2" fmla="*/ 195329 h 1093854"/>
              <a:gd name="connsiteX0" fmla="*/ 144082 w 1141032"/>
              <a:gd name="connsiteY0" fmla="*/ 1093854 h 1093854"/>
              <a:gd name="connsiteX1" fmla="*/ 417131 w 1141032"/>
              <a:gd name="connsiteY1" fmla="*/ 67 h 1093854"/>
              <a:gd name="connsiteX2" fmla="*/ 1141032 w 1141032"/>
              <a:gd name="connsiteY2" fmla="*/ 195329 h 1093854"/>
              <a:gd name="connsiteX0" fmla="*/ 151046 w 1147996"/>
              <a:gd name="connsiteY0" fmla="*/ 1096832 h 1096832"/>
              <a:gd name="connsiteX1" fmla="*/ 424095 w 1147996"/>
              <a:gd name="connsiteY1" fmla="*/ 3045 h 1096832"/>
              <a:gd name="connsiteX2" fmla="*/ 1147996 w 1147996"/>
              <a:gd name="connsiteY2" fmla="*/ 198307 h 1096832"/>
              <a:gd name="connsiteX0" fmla="*/ 128925 w 1125875"/>
              <a:gd name="connsiteY0" fmla="*/ 1096832 h 1096832"/>
              <a:gd name="connsiteX1" fmla="*/ 401974 w 1125875"/>
              <a:gd name="connsiteY1" fmla="*/ 3045 h 1096832"/>
              <a:gd name="connsiteX2" fmla="*/ 1125875 w 1125875"/>
              <a:gd name="connsiteY2" fmla="*/ 198307 h 1096832"/>
              <a:gd name="connsiteX0" fmla="*/ 117796 w 1114746"/>
              <a:gd name="connsiteY0" fmla="*/ 1087491 h 1087491"/>
              <a:gd name="connsiteX1" fmla="*/ 452758 w 1114746"/>
              <a:gd name="connsiteY1" fmla="*/ 3229 h 1087491"/>
              <a:gd name="connsiteX2" fmla="*/ 1114746 w 1114746"/>
              <a:gd name="connsiteY2" fmla="*/ 188966 h 1087491"/>
              <a:gd name="connsiteX0" fmla="*/ 107971 w 1109683"/>
              <a:gd name="connsiteY0" fmla="*/ 1099431 h 1099431"/>
              <a:gd name="connsiteX1" fmla="*/ 447695 w 1109683"/>
              <a:gd name="connsiteY1" fmla="*/ 43744 h 1099431"/>
              <a:gd name="connsiteX2" fmla="*/ 1109683 w 1109683"/>
              <a:gd name="connsiteY2" fmla="*/ 229481 h 1099431"/>
              <a:gd name="connsiteX0" fmla="*/ 52637 w 1054349"/>
              <a:gd name="connsiteY0" fmla="*/ 1099431 h 1099431"/>
              <a:gd name="connsiteX1" fmla="*/ 392361 w 1054349"/>
              <a:gd name="connsiteY1" fmla="*/ 43744 h 1099431"/>
              <a:gd name="connsiteX2" fmla="*/ 1054349 w 1054349"/>
              <a:gd name="connsiteY2" fmla="*/ 229481 h 1099431"/>
              <a:gd name="connsiteX0" fmla="*/ 53124 w 1054836"/>
              <a:gd name="connsiteY0" fmla="*/ 1116338 h 1116338"/>
              <a:gd name="connsiteX1" fmla="*/ 388085 w 1054836"/>
              <a:gd name="connsiteY1" fmla="*/ 41601 h 1116338"/>
              <a:gd name="connsiteX2" fmla="*/ 1054836 w 1054836"/>
              <a:gd name="connsiteY2" fmla="*/ 246388 h 1116338"/>
              <a:gd name="connsiteX0" fmla="*/ 68945 w 1070657"/>
              <a:gd name="connsiteY0" fmla="*/ 1082035 h 1082035"/>
              <a:gd name="connsiteX1" fmla="*/ 403906 w 1070657"/>
              <a:gd name="connsiteY1" fmla="*/ 7298 h 1082035"/>
              <a:gd name="connsiteX2" fmla="*/ 1070657 w 1070657"/>
              <a:gd name="connsiteY2" fmla="*/ 212085 h 1082035"/>
              <a:gd name="connsiteX0" fmla="*/ 68945 w 1070657"/>
              <a:gd name="connsiteY0" fmla="*/ 1081452 h 1081452"/>
              <a:gd name="connsiteX1" fmla="*/ 403906 w 1070657"/>
              <a:gd name="connsiteY1" fmla="*/ 6715 h 1081452"/>
              <a:gd name="connsiteX2" fmla="*/ 1070657 w 1070657"/>
              <a:gd name="connsiteY2" fmla="*/ 211502 h 10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657" h="1081452">
                <a:moveTo>
                  <a:pt x="68945" y="1081452"/>
                </a:moveTo>
                <a:cubicBezTo>
                  <a:pt x="-118380" y="739081"/>
                  <a:pt x="103604" y="51694"/>
                  <a:pt x="403906" y="6715"/>
                </a:cubicBezTo>
                <a:cubicBezTo>
                  <a:pt x="704208" y="-38264"/>
                  <a:pt x="710294" y="155410"/>
                  <a:pt x="1070657" y="21150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ED6D5DF-1126-41A5-97B1-4265FB5D9224}"/>
              </a:ext>
            </a:extLst>
          </p:cNvPr>
          <p:cNvSpPr txBox="1"/>
          <p:nvPr/>
        </p:nvSpPr>
        <p:spPr>
          <a:xfrm>
            <a:off x="5878488" y="1165380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⑥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E59757-49D6-4104-BB65-6704695BE1AC}"/>
              </a:ext>
            </a:extLst>
          </p:cNvPr>
          <p:cNvSpPr txBox="1"/>
          <p:nvPr/>
        </p:nvSpPr>
        <p:spPr>
          <a:xfrm>
            <a:off x="5394810" y="2652571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⑦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A56227C-2B12-467B-B422-0AD5F22DCD19}"/>
              </a:ext>
            </a:extLst>
          </p:cNvPr>
          <p:cNvSpPr txBox="1"/>
          <p:nvPr/>
        </p:nvSpPr>
        <p:spPr>
          <a:xfrm>
            <a:off x="7856831" y="2698156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⑨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F109D5-3CC0-44FD-8904-69689D862F3C}"/>
              </a:ext>
            </a:extLst>
          </p:cNvPr>
          <p:cNvSpPr txBox="1"/>
          <p:nvPr/>
        </p:nvSpPr>
        <p:spPr>
          <a:xfrm>
            <a:off x="7544672" y="1278029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⑩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C5CFEE0-1C60-4F28-A437-0C85C29BD86C}"/>
              </a:ext>
            </a:extLst>
          </p:cNvPr>
          <p:cNvSpPr txBox="1"/>
          <p:nvPr/>
        </p:nvSpPr>
        <p:spPr>
          <a:xfrm>
            <a:off x="6713145" y="3551440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0DF376-C377-4A05-8EC5-C5C178785481}"/>
                  </a:ext>
                </a:extLst>
              </p:cNvPr>
              <p:cNvSpPr txBox="1"/>
              <p:nvPr/>
            </p:nvSpPr>
            <p:spPr>
              <a:xfrm>
                <a:off x="9624358" y="2652214"/>
                <a:ext cx="5774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0DF376-C377-4A05-8EC5-C5C178785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58" y="2652214"/>
                <a:ext cx="577402" cy="461665"/>
              </a:xfrm>
              <a:prstGeom prst="rect">
                <a:avLst/>
              </a:prstGeom>
              <a:blipFill>
                <a:blip r:embed="rId8"/>
                <a:stretch>
                  <a:fillRect l="-3158" r="-2105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任意多边形: 形状 149">
            <a:extLst>
              <a:ext uri="{FF2B5EF4-FFF2-40B4-BE49-F238E27FC236}">
                <a16:creationId xmlns:a16="http://schemas.microsoft.com/office/drawing/2014/main" id="{4614B79B-C5F2-4A3B-B54D-8FAF58682AA1}"/>
              </a:ext>
            </a:extLst>
          </p:cNvPr>
          <p:cNvSpPr/>
          <p:nvPr/>
        </p:nvSpPr>
        <p:spPr>
          <a:xfrm>
            <a:off x="9946140" y="1809275"/>
            <a:ext cx="138031" cy="692967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  <a:gd name="connsiteX0" fmla="*/ 0 w 81252"/>
              <a:gd name="connsiteY0" fmla="*/ 0 h 445944"/>
              <a:gd name="connsiteX1" fmla="*/ 80881 w 81252"/>
              <a:gd name="connsiteY1" fmla="*/ 344979 h 445944"/>
              <a:gd name="connsiteX2" fmla="*/ 40876 w 81252"/>
              <a:gd name="connsiteY2" fmla="*/ 445944 h 445944"/>
              <a:gd name="connsiteX0" fmla="*/ 0 w 84276"/>
              <a:gd name="connsiteY0" fmla="*/ 0 h 445944"/>
              <a:gd name="connsiteX1" fmla="*/ 83946 w 84276"/>
              <a:gd name="connsiteY1" fmla="*/ 249970 h 445944"/>
              <a:gd name="connsiteX2" fmla="*/ 40876 w 84276"/>
              <a:gd name="connsiteY2" fmla="*/ 445944 h 445944"/>
              <a:gd name="connsiteX0" fmla="*/ 0 w 88827"/>
              <a:gd name="connsiteY0" fmla="*/ 0 h 445944"/>
              <a:gd name="connsiteX1" fmla="*/ 88543 w 88827"/>
              <a:gd name="connsiteY1" fmla="*/ 237711 h 445944"/>
              <a:gd name="connsiteX2" fmla="*/ 40876 w 88827"/>
              <a:gd name="connsiteY2" fmla="*/ 445944 h 44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27" h="445944">
                <a:moveTo>
                  <a:pt x="0" y="0"/>
                </a:moveTo>
                <a:cubicBezTo>
                  <a:pt x="28734" y="93186"/>
                  <a:pt x="85051" y="180244"/>
                  <a:pt x="88543" y="237711"/>
                </a:cubicBezTo>
                <a:cubicBezTo>
                  <a:pt x="92035" y="295178"/>
                  <a:pt x="62624" y="424195"/>
                  <a:pt x="40876" y="44594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10">
            <a:extLst>
              <a:ext uri="{FF2B5EF4-FFF2-40B4-BE49-F238E27FC236}">
                <a16:creationId xmlns:a16="http://schemas.microsoft.com/office/drawing/2014/main" id="{5C9DD521-1CEF-4EAE-B57F-C7683B8E0B7A}"/>
              </a:ext>
            </a:extLst>
          </p:cNvPr>
          <p:cNvSpPr/>
          <p:nvPr/>
        </p:nvSpPr>
        <p:spPr>
          <a:xfrm>
            <a:off x="9346958" y="2300019"/>
            <a:ext cx="661988" cy="188035"/>
          </a:xfrm>
          <a:custGeom>
            <a:avLst/>
            <a:gdLst>
              <a:gd name="connsiteX0" fmla="*/ 498475 w 498475"/>
              <a:gd name="connsiteY0" fmla="*/ 227835 h 227835"/>
              <a:gd name="connsiteX1" fmla="*/ 317500 w 498475"/>
              <a:gd name="connsiteY1" fmla="*/ 15110 h 227835"/>
              <a:gd name="connsiteX2" fmla="*/ 0 w 498475"/>
              <a:gd name="connsiteY2" fmla="*/ 34160 h 227835"/>
              <a:gd name="connsiteX0" fmla="*/ 510381 w 510381"/>
              <a:gd name="connsiteY0" fmla="*/ 220403 h 220403"/>
              <a:gd name="connsiteX1" fmla="*/ 329406 w 510381"/>
              <a:gd name="connsiteY1" fmla="*/ 7678 h 220403"/>
              <a:gd name="connsiteX2" fmla="*/ 0 w 510381"/>
              <a:gd name="connsiteY2" fmla="*/ 57684 h 220403"/>
              <a:gd name="connsiteX0" fmla="*/ 510381 w 510381"/>
              <a:gd name="connsiteY0" fmla="*/ 221691 h 221691"/>
              <a:gd name="connsiteX1" fmla="*/ 329406 w 510381"/>
              <a:gd name="connsiteY1" fmla="*/ 8966 h 221691"/>
              <a:gd name="connsiteX2" fmla="*/ 0 w 510381"/>
              <a:gd name="connsiteY2" fmla="*/ 58972 h 221691"/>
              <a:gd name="connsiteX0" fmla="*/ 510381 w 510381"/>
              <a:gd name="connsiteY0" fmla="*/ 209792 h 209792"/>
              <a:gd name="connsiteX1" fmla="*/ 322263 w 510381"/>
              <a:gd name="connsiteY1" fmla="*/ 11355 h 209792"/>
              <a:gd name="connsiteX2" fmla="*/ 0 w 510381"/>
              <a:gd name="connsiteY2" fmla="*/ 47073 h 209792"/>
              <a:gd name="connsiteX0" fmla="*/ 510381 w 510381"/>
              <a:gd name="connsiteY0" fmla="*/ 202540 h 202540"/>
              <a:gd name="connsiteX1" fmla="*/ 312738 w 510381"/>
              <a:gd name="connsiteY1" fmla="*/ 13628 h 202540"/>
              <a:gd name="connsiteX2" fmla="*/ 0 w 510381"/>
              <a:gd name="connsiteY2" fmla="*/ 39821 h 202540"/>
              <a:gd name="connsiteX0" fmla="*/ 526256 w 526256"/>
              <a:gd name="connsiteY0" fmla="*/ 196913 h 196913"/>
              <a:gd name="connsiteX1" fmla="*/ 328613 w 526256"/>
              <a:gd name="connsiteY1" fmla="*/ 8001 h 196913"/>
              <a:gd name="connsiteX2" fmla="*/ 0 w 526256"/>
              <a:gd name="connsiteY2" fmla="*/ 65944 h 196913"/>
              <a:gd name="connsiteX0" fmla="*/ 526256 w 526256"/>
              <a:gd name="connsiteY0" fmla="*/ 180597 h 180597"/>
              <a:gd name="connsiteX1" fmla="*/ 315913 w 526256"/>
              <a:gd name="connsiteY1" fmla="*/ 10735 h 180597"/>
              <a:gd name="connsiteX2" fmla="*/ 0 w 526256"/>
              <a:gd name="connsiteY2" fmla="*/ 49628 h 180597"/>
              <a:gd name="connsiteX0" fmla="*/ 661988 w 661988"/>
              <a:gd name="connsiteY0" fmla="*/ 184655 h 184655"/>
              <a:gd name="connsiteX1" fmla="*/ 451645 w 661988"/>
              <a:gd name="connsiteY1" fmla="*/ 14793 h 184655"/>
              <a:gd name="connsiteX2" fmla="*/ 0 w 661988"/>
              <a:gd name="connsiteY2" fmla="*/ 37018 h 184655"/>
              <a:gd name="connsiteX0" fmla="*/ 661988 w 661988"/>
              <a:gd name="connsiteY0" fmla="*/ 188035 h 188035"/>
              <a:gd name="connsiteX1" fmla="*/ 392114 w 661988"/>
              <a:gd name="connsiteY1" fmla="*/ 13411 h 188035"/>
              <a:gd name="connsiteX2" fmla="*/ 0 w 661988"/>
              <a:gd name="connsiteY2" fmla="*/ 40398 h 18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988" h="188035">
                <a:moveTo>
                  <a:pt x="661988" y="188035"/>
                </a:moveTo>
                <a:cubicBezTo>
                  <a:pt x="613040" y="97812"/>
                  <a:pt x="477177" y="40531"/>
                  <a:pt x="392114" y="13411"/>
                </a:cubicBezTo>
                <a:cubicBezTo>
                  <a:pt x="307051" y="-13709"/>
                  <a:pt x="110066" y="2827"/>
                  <a:pt x="0" y="4039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: 形状 14">
            <a:extLst>
              <a:ext uri="{FF2B5EF4-FFF2-40B4-BE49-F238E27FC236}">
                <a16:creationId xmlns:a16="http://schemas.microsoft.com/office/drawing/2014/main" id="{6AB5B080-56B7-4FB9-BFA9-F0FE444320D7}"/>
              </a:ext>
            </a:extLst>
          </p:cNvPr>
          <p:cNvSpPr/>
          <p:nvPr/>
        </p:nvSpPr>
        <p:spPr>
          <a:xfrm>
            <a:off x="9586670" y="2500753"/>
            <a:ext cx="428625" cy="551656"/>
          </a:xfrm>
          <a:custGeom>
            <a:avLst/>
            <a:gdLst>
              <a:gd name="connsiteX0" fmla="*/ 302805 w 302805"/>
              <a:gd name="connsiteY0" fmla="*/ 0 h 473075"/>
              <a:gd name="connsiteX1" fmla="*/ 26580 w 302805"/>
              <a:gd name="connsiteY1" fmla="*/ 149225 h 473075"/>
              <a:gd name="connsiteX2" fmla="*/ 26580 w 302805"/>
              <a:gd name="connsiteY2" fmla="*/ 473075 h 473075"/>
              <a:gd name="connsiteX0" fmla="*/ 363368 w 363368"/>
              <a:gd name="connsiteY0" fmla="*/ 0 h 418306"/>
              <a:gd name="connsiteX1" fmla="*/ 87143 w 363368"/>
              <a:gd name="connsiteY1" fmla="*/ 149225 h 418306"/>
              <a:gd name="connsiteX2" fmla="*/ 6180 w 363368"/>
              <a:gd name="connsiteY2" fmla="*/ 418306 h 418306"/>
              <a:gd name="connsiteX0" fmla="*/ 357188 w 357188"/>
              <a:gd name="connsiteY0" fmla="*/ 0 h 418306"/>
              <a:gd name="connsiteX1" fmla="*/ 80963 w 357188"/>
              <a:gd name="connsiteY1" fmla="*/ 149225 h 418306"/>
              <a:gd name="connsiteX2" fmla="*/ 0 w 357188"/>
              <a:gd name="connsiteY2" fmla="*/ 418306 h 418306"/>
              <a:gd name="connsiteX0" fmla="*/ 357188 w 357188"/>
              <a:gd name="connsiteY0" fmla="*/ 0 h 418306"/>
              <a:gd name="connsiteX1" fmla="*/ 95250 w 357188"/>
              <a:gd name="connsiteY1" fmla="*/ 137319 h 418306"/>
              <a:gd name="connsiteX2" fmla="*/ 0 w 357188"/>
              <a:gd name="connsiteY2" fmla="*/ 418306 h 418306"/>
              <a:gd name="connsiteX0" fmla="*/ 428625 w 428625"/>
              <a:gd name="connsiteY0" fmla="*/ 0 h 551656"/>
              <a:gd name="connsiteX1" fmla="*/ 166687 w 428625"/>
              <a:gd name="connsiteY1" fmla="*/ 137319 h 551656"/>
              <a:gd name="connsiteX2" fmla="*/ 0 w 428625"/>
              <a:gd name="connsiteY2" fmla="*/ 551656 h 551656"/>
              <a:gd name="connsiteX0" fmla="*/ 428625 w 428625"/>
              <a:gd name="connsiteY0" fmla="*/ 0 h 551656"/>
              <a:gd name="connsiteX1" fmla="*/ 133350 w 428625"/>
              <a:gd name="connsiteY1" fmla="*/ 201613 h 551656"/>
              <a:gd name="connsiteX2" fmla="*/ 0 w 428625"/>
              <a:gd name="connsiteY2" fmla="*/ 551656 h 551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551656">
                <a:moveTo>
                  <a:pt x="428625" y="0"/>
                </a:moveTo>
                <a:cubicBezTo>
                  <a:pt x="313531" y="35189"/>
                  <a:pt x="192881" y="131895"/>
                  <a:pt x="133350" y="201613"/>
                </a:cubicBezTo>
                <a:cubicBezTo>
                  <a:pt x="73819" y="271331"/>
                  <a:pt x="5556" y="426773"/>
                  <a:pt x="0" y="55165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任意多边形: 形状 15">
            <a:extLst>
              <a:ext uri="{FF2B5EF4-FFF2-40B4-BE49-F238E27FC236}">
                <a16:creationId xmlns:a16="http://schemas.microsoft.com/office/drawing/2014/main" id="{80CD557B-83B8-4D42-BB67-0562B63B77B0}"/>
              </a:ext>
            </a:extLst>
          </p:cNvPr>
          <p:cNvSpPr/>
          <p:nvPr/>
        </p:nvSpPr>
        <p:spPr>
          <a:xfrm>
            <a:off x="10009738" y="2500753"/>
            <a:ext cx="483395" cy="520700"/>
          </a:xfrm>
          <a:custGeom>
            <a:avLst/>
            <a:gdLst>
              <a:gd name="connsiteX0" fmla="*/ 0 w 419100"/>
              <a:gd name="connsiteY0" fmla="*/ 0 h 292100"/>
              <a:gd name="connsiteX1" fmla="*/ 158750 w 419100"/>
              <a:gd name="connsiteY1" fmla="*/ 228600 h 292100"/>
              <a:gd name="connsiteX2" fmla="*/ 419100 w 419100"/>
              <a:gd name="connsiteY2" fmla="*/ 292100 h 292100"/>
              <a:gd name="connsiteX0" fmla="*/ 0 w 309563"/>
              <a:gd name="connsiteY0" fmla="*/ 0 h 404019"/>
              <a:gd name="connsiteX1" fmla="*/ 158750 w 309563"/>
              <a:gd name="connsiteY1" fmla="*/ 228600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80169 w 309563"/>
              <a:gd name="connsiteY1" fmla="*/ 254794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30995"/>
              <a:gd name="connsiteY0" fmla="*/ 0 h 413544"/>
              <a:gd name="connsiteX1" fmla="*/ 80170 w 330995"/>
              <a:gd name="connsiteY1" fmla="*/ 288131 h 413544"/>
              <a:gd name="connsiteX2" fmla="*/ 330995 w 330995"/>
              <a:gd name="connsiteY2" fmla="*/ 413544 h 413544"/>
              <a:gd name="connsiteX0" fmla="*/ 0 w 483395"/>
              <a:gd name="connsiteY0" fmla="*/ 0 h 520700"/>
              <a:gd name="connsiteX1" fmla="*/ 80170 w 483395"/>
              <a:gd name="connsiteY1" fmla="*/ 288131 h 520700"/>
              <a:gd name="connsiteX2" fmla="*/ 483395 w 483395"/>
              <a:gd name="connsiteY2" fmla="*/ 520700 h 520700"/>
              <a:gd name="connsiteX0" fmla="*/ 0 w 483395"/>
              <a:gd name="connsiteY0" fmla="*/ 0 h 520700"/>
              <a:gd name="connsiteX1" fmla="*/ 137320 w 483395"/>
              <a:gd name="connsiteY1" fmla="*/ 338137 h 520700"/>
              <a:gd name="connsiteX2" fmla="*/ 483395 w 483395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395" h="520700">
                <a:moveTo>
                  <a:pt x="0" y="0"/>
                </a:moveTo>
                <a:cubicBezTo>
                  <a:pt x="1588" y="132820"/>
                  <a:pt x="82154" y="269213"/>
                  <a:pt x="137320" y="338137"/>
                </a:cubicBezTo>
                <a:cubicBezTo>
                  <a:pt x="192486" y="407061"/>
                  <a:pt x="388145" y="513291"/>
                  <a:pt x="483395" y="5207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: 形状 16">
            <a:extLst>
              <a:ext uri="{FF2B5EF4-FFF2-40B4-BE49-F238E27FC236}">
                <a16:creationId xmlns:a16="http://schemas.microsoft.com/office/drawing/2014/main" id="{DAE9EC8A-79BB-40B6-9501-AF2319CA380C}"/>
              </a:ext>
            </a:extLst>
          </p:cNvPr>
          <p:cNvSpPr/>
          <p:nvPr/>
        </p:nvSpPr>
        <p:spPr>
          <a:xfrm>
            <a:off x="10018471" y="2238020"/>
            <a:ext cx="658019" cy="291379"/>
          </a:xfrm>
          <a:custGeom>
            <a:avLst/>
            <a:gdLst>
              <a:gd name="connsiteX0" fmla="*/ 0 w 488950"/>
              <a:gd name="connsiteY0" fmla="*/ 196850 h 250798"/>
              <a:gd name="connsiteX1" fmla="*/ 314325 w 488950"/>
              <a:gd name="connsiteY1" fmla="*/ 238125 h 250798"/>
              <a:gd name="connsiteX2" fmla="*/ 488950 w 488950"/>
              <a:gd name="connsiteY2" fmla="*/ 0 h 250798"/>
              <a:gd name="connsiteX0" fmla="*/ 0 w 488950"/>
              <a:gd name="connsiteY0" fmla="*/ 196850 h 243234"/>
              <a:gd name="connsiteX1" fmla="*/ 295275 w 488950"/>
              <a:gd name="connsiteY1" fmla="*/ 228600 h 243234"/>
              <a:gd name="connsiteX2" fmla="*/ 488950 w 488950"/>
              <a:gd name="connsiteY2" fmla="*/ 0 h 243234"/>
              <a:gd name="connsiteX0" fmla="*/ 0 w 658019"/>
              <a:gd name="connsiteY0" fmla="*/ 265907 h 312291"/>
              <a:gd name="connsiteX1" fmla="*/ 295275 w 658019"/>
              <a:gd name="connsiteY1" fmla="*/ 297657 h 312291"/>
              <a:gd name="connsiteX2" fmla="*/ 658019 w 658019"/>
              <a:gd name="connsiteY2" fmla="*/ 0 h 312291"/>
              <a:gd name="connsiteX0" fmla="*/ 0 w 658019"/>
              <a:gd name="connsiteY0" fmla="*/ 265907 h 291379"/>
              <a:gd name="connsiteX1" fmla="*/ 371475 w 658019"/>
              <a:gd name="connsiteY1" fmla="*/ 264319 h 291379"/>
              <a:gd name="connsiteX2" fmla="*/ 658019 w 658019"/>
              <a:gd name="connsiteY2" fmla="*/ 0 h 29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019" h="291379">
                <a:moveTo>
                  <a:pt x="0" y="265907"/>
                </a:moveTo>
                <a:cubicBezTo>
                  <a:pt x="116416" y="302948"/>
                  <a:pt x="289983" y="297127"/>
                  <a:pt x="371475" y="264319"/>
                </a:cubicBezTo>
                <a:cubicBezTo>
                  <a:pt x="452967" y="231511"/>
                  <a:pt x="611452" y="102658"/>
                  <a:pt x="658019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897D88-5157-4EF9-8D90-8CEB4FB5D5AB}"/>
              </a:ext>
            </a:extLst>
          </p:cNvPr>
          <p:cNvSpPr txBox="1"/>
          <p:nvPr/>
        </p:nvSpPr>
        <p:spPr>
          <a:xfrm>
            <a:off x="9357018" y="230643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④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5A4747F-C45B-4567-A3C6-0CB27C8ED8FB}"/>
              </a:ext>
            </a:extLst>
          </p:cNvPr>
          <p:cNvSpPr txBox="1"/>
          <p:nvPr/>
        </p:nvSpPr>
        <p:spPr>
          <a:xfrm>
            <a:off x="10182850" y="2493991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20A5781-C851-427B-98FD-070F219A3820}"/>
              </a:ext>
            </a:extLst>
          </p:cNvPr>
          <p:cNvSpPr txBox="1"/>
          <p:nvPr/>
        </p:nvSpPr>
        <p:spPr>
          <a:xfrm>
            <a:off x="9555379" y="1896068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⑤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F862311-4CB3-4970-BB8D-81AE5B3BE4C6}"/>
              </a:ext>
            </a:extLst>
          </p:cNvPr>
          <p:cNvSpPr txBox="1"/>
          <p:nvPr/>
        </p:nvSpPr>
        <p:spPr>
          <a:xfrm>
            <a:off x="10077868" y="1963207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68" name="任意多边形: 形状 2">
            <a:extLst>
              <a:ext uri="{FF2B5EF4-FFF2-40B4-BE49-F238E27FC236}">
                <a16:creationId xmlns:a16="http://schemas.microsoft.com/office/drawing/2014/main" id="{877ABC54-82C8-41C8-B6F4-0B6B06E2AF8B}"/>
              </a:ext>
            </a:extLst>
          </p:cNvPr>
          <p:cNvSpPr/>
          <p:nvPr/>
        </p:nvSpPr>
        <p:spPr>
          <a:xfrm>
            <a:off x="9917176" y="1264298"/>
            <a:ext cx="1262547" cy="803752"/>
          </a:xfrm>
          <a:custGeom>
            <a:avLst/>
            <a:gdLst>
              <a:gd name="connsiteX0" fmla="*/ 0 w 1022858"/>
              <a:gd name="connsiteY0" fmla="*/ 389858 h 955008"/>
              <a:gd name="connsiteX1" fmla="*/ 889000 w 1022858"/>
              <a:gd name="connsiteY1" fmla="*/ 21558 h 955008"/>
              <a:gd name="connsiteX2" fmla="*/ 1003300 w 1022858"/>
              <a:gd name="connsiteY2" fmla="*/ 955008 h 955008"/>
              <a:gd name="connsiteX0" fmla="*/ 0 w 1064214"/>
              <a:gd name="connsiteY0" fmla="*/ 396415 h 1075865"/>
              <a:gd name="connsiteX1" fmla="*/ 889000 w 1064214"/>
              <a:gd name="connsiteY1" fmla="*/ 28115 h 1075865"/>
              <a:gd name="connsiteX2" fmla="*/ 1054100 w 1064214"/>
              <a:gd name="connsiteY2" fmla="*/ 1075865 h 1075865"/>
              <a:gd name="connsiteX0" fmla="*/ 0 w 1132430"/>
              <a:gd name="connsiteY0" fmla="*/ 396415 h 1075865"/>
              <a:gd name="connsiteX1" fmla="*/ 955675 w 1132430"/>
              <a:gd name="connsiteY1" fmla="*/ 28115 h 1075865"/>
              <a:gd name="connsiteX2" fmla="*/ 1120775 w 1132430"/>
              <a:gd name="connsiteY2" fmla="*/ 1075865 h 1075865"/>
              <a:gd name="connsiteX0" fmla="*/ 0 w 1192646"/>
              <a:gd name="connsiteY0" fmla="*/ 191719 h 871169"/>
              <a:gd name="connsiteX1" fmla="*/ 1095375 w 1192646"/>
              <a:gd name="connsiteY1" fmla="*/ 74244 h 871169"/>
              <a:gd name="connsiteX2" fmla="*/ 1120775 w 1192646"/>
              <a:gd name="connsiteY2" fmla="*/ 871169 h 871169"/>
              <a:gd name="connsiteX0" fmla="*/ 0 w 1192646"/>
              <a:gd name="connsiteY0" fmla="*/ 171805 h 851255"/>
              <a:gd name="connsiteX1" fmla="*/ 1095375 w 1192646"/>
              <a:gd name="connsiteY1" fmla="*/ 54330 h 851255"/>
              <a:gd name="connsiteX2" fmla="*/ 1120775 w 1192646"/>
              <a:gd name="connsiteY2" fmla="*/ 851255 h 851255"/>
              <a:gd name="connsiteX0" fmla="*/ 0 w 1233298"/>
              <a:gd name="connsiteY0" fmla="*/ 121829 h 801279"/>
              <a:gd name="connsiteX1" fmla="*/ 1152525 w 1233298"/>
              <a:gd name="connsiteY1" fmla="*/ 80554 h 801279"/>
              <a:gd name="connsiteX2" fmla="*/ 1120775 w 1233298"/>
              <a:gd name="connsiteY2" fmla="*/ 801279 h 801279"/>
              <a:gd name="connsiteX0" fmla="*/ 0 w 1224843"/>
              <a:gd name="connsiteY0" fmla="*/ 151416 h 830866"/>
              <a:gd name="connsiteX1" fmla="*/ 1152525 w 1224843"/>
              <a:gd name="connsiteY1" fmla="*/ 110141 h 830866"/>
              <a:gd name="connsiteX2" fmla="*/ 1120775 w 1224843"/>
              <a:gd name="connsiteY2" fmla="*/ 830866 h 830866"/>
              <a:gd name="connsiteX0" fmla="*/ 0 w 1262547"/>
              <a:gd name="connsiteY0" fmla="*/ 124302 h 803752"/>
              <a:gd name="connsiteX1" fmla="*/ 1200150 w 1262547"/>
              <a:gd name="connsiteY1" fmla="*/ 130652 h 803752"/>
              <a:gd name="connsiteX2" fmla="*/ 1120775 w 1262547"/>
              <a:gd name="connsiteY2" fmla="*/ 803752 h 8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547" h="803752">
                <a:moveTo>
                  <a:pt x="0" y="124302"/>
                </a:moveTo>
                <a:cubicBezTo>
                  <a:pt x="337078" y="-30744"/>
                  <a:pt x="1032404" y="-54028"/>
                  <a:pt x="1200150" y="130652"/>
                </a:cubicBezTo>
                <a:cubicBezTo>
                  <a:pt x="1367896" y="315332"/>
                  <a:pt x="1147233" y="384123"/>
                  <a:pt x="1120775" y="80375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: 形状 3">
            <a:extLst>
              <a:ext uri="{FF2B5EF4-FFF2-40B4-BE49-F238E27FC236}">
                <a16:creationId xmlns:a16="http://schemas.microsoft.com/office/drawing/2014/main" id="{3E5C1008-FE05-4115-9B51-4F4656BEB29A}"/>
              </a:ext>
            </a:extLst>
          </p:cNvPr>
          <p:cNvSpPr/>
          <p:nvPr/>
        </p:nvSpPr>
        <p:spPr>
          <a:xfrm>
            <a:off x="10796652" y="2064876"/>
            <a:ext cx="637919" cy="1228725"/>
          </a:xfrm>
          <a:custGeom>
            <a:avLst/>
            <a:gdLst>
              <a:gd name="connsiteX0" fmla="*/ 69850 w 895587"/>
              <a:gd name="connsiteY0" fmla="*/ 0 h 1238250"/>
              <a:gd name="connsiteX1" fmla="*/ 895350 w 895587"/>
              <a:gd name="connsiteY1" fmla="*/ 692150 h 1238250"/>
              <a:gd name="connsiteX2" fmla="*/ 0 w 895587"/>
              <a:gd name="connsiteY2" fmla="*/ 1238250 h 1238250"/>
              <a:gd name="connsiteX0" fmla="*/ 136525 w 896365"/>
              <a:gd name="connsiteY0" fmla="*/ 0 h 1127125"/>
              <a:gd name="connsiteX1" fmla="*/ 895350 w 896365"/>
              <a:gd name="connsiteY1" fmla="*/ 581025 h 1127125"/>
              <a:gd name="connsiteX2" fmla="*/ 0 w 896365"/>
              <a:gd name="connsiteY2" fmla="*/ 1127125 h 1127125"/>
              <a:gd name="connsiteX0" fmla="*/ 250825 w 1012790"/>
              <a:gd name="connsiteY0" fmla="*/ 0 h 1228725"/>
              <a:gd name="connsiteX1" fmla="*/ 1009650 w 1012790"/>
              <a:gd name="connsiteY1" fmla="*/ 581025 h 1228725"/>
              <a:gd name="connsiteX2" fmla="*/ 0 w 1012790"/>
              <a:gd name="connsiteY2" fmla="*/ 1228725 h 1228725"/>
              <a:gd name="connsiteX0" fmla="*/ 250825 w 775392"/>
              <a:gd name="connsiteY0" fmla="*/ 0 h 1228725"/>
              <a:gd name="connsiteX1" fmla="*/ 768350 w 775392"/>
              <a:gd name="connsiteY1" fmla="*/ 885825 h 1228725"/>
              <a:gd name="connsiteX2" fmla="*/ 0 w 775392"/>
              <a:gd name="connsiteY2" fmla="*/ 1228725 h 1228725"/>
              <a:gd name="connsiteX0" fmla="*/ 250825 w 604833"/>
              <a:gd name="connsiteY0" fmla="*/ 0 h 1228725"/>
              <a:gd name="connsiteX1" fmla="*/ 577850 w 604833"/>
              <a:gd name="connsiteY1" fmla="*/ 1033462 h 1228725"/>
              <a:gd name="connsiteX2" fmla="*/ 0 w 604833"/>
              <a:gd name="connsiteY2" fmla="*/ 1228725 h 1228725"/>
              <a:gd name="connsiteX0" fmla="*/ 250825 w 651327"/>
              <a:gd name="connsiteY0" fmla="*/ 0 h 1228725"/>
              <a:gd name="connsiteX1" fmla="*/ 577850 w 651327"/>
              <a:gd name="connsiteY1" fmla="*/ 1033462 h 1228725"/>
              <a:gd name="connsiteX2" fmla="*/ 0 w 651327"/>
              <a:gd name="connsiteY2" fmla="*/ 1228725 h 1228725"/>
              <a:gd name="connsiteX0" fmla="*/ 250825 w 637919"/>
              <a:gd name="connsiteY0" fmla="*/ 0 h 1228725"/>
              <a:gd name="connsiteX1" fmla="*/ 577850 w 637919"/>
              <a:gd name="connsiteY1" fmla="*/ 1033462 h 1228725"/>
              <a:gd name="connsiteX2" fmla="*/ 0 w 637919"/>
              <a:gd name="connsiteY2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919" h="1228725">
                <a:moveTo>
                  <a:pt x="250825" y="0"/>
                </a:moveTo>
                <a:cubicBezTo>
                  <a:pt x="597958" y="157162"/>
                  <a:pt x="724429" y="800100"/>
                  <a:pt x="577850" y="1033462"/>
                </a:cubicBezTo>
                <a:cubicBezTo>
                  <a:pt x="431271" y="1266824"/>
                  <a:pt x="441854" y="1058862"/>
                  <a:pt x="0" y="122872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: 形状 4">
            <a:extLst>
              <a:ext uri="{FF2B5EF4-FFF2-40B4-BE49-F238E27FC236}">
                <a16:creationId xmlns:a16="http://schemas.microsoft.com/office/drawing/2014/main" id="{8D90EE67-F60C-49FD-9755-ADD22CD9B4B7}"/>
              </a:ext>
            </a:extLst>
          </p:cNvPr>
          <p:cNvSpPr/>
          <p:nvPr/>
        </p:nvSpPr>
        <p:spPr>
          <a:xfrm>
            <a:off x="9418702" y="3290425"/>
            <a:ext cx="1384300" cy="722680"/>
          </a:xfrm>
          <a:custGeom>
            <a:avLst/>
            <a:gdLst>
              <a:gd name="connsiteX0" fmla="*/ 952500 w 978423"/>
              <a:gd name="connsiteY0" fmla="*/ 0 h 1202502"/>
              <a:gd name="connsiteX1" fmla="*/ 857250 w 978423"/>
              <a:gd name="connsiteY1" fmla="*/ 1193800 h 1202502"/>
              <a:gd name="connsiteX2" fmla="*/ 0 w 978423"/>
              <a:gd name="connsiteY2" fmla="*/ 444500 h 1202502"/>
              <a:gd name="connsiteX0" fmla="*/ 876300 w 936213"/>
              <a:gd name="connsiteY0" fmla="*/ 0 h 1094470"/>
              <a:gd name="connsiteX1" fmla="*/ 857250 w 936213"/>
              <a:gd name="connsiteY1" fmla="*/ 1089025 h 1094470"/>
              <a:gd name="connsiteX2" fmla="*/ 0 w 936213"/>
              <a:gd name="connsiteY2" fmla="*/ 339725 h 1094470"/>
              <a:gd name="connsiteX0" fmla="*/ 1384300 w 1481044"/>
              <a:gd name="connsiteY0" fmla="*/ 0 h 1090079"/>
              <a:gd name="connsiteX1" fmla="*/ 1365250 w 1481044"/>
              <a:gd name="connsiteY1" fmla="*/ 1089025 h 1090079"/>
              <a:gd name="connsiteX2" fmla="*/ 0 w 1481044"/>
              <a:gd name="connsiteY2" fmla="*/ 168275 h 1090079"/>
              <a:gd name="connsiteX0" fmla="*/ 1384300 w 1386299"/>
              <a:gd name="connsiteY0" fmla="*/ 0 h 792800"/>
              <a:gd name="connsiteX1" fmla="*/ 831850 w 1386299"/>
              <a:gd name="connsiteY1" fmla="*/ 790575 h 792800"/>
              <a:gd name="connsiteX2" fmla="*/ 0 w 1386299"/>
              <a:gd name="connsiteY2" fmla="*/ 168275 h 792800"/>
              <a:gd name="connsiteX0" fmla="*/ 1384300 w 1384300"/>
              <a:gd name="connsiteY0" fmla="*/ 0 h 792800"/>
              <a:gd name="connsiteX1" fmla="*/ 831850 w 1384300"/>
              <a:gd name="connsiteY1" fmla="*/ 790575 h 792800"/>
              <a:gd name="connsiteX2" fmla="*/ 0 w 1384300"/>
              <a:gd name="connsiteY2" fmla="*/ 168275 h 792800"/>
              <a:gd name="connsiteX0" fmla="*/ 1384300 w 1384300"/>
              <a:gd name="connsiteY0" fmla="*/ 0 h 736234"/>
              <a:gd name="connsiteX1" fmla="*/ 717550 w 1384300"/>
              <a:gd name="connsiteY1" fmla="*/ 733425 h 736234"/>
              <a:gd name="connsiteX2" fmla="*/ 0 w 1384300"/>
              <a:gd name="connsiteY2" fmla="*/ 168275 h 736234"/>
              <a:gd name="connsiteX0" fmla="*/ 1384300 w 1384300"/>
              <a:gd name="connsiteY0" fmla="*/ 0 h 752223"/>
              <a:gd name="connsiteX1" fmla="*/ 717550 w 1384300"/>
              <a:gd name="connsiteY1" fmla="*/ 733425 h 752223"/>
              <a:gd name="connsiteX2" fmla="*/ 0 w 1384300"/>
              <a:gd name="connsiteY2" fmla="*/ 168275 h 752223"/>
              <a:gd name="connsiteX0" fmla="*/ 1384300 w 1384300"/>
              <a:gd name="connsiteY0" fmla="*/ 0 h 729603"/>
              <a:gd name="connsiteX1" fmla="*/ 536575 w 1384300"/>
              <a:gd name="connsiteY1" fmla="*/ 709612 h 729603"/>
              <a:gd name="connsiteX2" fmla="*/ 0 w 1384300"/>
              <a:gd name="connsiteY2" fmla="*/ 168275 h 729603"/>
              <a:gd name="connsiteX0" fmla="*/ 1384300 w 1384300"/>
              <a:gd name="connsiteY0" fmla="*/ 0 h 722680"/>
              <a:gd name="connsiteX1" fmla="*/ 536575 w 1384300"/>
              <a:gd name="connsiteY1" fmla="*/ 709612 h 722680"/>
              <a:gd name="connsiteX2" fmla="*/ 0 w 1384300"/>
              <a:gd name="connsiteY2" fmla="*/ 168275 h 72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722680">
                <a:moveTo>
                  <a:pt x="1384300" y="0"/>
                </a:moveTo>
                <a:cubicBezTo>
                  <a:pt x="1330325" y="355071"/>
                  <a:pt x="772054" y="805391"/>
                  <a:pt x="536575" y="709612"/>
                </a:cubicBezTo>
                <a:cubicBezTo>
                  <a:pt x="301096" y="613833"/>
                  <a:pt x="349250" y="579966"/>
                  <a:pt x="0" y="1682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: 形状 5">
            <a:extLst>
              <a:ext uri="{FF2B5EF4-FFF2-40B4-BE49-F238E27FC236}">
                <a16:creationId xmlns:a16="http://schemas.microsoft.com/office/drawing/2014/main" id="{D80E6F50-C33D-43C0-91FB-5B46CB1346AD}"/>
              </a:ext>
            </a:extLst>
          </p:cNvPr>
          <p:cNvSpPr/>
          <p:nvPr/>
        </p:nvSpPr>
        <p:spPr>
          <a:xfrm>
            <a:off x="8579942" y="2264900"/>
            <a:ext cx="860985" cy="1200150"/>
          </a:xfrm>
          <a:custGeom>
            <a:avLst/>
            <a:gdLst>
              <a:gd name="connsiteX0" fmla="*/ 1526029 w 1526029"/>
              <a:gd name="connsiteY0" fmla="*/ 971550 h 1153499"/>
              <a:gd name="connsiteX1" fmla="*/ 46479 w 1526029"/>
              <a:gd name="connsiteY1" fmla="*/ 1079500 h 1153499"/>
              <a:gd name="connsiteX2" fmla="*/ 516379 w 1526029"/>
              <a:gd name="connsiteY2" fmla="*/ 0 h 1153499"/>
              <a:gd name="connsiteX0" fmla="*/ 1025350 w 1025350"/>
              <a:gd name="connsiteY0" fmla="*/ 800100 h 1114801"/>
              <a:gd name="connsiteX1" fmla="*/ 18875 w 1025350"/>
              <a:gd name="connsiteY1" fmla="*/ 1079500 h 1114801"/>
              <a:gd name="connsiteX2" fmla="*/ 488775 w 1025350"/>
              <a:gd name="connsiteY2" fmla="*/ 0 h 1114801"/>
              <a:gd name="connsiteX0" fmla="*/ 1024341 w 1024341"/>
              <a:gd name="connsiteY0" fmla="*/ 1200150 h 1540551"/>
              <a:gd name="connsiteX1" fmla="*/ 17866 w 1024341"/>
              <a:gd name="connsiteY1" fmla="*/ 1479550 h 1540551"/>
              <a:gd name="connsiteX2" fmla="*/ 497291 w 1024341"/>
              <a:gd name="connsiteY2" fmla="*/ 0 h 1540551"/>
              <a:gd name="connsiteX0" fmla="*/ 850434 w 850434"/>
              <a:gd name="connsiteY0" fmla="*/ 1200150 h 1229266"/>
              <a:gd name="connsiteX1" fmla="*/ 37634 w 850434"/>
              <a:gd name="connsiteY1" fmla="*/ 768350 h 1229266"/>
              <a:gd name="connsiteX2" fmla="*/ 323384 w 850434"/>
              <a:gd name="connsiteY2" fmla="*/ 0 h 1229266"/>
              <a:gd name="connsiteX0" fmla="*/ 814302 w 814302"/>
              <a:gd name="connsiteY0" fmla="*/ 1200150 h 1229448"/>
              <a:gd name="connsiteX1" fmla="*/ 1502 w 814302"/>
              <a:gd name="connsiteY1" fmla="*/ 768350 h 1229448"/>
              <a:gd name="connsiteX2" fmla="*/ 287252 w 814302"/>
              <a:gd name="connsiteY2" fmla="*/ 0 h 1229448"/>
              <a:gd name="connsiteX0" fmla="*/ 842697 w 842697"/>
              <a:gd name="connsiteY0" fmla="*/ 1200150 h 1219669"/>
              <a:gd name="connsiteX1" fmla="*/ 1322 w 842697"/>
              <a:gd name="connsiteY1" fmla="*/ 530225 h 1219669"/>
              <a:gd name="connsiteX2" fmla="*/ 315647 w 842697"/>
              <a:gd name="connsiteY2" fmla="*/ 0 h 1219669"/>
              <a:gd name="connsiteX0" fmla="*/ 841957 w 841957"/>
              <a:gd name="connsiteY0" fmla="*/ 1200150 h 1200150"/>
              <a:gd name="connsiteX1" fmla="*/ 582 w 841957"/>
              <a:gd name="connsiteY1" fmla="*/ 530225 h 1200150"/>
              <a:gd name="connsiteX2" fmla="*/ 314907 w 841957"/>
              <a:gd name="connsiteY2" fmla="*/ 0 h 1200150"/>
              <a:gd name="connsiteX0" fmla="*/ 860985 w 860985"/>
              <a:gd name="connsiteY0" fmla="*/ 1200150 h 1200150"/>
              <a:gd name="connsiteX1" fmla="*/ 560 w 860985"/>
              <a:gd name="connsiteY1" fmla="*/ 649287 h 1200150"/>
              <a:gd name="connsiteX2" fmla="*/ 333935 w 860985"/>
              <a:gd name="connsiteY2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985" h="1200150">
                <a:moveTo>
                  <a:pt x="860985" y="1200150"/>
                </a:moveTo>
                <a:cubicBezTo>
                  <a:pt x="505384" y="1192212"/>
                  <a:pt x="-19548" y="852487"/>
                  <a:pt x="560" y="649287"/>
                </a:cubicBezTo>
                <a:cubicBezTo>
                  <a:pt x="20668" y="446087"/>
                  <a:pt x="14847" y="458787"/>
                  <a:pt x="333935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: 形状 6">
            <a:extLst>
              <a:ext uri="{FF2B5EF4-FFF2-40B4-BE49-F238E27FC236}">
                <a16:creationId xmlns:a16="http://schemas.microsoft.com/office/drawing/2014/main" id="{5CC54C78-BA98-414D-8C12-193924883087}"/>
              </a:ext>
            </a:extLst>
          </p:cNvPr>
          <p:cNvSpPr/>
          <p:nvPr/>
        </p:nvSpPr>
        <p:spPr>
          <a:xfrm>
            <a:off x="8852871" y="1164398"/>
            <a:ext cx="1070657" cy="1081452"/>
          </a:xfrm>
          <a:custGeom>
            <a:avLst/>
            <a:gdLst>
              <a:gd name="connsiteX0" fmla="*/ 546296 w 1365446"/>
              <a:gd name="connsiteY0" fmla="*/ 1322096 h 1322096"/>
              <a:gd name="connsiteX1" fmla="*/ 31946 w 1365446"/>
              <a:gd name="connsiteY1" fmla="*/ 134646 h 1322096"/>
              <a:gd name="connsiteX2" fmla="*/ 1365446 w 1365446"/>
              <a:gd name="connsiteY2" fmla="*/ 77496 h 1322096"/>
              <a:gd name="connsiteX0" fmla="*/ 558741 w 1590616"/>
              <a:gd name="connsiteY0" fmla="*/ 1352444 h 1352444"/>
              <a:gd name="connsiteX1" fmla="*/ 44391 w 1590616"/>
              <a:gd name="connsiteY1" fmla="*/ 164994 h 1352444"/>
              <a:gd name="connsiteX2" fmla="*/ 1590616 w 1590616"/>
              <a:gd name="connsiteY2" fmla="*/ 57044 h 1352444"/>
              <a:gd name="connsiteX0" fmla="*/ 588889 w 1585839"/>
              <a:gd name="connsiteY0" fmla="*/ 937239 h 937239"/>
              <a:gd name="connsiteX1" fmla="*/ 39614 w 1585839"/>
              <a:gd name="connsiteY1" fmla="*/ 146664 h 937239"/>
              <a:gd name="connsiteX2" fmla="*/ 1585839 w 1585839"/>
              <a:gd name="connsiteY2" fmla="*/ 38714 h 937239"/>
              <a:gd name="connsiteX0" fmla="*/ 197896 w 1194846"/>
              <a:gd name="connsiteY0" fmla="*/ 1068964 h 1068964"/>
              <a:gd name="connsiteX1" fmla="*/ 175671 w 1194846"/>
              <a:gd name="connsiteY1" fmla="*/ 56139 h 1068964"/>
              <a:gd name="connsiteX2" fmla="*/ 1194846 w 1194846"/>
              <a:gd name="connsiteY2" fmla="*/ 170439 h 1068964"/>
              <a:gd name="connsiteX0" fmla="*/ 124040 w 1120990"/>
              <a:gd name="connsiteY0" fmla="*/ 1138305 h 1138305"/>
              <a:gd name="connsiteX1" fmla="*/ 363752 w 1120990"/>
              <a:gd name="connsiteY1" fmla="*/ 44518 h 1138305"/>
              <a:gd name="connsiteX2" fmla="*/ 1120990 w 1120990"/>
              <a:gd name="connsiteY2" fmla="*/ 239780 h 1138305"/>
              <a:gd name="connsiteX0" fmla="*/ 152230 w 1149180"/>
              <a:gd name="connsiteY0" fmla="*/ 1093854 h 1093854"/>
              <a:gd name="connsiteX1" fmla="*/ 391942 w 1149180"/>
              <a:gd name="connsiteY1" fmla="*/ 67 h 1093854"/>
              <a:gd name="connsiteX2" fmla="*/ 1149180 w 1149180"/>
              <a:gd name="connsiteY2" fmla="*/ 195329 h 1093854"/>
              <a:gd name="connsiteX0" fmla="*/ 144082 w 1141032"/>
              <a:gd name="connsiteY0" fmla="*/ 1093854 h 1093854"/>
              <a:gd name="connsiteX1" fmla="*/ 417131 w 1141032"/>
              <a:gd name="connsiteY1" fmla="*/ 67 h 1093854"/>
              <a:gd name="connsiteX2" fmla="*/ 1141032 w 1141032"/>
              <a:gd name="connsiteY2" fmla="*/ 195329 h 1093854"/>
              <a:gd name="connsiteX0" fmla="*/ 151046 w 1147996"/>
              <a:gd name="connsiteY0" fmla="*/ 1096832 h 1096832"/>
              <a:gd name="connsiteX1" fmla="*/ 424095 w 1147996"/>
              <a:gd name="connsiteY1" fmla="*/ 3045 h 1096832"/>
              <a:gd name="connsiteX2" fmla="*/ 1147996 w 1147996"/>
              <a:gd name="connsiteY2" fmla="*/ 198307 h 1096832"/>
              <a:gd name="connsiteX0" fmla="*/ 128925 w 1125875"/>
              <a:gd name="connsiteY0" fmla="*/ 1096832 h 1096832"/>
              <a:gd name="connsiteX1" fmla="*/ 401974 w 1125875"/>
              <a:gd name="connsiteY1" fmla="*/ 3045 h 1096832"/>
              <a:gd name="connsiteX2" fmla="*/ 1125875 w 1125875"/>
              <a:gd name="connsiteY2" fmla="*/ 198307 h 1096832"/>
              <a:gd name="connsiteX0" fmla="*/ 117796 w 1114746"/>
              <a:gd name="connsiteY0" fmla="*/ 1087491 h 1087491"/>
              <a:gd name="connsiteX1" fmla="*/ 452758 w 1114746"/>
              <a:gd name="connsiteY1" fmla="*/ 3229 h 1087491"/>
              <a:gd name="connsiteX2" fmla="*/ 1114746 w 1114746"/>
              <a:gd name="connsiteY2" fmla="*/ 188966 h 1087491"/>
              <a:gd name="connsiteX0" fmla="*/ 107971 w 1109683"/>
              <a:gd name="connsiteY0" fmla="*/ 1099431 h 1099431"/>
              <a:gd name="connsiteX1" fmla="*/ 447695 w 1109683"/>
              <a:gd name="connsiteY1" fmla="*/ 43744 h 1099431"/>
              <a:gd name="connsiteX2" fmla="*/ 1109683 w 1109683"/>
              <a:gd name="connsiteY2" fmla="*/ 229481 h 1099431"/>
              <a:gd name="connsiteX0" fmla="*/ 52637 w 1054349"/>
              <a:gd name="connsiteY0" fmla="*/ 1099431 h 1099431"/>
              <a:gd name="connsiteX1" fmla="*/ 392361 w 1054349"/>
              <a:gd name="connsiteY1" fmla="*/ 43744 h 1099431"/>
              <a:gd name="connsiteX2" fmla="*/ 1054349 w 1054349"/>
              <a:gd name="connsiteY2" fmla="*/ 229481 h 1099431"/>
              <a:gd name="connsiteX0" fmla="*/ 53124 w 1054836"/>
              <a:gd name="connsiteY0" fmla="*/ 1116338 h 1116338"/>
              <a:gd name="connsiteX1" fmla="*/ 388085 w 1054836"/>
              <a:gd name="connsiteY1" fmla="*/ 41601 h 1116338"/>
              <a:gd name="connsiteX2" fmla="*/ 1054836 w 1054836"/>
              <a:gd name="connsiteY2" fmla="*/ 246388 h 1116338"/>
              <a:gd name="connsiteX0" fmla="*/ 68945 w 1070657"/>
              <a:gd name="connsiteY0" fmla="*/ 1082035 h 1082035"/>
              <a:gd name="connsiteX1" fmla="*/ 403906 w 1070657"/>
              <a:gd name="connsiteY1" fmla="*/ 7298 h 1082035"/>
              <a:gd name="connsiteX2" fmla="*/ 1070657 w 1070657"/>
              <a:gd name="connsiteY2" fmla="*/ 212085 h 1082035"/>
              <a:gd name="connsiteX0" fmla="*/ 68945 w 1070657"/>
              <a:gd name="connsiteY0" fmla="*/ 1081452 h 1081452"/>
              <a:gd name="connsiteX1" fmla="*/ 403906 w 1070657"/>
              <a:gd name="connsiteY1" fmla="*/ 6715 h 1081452"/>
              <a:gd name="connsiteX2" fmla="*/ 1070657 w 1070657"/>
              <a:gd name="connsiteY2" fmla="*/ 211502 h 10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657" h="1081452">
                <a:moveTo>
                  <a:pt x="68945" y="1081452"/>
                </a:moveTo>
                <a:cubicBezTo>
                  <a:pt x="-118380" y="739081"/>
                  <a:pt x="103604" y="51694"/>
                  <a:pt x="403906" y="6715"/>
                </a:cubicBezTo>
                <a:cubicBezTo>
                  <a:pt x="704208" y="-38264"/>
                  <a:pt x="710294" y="155410"/>
                  <a:pt x="1070657" y="21150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ED6D5DF-1126-41A5-97B1-4265FB5D9224}"/>
              </a:ext>
            </a:extLst>
          </p:cNvPr>
          <p:cNvSpPr txBox="1"/>
          <p:nvPr/>
        </p:nvSpPr>
        <p:spPr>
          <a:xfrm>
            <a:off x="9007136" y="1192047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⑥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EE59757-49D6-4104-BB65-6704695BE1AC}"/>
              </a:ext>
            </a:extLst>
          </p:cNvPr>
          <p:cNvSpPr txBox="1"/>
          <p:nvPr/>
        </p:nvSpPr>
        <p:spPr>
          <a:xfrm>
            <a:off x="8523458" y="2679238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⑦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A56227C-2B12-467B-B422-0AD5F22DCD19}"/>
              </a:ext>
            </a:extLst>
          </p:cNvPr>
          <p:cNvSpPr txBox="1"/>
          <p:nvPr/>
        </p:nvSpPr>
        <p:spPr>
          <a:xfrm>
            <a:off x="10985479" y="2724823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⑨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FF109D5-3CC0-44FD-8904-69689D862F3C}"/>
              </a:ext>
            </a:extLst>
          </p:cNvPr>
          <p:cNvSpPr txBox="1"/>
          <p:nvPr/>
        </p:nvSpPr>
        <p:spPr>
          <a:xfrm>
            <a:off x="10673320" y="1304696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⑩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C5CFEE0-1C60-4F28-A437-0C85C29BD86C}"/>
              </a:ext>
            </a:extLst>
          </p:cNvPr>
          <p:cNvSpPr txBox="1"/>
          <p:nvPr/>
        </p:nvSpPr>
        <p:spPr>
          <a:xfrm>
            <a:off x="9841793" y="3578107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00DF376-C377-4A05-8EC5-C5C178785481}"/>
                  </a:ext>
                </a:extLst>
              </p:cNvPr>
              <p:cNvSpPr txBox="1"/>
              <p:nvPr/>
            </p:nvSpPr>
            <p:spPr>
              <a:xfrm>
                <a:off x="6546451" y="5501220"/>
                <a:ext cx="5774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00DF376-C377-4A05-8EC5-C5C178785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451" y="5501220"/>
                <a:ext cx="577402" cy="461665"/>
              </a:xfrm>
              <a:prstGeom prst="rect">
                <a:avLst/>
              </a:prstGeom>
              <a:blipFill>
                <a:blip r:embed="rId9"/>
                <a:stretch>
                  <a:fillRect l="-3158" r="-2105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任意多边形: 形状 149">
            <a:extLst>
              <a:ext uri="{FF2B5EF4-FFF2-40B4-BE49-F238E27FC236}">
                <a16:creationId xmlns:a16="http://schemas.microsoft.com/office/drawing/2014/main" id="{4614B79B-C5F2-4A3B-B54D-8FAF58682AA1}"/>
              </a:ext>
            </a:extLst>
          </p:cNvPr>
          <p:cNvSpPr/>
          <p:nvPr/>
        </p:nvSpPr>
        <p:spPr>
          <a:xfrm>
            <a:off x="6868233" y="4658281"/>
            <a:ext cx="138031" cy="692967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  <a:gd name="connsiteX0" fmla="*/ 0 w 81252"/>
              <a:gd name="connsiteY0" fmla="*/ 0 h 445944"/>
              <a:gd name="connsiteX1" fmla="*/ 80881 w 81252"/>
              <a:gd name="connsiteY1" fmla="*/ 344979 h 445944"/>
              <a:gd name="connsiteX2" fmla="*/ 40876 w 81252"/>
              <a:gd name="connsiteY2" fmla="*/ 445944 h 445944"/>
              <a:gd name="connsiteX0" fmla="*/ 0 w 84276"/>
              <a:gd name="connsiteY0" fmla="*/ 0 h 445944"/>
              <a:gd name="connsiteX1" fmla="*/ 83946 w 84276"/>
              <a:gd name="connsiteY1" fmla="*/ 249970 h 445944"/>
              <a:gd name="connsiteX2" fmla="*/ 40876 w 84276"/>
              <a:gd name="connsiteY2" fmla="*/ 445944 h 445944"/>
              <a:gd name="connsiteX0" fmla="*/ 0 w 88827"/>
              <a:gd name="connsiteY0" fmla="*/ 0 h 445944"/>
              <a:gd name="connsiteX1" fmla="*/ 88543 w 88827"/>
              <a:gd name="connsiteY1" fmla="*/ 237711 h 445944"/>
              <a:gd name="connsiteX2" fmla="*/ 40876 w 88827"/>
              <a:gd name="connsiteY2" fmla="*/ 445944 h 44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27" h="445944">
                <a:moveTo>
                  <a:pt x="0" y="0"/>
                </a:moveTo>
                <a:cubicBezTo>
                  <a:pt x="28734" y="93186"/>
                  <a:pt x="85051" y="180244"/>
                  <a:pt x="88543" y="237711"/>
                </a:cubicBezTo>
                <a:cubicBezTo>
                  <a:pt x="92035" y="295178"/>
                  <a:pt x="62624" y="424195"/>
                  <a:pt x="40876" y="44594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: 形状 10">
            <a:extLst>
              <a:ext uri="{FF2B5EF4-FFF2-40B4-BE49-F238E27FC236}">
                <a16:creationId xmlns:a16="http://schemas.microsoft.com/office/drawing/2014/main" id="{5C9DD521-1CEF-4EAE-B57F-C7683B8E0B7A}"/>
              </a:ext>
            </a:extLst>
          </p:cNvPr>
          <p:cNvSpPr/>
          <p:nvPr/>
        </p:nvSpPr>
        <p:spPr>
          <a:xfrm>
            <a:off x="6269051" y="5149025"/>
            <a:ext cx="661988" cy="188035"/>
          </a:xfrm>
          <a:custGeom>
            <a:avLst/>
            <a:gdLst>
              <a:gd name="connsiteX0" fmla="*/ 498475 w 498475"/>
              <a:gd name="connsiteY0" fmla="*/ 227835 h 227835"/>
              <a:gd name="connsiteX1" fmla="*/ 317500 w 498475"/>
              <a:gd name="connsiteY1" fmla="*/ 15110 h 227835"/>
              <a:gd name="connsiteX2" fmla="*/ 0 w 498475"/>
              <a:gd name="connsiteY2" fmla="*/ 34160 h 227835"/>
              <a:gd name="connsiteX0" fmla="*/ 510381 w 510381"/>
              <a:gd name="connsiteY0" fmla="*/ 220403 h 220403"/>
              <a:gd name="connsiteX1" fmla="*/ 329406 w 510381"/>
              <a:gd name="connsiteY1" fmla="*/ 7678 h 220403"/>
              <a:gd name="connsiteX2" fmla="*/ 0 w 510381"/>
              <a:gd name="connsiteY2" fmla="*/ 57684 h 220403"/>
              <a:gd name="connsiteX0" fmla="*/ 510381 w 510381"/>
              <a:gd name="connsiteY0" fmla="*/ 221691 h 221691"/>
              <a:gd name="connsiteX1" fmla="*/ 329406 w 510381"/>
              <a:gd name="connsiteY1" fmla="*/ 8966 h 221691"/>
              <a:gd name="connsiteX2" fmla="*/ 0 w 510381"/>
              <a:gd name="connsiteY2" fmla="*/ 58972 h 221691"/>
              <a:gd name="connsiteX0" fmla="*/ 510381 w 510381"/>
              <a:gd name="connsiteY0" fmla="*/ 209792 h 209792"/>
              <a:gd name="connsiteX1" fmla="*/ 322263 w 510381"/>
              <a:gd name="connsiteY1" fmla="*/ 11355 h 209792"/>
              <a:gd name="connsiteX2" fmla="*/ 0 w 510381"/>
              <a:gd name="connsiteY2" fmla="*/ 47073 h 209792"/>
              <a:gd name="connsiteX0" fmla="*/ 510381 w 510381"/>
              <a:gd name="connsiteY0" fmla="*/ 202540 h 202540"/>
              <a:gd name="connsiteX1" fmla="*/ 312738 w 510381"/>
              <a:gd name="connsiteY1" fmla="*/ 13628 h 202540"/>
              <a:gd name="connsiteX2" fmla="*/ 0 w 510381"/>
              <a:gd name="connsiteY2" fmla="*/ 39821 h 202540"/>
              <a:gd name="connsiteX0" fmla="*/ 526256 w 526256"/>
              <a:gd name="connsiteY0" fmla="*/ 196913 h 196913"/>
              <a:gd name="connsiteX1" fmla="*/ 328613 w 526256"/>
              <a:gd name="connsiteY1" fmla="*/ 8001 h 196913"/>
              <a:gd name="connsiteX2" fmla="*/ 0 w 526256"/>
              <a:gd name="connsiteY2" fmla="*/ 65944 h 196913"/>
              <a:gd name="connsiteX0" fmla="*/ 526256 w 526256"/>
              <a:gd name="connsiteY0" fmla="*/ 180597 h 180597"/>
              <a:gd name="connsiteX1" fmla="*/ 315913 w 526256"/>
              <a:gd name="connsiteY1" fmla="*/ 10735 h 180597"/>
              <a:gd name="connsiteX2" fmla="*/ 0 w 526256"/>
              <a:gd name="connsiteY2" fmla="*/ 49628 h 180597"/>
              <a:gd name="connsiteX0" fmla="*/ 661988 w 661988"/>
              <a:gd name="connsiteY0" fmla="*/ 184655 h 184655"/>
              <a:gd name="connsiteX1" fmla="*/ 451645 w 661988"/>
              <a:gd name="connsiteY1" fmla="*/ 14793 h 184655"/>
              <a:gd name="connsiteX2" fmla="*/ 0 w 661988"/>
              <a:gd name="connsiteY2" fmla="*/ 37018 h 184655"/>
              <a:gd name="connsiteX0" fmla="*/ 661988 w 661988"/>
              <a:gd name="connsiteY0" fmla="*/ 188035 h 188035"/>
              <a:gd name="connsiteX1" fmla="*/ 392114 w 661988"/>
              <a:gd name="connsiteY1" fmla="*/ 13411 h 188035"/>
              <a:gd name="connsiteX2" fmla="*/ 0 w 661988"/>
              <a:gd name="connsiteY2" fmla="*/ 40398 h 18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988" h="188035">
                <a:moveTo>
                  <a:pt x="661988" y="188035"/>
                </a:moveTo>
                <a:cubicBezTo>
                  <a:pt x="613040" y="97812"/>
                  <a:pt x="477177" y="40531"/>
                  <a:pt x="392114" y="13411"/>
                </a:cubicBezTo>
                <a:cubicBezTo>
                  <a:pt x="307051" y="-13709"/>
                  <a:pt x="110066" y="2827"/>
                  <a:pt x="0" y="4039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: 形状 14">
            <a:extLst>
              <a:ext uri="{FF2B5EF4-FFF2-40B4-BE49-F238E27FC236}">
                <a16:creationId xmlns:a16="http://schemas.microsoft.com/office/drawing/2014/main" id="{6AB5B080-56B7-4FB9-BFA9-F0FE444320D7}"/>
              </a:ext>
            </a:extLst>
          </p:cNvPr>
          <p:cNvSpPr/>
          <p:nvPr/>
        </p:nvSpPr>
        <p:spPr>
          <a:xfrm>
            <a:off x="6508763" y="5349759"/>
            <a:ext cx="428625" cy="551656"/>
          </a:xfrm>
          <a:custGeom>
            <a:avLst/>
            <a:gdLst>
              <a:gd name="connsiteX0" fmla="*/ 302805 w 302805"/>
              <a:gd name="connsiteY0" fmla="*/ 0 h 473075"/>
              <a:gd name="connsiteX1" fmla="*/ 26580 w 302805"/>
              <a:gd name="connsiteY1" fmla="*/ 149225 h 473075"/>
              <a:gd name="connsiteX2" fmla="*/ 26580 w 302805"/>
              <a:gd name="connsiteY2" fmla="*/ 473075 h 473075"/>
              <a:gd name="connsiteX0" fmla="*/ 363368 w 363368"/>
              <a:gd name="connsiteY0" fmla="*/ 0 h 418306"/>
              <a:gd name="connsiteX1" fmla="*/ 87143 w 363368"/>
              <a:gd name="connsiteY1" fmla="*/ 149225 h 418306"/>
              <a:gd name="connsiteX2" fmla="*/ 6180 w 363368"/>
              <a:gd name="connsiteY2" fmla="*/ 418306 h 418306"/>
              <a:gd name="connsiteX0" fmla="*/ 357188 w 357188"/>
              <a:gd name="connsiteY0" fmla="*/ 0 h 418306"/>
              <a:gd name="connsiteX1" fmla="*/ 80963 w 357188"/>
              <a:gd name="connsiteY1" fmla="*/ 149225 h 418306"/>
              <a:gd name="connsiteX2" fmla="*/ 0 w 357188"/>
              <a:gd name="connsiteY2" fmla="*/ 418306 h 418306"/>
              <a:gd name="connsiteX0" fmla="*/ 357188 w 357188"/>
              <a:gd name="connsiteY0" fmla="*/ 0 h 418306"/>
              <a:gd name="connsiteX1" fmla="*/ 95250 w 357188"/>
              <a:gd name="connsiteY1" fmla="*/ 137319 h 418306"/>
              <a:gd name="connsiteX2" fmla="*/ 0 w 357188"/>
              <a:gd name="connsiteY2" fmla="*/ 418306 h 418306"/>
              <a:gd name="connsiteX0" fmla="*/ 428625 w 428625"/>
              <a:gd name="connsiteY0" fmla="*/ 0 h 551656"/>
              <a:gd name="connsiteX1" fmla="*/ 166687 w 428625"/>
              <a:gd name="connsiteY1" fmla="*/ 137319 h 551656"/>
              <a:gd name="connsiteX2" fmla="*/ 0 w 428625"/>
              <a:gd name="connsiteY2" fmla="*/ 551656 h 551656"/>
              <a:gd name="connsiteX0" fmla="*/ 428625 w 428625"/>
              <a:gd name="connsiteY0" fmla="*/ 0 h 551656"/>
              <a:gd name="connsiteX1" fmla="*/ 133350 w 428625"/>
              <a:gd name="connsiteY1" fmla="*/ 201613 h 551656"/>
              <a:gd name="connsiteX2" fmla="*/ 0 w 428625"/>
              <a:gd name="connsiteY2" fmla="*/ 551656 h 551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551656">
                <a:moveTo>
                  <a:pt x="428625" y="0"/>
                </a:moveTo>
                <a:cubicBezTo>
                  <a:pt x="313531" y="35189"/>
                  <a:pt x="192881" y="131895"/>
                  <a:pt x="133350" y="201613"/>
                </a:cubicBezTo>
                <a:cubicBezTo>
                  <a:pt x="73819" y="271331"/>
                  <a:pt x="5556" y="426773"/>
                  <a:pt x="0" y="55165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任意多边形: 形状 15">
            <a:extLst>
              <a:ext uri="{FF2B5EF4-FFF2-40B4-BE49-F238E27FC236}">
                <a16:creationId xmlns:a16="http://schemas.microsoft.com/office/drawing/2014/main" id="{80CD557B-83B8-4D42-BB67-0562B63B77B0}"/>
              </a:ext>
            </a:extLst>
          </p:cNvPr>
          <p:cNvSpPr/>
          <p:nvPr/>
        </p:nvSpPr>
        <p:spPr>
          <a:xfrm>
            <a:off x="6931831" y="5349759"/>
            <a:ext cx="483395" cy="520700"/>
          </a:xfrm>
          <a:custGeom>
            <a:avLst/>
            <a:gdLst>
              <a:gd name="connsiteX0" fmla="*/ 0 w 419100"/>
              <a:gd name="connsiteY0" fmla="*/ 0 h 292100"/>
              <a:gd name="connsiteX1" fmla="*/ 158750 w 419100"/>
              <a:gd name="connsiteY1" fmla="*/ 228600 h 292100"/>
              <a:gd name="connsiteX2" fmla="*/ 419100 w 419100"/>
              <a:gd name="connsiteY2" fmla="*/ 292100 h 292100"/>
              <a:gd name="connsiteX0" fmla="*/ 0 w 309563"/>
              <a:gd name="connsiteY0" fmla="*/ 0 h 404019"/>
              <a:gd name="connsiteX1" fmla="*/ 158750 w 309563"/>
              <a:gd name="connsiteY1" fmla="*/ 228600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80169 w 309563"/>
              <a:gd name="connsiteY1" fmla="*/ 254794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30995"/>
              <a:gd name="connsiteY0" fmla="*/ 0 h 413544"/>
              <a:gd name="connsiteX1" fmla="*/ 80170 w 330995"/>
              <a:gd name="connsiteY1" fmla="*/ 288131 h 413544"/>
              <a:gd name="connsiteX2" fmla="*/ 330995 w 330995"/>
              <a:gd name="connsiteY2" fmla="*/ 413544 h 413544"/>
              <a:gd name="connsiteX0" fmla="*/ 0 w 483395"/>
              <a:gd name="connsiteY0" fmla="*/ 0 h 520700"/>
              <a:gd name="connsiteX1" fmla="*/ 80170 w 483395"/>
              <a:gd name="connsiteY1" fmla="*/ 288131 h 520700"/>
              <a:gd name="connsiteX2" fmla="*/ 483395 w 483395"/>
              <a:gd name="connsiteY2" fmla="*/ 520700 h 520700"/>
              <a:gd name="connsiteX0" fmla="*/ 0 w 483395"/>
              <a:gd name="connsiteY0" fmla="*/ 0 h 520700"/>
              <a:gd name="connsiteX1" fmla="*/ 137320 w 483395"/>
              <a:gd name="connsiteY1" fmla="*/ 338137 h 520700"/>
              <a:gd name="connsiteX2" fmla="*/ 483395 w 483395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395" h="520700">
                <a:moveTo>
                  <a:pt x="0" y="0"/>
                </a:moveTo>
                <a:cubicBezTo>
                  <a:pt x="1588" y="132820"/>
                  <a:pt x="82154" y="269213"/>
                  <a:pt x="137320" y="338137"/>
                </a:cubicBezTo>
                <a:cubicBezTo>
                  <a:pt x="192486" y="407061"/>
                  <a:pt x="388145" y="513291"/>
                  <a:pt x="483395" y="5207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: 形状 16">
            <a:extLst>
              <a:ext uri="{FF2B5EF4-FFF2-40B4-BE49-F238E27FC236}">
                <a16:creationId xmlns:a16="http://schemas.microsoft.com/office/drawing/2014/main" id="{DAE9EC8A-79BB-40B6-9501-AF2319CA380C}"/>
              </a:ext>
            </a:extLst>
          </p:cNvPr>
          <p:cNvSpPr/>
          <p:nvPr/>
        </p:nvSpPr>
        <p:spPr>
          <a:xfrm>
            <a:off x="6940564" y="5087026"/>
            <a:ext cx="658019" cy="291379"/>
          </a:xfrm>
          <a:custGeom>
            <a:avLst/>
            <a:gdLst>
              <a:gd name="connsiteX0" fmla="*/ 0 w 488950"/>
              <a:gd name="connsiteY0" fmla="*/ 196850 h 250798"/>
              <a:gd name="connsiteX1" fmla="*/ 314325 w 488950"/>
              <a:gd name="connsiteY1" fmla="*/ 238125 h 250798"/>
              <a:gd name="connsiteX2" fmla="*/ 488950 w 488950"/>
              <a:gd name="connsiteY2" fmla="*/ 0 h 250798"/>
              <a:gd name="connsiteX0" fmla="*/ 0 w 488950"/>
              <a:gd name="connsiteY0" fmla="*/ 196850 h 243234"/>
              <a:gd name="connsiteX1" fmla="*/ 295275 w 488950"/>
              <a:gd name="connsiteY1" fmla="*/ 228600 h 243234"/>
              <a:gd name="connsiteX2" fmla="*/ 488950 w 488950"/>
              <a:gd name="connsiteY2" fmla="*/ 0 h 243234"/>
              <a:gd name="connsiteX0" fmla="*/ 0 w 658019"/>
              <a:gd name="connsiteY0" fmla="*/ 265907 h 312291"/>
              <a:gd name="connsiteX1" fmla="*/ 295275 w 658019"/>
              <a:gd name="connsiteY1" fmla="*/ 297657 h 312291"/>
              <a:gd name="connsiteX2" fmla="*/ 658019 w 658019"/>
              <a:gd name="connsiteY2" fmla="*/ 0 h 312291"/>
              <a:gd name="connsiteX0" fmla="*/ 0 w 658019"/>
              <a:gd name="connsiteY0" fmla="*/ 265907 h 291379"/>
              <a:gd name="connsiteX1" fmla="*/ 371475 w 658019"/>
              <a:gd name="connsiteY1" fmla="*/ 264319 h 291379"/>
              <a:gd name="connsiteX2" fmla="*/ 658019 w 658019"/>
              <a:gd name="connsiteY2" fmla="*/ 0 h 29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019" h="291379">
                <a:moveTo>
                  <a:pt x="0" y="265907"/>
                </a:moveTo>
                <a:cubicBezTo>
                  <a:pt x="116416" y="302948"/>
                  <a:pt x="289983" y="297127"/>
                  <a:pt x="371475" y="264319"/>
                </a:cubicBezTo>
                <a:cubicBezTo>
                  <a:pt x="452967" y="231511"/>
                  <a:pt x="611452" y="102658"/>
                  <a:pt x="658019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3897D88-5157-4EF9-8D90-8CEB4FB5D5AB}"/>
              </a:ext>
            </a:extLst>
          </p:cNvPr>
          <p:cNvSpPr txBox="1"/>
          <p:nvPr/>
        </p:nvSpPr>
        <p:spPr>
          <a:xfrm>
            <a:off x="6279111" y="5155438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④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5A4747F-C45B-4567-A3C6-0CB27C8ED8FB}"/>
              </a:ext>
            </a:extLst>
          </p:cNvPr>
          <p:cNvSpPr txBox="1"/>
          <p:nvPr/>
        </p:nvSpPr>
        <p:spPr>
          <a:xfrm>
            <a:off x="7104943" y="5342997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20A5781-C851-427B-98FD-070F219A3820}"/>
              </a:ext>
            </a:extLst>
          </p:cNvPr>
          <p:cNvSpPr txBox="1"/>
          <p:nvPr/>
        </p:nvSpPr>
        <p:spPr>
          <a:xfrm>
            <a:off x="6477472" y="4745074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⑤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F862311-4CB3-4970-BB8D-81AE5B3BE4C6}"/>
              </a:ext>
            </a:extLst>
          </p:cNvPr>
          <p:cNvSpPr txBox="1"/>
          <p:nvPr/>
        </p:nvSpPr>
        <p:spPr>
          <a:xfrm>
            <a:off x="6999961" y="4812213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90" name="任意多边形: 形状 2">
            <a:extLst>
              <a:ext uri="{FF2B5EF4-FFF2-40B4-BE49-F238E27FC236}">
                <a16:creationId xmlns:a16="http://schemas.microsoft.com/office/drawing/2014/main" id="{877ABC54-82C8-41C8-B6F4-0B6B06E2AF8B}"/>
              </a:ext>
            </a:extLst>
          </p:cNvPr>
          <p:cNvSpPr/>
          <p:nvPr/>
        </p:nvSpPr>
        <p:spPr>
          <a:xfrm>
            <a:off x="6839269" y="4113304"/>
            <a:ext cx="1262547" cy="803752"/>
          </a:xfrm>
          <a:custGeom>
            <a:avLst/>
            <a:gdLst>
              <a:gd name="connsiteX0" fmla="*/ 0 w 1022858"/>
              <a:gd name="connsiteY0" fmla="*/ 389858 h 955008"/>
              <a:gd name="connsiteX1" fmla="*/ 889000 w 1022858"/>
              <a:gd name="connsiteY1" fmla="*/ 21558 h 955008"/>
              <a:gd name="connsiteX2" fmla="*/ 1003300 w 1022858"/>
              <a:gd name="connsiteY2" fmla="*/ 955008 h 955008"/>
              <a:gd name="connsiteX0" fmla="*/ 0 w 1064214"/>
              <a:gd name="connsiteY0" fmla="*/ 396415 h 1075865"/>
              <a:gd name="connsiteX1" fmla="*/ 889000 w 1064214"/>
              <a:gd name="connsiteY1" fmla="*/ 28115 h 1075865"/>
              <a:gd name="connsiteX2" fmla="*/ 1054100 w 1064214"/>
              <a:gd name="connsiteY2" fmla="*/ 1075865 h 1075865"/>
              <a:gd name="connsiteX0" fmla="*/ 0 w 1132430"/>
              <a:gd name="connsiteY0" fmla="*/ 396415 h 1075865"/>
              <a:gd name="connsiteX1" fmla="*/ 955675 w 1132430"/>
              <a:gd name="connsiteY1" fmla="*/ 28115 h 1075865"/>
              <a:gd name="connsiteX2" fmla="*/ 1120775 w 1132430"/>
              <a:gd name="connsiteY2" fmla="*/ 1075865 h 1075865"/>
              <a:gd name="connsiteX0" fmla="*/ 0 w 1192646"/>
              <a:gd name="connsiteY0" fmla="*/ 191719 h 871169"/>
              <a:gd name="connsiteX1" fmla="*/ 1095375 w 1192646"/>
              <a:gd name="connsiteY1" fmla="*/ 74244 h 871169"/>
              <a:gd name="connsiteX2" fmla="*/ 1120775 w 1192646"/>
              <a:gd name="connsiteY2" fmla="*/ 871169 h 871169"/>
              <a:gd name="connsiteX0" fmla="*/ 0 w 1192646"/>
              <a:gd name="connsiteY0" fmla="*/ 171805 h 851255"/>
              <a:gd name="connsiteX1" fmla="*/ 1095375 w 1192646"/>
              <a:gd name="connsiteY1" fmla="*/ 54330 h 851255"/>
              <a:gd name="connsiteX2" fmla="*/ 1120775 w 1192646"/>
              <a:gd name="connsiteY2" fmla="*/ 851255 h 851255"/>
              <a:gd name="connsiteX0" fmla="*/ 0 w 1233298"/>
              <a:gd name="connsiteY0" fmla="*/ 121829 h 801279"/>
              <a:gd name="connsiteX1" fmla="*/ 1152525 w 1233298"/>
              <a:gd name="connsiteY1" fmla="*/ 80554 h 801279"/>
              <a:gd name="connsiteX2" fmla="*/ 1120775 w 1233298"/>
              <a:gd name="connsiteY2" fmla="*/ 801279 h 801279"/>
              <a:gd name="connsiteX0" fmla="*/ 0 w 1224843"/>
              <a:gd name="connsiteY0" fmla="*/ 151416 h 830866"/>
              <a:gd name="connsiteX1" fmla="*/ 1152525 w 1224843"/>
              <a:gd name="connsiteY1" fmla="*/ 110141 h 830866"/>
              <a:gd name="connsiteX2" fmla="*/ 1120775 w 1224843"/>
              <a:gd name="connsiteY2" fmla="*/ 830866 h 830866"/>
              <a:gd name="connsiteX0" fmla="*/ 0 w 1262547"/>
              <a:gd name="connsiteY0" fmla="*/ 124302 h 803752"/>
              <a:gd name="connsiteX1" fmla="*/ 1200150 w 1262547"/>
              <a:gd name="connsiteY1" fmla="*/ 130652 h 803752"/>
              <a:gd name="connsiteX2" fmla="*/ 1120775 w 1262547"/>
              <a:gd name="connsiteY2" fmla="*/ 803752 h 8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547" h="803752">
                <a:moveTo>
                  <a:pt x="0" y="124302"/>
                </a:moveTo>
                <a:cubicBezTo>
                  <a:pt x="337078" y="-30744"/>
                  <a:pt x="1032404" y="-54028"/>
                  <a:pt x="1200150" y="130652"/>
                </a:cubicBezTo>
                <a:cubicBezTo>
                  <a:pt x="1367896" y="315332"/>
                  <a:pt x="1147233" y="384123"/>
                  <a:pt x="1120775" y="80375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: 形状 3">
            <a:extLst>
              <a:ext uri="{FF2B5EF4-FFF2-40B4-BE49-F238E27FC236}">
                <a16:creationId xmlns:a16="http://schemas.microsoft.com/office/drawing/2014/main" id="{3E5C1008-FE05-4115-9B51-4F4656BEB29A}"/>
              </a:ext>
            </a:extLst>
          </p:cNvPr>
          <p:cNvSpPr/>
          <p:nvPr/>
        </p:nvSpPr>
        <p:spPr>
          <a:xfrm>
            <a:off x="7718745" y="4913882"/>
            <a:ext cx="637919" cy="1228725"/>
          </a:xfrm>
          <a:custGeom>
            <a:avLst/>
            <a:gdLst>
              <a:gd name="connsiteX0" fmla="*/ 69850 w 895587"/>
              <a:gd name="connsiteY0" fmla="*/ 0 h 1238250"/>
              <a:gd name="connsiteX1" fmla="*/ 895350 w 895587"/>
              <a:gd name="connsiteY1" fmla="*/ 692150 h 1238250"/>
              <a:gd name="connsiteX2" fmla="*/ 0 w 895587"/>
              <a:gd name="connsiteY2" fmla="*/ 1238250 h 1238250"/>
              <a:gd name="connsiteX0" fmla="*/ 136525 w 896365"/>
              <a:gd name="connsiteY0" fmla="*/ 0 h 1127125"/>
              <a:gd name="connsiteX1" fmla="*/ 895350 w 896365"/>
              <a:gd name="connsiteY1" fmla="*/ 581025 h 1127125"/>
              <a:gd name="connsiteX2" fmla="*/ 0 w 896365"/>
              <a:gd name="connsiteY2" fmla="*/ 1127125 h 1127125"/>
              <a:gd name="connsiteX0" fmla="*/ 250825 w 1012790"/>
              <a:gd name="connsiteY0" fmla="*/ 0 h 1228725"/>
              <a:gd name="connsiteX1" fmla="*/ 1009650 w 1012790"/>
              <a:gd name="connsiteY1" fmla="*/ 581025 h 1228725"/>
              <a:gd name="connsiteX2" fmla="*/ 0 w 1012790"/>
              <a:gd name="connsiteY2" fmla="*/ 1228725 h 1228725"/>
              <a:gd name="connsiteX0" fmla="*/ 250825 w 775392"/>
              <a:gd name="connsiteY0" fmla="*/ 0 h 1228725"/>
              <a:gd name="connsiteX1" fmla="*/ 768350 w 775392"/>
              <a:gd name="connsiteY1" fmla="*/ 885825 h 1228725"/>
              <a:gd name="connsiteX2" fmla="*/ 0 w 775392"/>
              <a:gd name="connsiteY2" fmla="*/ 1228725 h 1228725"/>
              <a:gd name="connsiteX0" fmla="*/ 250825 w 604833"/>
              <a:gd name="connsiteY0" fmla="*/ 0 h 1228725"/>
              <a:gd name="connsiteX1" fmla="*/ 577850 w 604833"/>
              <a:gd name="connsiteY1" fmla="*/ 1033462 h 1228725"/>
              <a:gd name="connsiteX2" fmla="*/ 0 w 604833"/>
              <a:gd name="connsiteY2" fmla="*/ 1228725 h 1228725"/>
              <a:gd name="connsiteX0" fmla="*/ 250825 w 651327"/>
              <a:gd name="connsiteY0" fmla="*/ 0 h 1228725"/>
              <a:gd name="connsiteX1" fmla="*/ 577850 w 651327"/>
              <a:gd name="connsiteY1" fmla="*/ 1033462 h 1228725"/>
              <a:gd name="connsiteX2" fmla="*/ 0 w 651327"/>
              <a:gd name="connsiteY2" fmla="*/ 1228725 h 1228725"/>
              <a:gd name="connsiteX0" fmla="*/ 250825 w 637919"/>
              <a:gd name="connsiteY0" fmla="*/ 0 h 1228725"/>
              <a:gd name="connsiteX1" fmla="*/ 577850 w 637919"/>
              <a:gd name="connsiteY1" fmla="*/ 1033462 h 1228725"/>
              <a:gd name="connsiteX2" fmla="*/ 0 w 637919"/>
              <a:gd name="connsiteY2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919" h="1228725">
                <a:moveTo>
                  <a:pt x="250825" y="0"/>
                </a:moveTo>
                <a:cubicBezTo>
                  <a:pt x="597958" y="157162"/>
                  <a:pt x="724429" y="800100"/>
                  <a:pt x="577850" y="1033462"/>
                </a:cubicBezTo>
                <a:cubicBezTo>
                  <a:pt x="431271" y="1266824"/>
                  <a:pt x="441854" y="1058862"/>
                  <a:pt x="0" y="122872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: 形状 4">
            <a:extLst>
              <a:ext uri="{FF2B5EF4-FFF2-40B4-BE49-F238E27FC236}">
                <a16:creationId xmlns:a16="http://schemas.microsoft.com/office/drawing/2014/main" id="{8D90EE67-F60C-49FD-9755-ADD22CD9B4B7}"/>
              </a:ext>
            </a:extLst>
          </p:cNvPr>
          <p:cNvSpPr/>
          <p:nvPr/>
        </p:nvSpPr>
        <p:spPr>
          <a:xfrm>
            <a:off x="6340795" y="6139431"/>
            <a:ext cx="1384300" cy="722680"/>
          </a:xfrm>
          <a:custGeom>
            <a:avLst/>
            <a:gdLst>
              <a:gd name="connsiteX0" fmla="*/ 952500 w 978423"/>
              <a:gd name="connsiteY0" fmla="*/ 0 h 1202502"/>
              <a:gd name="connsiteX1" fmla="*/ 857250 w 978423"/>
              <a:gd name="connsiteY1" fmla="*/ 1193800 h 1202502"/>
              <a:gd name="connsiteX2" fmla="*/ 0 w 978423"/>
              <a:gd name="connsiteY2" fmla="*/ 444500 h 1202502"/>
              <a:gd name="connsiteX0" fmla="*/ 876300 w 936213"/>
              <a:gd name="connsiteY0" fmla="*/ 0 h 1094470"/>
              <a:gd name="connsiteX1" fmla="*/ 857250 w 936213"/>
              <a:gd name="connsiteY1" fmla="*/ 1089025 h 1094470"/>
              <a:gd name="connsiteX2" fmla="*/ 0 w 936213"/>
              <a:gd name="connsiteY2" fmla="*/ 339725 h 1094470"/>
              <a:gd name="connsiteX0" fmla="*/ 1384300 w 1481044"/>
              <a:gd name="connsiteY0" fmla="*/ 0 h 1090079"/>
              <a:gd name="connsiteX1" fmla="*/ 1365250 w 1481044"/>
              <a:gd name="connsiteY1" fmla="*/ 1089025 h 1090079"/>
              <a:gd name="connsiteX2" fmla="*/ 0 w 1481044"/>
              <a:gd name="connsiteY2" fmla="*/ 168275 h 1090079"/>
              <a:gd name="connsiteX0" fmla="*/ 1384300 w 1386299"/>
              <a:gd name="connsiteY0" fmla="*/ 0 h 792800"/>
              <a:gd name="connsiteX1" fmla="*/ 831850 w 1386299"/>
              <a:gd name="connsiteY1" fmla="*/ 790575 h 792800"/>
              <a:gd name="connsiteX2" fmla="*/ 0 w 1386299"/>
              <a:gd name="connsiteY2" fmla="*/ 168275 h 792800"/>
              <a:gd name="connsiteX0" fmla="*/ 1384300 w 1384300"/>
              <a:gd name="connsiteY0" fmla="*/ 0 h 792800"/>
              <a:gd name="connsiteX1" fmla="*/ 831850 w 1384300"/>
              <a:gd name="connsiteY1" fmla="*/ 790575 h 792800"/>
              <a:gd name="connsiteX2" fmla="*/ 0 w 1384300"/>
              <a:gd name="connsiteY2" fmla="*/ 168275 h 792800"/>
              <a:gd name="connsiteX0" fmla="*/ 1384300 w 1384300"/>
              <a:gd name="connsiteY0" fmla="*/ 0 h 736234"/>
              <a:gd name="connsiteX1" fmla="*/ 717550 w 1384300"/>
              <a:gd name="connsiteY1" fmla="*/ 733425 h 736234"/>
              <a:gd name="connsiteX2" fmla="*/ 0 w 1384300"/>
              <a:gd name="connsiteY2" fmla="*/ 168275 h 736234"/>
              <a:gd name="connsiteX0" fmla="*/ 1384300 w 1384300"/>
              <a:gd name="connsiteY0" fmla="*/ 0 h 752223"/>
              <a:gd name="connsiteX1" fmla="*/ 717550 w 1384300"/>
              <a:gd name="connsiteY1" fmla="*/ 733425 h 752223"/>
              <a:gd name="connsiteX2" fmla="*/ 0 w 1384300"/>
              <a:gd name="connsiteY2" fmla="*/ 168275 h 752223"/>
              <a:gd name="connsiteX0" fmla="*/ 1384300 w 1384300"/>
              <a:gd name="connsiteY0" fmla="*/ 0 h 729603"/>
              <a:gd name="connsiteX1" fmla="*/ 536575 w 1384300"/>
              <a:gd name="connsiteY1" fmla="*/ 709612 h 729603"/>
              <a:gd name="connsiteX2" fmla="*/ 0 w 1384300"/>
              <a:gd name="connsiteY2" fmla="*/ 168275 h 729603"/>
              <a:gd name="connsiteX0" fmla="*/ 1384300 w 1384300"/>
              <a:gd name="connsiteY0" fmla="*/ 0 h 722680"/>
              <a:gd name="connsiteX1" fmla="*/ 536575 w 1384300"/>
              <a:gd name="connsiteY1" fmla="*/ 709612 h 722680"/>
              <a:gd name="connsiteX2" fmla="*/ 0 w 1384300"/>
              <a:gd name="connsiteY2" fmla="*/ 168275 h 72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722680">
                <a:moveTo>
                  <a:pt x="1384300" y="0"/>
                </a:moveTo>
                <a:cubicBezTo>
                  <a:pt x="1330325" y="355071"/>
                  <a:pt x="772054" y="805391"/>
                  <a:pt x="536575" y="709612"/>
                </a:cubicBezTo>
                <a:cubicBezTo>
                  <a:pt x="301096" y="613833"/>
                  <a:pt x="349250" y="579966"/>
                  <a:pt x="0" y="1682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任意多边形: 形状 5">
            <a:extLst>
              <a:ext uri="{FF2B5EF4-FFF2-40B4-BE49-F238E27FC236}">
                <a16:creationId xmlns:a16="http://schemas.microsoft.com/office/drawing/2014/main" id="{D80E6F50-C33D-43C0-91FB-5B46CB1346AD}"/>
              </a:ext>
            </a:extLst>
          </p:cNvPr>
          <p:cNvSpPr/>
          <p:nvPr/>
        </p:nvSpPr>
        <p:spPr>
          <a:xfrm>
            <a:off x="5502035" y="5113906"/>
            <a:ext cx="860985" cy="1200150"/>
          </a:xfrm>
          <a:custGeom>
            <a:avLst/>
            <a:gdLst>
              <a:gd name="connsiteX0" fmla="*/ 1526029 w 1526029"/>
              <a:gd name="connsiteY0" fmla="*/ 971550 h 1153499"/>
              <a:gd name="connsiteX1" fmla="*/ 46479 w 1526029"/>
              <a:gd name="connsiteY1" fmla="*/ 1079500 h 1153499"/>
              <a:gd name="connsiteX2" fmla="*/ 516379 w 1526029"/>
              <a:gd name="connsiteY2" fmla="*/ 0 h 1153499"/>
              <a:gd name="connsiteX0" fmla="*/ 1025350 w 1025350"/>
              <a:gd name="connsiteY0" fmla="*/ 800100 h 1114801"/>
              <a:gd name="connsiteX1" fmla="*/ 18875 w 1025350"/>
              <a:gd name="connsiteY1" fmla="*/ 1079500 h 1114801"/>
              <a:gd name="connsiteX2" fmla="*/ 488775 w 1025350"/>
              <a:gd name="connsiteY2" fmla="*/ 0 h 1114801"/>
              <a:gd name="connsiteX0" fmla="*/ 1024341 w 1024341"/>
              <a:gd name="connsiteY0" fmla="*/ 1200150 h 1540551"/>
              <a:gd name="connsiteX1" fmla="*/ 17866 w 1024341"/>
              <a:gd name="connsiteY1" fmla="*/ 1479550 h 1540551"/>
              <a:gd name="connsiteX2" fmla="*/ 497291 w 1024341"/>
              <a:gd name="connsiteY2" fmla="*/ 0 h 1540551"/>
              <a:gd name="connsiteX0" fmla="*/ 850434 w 850434"/>
              <a:gd name="connsiteY0" fmla="*/ 1200150 h 1229266"/>
              <a:gd name="connsiteX1" fmla="*/ 37634 w 850434"/>
              <a:gd name="connsiteY1" fmla="*/ 768350 h 1229266"/>
              <a:gd name="connsiteX2" fmla="*/ 323384 w 850434"/>
              <a:gd name="connsiteY2" fmla="*/ 0 h 1229266"/>
              <a:gd name="connsiteX0" fmla="*/ 814302 w 814302"/>
              <a:gd name="connsiteY0" fmla="*/ 1200150 h 1229448"/>
              <a:gd name="connsiteX1" fmla="*/ 1502 w 814302"/>
              <a:gd name="connsiteY1" fmla="*/ 768350 h 1229448"/>
              <a:gd name="connsiteX2" fmla="*/ 287252 w 814302"/>
              <a:gd name="connsiteY2" fmla="*/ 0 h 1229448"/>
              <a:gd name="connsiteX0" fmla="*/ 842697 w 842697"/>
              <a:gd name="connsiteY0" fmla="*/ 1200150 h 1219669"/>
              <a:gd name="connsiteX1" fmla="*/ 1322 w 842697"/>
              <a:gd name="connsiteY1" fmla="*/ 530225 h 1219669"/>
              <a:gd name="connsiteX2" fmla="*/ 315647 w 842697"/>
              <a:gd name="connsiteY2" fmla="*/ 0 h 1219669"/>
              <a:gd name="connsiteX0" fmla="*/ 841957 w 841957"/>
              <a:gd name="connsiteY0" fmla="*/ 1200150 h 1200150"/>
              <a:gd name="connsiteX1" fmla="*/ 582 w 841957"/>
              <a:gd name="connsiteY1" fmla="*/ 530225 h 1200150"/>
              <a:gd name="connsiteX2" fmla="*/ 314907 w 841957"/>
              <a:gd name="connsiteY2" fmla="*/ 0 h 1200150"/>
              <a:gd name="connsiteX0" fmla="*/ 860985 w 860985"/>
              <a:gd name="connsiteY0" fmla="*/ 1200150 h 1200150"/>
              <a:gd name="connsiteX1" fmla="*/ 560 w 860985"/>
              <a:gd name="connsiteY1" fmla="*/ 649287 h 1200150"/>
              <a:gd name="connsiteX2" fmla="*/ 333935 w 860985"/>
              <a:gd name="connsiteY2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985" h="1200150">
                <a:moveTo>
                  <a:pt x="860985" y="1200150"/>
                </a:moveTo>
                <a:cubicBezTo>
                  <a:pt x="505384" y="1192212"/>
                  <a:pt x="-19548" y="852487"/>
                  <a:pt x="560" y="649287"/>
                </a:cubicBezTo>
                <a:cubicBezTo>
                  <a:pt x="20668" y="446087"/>
                  <a:pt x="14847" y="458787"/>
                  <a:pt x="333935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: 形状 6">
            <a:extLst>
              <a:ext uri="{FF2B5EF4-FFF2-40B4-BE49-F238E27FC236}">
                <a16:creationId xmlns:a16="http://schemas.microsoft.com/office/drawing/2014/main" id="{5CC54C78-BA98-414D-8C12-193924883087}"/>
              </a:ext>
            </a:extLst>
          </p:cNvPr>
          <p:cNvSpPr/>
          <p:nvPr/>
        </p:nvSpPr>
        <p:spPr>
          <a:xfrm>
            <a:off x="5774964" y="4013404"/>
            <a:ext cx="1070657" cy="1081452"/>
          </a:xfrm>
          <a:custGeom>
            <a:avLst/>
            <a:gdLst>
              <a:gd name="connsiteX0" fmla="*/ 546296 w 1365446"/>
              <a:gd name="connsiteY0" fmla="*/ 1322096 h 1322096"/>
              <a:gd name="connsiteX1" fmla="*/ 31946 w 1365446"/>
              <a:gd name="connsiteY1" fmla="*/ 134646 h 1322096"/>
              <a:gd name="connsiteX2" fmla="*/ 1365446 w 1365446"/>
              <a:gd name="connsiteY2" fmla="*/ 77496 h 1322096"/>
              <a:gd name="connsiteX0" fmla="*/ 558741 w 1590616"/>
              <a:gd name="connsiteY0" fmla="*/ 1352444 h 1352444"/>
              <a:gd name="connsiteX1" fmla="*/ 44391 w 1590616"/>
              <a:gd name="connsiteY1" fmla="*/ 164994 h 1352444"/>
              <a:gd name="connsiteX2" fmla="*/ 1590616 w 1590616"/>
              <a:gd name="connsiteY2" fmla="*/ 57044 h 1352444"/>
              <a:gd name="connsiteX0" fmla="*/ 588889 w 1585839"/>
              <a:gd name="connsiteY0" fmla="*/ 937239 h 937239"/>
              <a:gd name="connsiteX1" fmla="*/ 39614 w 1585839"/>
              <a:gd name="connsiteY1" fmla="*/ 146664 h 937239"/>
              <a:gd name="connsiteX2" fmla="*/ 1585839 w 1585839"/>
              <a:gd name="connsiteY2" fmla="*/ 38714 h 937239"/>
              <a:gd name="connsiteX0" fmla="*/ 197896 w 1194846"/>
              <a:gd name="connsiteY0" fmla="*/ 1068964 h 1068964"/>
              <a:gd name="connsiteX1" fmla="*/ 175671 w 1194846"/>
              <a:gd name="connsiteY1" fmla="*/ 56139 h 1068964"/>
              <a:gd name="connsiteX2" fmla="*/ 1194846 w 1194846"/>
              <a:gd name="connsiteY2" fmla="*/ 170439 h 1068964"/>
              <a:gd name="connsiteX0" fmla="*/ 124040 w 1120990"/>
              <a:gd name="connsiteY0" fmla="*/ 1138305 h 1138305"/>
              <a:gd name="connsiteX1" fmla="*/ 363752 w 1120990"/>
              <a:gd name="connsiteY1" fmla="*/ 44518 h 1138305"/>
              <a:gd name="connsiteX2" fmla="*/ 1120990 w 1120990"/>
              <a:gd name="connsiteY2" fmla="*/ 239780 h 1138305"/>
              <a:gd name="connsiteX0" fmla="*/ 152230 w 1149180"/>
              <a:gd name="connsiteY0" fmla="*/ 1093854 h 1093854"/>
              <a:gd name="connsiteX1" fmla="*/ 391942 w 1149180"/>
              <a:gd name="connsiteY1" fmla="*/ 67 h 1093854"/>
              <a:gd name="connsiteX2" fmla="*/ 1149180 w 1149180"/>
              <a:gd name="connsiteY2" fmla="*/ 195329 h 1093854"/>
              <a:gd name="connsiteX0" fmla="*/ 144082 w 1141032"/>
              <a:gd name="connsiteY0" fmla="*/ 1093854 h 1093854"/>
              <a:gd name="connsiteX1" fmla="*/ 417131 w 1141032"/>
              <a:gd name="connsiteY1" fmla="*/ 67 h 1093854"/>
              <a:gd name="connsiteX2" fmla="*/ 1141032 w 1141032"/>
              <a:gd name="connsiteY2" fmla="*/ 195329 h 1093854"/>
              <a:gd name="connsiteX0" fmla="*/ 151046 w 1147996"/>
              <a:gd name="connsiteY0" fmla="*/ 1096832 h 1096832"/>
              <a:gd name="connsiteX1" fmla="*/ 424095 w 1147996"/>
              <a:gd name="connsiteY1" fmla="*/ 3045 h 1096832"/>
              <a:gd name="connsiteX2" fmla="*/ 1147996 w 1147996"/>
              <a:gd name="connsiteY2" fmla="*/ 198307 h 1096832"/>
              <a:gd name="connsiteX0" fmla="*/ 128925 w 1125875"/>
              <a:gd name="connsiteY0" fmla="*/ 1096832 h 1096832"/>
              <a:gd name="connsiteX1" fmla="*/ 401974 w 1125875"/>
              <a:gd name="connsiteY1" fmla="*/ 3045 h 1096832"/>
              <a:gd name="connsiteX2" fmla="*/ 1125875 w 1125875"/>
              <a:gd name="connsiteY2" fmla="*/ 198307 h 1096832"/>
              <a:gd name="connsiteX0" fmla="*/ 117796 w 1114746"/>
              <a:gd name="connsiteY0" fmla="*/ 1087491 h 1087491"/>
              <a:gd name="connsiteX1" fmla="*/ 452758 w 1114746"/>
              <a:gd name="connsiteY1" fmla="*/ 3229 h 1087491"/>
              <a:gd name="connsiteX2" fmla="*/ 1114746 w 1114746"/>
              <a:gd name="connsiteY2" fmla="*/ 188966 h 1087491"/>
              <a:gd name="connsiteX0" fmla="*/ 107971 w 1109683"/>
              <a:gd name="connsiteY0" fmla="*/ 1099431 h 1099431"/>
              <a:gd name="connsiteX1" fmla="*/ 447695 w 1109683"/>
              <a:gd name="connsiteY1" fmla="*/ 43744 h 1099431"/>
              <a:gd name="connsiteX2" fmla="*/ 1109683 w 1109683"/>
              <a:gd name="connsiteY2" fmla="*/ 229481 h 1099431"/>
              <a:gd name="connsiteX0" fmla="*/ 52637 w 1054349"/>
              <a:gd name="connsiteY0" fmla="*/ 1099431 h 1099431"/>
              <a:gd name="connsiteX1" fmla="*/ 392361 w 1054349"/>
              <a:gd name="connsiteY1" fmla="*/ 43744 h 1099431"/>
              <a:gd name="connsiteX2" fmla="*/ 1054349 w 1054349"/>
              <a:gd name="connsiteY2" fmla="*/ 229481 h 1099431"/>
              <a:gd name="connsiteX0" fmla="*/ 53124 w 1054836"/>
              <a:gd name="connsiteY0" fmla="*/ 1116338 h 1116338"/>
              <a:gd name="connsiteX1" fmla="*/ 388085 w 1054836"/>
              <a:gd name="connsiteY1" fmla="*/ 41601 h 1116338"/>
              <a:gd name="connsiteX2" fmla="*/ 1054836 w 1054836"/>
              <a:gd name="connsiteY2" fmla="*/ 246388 h 1116338"/>
              <a:gd name="connsiteX0" fmla="*/ 68945 w 1070657"/>
              <a:gd name="connsiteY0" fmla="*/ 1082035 h 1082035"/>
              <a:gd name="connsiteX1" fmla="*/ 403906 w 1070657"/>
              <a:gd name="connsiteY1" fmla="*/ 7298 h 1082035"/>
              <a:gd name="connsiteX2" fmla="*/ 1070657 w 1070657"/>
              <a:gd name="connsiteY2" fmla="*/ 212085 h 1082035"/>
              <a:gd name="connsiteX0" fmla="*/ 68945 w 1070657"/>
              <a:gd name="connsiteY0" fmla="*/ 1081452 h 1081452"/>
              <a:gd name="connsiteX1" fmla="*/ 403906 w 1070657"/>
              <a:gd name="connsiteY1" fmla="*/ 6715 h 1081452"/>
              <a:gd name="connsiteX2" fmla="*/ 1070657 w 1070657"/>
              <a:gd name="connsiteY2" fmla="*/ 211502 h 10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657" h="1081452">
                <a:moveTo>
                  <a:pt x="68945" y="1081452"/>
                </a:moveTo>
                <a:cubicBezTo>
                  <a:pt x="-118380" y="739081"/>
                  <a:pt x="103604" y="51694"/>
                  <a:pt x="403906" y="6715"/>
                </a:cubicBezTo>
                <a:cubicBezTo>
                  <a:pt x="704208" y="-38264"/>
                  <a:pt x="710294" y="155410"/>
                  <a:pt x="1070657" y="21150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ED6D5DF-1126-41A5-97B1-4265FB5D9224}"/>
              </a:ext>
            </a:extLst>
          </p:cNvPr>
          <p:cNvSpPr txBox="1"/>
          <p:nvPr/>
        </p:nvSpPr>
        <p:spPr>
          <a:xfrm>
            <a:off x="5929229" y="4041053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⑥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EE59757-49D6-4104-BB65-6704695BE1AC}"/>
              </a:ext>
            </a:extLst>
          </p:cNvPr>
          <p:cNvSpPr txBox="1"/>
          <p:nvPr/>
        </p:nvSpPr>
        <p:spPr>
          <a:xfrm>
            <a:off x="5445551" y="5528244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⑦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A56227C-2B12-467B-B422-0AD5F22DCD19}"/>
              </a:ext>
            </a:extLst>
          </p:cNvPr>
          <p:cNvSpPr txBox="1"/>
          <p:nvPr/>
        </p:nvSpPr>
        <p:spPr>
          <a:xfrm>
            <a:off x="7907572" y="5573829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⑨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1FF109D5-3CC0-44FD-8904-69689D862F3C}"/>
              </a:ext>
            </a:extLst>
          </p:cNvPr>
          <p:cNvSpPr txBox="1"/>
          <p:nvPr/>
        </p:nvSpPr>
        <p:spPr>
          <a:xfrm>
            <a:off x="7595413" y="415370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⑩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C5CFEE0-1C60-4F28-A437-0C85C29BD86C}"/>
              </a:ext>
            </a:extLst>
          </p:cNvPr>
          <p:cNvSpPr txBox="1"/>
          <p:nvPr/>
        </p:nvSpPr>
        <p:spPr>
          <a:xfrm>
            <a:off x="6763886" y="6427113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00DF376-C377-4A05-8EC5-C5C178785481}"/>
                  </a:ext>
                </a:extLst>
              </p:cNvPr>
              <p:cNvSpPr txBox="1"/>
              <p:nvPr/>
            </p:nvSpPr>
            <p:spPr>
              <a:xfrm>
                <a:off x="9619830" y="5497573"/>
                <a:ext cx="5774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00DF376-C377-4A05-8EC5-C5C178785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830" y="5497573"/>
                <a:ext cx="577402" cy="461665"/>
              </a:xfrm>
              <a:prstGeom prst="rect">
                <a:avLst/>
              </a:prstGeom>
              <a:blipFill>
                <a:blip r:embed="rId10"/>
                <a:stretch>
                  <a:fillRect l="-3158" r="-2105"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任意多边形: 形状 149">
            <a:extLst>
              <a:ext uri="{FF2B5EF4-FFF2-40B4-BE49-F238E27FC236}">
                <a16:creationId xmlns:a16="http://schemas.microsoft.com/office/drawing/2014/main" id="{4614B79B-C5F2-4A3B-B54D-8FAF58682AA1}"/>
              </a:ext>
            </a:extLst>
          </p:cNvPr>
          <p:cNvSpPr/>
          <p:nvPr/>
        </p:nvSpPr>
        <p:spPr>
          <a:xfrm>
            <a:off x="9941612" y="4654634"/>
            <a:ext cx="138031" cy="692967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  <a:gd name="connsiteX0" fmla="*/ 0 w 81252"/>
              <a:gd name="connsiteY0" fmla="*/ 0 h 445944"/>
              <a:gd name="connsiteX1" fmla="*/ 80881 w 81252"/>
              <a:gd name="connsiteY1" fmla="*/ 344979 h 445944"/>
              <a:gd name="connsiteX2" fmla="*/ 40876 w 81252"/>
              <a:gd name="connsiteY2" fmla="*/ 445944 h 445944"/>
              <a:gd name="connsiteX0" fmla="*/ 0 w 84276"/>
              <a:gd name="connsiteY0" fmla="*/ 0 h 445944"/>
              <a:gd name="connsiteX1" fmla="*/ 83946 w 84276"/>
              <a:gd name="connsiteY1" fmla="*/ 249970 h 445944"/>
              <a:gd name="connsiteX2" fmla="*/ 40876 w 84276"/>
              <a:gd name="connsiteY2" fmla="*/ 445944 h 445944"/>
              <a:gd name="connsiteX0" fmla="*/ 0 w 88827"/>
              <a:gd name="connsiteY0" fmla="*/ 0 h 445944"/>
              <a:gd name="connsiteX1" fmla="*/ 88543 w 88827"/>
              <a:gd name="connsiteY1" fmla="*/ 237711 h 445944"/>
              <a:gd name="connsiteX2" fmla="*/ 40876 w 88827"/>
              <a:gd name="connsiteY2" fmla="*/ 445944 h 44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27" h="445944">
                <a:moveTo>
                  <a:pt x="0" y="0"/>
                </a:moveTo>
                <a:cubicBezTo>
                  <a:pt x="28734" y="93186"/>
                  <a:pt x="85051" y="180244"/>
                  <a:pt x="88543" y="237711"/>
                </a:cubicBezTo>
                <a:cubicBezTo>
                  <a:pt x="92035" y="295178"/>
                  <a:pt x="62624" y="424195"/>
                  <a:pt x="40876" y="44594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: 形状 10">
            <a:extLst>
              <a:ext uri="{FF2B5EF4-FFF2-40B4-BE49-F238E27FC236}">
                <a16:creationId xmlns:a16="http://schemas.microsoft.com/office/drawing/2014/main" id="{5C9DD521-1CEF-4EAE-B57F-C7683B8E0B7A}"/>
              </a:ext>
            </a:extLst>
          </p:cNvPr>
          <p:cNvSpPr/>
          <p:nvPr/>
        </p:nvSpPr>
        <p:spPr>
          <a:xfrm>
            <a:off x="9342430" y="5145378"/>
            <a:ext cx="661988" cy="188035"/>
          </a:xfrm>
          <a:custGeom>
            <a:avLst/>
            <a:gdLst>
              <a:gd name="connsiteX0" fmla="*/ 498475 w 498475"/>
              <a:gd name="connsiteY0" fmla="*/ 227835 h 227835"/>
              <a:gd name="connsiteX1" fmla="*/ 317500 w 498475"/>
              <a:gd name="connsiteY1" fmla="*/ 15110 h 227835"/>
              <a:gd name="connsiteX2" fmla="*/ 0 w 498475"/>
              <a:gd name="connsiteY2" fmla="*/ 34160 h 227835"/>
              <a:gd name="connsiteX0" fmla="*/ 510381 w 510381"/>
              <a:gd name="connsiteY0" fmla="*/ 220403 h 220403"/>
              <a:gd name="connsiteX1" fmla="*/ 329406 w 510381"/>
              <a:gd name="connsiteY1" fmla="*/ 7678 h 220403"/>
              <a:gd name="connsiteX2" fmla="*/ 0 w 510381"/>
              <a:gd name="connsiteY2" fmla="*/ 57684 h 220403"/>
              <a:gd name="connsiteX0" fmla="*/ 510381 w 510381"/>
              <a:gd name="connsiteY0" fmla="*/ 221691 h 221691"/>
              <a:gd name="connsiteX1" fmla="*/ 329406 w 510381"/>
              <a:gd name="connsiteY1" fmla="*/ 8966 h 221691"/>
              <a:gd name="connsiteX2" fmla="*/ 0 w 510381"/>
              <a:gd name="connsiteY2" fmla="*/ 58972 h 221691"/>
              <a:gd name="connsiteX0" fmla="*/ 510381 w 510381"/>
              <a:gd name="connsiteY0" fmla="*/ 209792 h 209792"/>
              <a:gd name="connsiteX1" fmla="*/ 322263 w 510381"/>
              <a:gd name="connsiteY1" fmla="*/ 11355 h 209792"/>
              <a:gd name="connsiteX2" fmla="*/ 0 w 510381"/>
              <a:gd name="connsiteY2" fmla="*/ 47073 h 209792"/>
              <a:gd name="connsiteX0" fmla="*/ 510381 w 510381"/>
              <a:gd name="connsiteY0" fmla="*/ 202540 h 202540"/>
              <a:gd name="connsiteX1" fmla="*/ 312738 w 510381"/>
              <a:gd name="connsiteY1" fmla="*/ 13628 h 202540"/>
              <a:gd name="connsiteX2" fmla="*/ 0 w 510381"/>
              <a:gd name="connsiteY2" fmla="*/ 39821 h 202540"/>
              <a:gd name="connsiteX0" fmla="*/ 526256 w 526256"/>
              <a:gd name="connsiteY0" fmla="*/ 196913 h 196913"/>
              <a:gd name="connsiteX1" fmla="*/ 328613 w 526256"/>
              <a:gd name="connsiteY1" fmla="*/ 8001 h 196913"/>
              <a:gd name="connsiteX2" fmla="*/ 0 w 526256"/>
              <a:gd name="connsiteY2" fmla="*/ 65944 h 196913"/>
              <a:gd name="connsiteX0" fmla="*/ 526256 w 526256"/>
              <a:gd name="connsiteY0" fmla="*/ 180597 h 180597"/>
              <a:gd name="connsiteX1" fmla="*/ 315913 w 526256"/>
              <a:gd name="connsiteY1" fmla="*/ 10735 h 180597"/>
              <a:gd name="connsiteX2" fmla="*/ 0 w 526256"/>
              <a:gd name="connsiteY2" fmla="*/ 49628 h 180597"/>
              <a:gd name="connsiteX0" fmla="*/ 661988 w 661988"/>
              <a:gd name="connsiteY0" fmla="*/ 184655 h 184655"/>
              <a:gd name="connsiteX1" fmla="*/ 451645 w 661988"/>
              <a:gd name="connsiteY1" fmla="*/ 14793 h 184655"/>
              <a:gd name="connsiteX2" fmla="*/ 0 w 661988"/>
              <a:gd name="connsiteY2" fmla="*/ 37018 h 184655"/>
              <a:gd name="connsiteX0" fmla="*/ 661988 w 661988"/>
              <a:gd name="connsiteY0" fmla="*/ 188035 h 188035"/>
              <a:gd name="connsiteX1" fmla="*/ 392114 w 661988"/>
              <a:gd name="connsiteY1" fmla="*/ 13411 h 188035"/>
              <a:gd name="connsiteX2" fmla="*/ 0 w 661988"/>
              <a:gd name="connsiteY2" fmla="*/ 40398 h 18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988" h="188035">
                <a:moveTo>
                  <a:pt x="661988" y="188035"/>
                </a:moveTo>
                <a:cubicBezTo>
                  <a:pt x="613040" y="97812"/>
                  <a:pt x="477177" y="40531"/>
                  <a:pt x="392114" y="13411"/>
                </a:cubicBezTo>
                <a:cubicBezTo>
                  <a:pt x="307051" y="-13709"/>
                  <a:pt x="110066" y="2827"/>
                  <a:pt x="0" y="4039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任意多边形: 形状 14">
            <a:extLst>
              <a:ext uri="{FF2B5EF4-FFF2-40B4-BE49-F238E27FC236}">
                <a16:creationId xmlns:a16="http://schemas.microsoft.com/office/drawing/2014/main" id="{6AB5B080-56B7-4FB9-BFA9-F0FE444320D7}"/>
              </a:ext>
            </a:extLst>
          </p:cNvPr>
          <p:cNvSpPr/>
          <p:nvPr/>
        </p:nvSpPr>
        <p:spPr>
          <a:xfrm>
            <a:off x="9582142" y="5346112"/>
            <a:ext cx="428625" cy="551656"/>
          </a:xfrm>
          <a:custGeom>
            <a:avLst/>
            <a:gdLst>
              <a:gd name="connsiteX0" fmla="*/ 302805 w 302805"/>
              <a:gd name="connsiteY0" fmla="*/ 0 h 473075"/>
              <a:gd name="connsiteX1" fmla="*/ 26580 w 302805"/>
              <a:gd name="connsiteY1" fmla="*/ 149225 h 473075"/>
              <a:gd name="connsiteX2" fmla="*/ 26580 w 302805"/>
              <a:gd name="connsiteY2" fmla="*/ 473075 h 473075"/>
              <a:gd name="connsiteX0" fmla="*/ 363368 w 363368"/>
              <a:gd name="connsiteY0" fmla="*/ 0 h 418306"/>
              <a:gd name="connsiteX1" fmla="*/ 87143 w 363368"/>
              <a:gd name="connsiteY1" fmla="*/ 149225 h 418306"/>
              <a:gd name="connsiteX2" fmla="*/ 6180 w 363368"/>
              <a:gd name="connsiteY2" fmla="*/ 418306 h 418306"/>
              <a:gd name="connsiteX0" fmla="*/ 357188 w 357188"/>
              <a:gd name="connsiteY0" fmla="*/ 0 h 418306"/>
              <a:gd name="connsiteX1" fmla="*/ 80963 w 357188"/>
              <a:gd name="connsiteY1" fmla="*/ 149225 h 418306"/>
              <a:gd name="connsiteX2" fmla="*/ 0 w 357188"/>
              <a:gd name="connsiteY2" fmla="*/ 418306 h 418306"/>
              <a:gd name="connsiteX0" fmla="*/ 357188 w 357188"/>
              <a:gd name="connsiteY0" fmla="*/ 0 h 418306"/>
              <a:gd name="connsiteX1" fmla="*/ 95250 w 357188"/>
              <a:gd name="connsiteY1" fmla="*/ 137319 h 418306"/>
              <a:gd name="connsiteX2" fmla="*/ 0 w 357188"/>
              <a:gd name="connsiteY2" fmla="*/ 418306 h 418306"/>
              <a:gd name="connsiteX0" fmla="*/ 428625 w 428625"/>
              <a:gd name="connsiteY0" fmla="*/ 0 h 551656"/>
              <a:gd name="connsiteX1" fmla="*/ 166687 w 428625"/>
              <a:gd name="connsiteY1" fmla="*/ 137319 h 551656"/>
              <a:gd name="connsiteX2" fmla="*/ 0 w 428625"/>
              <a:gd name="connsiteY2" fmla="*/ 551656 h 551656"/>
              <a:gd name="connsiteX0" fmla="*/ 428625 w 428625"/>
              <a:gd name="connsiteY0" fmla="*/ 0 h 551656"/>
              <a:gd name="connsiteX1" fmla="*/ 133350 w 428625"/>
              <a:gd name="connsiteY1" fmla="*/ 201613 h 551656"/>
              <a:gd name="connsiteX2" fmla="*/ 0 w 428625"/>
              <a:gd name="connsiteY2" fmla="*/ 551656 h 551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551656">
                <a:moveTo>
                  <a:pt x="428625" y="0"/>
                </a:moveTo>
                <a:cubicBezTo>
                  <a:pt x="313531" y="35189"/>
                  <a:pt x="192881" y="131895"/>
                  <a:pt x="133350" y="201613"/>
                </a:cubicBezTo>
                <a:cubicBezTo>
                  <a:pt x="73819" y="271331"/>
                  <a:pt x="5556" y="426773"/>
                  <a:pt x="0" y="55165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" name="任意多边形: 形状 15">
            <a:extLst>
              <a:ext uri="{FF2B5EF4-FFF2-40B4-BE49-F238E27FC236}">
                <a16:creationId xmlns:a16="http://schemas.microsoft.com/office/drawing/2014/main" id="{80CD557B-83B8-4D42-BB67-0562B63B77B0}"/>
              </a:ext>
            </a:extLst>
          </p:cNvPr>
          <p:cNvSpPr/>
          <p:nvPr/>
        </p:nvSpPr>
        <p:spPr>
          <a:xfrm>
            <a:off x="10005210" y="5346112"/>
            <a:ext cx="483395" cy="520700"/>
          </a:xfrm>
          <a:custGeom>
            <a:avLst/>
            <a:gdLst>
              <a:gd name="connsiteX0" fmla="*/ 0 w 419100"/>
              <a:gd name="connsiteY0" fmla="*/ 0 h 292100"/>
              <a:gd name="connsiteX1" fmla="*/ 158750 w 419100"/>
              <a:gd name="connsiteY1" fmla="*/ 228600 h 292100"/>
              <a:gd name="connsiteX2" fmla="*/ 419100 w 419100"/>
              <a:gd name="connsiteY2" fmla="*/ 292100 h 292100"/>
              <a:gd name="connsiteX0" fmla="*/ 0 w 309563"/>
              <a:gd name="connsiteY0" fmla="*/ 0 h 404019"/>
              <a:gd name="connsiteX1" fmla="*/ 158750 w 309563"/>
              <a:gd name="connsiteY1" fmla="*/ 228600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80169 w 309563"/>
              <a:gd name="connsiteY1" fmla="*/ 254794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30995"/>
              <a:gd name="connsiteY0" fmla="*/ 0 h 413544"/>
              <a:gd name="connsiteX1" fmla="*/ 80170 w 330995"/>
              <a:gd name="connsiteY1" fmla="*/ 288131 h 413544"/>
              <a:gd name="connsiteX2" fmla="*/ 330995 w 330995"/>
              <a:gd name="connsiteY2" fmla="*/ 413544 h 413544"/>
              <a:gd name="connsiteX0" fmla="*/ 0 w 483395"/>
              <a:gd name="connsiteY0" fmla="*/ 0 h 520700"/>
              <a:gd name="connsiteX1" fmla="*/ 80170 w 483395"/>
              <a:gd name="connsiteY1" fmla="*/ 288131 h 520700"/>
              <a:gd name="connsiteX2" fmla="*/ 483395 w 483395"/>
              <a:gd name="connsiteY2" fmla="*/ 520700 h 520700"/>
              <a:gd name="connsiteX0" fmla="*/ 0 w 483395"/>
              <a:gd name="connsiteY0" fmla="*/ 0 h 520700"/>
              <a:gd name="connsiteX1" fmla="*/ 137320 w 483395"/>
              <a:gd name="connsiteY1" fmla="*/ 338137 h 520700"/>
              <a:gd name="connsiteX2" fmla="*/ 483395 w 483395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395" h="520700">
                <a:moveTo>
                  <a:pt x="0" y="0"/>
                </a:moveTo>
                <a:cubicBezTo>
                  <a:pt x="1588" y="132820"/>
                  <a:pt x="82154" y="269213"/>
                  <a:pt x="137320" y="338137"/>
                </a:cubicBezTo>
                <a:cubicBezTo>
                  <a:pt x="192486" y="407061"/>
                  <a:pt x="388145" y="513291"/>
                  <a:pt x="483395" y="5207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任意多边形: 形状 16">
            <a:extLst>
              <a:ext uri="{FF2B5EF4-FFF2-40B4-BE49-F238E27FC236}">
                <a16:creationId xmlns:a16="http://schemas.microsoft.com/office/drawing/2014/main" id="{DAE9EC8A-79BB-40B6-9501-AF2319CA380C}"/>
              </a:ext>
            </a:extLst>
          </p:cNvPr>
          <p:cNvSpPr/>
          <p:nvPr/>
        </p:nvSpPr>
        <p:spPr>
          <a:xfrm>
            <a:off x="10013943" y="5083379"/>
            <a:ext cx="658019" cy="291379"/>
          </a:xfrm>
          <a:custGeom>
            <a:avLst/>
            <a:gdLst>
              <a:gd name="connsiteX0" fmla="*/ 0 w 488950"/>
              <a:gd name="connsiteY0" fmla="*/ 196850 h 250798"/>
              <a:gd name="connsiteX1" fmla="*/ 314325 w 488950"/>
              <a:gd name="connsiteY1" fmla="*/ 238125 h 250798"/>
              <a:gd name="connsiteX2" fmla="*/ 488950 w 488950"/>
              <a:gd name="connsiteY2" fmla="*/ 0 h 250798"/>
              <a:gd name="connsiteX0" fmla="*/ 0 w 488950"/>
              <a:gd name="connsiteY0" fmla="*/ 196850 h 243234"/>
              <a:gd name="connsiteX1" fmla="*/ 295275 w 488950"/>
              <a:gd name="connsiteY1" fmla="*/ 228600 h 243234"/>
              <a:gd name="connsiteX2" fmla="*/ 488950 w 488950"/>
              <a:gd name="connsiteY2" fmla="*/ 0 h 243234"/>
              <a:gd name="connsiteX0" fmla="*/ 0 w 658019"/>
              <a:gd name="connsiteY0" fmla="*/ 265907 h 312291"/>
              <a:gd name="connsiteX1" fmla="*/ 295275 w 658019"/>
              <a:gd name="connsiteY1" fmla="*/ 297657 h 312291"/>
              <a:gd name="connsiteX2" fmla="*/ 658019 w 658019"/>
              <a:gd name="connsiteY2" fmla="*/ 0 h 312291"/>
              <a:gd name="connsiteX0" fmla="*/ 0 w 658019"/>
              <a:gd name="connsiteY0" fmla="*/ 265907 h 291379"/>
              <a:gd name="connsiteX1" fmla="*/ 371475 w 658019"/>
              <a:gd name="connsiteY1" fmla="*/ 264319 h 291379"/>
              <a:gd name="connsiteX2" fmla="*/ 658019 w 658019"/>
              <a:gd name="connsiteY2" fmla="*/ 0 h 29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019" h="291379">
                <a:moveTo>
                  <a:pt x="0" y="265907"/>
                </a:moveTo>
                <a:cubicBezTo>
                  <a:pt x="116416" y="302948"/>
                  <a:pt x="289983" y="297127"/>
                  <a:pt x="371475" y="264319"/>
                </a:cubicBezTo>
                <a:cubicBezTo>
                  <a:pt x="452967" y="231511"/>
                  <a:pt x="611452" y="102658"/>
                  <a:pt x="658019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43897D88-5157-4EF9-8D90-8CEB4FB5D5AB}"/>
              </a:ext>
            </a:extLst>
          </p:cNvPr>
          <p:cNvSpPr txBox="1"/>
          <p:nvPr/>
        </p:nvSpPr>
        <p:spPr>
          <a:xfrm>
            <a:off x="9352490" y="5151791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④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5A4747F-C45B-4567-A3C6-0CB27C8ED8FB}"/>
              </a:ext>
            </a:extLst>
          </p:cNvPr>
          <p:cNvSpPr txBox="1"/>
          <p:nvPr/>
        </p:nvSpPr>
        <p:spPr>
          <a:xfrm>
            <a:off x="10178322" y="5339350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20A5781-C851-427B-98FD-070F219A3820}"/>
              </a:ext>
            </a:extLst>
          </p:cNvPr>
          <p:cNvSpPr txBox="1"/>
          <p:nvPr/>
        </p:nvSpPr>
        <p:spPr>
          <a:xfrm>
            <a:off x="9550851" y="4741427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⑤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F862311-4CB3-4970-BB8D-81AE5B3BE4C6}"/>
              </a:ext>
            </a:extLst>
          </p:cNvPr>
          <p:cNvSpPr txBox="1"/>
          <p:nvPr/>
        </p:nvSpPr>
        <p:spPr>
          <a:xfrm>
            <a:off x="10073340" y="4808566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112" name="任意多边形: 形状 2">
            <a:extLst>
              <a:ext uri="{FF2B5EF4-FFF2-40B4-BE49-F238E27FC236}">
                <a16:creationId xmlns:a16="http://schemas.microsoft.com/office/drawing/2014/main" id="{877ABC54-82C8-41C8-B6F4-0B6B06E2AF8B}"/>
              </a:ext>
            </a:extLst>
          </p:cNvPr>
          <p:cNvSpPr/>
          <p:nvPr/>
        </p:nvSpPr>
        <p:spPr>
          <a:xfrm>
            <a:off x="9912648" y="4109657"/>
            <a:ext cx="1262547" cy="803752"/>
          </a:xfrm>
          <a:custGeom>
            <a:avLst/>
            <a:gdLst>
              <a:gd name="connsiteX0" fmla="*/ 0 w 1022858"/>
              <a:gd name="connsiteY0" fmla="*/ 389858 h 955008"/>
              <a:gd name="connsiteX1" fmla="*/ 889000 w 1022858"/>
              <a:gd name="connsiteY1" fmla="*/ 21558 h 955008"/>
              <a:gd name="connsiteX2" fmla="*/ 1003300 w 1022858"/>
              <a:gd name="connsiteY2" fmla="*/ 955008 h 955008"/>
              <a:gd name="connsiteX0" fmla="*/ 0 w 1064214"/>
              <a:gd name="connsiteY0" fmla="*/ 396415 h 1075865"/>
              <a:gd name="connsiteX1" fmla="*/ 889000 w 1064214"/>
              <a:gd name="connsiteY1" fmla="*/ 28115 h 1075865"/>
              <a:gd name="connsiteX2" fmla="*/ 1054100 w 1064214"/>
              <a:gd name="connsiteY2" fmla="*/ 1075865 h 1075865"/>
              <a:gd name="connsiteX0" fmla="*/ 0 w 1132430"/>
              <a:gd name="connsiteY0" fmla="*/ 396415 h 1075865"/>
              <a:gd name="connsiteX1" fmla="*/ 955675 w 1132430"/>
              <a:gd name="connsiteY1" fmla="*/ 28115 h 1075865"/>
              <a:gd name="connsiteX2" fmla="*/ 1120775 w 1132430"/>
              <a:gd name="connsiteY2" fmla="*/ 1075865 h 1075865"/>
              <a:gd name="connsiteX0" fmla="*/ 0 w 1192646"/>
              <a:gd name="connsiteY0" fmla="*/ 191719 h 871169"/>
              <a:gd name="connsiteX1" fmla="*/ 1095375 w 1192646"/>
              <a:gd name="connsiteY1" fmla="*/ 74244 h 871169"/>
              <a:gd name="connsiteX2" fmla="*/ 1120775 w 1192646"/>
              <a:gd name="connsiteY2" fmla="*/ 871169 h 871169"/>
              <a:gd name="connsiteX0" fmla="*/ 0 w 1192646"/>
              <a:gd name="connsiteY0" fmla="*/ 171805 h 851255"/>
              <a:gd name="connsiteX1" fmla="*/ 1095375 w 1192646"/>
              <a:gd name="connsiteY1" fmla="*/ 54330 h 851255"/>
              <a:gd name="connsiteX2" fmla="*/ 1120775 w 1192646"/>
              <a:gd name="connsiteY2" fmla="*/ 851255 h 851255"/>
              <a:gd name="connsiteX0" fmla="*/ 0 w 1233298"/>
              <a:gd name="connsiteY0" fmla="*/ 121829 h 801279"/>
              <a:gd name="connsiteX1" fmla="*/ 1152525 w 1233298"/>
              <a:gd name="connsiteY1" fmla="*/ 80554 h 801279"/>
              <a:gd name="connsiteX2" fmla="*/ 1120775 w 1233298"/>
              <a:gd name="connsiteY2" fmla="*/ 801279 h 801279"/>
              <a:gd name="connsiteX0" fmla="*/ 0 w 1224843"/>
              <a:gd name="connsiteY0" fmla="*/ 151416 h 830866"/>
              <a:gd name="connsiteX1" fmla="*/ 1152525 w 1224843"/>
              <a:gd name="connsiteY1" fmla="*/ 110141 h 830866"/>
              <a:gd name="connsiteX2" fmla="*/ 1120775 w 1224843"/>
              <a:gd name="connsiteY2" fmla="*/ 830866 h 830866"/>
              <a:gd name="connsiteX0" fmla="*/ 0 w 1262547"/>
              <a:gd name="connsiteY0" fmla="*/ 124302 h 803752"/>
              <a:gd name="connsiteX1" fmla="*/ 1200150 w 1262547"/>
              <a:gd name="connsiteY1" fmla="*/ 130652 h 803752"/>
              <a:gd name="connsiteX2" fmla="*/ 1120775 w 1262547"/>
              <a:gd name="connsiteY2" fmla="*/ 803752 h 8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547" h="803752">
                <a:moveTo>
                  <a:pt x="0" y="124302"/>
                </a:moveTo>
                <a:cubicBezTo>
                  <a:pt x="337078" y="-30744"/>
                  <a:pt x="1032404" y="-54028"/>
                  <a:pt x="1200150" y="130652"/>
                </a:cubicBezTo>
                <a:cubicBezTo>
                  <a:pt x="1367896" y="315332"/>
                  <a:pt x="1147233" y="384123"/>
                  <a:pt x="1120775" y="80375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任意多边形: 形状 3">
            <a:extLst>
              <a:ext uri="{FF2B5EF4-FFF2-40B4-BE49-F238E27FC236}">
                <a16:creationId xmlns:a16="http://schemas.microsoft.com/office/drawing/2014/main" id="{3E5C1008-FE05-4115-9B51-4F4656BEB29A}"/>
              </a:ext>
            </a:extLst>
          </p:cNvPr>
          <p:cNvSpPr/>
          <p:nvPr/>
        </p:nvSpPr>
        <p:spPr>
          <a:xfrm>
            <a:off x="10792124" y="4910235"/>
            <a:ext cx="637919" cy="1228725"/>
          </a:xfrm>
          <a:custGeom>
            <a:avLst/>
            <a:gdLst>
              <a:gd name="connsiteX0" fmla="*/ 69850 w 895587"/>
              <a:gd name="connsiteY0" fmla="*/ 0 h 1238250"/>
              <a:gd name="connsiteX1" fmla="*/ 895350 w 895587"/>
              <a:gd name="connsiteY1" fmla="*/ 692150 h 1238250"/>
              <a:gd name="connsiteX2" fmla="*/ 0 w 895587"/>
              <a:gd name="connsiteY2" fmla="*/ 1238250 h 1238250"/>
              <a:gd name="connsiteX0" fmla="*/ 136525 w 896365"/>
              <a:gd name="connsiteY0" fmla="*/ 0 h 1127125"/>
              <a:gd name="connsiteX1" fmla="*/ 895350 w 896365"/>
              <a:gd name="connsiteY1" fmla="*/ 581025 h 1127125"/>
              <a:gd name="connsiteX2" fmla="*/ 0 w 896365"/>
              <a:gd name="connsiteY2" fmla="*/ 1127125 h 1127125"/>
              <a:gd name="connsiteX0" fmla="*/ 250825 w 1012790"/>
              <a:gd name="connsiteY0" fmla="*/ 0 h 1228725"/>
              <a:gd name="connsiteX1" fmla="*/ 1009650 w 1012790"/>
              <a:gd name="connsiteY1" fmla="*/ 581025 h 1228725"/>
              <a:gd name="connsiteX2" fmla="*/ 0 w 1012790"/>
              <a:gd name="connsiteY2" fmla="*/ 1228725 h 1228725"/>
              <a:gd name="connsiteX0" fmla="*/ 250825 w 775392"/>
              <a:gd name="connsiteY0" fmla="*/ 0 h 1228725"/>
              <a:gd name="connsiteX1" fmla="*/ 768350 w 775392"/>
              <a:gd name="connsiteY1" fmla="*/ 885825 h 1228725"/>
              <a:gd name="connsiteX2" fmla="*/ 0 w 775392"/>
              <a:gd name="connsiteY2" fmla="*/ 1228725 h 1228725"/>
              <a:gd name="connsiteX0" fmla="*/ 250825 w 604833"/>
              <a:gd name="connsiteY0" fmla="*/ 0 h 1228725"/>
              <a:gd name="connsiteX1" fmla="*/ 577850 w 604833"/>
              <a:gd name="connsiteY1" fmla="*/ 1033462 h 1228725"/>
              <a:gd name="connsiteX2" fmla="*/ 0 w 604833"/>
              <a:gd name="connsiteY2" fmla="*/ 1228725 h 1228725"/>
              <a:gd name="connsiteX0" fmla="*/ 250825 w 651327"/>
              <a:gd name="connsiteY0" fmla="*/ 0 h 1228725"/>
              <a:gd name="connsiteX1" fmla="*/ 577850 w 651327"/>
              <a:gd name="connsiteY1" fmla="*/ 1033462 h 1228725"/>
              <a:gd name="connsiteX2" fmla="*/ 0 w 651327"/>
              <a:gd name="connsiteY2" fmla="*/ 1228725 h 1228725"/>
              <a:gd name="connsiteX0" fmla="*/ 250825 w 637919"/>
              <a:gd name="connsiteY0" fmla="*/ 0 h 1228725"/>
              <a:gd name="connsiteX1" fmla="*/ 577850 w 637919"/>
              <a:gd name="connsiteY1" fmla="*/ 1033462 h 1228725"/>
              <a:gd name="connsiteX2" fmla="*/ 0 w 637919"/>
              <a:gd name="connsiteY2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919" h="1228725">
                <a:moveTo>
                  <a:pt x="250825" y="0"/>
                </a:moveTo>
                <a:cubicBezTo>
                  <a:pt x="597958" y="157162"/>
                  <a:pt x="724429" y="800100"/>
                  <a:pt x="577850" y="1033462"/>
                </a:cubicBezTo>
                <a:cubicBezTo>
                  <a:pt x="431271" y="1266824"/>
                  <a:pt x="441854" y="1058862"/>
                  <a:pt x="0" y="122872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: 形状 4">
            <a:extLst>
              <a:ext uri="{FF2B5EF4-FFF2-40B4-BE49-F238E27FC236}">
                <a16:creationId xmlns:a16="http://schemas.microsoft.com/office/drawing/2014/main" id="{8D90EE67-F60C-49FD-9755-ADD22CD9B4B7}"/>
              </a:ext>
            </a:extLst>
          </p:cNvPr>
          <p:cNvSpPr/>
          <p:nvPr/>
        </p:nvSpPr>
        <p:spPr>
          <a:xfrm>
            <a:off x="9414174" y="6135784"/>
            <a:ext cx="1384300" cy="722680"/>
          </a:xfrm>
          <a:custGeom>
            <a:avLst/>
            <a:gdLst>
              <a:gd name="connsiteX0" fmla="*/ 952500 w 978423"/>
              <a:gd name="connsiteY0" fmla="*/ 0 h 1202502"/>
              <a:gd name="connsiteX1" fmla="*/ 857250 w 978423"/>
              <a:gd name="connsiteY1" fmla="*/ 1193800 h 1202502"/>
              <a:gd name="connsiteX2" fmla="*/ 0 w 978423"/>
              <a:gd name="connsiteY2" fmla="*/ 444500 h 1202502"/>
              <a:gd name="connsiteX0" fmla="*/ 876300 w 936213"/>
              <a:gd name="connsiteY0" fmla="*/ 0 h 1094470"/>
              <a:gd name="connsiteX1" fmla="*/ 857250 w 936213"/>
              <a:gd name="connsiteY1" fmla="*/ 1089025 h 1094470"/>
              <a:gd name="connsiteX2" fmla="*/ 0 w 936213"/>
              <a:gd name="connsiteY2" fmla="*/ 339725 h 1094470"/>
              <a:gd name="connsiteX0" fmla="*/ 1384300 w 1481044"/>
              <a:gd name="connsiteY0" fmla="*/ 0 h 1090079"/>
              <a:gd name="connsiteX1" fmla="*/ 1365250 w 1481044"/>
              <a:gd name="connsiteY1" fmla="*/ 1089025 h 1090079"/>
              <a:gd name="connsiteX2" fmla="*/ 0 w 1481044"/>
              <a:gd name="connsiteY2" fmla="*/ 168275 h 1090079"/>
              <a:gd name="connsiteX0" fmla="*/ 1384300 w 1386299"/>
              <a:gd name="connsiteY0" fmla="*/ 0 h 792800"/>
              <a:gd name="connsiteX1" fmla="*/ 831850 w 1386299"/>
              <a:gd name="connsiteY1" fmla="*/ 790575 h 792800"/>
              <a:gd name="connsiteX2" fmla="*/ 0 w 1386299"/>
              <a:gd name="connsiteY2" fmla="*/ 168275 h 792800"/>
              <a:gd name="connsiteX0" fmla="*/ 1384300 w 1384300"/>
              <a:gd name="connsiteY0" fmla="*/ 0 h 792800"/>
              <a:gd name="connsiteX1" fmla="*/ 831850 w 1384300"/>
              <a:gd name="connsiteY1" fmla="*/ 790575 h 792800"/>
              <a:gd name="connsiteX2" fmla="*/ 0 w 1384300"/>
              <a:gd name="connsiteY2" fmla="*/ 168275 h 792800"/>
              <a:gd name="connsiteX0" fmla="*/ 1384300 w 1384300"/>
              <a:gd name="connsiteY0" fmla="*/ 0 h 736234"/>
              <a:gd name="connsiteX1" fmla="*/ 717550 w 1384300"/>
              <a:gd name="connsiteY1" fmla="*/ 733425 h 736234"/>
              <a:gd name="connsiteX2" fmla="*/ 0 w 1384300"/>
              <a:gd name="connsiteY2" fmla="*/ 168275 h 736234"/>
              <a:gd name="connsiteX0" fmla="*/ 1384300 w 1384300"/>
              <a:gd name="connsiteY0" fmla="*/ 0 h 752223"/>
              <a:gd name="connsiteX1" fmla="*/ 717550 w 1384300"/>
              <a:gd name="connsiteY1" fmla="*/ 733425 h 752223"/>
              <a:gd name="connsiteX2" fmla="*/ 0 w 1384300"/>
              <a:gd name="connsiteY2" fmla="*/ 168275 h 752223"/>
              <a:gd name="connsiteX0" fmla="*/ 1384300 w 1384300"/>
              <a:gd name="connsiteY0" fmla="*/ 0 h 729603"/>
              <a:gd name="connsiteX1" fmla="*/ 536575 w 1384300"/>
              <a:gd name="connsiteY1" fmla="*/ 709612 h 729603"/>
              <a:gd name="connsiteX2" fmla="*/ 0 w 1384300"/>
              <a:gd name="connsiteY2" fmla="*/ 168275 h 729603"/>
              <a:gd name="connsiteX0" fmla="*/ 1384300 w 1384300"/>
              <a:gd name="connsiteY0" fmla="*/ 0 h 722680"/>
              <a:gd name="connsiteX1" fmla="*/ 536575 w 1384300"/>
              <a:gd name="connsiteY1" fmla="*/ 709612 h 722680"/>
              <a:gd name="connsiteX2" fmla="*/ 0 w 1384300"/>
              <a:gd name="connsiteY2" fmla="*/ 168275 h 72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722680">
                <a:moveTo>
                  <a:pt x="1384300" y="0"/>
                </a:moveTo>
                <a:cubicBezTo>
                  <a:pt x="1330325" y="355071"/>
                  <a:pt x="772054" y="805391"/>
                  <a:pt x="536575" y="709612"/>
                </a:cubicBezTo>
                <a:cubicBezTo>
                  <a:pt x="301096" y="613833"/>
                  <a:pt x="349250" y="579966"/>
                  <a:pt x="0" y="1682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任意多边形: 形状 5">
            <a:extLst>
              <a:ext uri="{FF2B5EF4-FFF2-40B4-BE49-F238E27FC236}">
                <a16:creationId xmlns:a16="http://schemas.microsoft.com/office/drawing/2014/main" id="{D80E6F50-C33D-43C0-91FB-5B46CB1346AD}"/>
              </a:ext>
            </a:extLst>
          </p:cNvPr>
          <p:cNvSpPr/>
          <p:nvPr/>
        </p:nvSpPr>
        <p:spPr>
          <a:xfrm>
            <a:off x="8575414" y="5110259"/>
            <a:ext cx="860985" cy="1200150"/>
          </a:xfrm>
          <a:custGeom>
            <a:avLst/>
            <a:gdLst>
              <a:gd name="connsiteX0" fmla="*/ 1526029 w 1526029"/>
              <a:gd name="connsiteY0" fmla="*/ 971550 h 1153499"/>
              <a:gd name="connsiteX1" fmla="*/ 46479 w 1526029"/>
              <a:gd name="connsiteY1" fmla="*/ 1079500 h 1153499"/>
              <a:gd name="connsiteX2" fmla="*/ 516379 w 1526029"/>
              <a:gd name="connsiteY2" fmla="*/ 0 h 1153499"/>
              <a:gd name="connsiteX0" fmla="*/ 1025350 w 1025350"/>
              <a:gd name="connsiteY0" fmla="*/ 800100 h 1114801"/>
              <a:gd name="connsiteX1" fmla="*/ 18875 w 1025350"/>
              <a:gd name="connsiteY1" fmla="*/ 1079500 h 1114801"/>
              <a:gd name="connsiteX2" fmla="*/ 488775 w 1025350"/>
              <a:gd name="connsiteY2" fmla="*/ 0 h 1114801"/>
              <a:gd name="connsiteX0" fmla="*/ 1024341 w 1024341"/>
              <a:gd name="connsiteY0" fmla="*/ 1200150 h 1540551"/>
              <a:gd name="connsiteX1" fmla="*/ 17866 w 1024341"/>
              <a:gd name="connsiteY1" fmla="*/ 1479550 h 1540551"/>
              <a:gd name="connsiteX2" fmla="*/ 497291 w 1024341"/>
              <a:gd name="connsiteY2" fmla="*/ 0 h 1540551"/>
              <a:gd name="connsiteX0" fmla="*/ 850434 w 850434"/>
              <a:gd name="connsiteY0" fmla="*/ 1200150 h 1229266"/>
              <a:gd name="connsiteX1" fmla="*/ 37634 w 850434"/>
              <a:gd name="connsiteY1" fmla="*/ 768350 h 1229266"/>
              <a:gd name="connsiteX2" fmla="*/ 323384 w 850434"/>
              <a:gd name="connsiteY2" fmla="*/ 0 h 1229266"/>
              <a:gd name="connsiteX0" fmla="*/ 814302 w 814302"/>
              <a:gd name="connsiteY0" fmla="*/ 1200150 h 1229448"/>
              <a:gd name="connsiteX1" fmla="*/ 1502 w 814302"/>
              <a:gd name="connsiteY1" fmla="*/ 768350 h 1229448"/>
              <a:gd name="connsiteX2" fmla="*/ 287252 w 814302"/>
              <a:gd name="connsiteY2" fmla="*/ 0 h 1229448"/>
              <a:gd name="connsiteX0" fmla="*/ 842697 w 842697"/>
              <a:gd name="connsiteY0" fmla="*/ 1200150 h 1219669"/>
              <a:gd name="connsiteX1" fmla="*/ 1322 w 842697"/>
              <a:gd name="connsiteY1" fmla="*/ 530225 h 1219669"/>
              <a:gd name="connsiteX2" fmla="*/ 315647 w 842697"/>
              <a:gd name="connsiteY2" fmla="*/ 0 h 1219669"/>
              <a:gd name="connsiteX0" fmla="*/ 841957 w 841957"/>
              <a:gd name="connsiteY0" fmla="*/ 1200150 h 1200150"/>
              <a:gd name="connsiteX1" fmla="*/ 582 w 841957"/>
              <a:gd name="connsiteY1" fmla="*/ 530225 h 1200150"/>
              <a:gd name="connsiteX2" fmla="*/ 314907 w 841957"/>
              <a:gd name="connsiteY2" fmla="*/ 0 h 1200150"/>
              <a:gd name="connsiteX0" fmla="*/ 860985 w 860985"/>
              <a:gd name="connsiteY0" fmla="*/ 1200150 h 1200150"/>
              <a:gd name="connsiteX1" fmla="*/ 560 w 860985"/>
              <a:gd name="connsiteY1" fmla="*/ 649287 h 1200150"/>
              <a:gd name="connsiteX2" fmla="*/ 333935 w 860985"/>
              <a:gd name="connsiteY2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985" h="1200150">
                <a:moveTo>
                  <a:pt x="860985" y="1200150"/>
                </a:moveTo>
                <a:cubicBezTo>
                  <a:pt x="505384" y="1192212"/>
                  <a:pt x="-19548" y="852487"/>
                  <a:pt x="560" y="649287"/>
                </a:cubicBezTo>
                <a:cubicBezTo>
                  <a:pt x="20668" y="446087"/>
                  <a:pt x="14847" y="458787"/>
                  <a:pt x="333935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任意多边形: 形状 6">
            <a:extLst>
              <a:ext uri="{FF2B5EF4-FFF2-40B4-BE49-F238E27FC236}">
                <a16:creationId xmlns:a16="http://schemas.microsoft.com/office/drawing/2014/main" id="{5CC54C78-BA98-414D-8C12-193924883087}"/>
              </a:ext>
            </a:extLst>
          </p:cNvPr>
          <p:cNvSpPr/>
          <p:nvPr/>
        </p:nvSpPr>
        <p:spPr>
          <a:xfrm>
            <a:off x="8848343" y="4009757"/>
            <a:ext cx="1070657" cy="1081452"/>
          </a:xfrm>
          <a:custGeom>
            <a:avLst/>
            <a:gdLst>
              <a:gd name="connsiteX0" fmla="*/ 546296 w 1365446"/>
              <a:gd name="connsiteY0" fmla="*/ 1322096 h 1322096"/>
              <a:gd name="connsiteX1" fmla="*/ 31946 w 1365446"/>
              <a:gd name="connsiteY1" fmla="*/ 134646 h 1322096"/>
              <a:gd name="connsiteX2" fmla="*/ 1365446 w 1365446"/>
              <a:gd name="connsiteY2" fmla="*/ 77496 h 1322096"/>
              <a:gd name="connsiteX0" fmla="*/ 558741 w 1590616"/>
              <a:gd name="connsiteY0" fmla="*/ 1352444 h 1352444"/>
              <a:gd name="connsiteX1" fmla="*/ 44391 w 1590616"/>
              <a:gd name="connsiteY1" fmla="*/ 164994 h 1352444"/>
              <a:gd name="connsiteX2" fmla="*/ 1590616 w 1590616"/>
              <a:gd name="connsiteY2" fmla="*/ 57044 h 1352444"/>
              <a:gd name="connsiteX0" fmla="*/ 588889 w 1585839"/>
              <a:gd name="connsiteY0" fmla="*/ 937239 h 937239"/>
              <a:gd name="connsiteX1" fmla="*/ 39614 w 1585839"/>
              <a:gd name="connsiteY1" fmla="*/ 146664 h 937239"/>
              <a:gd name="connsiteX2" fmla="*/ 1585839 w 1585839"/>
              <a:gd name="connsiteY2" fmla="*/ 38714 h 937239"/>
              <a:gd name="connsiteX0" fmla="*/ 197896 w 1194846"/>
              <a:gd name="connsiteY0" fmla="*/ 1068964 h 1068964"/>
              <a:gd name="connsiteX1" fmla="*/ 175671 w 1194846"/>
              <a:gd name="connsiteY1" fmla="*/ 56139 h 1068964"/>
              <a:gd name="connsiteX2" fmla="*/ 1194846 w 1194846"/>
              <a:gd name="connsiteY2" fmla="*/ 170439 h 1068964"/>
              <a:gd name="connsiteX0" fmla="*/ 124040 w 1120990"/>
              <a:gd name="connsiteY0" fmla="*/ 1138305 h 1138305"/>
              <a:gd name="connsiteX1" fmla="*/ 363752 w 1120990"/>
              <a:gd name="connsiteY1" fmla="*/ 44518 h 1138305"/>
              <a:gd name="connsiteX2" fmla="*/ 1120990 w 1120990"/>
              <a:gd name="connsiteY2" fmla="*/ 239780 h 1138305"/>
              <a:gd name="connsiteX0" fmla="*/ 152230 w 1149180"/>
              <a:gd name="connsiteY0" fmla="*/ 1093854 h 1093854"/>
              <a:gd name="connsiteX1" fmla="*/ 391942 w 1149180"/>
              <a:gd name="connsiteY1" fmla="*/ 67 h 1093854"/>
              <a:gd name="connsiteX2" fmla="*/ 1149180 w 1149180"/>
              <a:gd name="connsiteY2" fmla="*/ 195329 h 1093854"/>
              <a:gd name="connsiteX0" fmla="*/ 144082 w 1141032"/>
              <a:gd name="connsiteY0" fmla="*/ 1093854 h 1093854"/>
              <a:gd name="connsiteX1" fmla="*/ 417131 w 1141032"/>
              <a:gd name="connsiteY1" fmla="*/ 67 h 1093854"/>
              <a:gd name="connsiteX2" fmla="*/ 1141032 w 1141032"/>
              <a:gd name="connsiteY2" fmla="*/ 195329 h 1093854"/>
              <a:gd name="connsiteX0" fmla="*/ 151046 w 1147996"/>
              <a:gd name="connsiteY0" fmla="*/ 1096832 h 1096832"/>
              <a:gd name="connsiteX1" fmla="*/ 424095 w 1147996"/>
              <a:gd name="connsiteY1" fmla="*/ 3045 h 1096832"/>
              <a:gd name="connsiteX2" fmla="*/ 1147996 w 1147996"/>
              <a:gd name="connsiteY2" fmla="*/ 198307 h 1096832"/>
              <a:gd name="connsiteX0" fmla="*/ 128925 w 1125875"/>
              <a:gd name="connsiteY0" fmla="*/ 1096832 h 1096832"/>
              <a:gd name="connsiteX1" fmla="*/ 401974 w 1125875"/>
              <a:gd name="connsiteY1" fmla="*/ 3045 h 1096832"/>
              <a:gd name="connsiteX2" fmla="*/ 1125875 w 1125875"/>
              <a:gd name="connsiteY2" fmla="*/ 198307 h 1096832"/>
              <a:gd name="connsiteX0" fmla="*/ 117796 w 1114746"/>
              <a:gd name="connsiteY0" fmla="*/ 1087491 h 1087491"/>
              <a:gd name="connsiteX1" fmla="*/ 452758 w 1114746"/>
              <a:gd name="connsiteY1" fmla="*/ 3229 h 1087491"/>
              <a:gd name="connsiteX2" fmla="*/ 1114746 w 1114746"/>
              <a:gd name="connsiteY2" fmla="*/ 188966 h 1087491"/>
              <a:gd name="connsiteX0" fmla="*/ 107971 w 1109683"/>
              <a:gd name="connsiteY0" fmla="*/ 1099431 h 1099431"/>
              <a:gd name="connsiteX1" fmla="*/ 447695 w 1109683"/>
              <a:gd name="connsiteY1" fmla="*/ 43744 h 1099431"/>
              <a:gd name="connsiteX2" fmla="*/ 1109683 w 1109683"/>
              <a:gd name="connsiteY2" fmla="*/ 229481 h 1099431"/>
              <a:gd name="connsiteX0" fmla="*/ 52637 w 1054349"/>
              <a:gd name="connsiteY0" fmla="*/ 1099431 h 1099431"/>
              <a:gd name="connsiteX1" fmla="*/ 392361 w 1054349"/>
              <a:gd name="connsiteY1" fmla="*/ 43744 h 1099431"/>
              <a:gd name="connsiteX2" fmla="*/ 1054349 w 1054349"/>
              <a:gd name="connsiteY2" fmla="*/ 229481 h 1099431"/>
              <a:gd name="connsiteX0" fmla="*/ 53124 w 1054836"/>
              <a:gd name="connsiteY0" fmla="*/ 1116338 h 1116338"/>
              <a:gd name="connsiteX1" fmla="*/ 388085 w 1054836"/>
              <a:gd name="connsiteY1" fmla="*/ 41601 h 1116338"/>
              <a:gd name="connsiteX2" fmla="*/ 1054836 w 1054836"/>
              <a:gd name="connsiteY2" fmla="*/ 246388 h 1116338"/>
              <a:gd name="connsiteX0" fmla="*/ 68945 w 1070657"/>
              <a:gd name="connsiteY0" fmla="*/ 1082035 h 1082035"/>
              <a:gd name="connsiteX1" fmla="*/ 403906 w 1070657"/>
              <a:gd name="connsiteY1" fmla="*/ 7298 h 1082035"/>
              <a:gd name="connsiteX2" fmla="*/ 1070657 w 1070657"/>
              <a:gd name="connsiteY2" fmla="*/ 212085 h 1082035"/>
              <a:gd name="connsiteX0" fmla="*/ 68945 w 1070657"/>
              <a:gd name="connsiteY0" fmla="*/ 1081452 h 1081452"/>
              <a:gd name="connsiteX1" fmla="*/ 403906 w 1070657"/>
              <a:gd name="connsiteY1" fmla="*/ 6715 h 1081452"/>
              <a:gd name="connsiteX2" fmla="*/ 1070657 w 1070657"/>
              <a:gd name="connsiteY2" fmla="*/ 211502 h 10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657" h="1081452">
                <a:moveTo>
                  <a:pt x="68945" y="1081452"/>
                </a:moveTo>
                <a:cubicBezTo>
                  <a:pt x="-118380" y="739081"/>
                  <a:pt x="103604" y="51694"/>
                  <a:pt x="403906" y="6715"/>
                </a:cubicBezTo>
                <a:cubicBezTo>
                  <a:pt x="704208" y="-38264"/>
                  <a:pt x="710294" y="155410"/>
                  <a:pt x="1070657" y="21150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FED6D5DF-1126-41A5-97B1-4265FB5D9224}"/>
              </a:ext>
            </a:extLst>
          </p:cNvPr>
          <p:cNvSpPr txBox="1"/>
          <p:nvPr/>
        </p:nvSpPr>
        <p:spPr>
          <a:xfrm>
            <a:off x="9002608" y="4037406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⑥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0EE59757-49D6-4104-BB65-6704695BE1AC}"/>
              </a:ext>
            </a:extLst>
          </p:cNvPr>
          <p:cNvSpPr txBox="1"/>
          <p:nvPr/>
        </p:nvSpPr>
        <p:spPr>
          <a:xfrm>
            <a:off x="8518930" y="5524597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⑦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A56227C-2B12-467B-B422-0AD5F22DCD19}"/>
              </a:ext>
            </a:extLst>
          </p:cNvPr>
          <p:cNvSpPr txBox="1"/>
          <p:nvPr/>
        </p:nvSpPr>
        <p:spPr>
          <a:xfrm>
            <a:off x="10980951" y="5570182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⑨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FF109D5-3CC0-44FD-8904-69689D862F3C}"/>
              </a:ext>
            </a:extLst>
          </p:cNvPr>
          <p:cNvSpPr txBox="1"/>
          <p:nvPr/>
        </p:nvSpPr>
        <p:spPr>
          <a:xfrm>
            <a:off x="10668792" y="4150055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⑩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C5CFEE0-1C60-4F28-A437-0C85C29BD86C}"/>
              </a:ext>
            </a:extLst>
          </p:cNvPr>
          <p:cNvSpPr txBox="1"/>
          <p:nvPr/>
        </p:nvSpPr>
        <p:spPr>
          <a:xfrm>
            <a:off x="9837265" y="6423466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⑧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7562088" y="2039112"/>
            <a:ext cx="329184" cy="146304"/>
          </a:xfrm>
          <a:custGeom>
            <a:avLst/>
            <a:gdLst>
              <a:gd name="connsiteX0" fmla="*/ 0 w 329184"/>
              <a:gd name="connsiteY0" fmla="*/ 175914 h 175914"/>
              <a:gd name="connsiteX1" fmla="*/ 118872 w 329184"/>
              <a:gd name="connsiteY1" fmla="*/ 2178 h 175914"/>
              <a:gd name="connsiteX2" fmla="*/ 246888 w 329184"/>
              <a:gd name="connsiteY2" fmla="*/ 75330 h 175914"/>
              <a:gd name="connsiteX3" fmla="*/ 329184 w 329184"/>
              <a:gd name="connsiteY3" fmla="*/ 29610 h 175914"/>
              <a:gd name="connsiteX0" fmla="*/ 0 w 329184"/>
              <a:gd name="connsiteY0" fmla="*/ 146304 h 146304"/>
              <a:gd name="connsiteX1" fmla="*/ 96647 w 329184"/>
              <a:gd name="connsiteY1" fmla="*/ 32893 h 146304"/>
              <a:gd name="connsiteX2" fmla="*/ 246888 w 329184"/>
              <a:gd name="connsiteY2" fmla="*/ 45720 h 146304"/>
              <a:gd name="connsiteX3" fmla="*/ 329184 w 329184"/>
              <a:gd name="connsiteY3" fmla="*/ 0 h 146304"/>
              <a:gd name="connsiteX0" fmla="*/ 0 w 329184"/>
              <a:gd name="connsiteY0" fmla="*/ 146304 h 146304"/>
              <a:gd name="connsiteX1" fmla="*/ 96647 w 329184"/>
              <a:gd name="connsiteY1" fmla="*/ 32893 h 146304"/>
              <a:gd name="connsiteX2" fmla="*/ 243713 w 329184"/>
              <a:gd name="connsiteY2" fmla="*/ 55245 h 146304"/>
              <a:gd name="connsiteX3" fmla="*/ 329184 w 329184"/>
              <a:gd name="connsiteY3" fmla="*/ 0 h 14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184" h="146304">
                <a:moveTo>
                  <a:pt x="0" y="146304"/>
                </a:moveTo>
                <a:cubicBezTo>
                  <a:pt x="38862" y="67818"/>
                  <a:pt x="56028" y="48069"/>
                  <a:pt x="96647" y="32893"/>
                </a:cubicBezTo>
                <a:cubicBezTo>
                  <a:pt x="137266" y="17717"/>
                  <a:pt x="204957" y="60727"/>
                  <a:pt x="243713" y="55245"/>
                </a:cubicBezTo>
                <a:cubicBezTo>
                  <a:pt x="282469" y="49763"/>
                  <a:pt x="305562" y="25146"/>
                  <a:pt x="32918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305551" y="3006725"/>
            <a:ext cx="1127384" cy="434975"/>
          </a:xfrm>
          <a:custGeom>
            <a:avLst/>
            <a:gdLst>
              <a:gd name="connsiteX0" fmla="*/ 1064462 w 1167735"/>
              <a:gd name="connsiteY0" fmla="*/ 825 h 435800"/>
              <a:gd name="connsiteX1" fmla="*/ 1166062 w 1167735"/>
              <a:gd name="connsiteY1" fmla="*/ 32575 h 435800"/>
              <a:gd name="connsiteX2" fmla="*/ 1067637 w 1167735"/>
              <a:gd name="connsiteY2" fmla="*/ 213550 h 435800"/>
              <a:gd name="connsiteX3" fmla="*/ 448512 w 1167735"/>
              <a:gd name="connsiteY3" fmla="*/ 302450 h 435800"/>
              <a:gd name="connsiteX4" fmla="*/ 70687 w 1167735"/>
              <a:gd name="connsiteY4" fmla="*/ 340550 h 435800"/>
              <a:gd name="connsiteX5" fmla="*/ 837 w 1167735"/>
              <a:gd name="connsiteY5" fmla="*/ 435800 h 435800"/>
              <a:gd name="connsiteX0" fmla="*/ 1063625 w 1166898"/>
              <a:gd name="connsiteY0" fmla="*/ 825 h 435800"/>
              <a:gd name="connsiteX1" fmla="*/ 1165225 w 1166898"/>
              <a:gd name="connsiteY1" fmla="*/ 32575 h 435800"/>
              <a:gd name="connsiteX2" fmla="*/ 1066800 w 1166898"/>
              <a:gd name="connsiteY2" fmla="*/ 213550 h 435800"/>
              <a:gd name="connsiteX3" fmla="*/ 447675 w 1166898"/>
              <a:gd name="connsiteY3" fmla="*/ 302450 h 435800"/>
              <a:gd name="connsiteX4" fmla="*/ 0 w 1166898"/>
              <a:gd name="connsiteY4" fmla="*/ 435800 h 435800"/>
              <a:gd name="connsiteX0" fmla="*/ 1063625 w 1166898"/>
              <a:gd name="connsiteY0" fmla="*/ 825 h 435800"/>
              <a:gd name="connsiteX1" fmla="*/ 1165225 w 1166898"/>
              <a:gd name="connsiteY1" fmla="*/ 32575 h 435800"/>
              <a:gd name="connsiteX2" fmla="*/ 1066800 w 1166898"/>
              <a:gd name="connsiteY2" fmla="*/ 213550 h 435800"/>
              <a:gd name="connsiteX3" fmla="*/ 447675 w 1166898"/>
              <a:gd name="connsiteY3" fmla="*/ 302450 h 435800"/>
              <a:gd name="connsiteX4" fmla="*/ 0 w 1166898"/>
              <a:gd name="connsiteY4" fmla="*/ 435800 h 435800"/>
              <a:gd name="connsiteX0" fmla="*/ 1063625 w 1168106"/>
              <a:gd name="connsiteY0" fmla="*/ 825 h 435800"/>
              <a:gd name="connsiteX1" fmla="*/ 1165225 w 1168106"/>
              <a:gd name="connsiteY1" fmla="*/ 32575 h 435800"/>
              <a:gd name="connsiteX2" fmla="*/ 1066800 w 1168106"/>
              <a:gd name="connsiteY2" fmla="*/ 213550 h 435800"/>
              <a:gd name="connsiteX3" fmla="*/ 406400 w 1168106"/>
              <a:gd name="connsiteY3" fmla="*/ 346900 h 435800"/>
              <a:gd name="connsiteX4" fmla="*/ 0 w 1168106"/>
              <a:gd name="connsiteY4" fmla="*/ 435800 h 435800"/>
              <a:gd name="connsiteX0" fmla="*/ 1063625 w 1166222"/>
              <a:gd name="connsiteY0" fmla="*/ 3645 h 438620"/>
              <a:gd name="connsiteX1" fmla="*/ 1165225 w 1166222"/>
              <a:gd name="connsiteY1" fmla="*/ 35395 h 438620"/>
              <a:gd name="connsiteX2" fmla="*/ 1006475 w 1166222"/>
              <a:gd name="connsiteY2" fmla="*/ 295745 h 438620"/>
              <a:gd name="connsiteX3" fmla="*/ 406400 w 1166222"/>
              <a:gd name="connsiteY3" fmla="*/ 349720 h 438620"/>
              <a:gd name="connsiteX4" fmla="*/ 0 w 1166222"/>
              <a:gd name="connsiteY4" fmla="*/ 438620 h 438620"/>
              <a:gd name="connsiteX0" fmla="*/ 1063625 w 1175626"/>
              <a:gd name="connsiteY0" fmla="*/ 42 h 435017"/>
              <a:gd name="connsiteX1" fmla="*/ 1174750 w 1175626"/>
              <a:gd name="connsiteY1" fmla="*/ 107992 h 435017"/>
              <a:gd name="connsiteX2" fmla="*/ 1006475 w 1175626"/>
              <a:gd name="connsiteY2" fmla="*/ 292142 h 435017"/>
              <a:gd name="connsiteX3" fmla="*/ 406400 w 1175626"/>
              <a:gd name="connsiteY3" fmla="*/ 346117 h 435017"/>
              <a:gd name="connsiteX4" fmla="*/ 0 w 1175626"/>
              <a:gd name="connsiteY4" fmla="*/ 435017 h 435017"/>
              <a:gd name="connsiteX0" fmla="*/ 1063625 w 1175839"/>
              <a:gd name="connsiteY0" fmla="*/ 0 h 434975"/>
              <a:gd name="connsiteX1" fmla="*/ 1174750 w 1175839"/>
              <a:gd name="connsiteY1" fmla="*/ 107950 h 434975"/>
              <a:gd name="connsiteX2" fmla="*/ 1006475 w 1175839"/>
              <a:gd name="connsiteY2" fmla="*/ 292100 h 434975"/>
              <a:gd name="connsiteX3" fmla="*/ 406400 w 1175839"/>
              <a:gd name="connsiteY3" fmla="*/ 346075 h 434975"/>
              <a:gd name="connsiteX4" fmla="*/ 0 w 1175839"/>
              <a:gd name="connsiteY4" fmla="*/ 434975 h 434975"/>
              <a:gd name="connsiteX0" fmla="*/ 1063625 w 1172721"/>
              <a:gd name="connsiteY0" fmla="*/ 0 h 434975"/>
              <a:gd name="connsiteX1" fmla="*/ 1171575 w 1172721"/>
              <a:gd name="connsiteY1" fmla="*/ 142875 h 434975"/>
              <a:gd name="connsiteX2" fmla="*/ 1006475 w 1172721"/>
              <a:gd name="connsiteY2" fmla="*/ 292100 h 434975"/>
              <a:gd name="connsiteX3" fmla="*/ 406400 w 1172721"/>
              <a:gd name="connsiteY3" fmla="*/ 346075 h 434975"/>
              <a:gd name="connsiteX4" fmla="*/ 0 w 1172721"/>
              <a:gd name="connsiteY4" fmla="*/ 434975 h 434975"/>
              <a:gd name="connsiteX0" fmla="*/ 1063625 w 1115708"/>
              <a:gd name="connsiteY0" fmla="*/ 0 h 434975"/>
              <a:gd name="connsiteX1" fmla="*/ 1108075 w 1115708"/>
              <a:gd name="connsiteY1" fmla="*/ 174625 h 434975"/>
              <a:gd name="connsiteX2" fmla="*/ 1006475 w 1115708"/>
              <a:gd name="connsiteY2" fmla="*/ 292100 h 434975"/>
              <a:gd name="connsiteX3" fmla="*/ 406400 w 1115708"/>
              <a:gd name="connsiteY3" fmla="*/ 346075 h 434975"/>
              <a:gd name="connsiteX4" fmla="*/ 0 w 1115708"/>
              <a:gd name="connsiteY4" fmla="*/ 434975 h 434975"/>
              <a:gd name="connsiteX0" fmla="*/ 1063625 w 1127384"/>
              <a:gd name="connsiteY0" fmla="*/ 0 h 434975"/>
              <a:gd name="connsiteX1" fmla="*/ 1108075 w 1127384"/>
              <a:gd name="connsiteY1" fmla="*/ 174625 h 434975"/>
              <a:gd name="connsiteX2" fmla="*/ 847725 w 1127384"/>
              <a:gd name="connsiteY2" fmla="*/ 311150 h 434975"/>
              <a:gd name="connsiteX3" fmla="*/ 406400 w 1127384"/>
              <a:gd name="connsiteY3" fmla="*/ 346075 h 434975"/>
              <a:gd name="connsiteX4" fmla="*/ 0 w 1127384"/>
              <a:gd name="connsiteY4" fmla="*/ 434975 h 434975"/>
              <a:gd name="connsiteX0" fmla="*/ 1063625 w 1127384"/>
              <a:gd name="connsiteY0" fmla="*/ 0 h 434975"/>
              <a:gd name="connsiteX1" fmla="*/ 1108075 w 1127384"/>
              <a:gd name="connsiteY1" fmla="*/ 174625 h 434975"/>
              <a:gd name="connsiteX2" fmla="*/ 847725 w 1127384"/>
              <a:gd name="connsiteY2" fmla="*/ 311150 h 434975"/>
              <a:gd name="connsiteX3" fmla="*/ 352425 w 1127384"/>
              <a:gd name="connsiteY3" fmla="*/ 339725 h 434975"/>
              <a:gd name="connsiteX4" fmla="*/ 0 w 1127384"/>
              <a:gd name="connsiteY4" fmla="*/ 434975 h 434975"/>
              <a:gd name="connsiteX0" fmla="*/ 1063625 w 1127384"/>
              <a:gd name="connsiteY0" fmla="*/ 0 h 434975"/>
              <a:gd name="connsiteX1" fmla="*/ 1108075 w 1127384"/>
              <a:gd name="connsiteY1" fmla="*/ 174625 h 434975"/>
              <a:gd name="connsiteX2" fmla="*/ 847725 w 1127384"/>
              <a:gd name="connsiteY2" fmla="*/ 311150 h 434975"/>
              <a:gd name="connsiteX3" fmla="*/ 352425 w 1127384"/>
              <a:gd name="connsiteY3" fmla="*/ 339725 h 434975"/>
              <a:gd name="connsiteX4" fmla="*/ 0 w 1127384"/>
              <a:gd name="connsiteY4" fmla="*/ 434975 h 434975"/>
              <a:gd name="connsiteX0" fmla="*/ 1063625 w 1127384"/>
              <a:gd name="connsiteY0" fmla="*/ 0 h 434975"/>
              <a:gd name="connsiteX1" fmla="*/ 1108075 w 1127384"/>
              <a:gd name="connsiteY1" fmla="*/ 174625 h 434975"/>
              <a:gd name="connsiteX2" fmla="*/ 847725 w 1127384"/>
              <a:gd name="connsiteY2" fmla="*/ 311150 h 434975"/>
              <a:gd name="connsiteX3" fmla="*/ 352425 w 1127384"/>
              <a:gd name="connsiteY3" fmla="*/ 339725 h 434975"/>
              <a:gd name="connsiteX4" fmla="*/ 0 w 1127384"/>
              <a:gd name="connsiteY4" fmla="*/ 434975 h 43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384" h="434975">
                <a:moveTo>
                  <a:pt x="1063625" y="0"/>
                </a:moveTo>
                <a:cubicBezTo>
                  <a:pt x="1130035" y="52123"/>
                  <a:pt x="1144058" y="122767"/>
                  <a:pt x="1108075" y="174625"/>
                </a:cubicBezTo>
                <a:cubicBezTo>
                  <a:pt x="1072092" y="226483"/>
                  <a:pt x="973667" y="283633"/>
                  <a:pt x="847725" y="311150"/>
                </a:cubicBezTo>
                <a:cubicBezTo>
                  <a:pt x="721783" y="338667"/>
                  <a:pt x="449262" y="344488"/>
                  <a:pt x="352425" y="339725"/>
                </a:cubicBezTo>
                <a:cubicBezTo>
                  <a:pt x="255588" y="334962"/>
                  <a:pt x="83741" y="292894"/>
                  <a:pt x="0" y="43497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/>
          <p:nvPr/>
        </p:nvSpPr>
        <p:spPr>
          <a:xfrm>
            <a:off x="6190772" y="1766361"/>
            <a:ext cx="1419047" cy="1419047"/>
          </a:xfrm>
          <a:prstGeom prst="arc">
            <a:avLst>
              <a:gd name="adj1" fmla="val 7701015"/>
              <a:gd name="adj2" fmla="val 15746883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弧形 126"/>
          <p:cNvSpPr/>
          <p:nvPr/>
        </p:nvSpPr>
        <p:spPr>
          <a:xfrm>
            <a:off x="6190772" y="1771968"/>
            <a:ext cx="1419047" cy="1419047"/>
          </a:xfrm>
          <a:prstGeom prst="arc">
            <a:avLst>
              <a:gd name="adj1" fmla="val 20180055"/>
              <a:gd name="adj2" fmla="val 2862777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/>
          <p:nvPr/>
        </p:nvSpPr>
        <p:spPr>
          <a:xfrm>
            <a:off x="5753514" y="1351206"/>
            <a:ext cx="2246007" cy="2246007"/>
          </a:xfrm>
          <a:prstGeom prst="arc">
            <a:avLst>
              <a:gd name="adj1" fmla="val 11610904"/>
              <a:gd name="adj2" fmla="val 15963407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弧形 128"/>
          <p:cNvSpPr/>
          <p:nvPr/>
        </p:nvSpPr>
        <p:spPr>
          <a:xfrm>
            <a:off x="5753512" y="1351204"/>
            <a:ext cx="2246007" cy="2246007"/>
          </a:xfrm>
          <a:prstGeom prst="arc">
            <a:avLst>
              <a:gd name="adj1" fmla="val 20259011"/>
              <a:gd name="adj2" fmla="val 7242187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9448800" y="1769419"/>
            <a:ext cx="1435491" cy="1710382"/>
          </a:xfrm>
          <a:custGeom>
            <a:avLst/>
            <a:gdLst>
              <a:gd name="connsiteX0" fmla="*/ 495300 w 1435577"/>
              <a:gd name="connsiteY0" fmla="*/ 101629 h 1790729"/>
              <a:gd name="connsiteX1" fmla="*/ 984250 w 1435577"/>
              <a:gd name="connsiteY1" fmla="*/ 57179 h 1790729"/>
              <a:gd name="connsiteX2" fmla="*/ 1435100 w 1435577"/>
              <a:gd name="connsiteY2" fmla="*/ 787429 h 1790729"/>
              <a:gd name="connsiteX3" fmla="*/ 1054100 w 1435577"/>
              <a:gd name="connsiteY3" fmla="*/ 1543079 h 1790729"/>
              <a:gd name="connsiteX4" fmla="*/ 298450 w 1435577"/>
              <a:gd name="connsiteY4" fmla="*/ 1606579 h 1790729"/>
              <a:gd name="connsiteX5" fmla="*/ 0 w 1435577"/>
              <a:gd name="connsiteY5" fmla="*/ 1790729 h 1790729"/>
              <a:gd name="connsiteX0" fmla="*/ 495300 w 1435577"/>
              <a:gd name="connsiteY0" fmla="*/ 118960 h 1808060"/>
              <a:gd name="connsiteX1" fmla="*/ 984250 w 1435577"/>
              <a:gd name="connsiteY1" fmla="*/ 74510 h 1808060"/>
              <a:gd name="connsiteX2" fmla="*/ 1435100 w 1435577"/>
              <a:gd name="connsiteY2" fmla="*/ 804760 h 1808060"/>
              <a:gd name="connsiteX3" fmla="*/ 1054100 w 1435577"/>
              <a:gd name="connsiteY3" fmla="*/ 1560410 h 1808060"/>
              <a:gd name="connsiteX4" fmla="*/ 298450 w 1435577"/>
              <a:gd name="connsiteY4" fmla="*/ 1623910 h 1808060"/>
              <a:gd name="connsiteX5" fmla="*/ 0 w 1435577"/>
              <a:gd name="connsiteY5" fmla="*/ 1808060 h 1808060"/>
              <a:gd name="connsiteX0" fmla="*/ 495300 w 1435165"/>
              <a:gd name="connsiteY0" fmla="*/ 94033 h 1783133"/>
              <a:gd name="connsiteX1" fmla="*/ 1079500 w 1435165"/>
              <a:gd name="connsiteY1" fmla="*/ 97208 h 1783133"/>
              <a:gd name="connsiteX2" fmla="*/ 1435100 w 1435165"/>
              <a:gd name="connsiteY2" fmla="*/ 779833 h 1783133"/>
              <a:gd name="connsiteX3" fmla="*/ 1054100 w 1435165"/>
              <a:gd name="connsiteY3" fmla="*/ 1535483 h 1783133"/>
              <a:gd name="connsiteX4" fmla="*/ 298450 w 1435165"/>
              <a:gd name="connsiteY4" fmla="*/ 1598983 h 1783133"/>
              <a:gd name="connsiteX5" fmla="*/ 0 w 1435165"/>
              <a:gd name="connsiteY5" fmla="*/ 1783133 h 1783133"/>
              <a:gd name="connsiteX0" fmla="*/ 495300 w 1435165"/>
              <a:gd name="connsiteY0" fmla="*/ 94033 h 1783133"/>
              <a:gd name="connsiteX1" fmla="*/ 1079500 w 1435165"/>
              <a:gd name="connsiteY1" fmla="*/ 97208 h 1783133"/>
              <a:gd name="connsiteX2" fmla="*/ 1435100 w 1435165"/>
              <a:gd name="connsiteY2" fmla="*/ 779833 h 1783133"/>
              <a:gd name="connsiteX3" fmla="*/ 1054100 w 1435165"/>
              <a:gd name="connsiteY3" fmla="*/ 1548183 h 1783133"/>
              <a:gd name="connsiteX4" fmla="*/ 298450 w 1435165"/>
              <a:gd name="connsiteY4" fmla="*/ 1598983 h 1783133"/>
              <a:gd name="connsiteX5" fmla="*/ 0 w 1435165"/>
              <a:gd name="connsiteY5" fmla="*/ 1783133 h 1783133"/>
              <a:gd name="connsiteX0" fmla="*/ 495300 w 1435165"/>
              <a:gd name="connsiteY0" fmla="*/ 94033 h 1783133"/>
              <a:gd name="connsiteX1" fmla="*/ 1079500 w 1435165"/>
              <a:gd name="connsiteY1" fmla="*/ 97208 h 1783133"/>
              <a:gd name="connsiteX2" fmla="*/ 1435100 w 1435165"/>
              <a:gd name="connsiteY2" fmla="*/ 779833 h 1783133"/>
              <a:gd name="connsiteX3" fmla="*/ 1054100 w 1435165"/>
              <a:gd name="connsiteY3" fmla="*/ 1548183 h 1783133"/>
              <a:gd name="connsiteX4" fmla="*/ 285750 w 1435165"/>
              <a:gd name="connsiteY4" fmla="*/ 1640258 h 1783133"/>
              <a:gd name="connsiteX5" fmla="*/ 0 w 1435165"/>
              <a:gd name="connsiteY5" fmla="*/ 1783133 h 1783133"/>
              <a:gd name="connsiteX0" fmla="*/ 495300 w 1435165"/>
              <a:gd name="connsiteY0" fmla="*/ 94033 h 1783133"/>
              <a:gd name="connsiteX1" fmla="*/ 1079500 w 1435165"/>
              <a:gd name="connsiteY1" fmla="*/ 97208 h 1783133"/>
              <a:gd name="connsiteX2" fmla="*/ 1435100 w 1435165"/>
              <a:gd name="connsiteY2" fmla="*/ 779833 h 1783133"/>
              <a:gd name="connsiteX3" fmla="*/ 1054100 w 1435165"/>
              <a:gd name="connsiteY3" fmla="*/ 1548183 h 1783133"/>
              <a:gd name="connsiteX4" fmla="*/ 285750 w 1435165"/>
              <a:gd name="connsiteY4" fmla="*/ 1640258 h 1783133"/>
              <a:gd name="connsiteX5" fmla="*/ 0 w 1435165"/>
              <a:gd name="connsiteY5" fmla="*/ 1783133 h 1783133"/>
              <a:gd name="connsiteX0" fmla="*/ 495300 w 1435165"/>
              <a:gd name="connsiteY0" fmla="*/ 94033 h 1783133"/>
              <a:gd name="connsiteX1" fmla="*/ 1079500 w 1435165"/>
              <a:gd name="connsiteY1" fmla="*/ 97208 h 1783133"/>
              <a:gd name="connsiteX2" fmla="*/ 1435100 w 1435165"/>
              <a:gd name="connsiteY2" fmla="*/ 779833 h 1783133"/>
              <a:gd name="connsiteX3" fmla="*/ 1054100 w 1435165"/>
              <a:gd name="connsiteY3" fmla="*/ 1548183 h 1783133"/>
              <a:gd name="connsiteX4" fmla="*/ 285750 w 1435165"/>
              <a:gd name="connsiteY4" fmla="*/ 1640258 h 1783133"/>
              <a:gd name="connsiteX5" fmla="*/ 0 w 1435165"/>
              <a:gd name="connsiteY5" fmla="*/ 1783133 h 1783133"/>
              <a:gd name="connsiteX0" fmla="*/ 495300 w 1435165"/>
              <a:gd name="connsiteY0" fmla="*/ 66097 h 1755197"/>
              <a:gd name="connsiteX1" fmla="*/ 1079500 w 1435165"/>
              <a:gd name="connsiteY1" fmla="*/ 69272 h 1755197"/>
              <a:gd name="connsiteX2" fmla="*/ 1435100 w 1435165"/>
              <a:gd name="connsiteY2" fmla="*/ 751897 h 1755197"/>
              <a:gd name="connsiteX3" fmla="*/ 1054100 w 1435165"/>
              <a:gd name="connsiteY3" fmla="*/ 1520247 h 1755197"/>
              <a:gd name="connsiteX4" fmla="*/ 285750 w 1435165"/>
              <a:gd name="connsiteY4" fmla="*/ 1612322 h 1755197"/>
              <a:gd name="connsiteX5" fmla="*/ 0 w 1435165"/>
              <a:gd name="connsiteY5" fmla="*/ 1755197 h 1755197"/>
              <a:gd name="connsiteX0" fmla="*/ 495300 w 1435491"/>
              <a:gd name="connsiteY0" fmla="*/ 21282 h 1710382"/>
              <a:gd name="connsiteX1" fmla="*/ 1112838 w 1435491"/>
              <a:gd name="connsiteY1" fmla="*/ 160188 h 1710382"/>
              <a:gd name="connsiteX2" fmla="*/ 1435100 w 1435491"/>
              <a:gd name="connsiteY2" fmla="*/ 707082 h 1710382"/>
              <a:gd name="connsiteX3" fmla="*/ 1054100 w 1435491"/>
              <a:gd name="connsiteY3" fmla="*/ 1475432 h 1710382"/>
              <a:gd name="connsiteX4" fmla="*/ 285750 w 1435491"/>
              <a:gd name="connsiteY4" fmla="*/ 1567507 h 1710382"/>
              <a:gd name="connsiteX5" fmla="*/ 0 w 1435491"/>
              <a:gd name="connsiteY5" fmla="*/ 1710382 h 17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5491" h="1710382">
                <a:moveTo>
                  <a:pt x="495300" y="21282"/>
                </a:moveTo>
                <a:cubicBezTo>
                  <a:pt x="611451" y="-42218"/>
                  <a:pt x="956205" y="45888"/>
                  <a:pt x="1112838" y="160188"/>
                </a:cubicBezTo>
                <a:cubicBezTo>
                  <a:pt x="1269471" y="274488"/>
                  <a:pt x="1444890" y="487875"/>
                  <a:pt x="1435100" y="707082"/>
                </a:cubicBezTo>
                <a:cubicBezTo>
                  <a:pt x="1425310" y="926289"/>
                  <a:pt x="1318683" y="1312978"/>
                  <a:pt x="1054100" y="1475432"/>
                </a:cubicBezTo>
                <a:cubicBezTo>
                  <a:pt x="789517" y="1637886"/>
                  <a:pt x="461433" y="1528349"/>
                  <a:pt x="285750" y="1567507"/>
                </a:cubicBezTo>
                <a:cubicBezTo>
                  <a:pt x="110067" y="1606665"/>
                  <a:pt x="61383" y="1638944"/>
                  <a:pt x="0" y="1710382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9147154" y="1597725"/>
            <a:ext cx="1892321" cy="1459822"/>
          </a:xfrm>
          <a:custGeom>
            <a:avLst/>
            <a:gdLst>
              <a:gd name="connsiteX0" fmla="*/ 432541 w 1899391"/>
              <a:gd name="connsiteY0" fmla="*/ 1507451 h 1663974"/>
              <a:gd name="connsiteX1" fmla="*/ 370629 w 1899391"/>
              <a:gd name="connsiteY1" fmla="*/ 1650326 h 1663974"/>
              <a:gd name="connsiteX2" fmla="*/ 18204 w 1899391"/>
              <a:gd name="connsiteY2" fmla="*/ 1207414 h 1663974"/>
              <a:gd name="connsiteX3" fmla="*/ 151554 w 1899391"/>
              <a:gd name="connsiteY3" fmla="*/ 273964 h 1663974"/>
              <a:gd name="connsiteX4" fmla="*/ 999279 w 1899391"/>
              <a:gd name="connsiteY4" fmla="*/ 2501 h 1663974"/>
              <a:gd name="connsiteX5" fmla="*/ 1670791 w 1899391"/>
              <a:gd name="connsiteY5" fmla="*/ 388264 h 1663974"/>
              <a:gd name="connsiteX6" fmla="*/ 1899391 w 1899391"/>
              <a:gd name="connsiteY6" fmla="*/ 502564 h 1663974"/>
              <a:gd name="connsiteX0" fmla="*/ 423799 w 1890649"/>
              <a:gd name="connsiteY0" fmla="*/ 1507451 h 1592340"/>
              <a:gd name="connsiteX1" fmla="*/ 242825 w 1890649"/>
              <a:gd name="connsiteY1" fmla="*/ 1562220 h 1592340"/>
              <a:gd name="connsiteX2" fmla="*/ 9462 w 1890649"/>
              <a:gd name="connsiteY2" fmla="*/ 1207414 h 1592340"/>
              <a:gd name="connsiteX3" fmla="*/ 142812 w 1890649"/>
              <a:gd name="connsiteY3" fmla="*/ 273964 h 1592340"/>
              <a:gd name="connsiteX4" fmla="*/ 990537 w 1890649"/>
              <a:gd name="connsiteY4" fmla="*/ 2501 h 1592340"/>
              <a:gd name="connsiteX5" fmla="*/ 1662049 w 1890649"/>
              <a:gd name="connsiteY5" fmla="*/ 388264 h 1592340"/>
              <a:gd name="connsiteX6" fmla="*/ 1890649 w 1890649"/>
              <a:gd name="connsiteY6" fmla="*/ 502564 h 1592340"/>
              <a:gd name="connsiteX0" fmla="*/ 423799 w 1890649"/>
              <a:gd name="connsiteY0" fmla="*/ 1507451 h 1576071"/>
              <a:gd name="connsiteX1" fmla="*/ 242825 w 1890649"/>
              <a:gd name="connsiteY1" fmla="*/ 1562220 h 1576071"/>
              <a:gd name="connsiteX2" fmla="*/ 9462 w 1890649"/>
              <a:gd name="connsiteY2" fmla="*/ 1207414 h 1576071"/>
              <a:gd name="connsiteX3" fmla="*/ 142812 w 1890649"/>
              <a:gd name="connsiteY3" fmla="*/ 273964 h 1576071"/>
              <a:gd name="connsiteX4" fmla="*/ 990537 w 1890649"/>
              <a:gd name="connsiteY4" fmla="*/ 2501 h 1576071"/>
              <a:gd name="connsiteX5" fmla="*/ 1662049 w 1890649"/>
              <a:gd name="connsiteY5" fmla="*/ 388264 h 1576071"/>
              <a:gd name="connsiteX6" fmla="*/ 1890649 w 1890649"/>
              <a:gd name="connsiteY6" fmla="*/ 502564 h 1576071"/>
              <a:gd name="connsiteX0" fmla="*/ 416357 w 1883207"/>
              <a:gd name="connsiteY0" fmla="*/ 1507451 h 1507850"/>
              <a:gd name="connsiteX1" fmla="*/ 132989 w 1883207"/>
              <a:gd name="connsiteY1" fmla="*/ 1440776 h 1507850"/>
              <a:gd name="connsiteX2" fmla="*/ 2020 w 1883207"/>
              <a:gd name="connsiteY2" fmla="*/ 1207414 h 1507850"/>
              <a:gd name="connsiteX3" fmla="*/ 135370 w 1883207"/>
              <a:gd name="connsiteY3" fmla="*/ 273964 h 1507850"/>
              <a:gd name="connsiteX4" fmla="*/ 983095 w 1883207"/>
              <a:gd name="connsiteY4" fmla="*/ 2501 h 1507850"/>
              <a:gd name="connsiteX5" fmla="*/ 1654607 w 1883207"/>
              <a:gd name="connsiteY5" fmla="*/ 388264 h 1507850"/>
              <a:gd name="connsiteX6" fmla="*/ 1883207 w 1883207"/>
              <a:gd name="connsiteY6" fmla="*/ 502564 h 1507850"/>
              <a:gd name="connsiteX0" fmla="*/ 437102 w 1903952"/>
              <a:gd name="connsiteY0" fmla="*/ 1507451 h 1507451"/>
              <a:gd name="connsiteX1" fmla="*/ 22765 w 1903952"/>
              <a:gd name="connsiteY1" fmla="*/ 1207414 h 1507451"/>
              <a:gd name="connsiteX2" fmla="*/ 156115 w 1903952"/>
              <a:gd name="connsiteY2" fmla="*/ 273964 h 1507451"/>
              <a:gd name="connsiteX3" fmla="*/ 1003840 w 1903952"/>
              <a:gd name="connsiteY3" fmla="*/ 2501 h 1507451"/>
              <a:gd name="connsiteX4" fmla="*/ 1675352 w 1903952"/>
              <a:gd name="connsiteY4" fmla="*/ 388264 h 1507451"/>
              <a:gd name="connsiteX5" fmla="*/ 1903952 w 1903952"/>
              <a:gd name="connsiteY5" fmla="*/ 502564 h 1507451"/>
              <a:gd name="connsiteX0" fmla="*/ 425365 w 1892215"/>
              <a:gd name="connsiteY0" fmla="*/ 1505510 h 1505510"/>
              <a:gd name="connsiteX1" fmla="*/ 11028 w 1892215"/>
              <a:gd name="connsiteY1" fmla="*/ 1205473 h 1505510"/>
              <a:gd name="connsiteX2" fmla="*/ 196765 w 1892215"/>
              <a:gd name="connsiteY2" fmla="*/ 324410 h 1505510"/>
              <a:gd name="connsiteX3" fmla="*/ 992103 w 1892215"/>
              <a:gd name="connsiteY3" fmla="*/ 560 h 1505510"/>
              <a:gd name="connsiteX4" fmla="*/ 1663615 w 1892215"/>
              <a:gd name="connsiteY4" fmla="*/ 386323 h 1505510"/>
              <a:gd name="connsiteX5" fmla="*/ 1892215 w 1892215"/>
              <a:gd name="connsiteY5" fmla="*/ 500623 h 1505510"/>
              <a:gd name="connsiteX0" fmla="*/ 425471 w 1892321"/>
              <a:gd name="connsiteY0" fmla="*/ 1460461 h 1460461"/>
              <a:gd name="connsiteX1" fmla="*/ 11134 w 1892321"/>
              <a:gd name="connsiteY1" fmla="*/ 1160424 h 1460461"/>
              <a:gd name="connsiteX2" fmla="*/ 196871 w 1892321"/>
              <a:gd name="connsiteY2" fmla="*/ 279361 h 1460461"/>
              <a:gd name="connsiteX3" fmla="*/ 999353 w 1892321"/>
              <a:gd name="connsiteY3" fmla="*/ 755 h 1460461"/>
              <a:gd name="connsiteX4" fmla="*/ 1663721 w 1892321"/>
              <a:gd name="connsiteY4" fmla="*/ 341274 h 1460461"/>
              <a:gd name="connsiteX5" fmla="*/ 1892321 w 1892321"/>
              <a:gd name="connsiteY5" fmla="*/ 455574 h 1460461"/>
              <a:gd name="connsiteX0" fmla="*/ 425471 w 1892321"/>
              <a:gd name="connsiteY0" fmla="*/ 1459800 h 1459800"/>
              <a:gd name="connsiteX1" fmla="*/ 11134 w 1892321"/>
              <a:gd name="connsiteY1" fmla="*/ 1159763 h 1459800"/>
              <a:gd name="connsiteX2" fmla="*/ 196871 w 1892321"/>
              <a:gd name="connsiteY2" fmla="*/ 278700 h 1459800"/>
              <a:gd name="connsiteX3" fmla="*/ 999353 w 1892321"/>
              <a:gd name="connsiteY3" fmla="*/ 94 h 1459800"/>
              <a:gd name="connsiteX4" fmla="*/ 1618477 w 1892321"/>
              <a:gd name="connsiteY4" fmla="*/ 250126 h 1459800"/>
              <a:gd name="connsiteX5" fmla="*/ 1892321 w 1892321"/>
              <a:gd name="connsiteY5" fmla="*/ 454913 h 1459800"/>
              <a:gd name="connsiteX0" fmla="*/ 425471 w 1892321"/>
              <a:gd name="connsiteY0" fmla="*/ 1459800 h 1459822"/>
              <a:gd name="connsiteX1" fmla="*/ 11134 w 1892321"/>
              <a:gd name="connsiteY1" fmla="*/ 1159763 h 1459822"/>
              <a:gd name="connsiteX2" fmla="*/ 196871 w 1892321"/>
              <a:gd name="connsiteY2" fmla="*/ 278700 h 1459822"/>
              <a:gd name="connsiteX3" fmla="*/ 999353 w 1892321"/>
              <a:gd name="connsiteY3" fmla="*/ 94 h 1459822"/>
              <a:gd name="connsiteX4" fmla="*/ 1618477 w 1892321"/>
              <a:gd name="connsiteY4" fmla="*/ 250126 h 1459822"/>
              <a:gd name="connsiteX5" fmla="*/ 1892321 w 1892321"/>
              <a:gd name="connsiteY5" fmla="*/ 454913 h 145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2321" h="1459822">
                <a:moveTo>
                  <a:pt x="425471" y="1459800"/>
                </a:moveTo>
                <a:cubicBezTo>
                  <a:pt x="339151" y="1461586"/>
                  <a:pt x="49234" y="1356613"/>
                  <a:pt x="11134" y="1159763"/>
                </a:cubicBezTo>
                <a:cubicBezTo>
                  <a:pt x="-26966" y="962913"/>
                  <a:pt x="32168" y="471978"/>
                  <a:pt x="196871" y="278700"/>
                </a:cubicBezTo>
                <a:cubicBezTo>
                  <a:pt x="361574" y="85422"/>
                  <a:pt x="762419" y="4856"/>
                  <a:pt x="999353" y="94"/>
                </a:cubicBezTo>
                <a:cubicBezTo>
                  <a:pt x="1236287" y="-4668"/>
                  <a:pt x="1469649" y="174323"/>
                  <a:pt x="1618477" y="250126"/>
                </a:cubicBezTo>
                <a:cubicBezTo>
                  <a:pt x="1767305" y="325929"/>
                  <a:pt x="1853030" y="439435"/>
                  <a:pt x="1892321" y="45491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弧形 131"/>
          <p:cNvSpPr/>
          <p:nvPr/>
        </p:nvSpPr>
        <p:spPr>
          <a:xfrm>
            <a:off x="9319865" y="1792783"/>
            <a:ext cx="1419047" cy="1419047"/>
          </a:xfrm>
          <a:prstGeom prst="arc">
            <a:avLst>
              <a:gd name="adj1" fmla="val 7701015"/>
              <a:gd name="adj2" fmla="val 15746883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弧形 132"/>
          <p:cNvSpPr/>
          <p:nvPr/>
        </p:nvSpPr>
        <p:spPr>
          <a:xfrm>
            <a:off x="9319865" y="1798390"/>
            <a:ext cx="1419047" cy="1419047"/>
          </a:xfrm>
          <a:prstGeom prst="arc">
            <a:avLst>
              <a:gd name="adj1" fmla="val 20180055"/>
              <a:gd name="adj2" fmla="val 2862777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弧形 133"/>
          <p:cNvSpPr/>
          <p:nvPr/>
        </p:nvSpPr>
        <p:spPr>
          <a:xfrm>
            <a:off x="8882607" y="1377628"/>
            <a:ext cx="2246007" cy="2246007"/>
          </a:xfrm>
          <a:prstGeom prst="arc">
            <a:avLst>
              <a:gd name="adj1" fmla="val 11610904"/>
              <a:gd name="adj2" fmla="val 15963407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弧形 134"/>
          <p:cNvSpPr/>
          <p:nvPr/>
        </p:nvSpPr>
        <p:spPr>
          <a:xfrm>
            <a:off x="8882605" y="1377626"/>
            <a:ext cx="2246007" cy="2246007"/>
          </a:xfrm>
          <a:prstGeom prst="arc">
            <a:avLst>
              <a:gd name="adj1" fmla="val 20259011"/>
              <a:gd name="adj2" fmla="val 7242187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任意多边形 121"/>
          <p:cNvSpPr/>
          <p:nvPr/>
        </p:nvSpPr>
        <p:spPr>
          <a:xfrm>
            <a:off x="5816601" y="4522049"/>
            <a:ext cx="1799300" cy="581536"/>
          </a:xfrm>
          <a:custGeom>
            <a:avLst/>
            <a:gdLst>
              <a:gd name="connsiteX0" fmla="*/ 1778000 w 1846469"/>
              <a:gd name="connsiteY0" fmla="*/ 616034 h 635084"/>
              <a:gd name="connsiteX1" fmla="*/ 1784350 w 1846469"/>
              <a:gd name="connsiteY1" fmla="*/ 342984 h 635084"/>
              <a:gd name="connsiteX2" fmla="*/ 1117600 w 1846469"/>
              <a:gd name="connsiteY2" fmla="*/ 84 h 635084"/>
              <a:gd name="connsiteX3" fmla="*/ 482600 w 1846469"/>
              <a:gd name="connsiteY3" fmla="*/ 374734 h 635084"/>
              <a:gd name="connsiteX4" fmla="*/ 0 w 1846469"/>
              <a:gd name="connsiteY4" fmla="*/ 635084 h 635084"/>
              <a:gd name="connsiteX0" fmla="*/ 1778000 w 1846469"/>
              <a:gd name="connsiteY0" fmla="*/ 617107 h 636157"/>
              <a:gd name="connsiteX1" fmla="*/ 1784350 w 1846469"/>
              <a:gd name="connsiteY1" fmla="*/ 344057 h 636157"/>
              <a:gd name="connsiteX2" fmla="*/ 1117600 w 1846469"/>
              <a:gd name="connsiteY2" fmla="*/ 1157 h 636157"/>
              <a:gd name="connsiteX3" fmla="*/ 333375 w 1846469"/>
              <a:gd name="connsiteY3" fmla="*/ 467882 h 636157"/>
              <a:gd name="connsiteX4" fmla="*/ 0 w 1846469"/>
              <a:gd name="connsiteY4" fmla="*/ 636157 h 636157"/>
              <a:gd name="connsiteX0" fmla="*/ 1778000 w 1846469"/>
              <a:gd name="connsiteY0" fmla="*/ 617107 h 636157"/>
              <a:gd name="connsiteX1" fmla="*/ 1784350 w 1846469"/>
              <a:gd name="connsiteY1" fmla="*/ 344057 h 636157"/>
              <a:gd name="connsiteX2" fmla="*/ 1117600 w 1846469"/>
              <a:gd name="connsiteY2" fmla="*/ 1157 h 636157"/>
              <a:gd name="connsiteX3" fmla="*/ 333375 w 1846469"/>
              <a:gd name="connsiteY3" fmla="*/ 467882 h 636157"/>
              <a:gd name="connsiteX4" fmla="*/ 0 w 1846469"/>
              <a:gd name="connsiteY4" fmla="*/ 636157 h 636157"/>
              <a:gd name="connsiteX0" fmla="*/ 1778000 w 1852830"/>
              <a:gd name="connsiteY0" fmla="*/ 560198 h 579248"/>
              <a:gd name="connsiteX1" fmla="*/ 1784350 w 1852830"/>
              <a:gd name="connsiteY1" fmla="*/ 287148 h 579248"/>
              <a:gd name="connsiteX2" fmla="*/ 1028700 w 1852830"/>
              <a:gd name="connsiteY2" fmla="*/ 1398 h 579248"/>
              <a:gd name="connsiteX3" fmla="*/ 333375 w 1852830"/>
              <a:gd name="connsiteY3" fmla="*/ 410973 h 579248"/>
              <a:gd name="connsiteX4" fmla="*/ 0 w 1852830"/>
              <a:gd name="connsiteY4" fmla="*/ 579248 h 579248"/>
              <a:gd name="connsiteX0" fmla="*/ 1778000 w 1826218"/>
              <a:gd name="connsiteY0" fmla="*/ 560277 h 579327"/>
              <a:gd name="connsiteX1" fmla="*/ 1784350 w 1826218"/>
              <a:gd name="connsiteY1" fmla="*/ 287227 h 579327"/>
              <a:gd name="connsiteX2" fmla="*/ 1028700 w 1826218"/>
              <a:gd name="connsiteY2" fmla="*/ 1477 h 579327"/>
              <a:gd name="connsiteX3" fmla="*/ 333375 w 1826218"/>
              <a:gd name="connsiteY3" fmla="*/ 411052 h 579327"/>
              <a:gd name="connsiteX4" fmla="*/ 0 w 1826218"/>
              <a:gd name="connsiteY4" fmla="*/ 579327 h 579327"/>
              <a:gd name="connsiteX0" fmla="*/ 1778000 w 1799300"/>
              <a:gd name="connsiteY0" fmla="*/ 562486 h 581536"/>
              <a:gd name="connsiteX1" fmla="*/ 1701800 w 1799300"/>
              <a:gd name="connsiteY1" fmla="*/ 235461 h 581536"/>
              <a:gd name="connsiteX2" fmla="*/ 1028700 w 1799300"/>
              <a:gd name="connsiteY2" fmla="*/ 3686 h 581536"/>
              <a:gd name="connsiteX3" fmla="*/ 333375 w 1799300"/>
              <a:gd name="connsiteY3" fmla="*/ 413261 h 581536"/>
              <a:gd name="connsiteX4" fmla="*/ 0 w 1799300"/>
              <a:gd name="connsiteY4" fmla="*/ 581536 h 58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9300" h="581536">
                <a:moveTo>
                  <a:pt x="1778000" y="562486"/>
                </a:moveTo>
                <a:cubicBezTo>
                  <a:pt x="1836208" y="477290"/>
                  <a:pt x="1763183" y="341294"/>
                  <a:pt x="1701800" y="235461"/>
                </a:cubicBezTo>
                <a:cubicBezTo>
                  <a:pt x="1640417" y="129628"/>
                  <a:pt x="1256771" y="-25947"/>
                  <a:pt x="1028700" y="3686"/>
                </a:cubicBezTo>
                <a:cubicBezTo>
                  <a:pt x="800629" y="33319"/>
                  <a:pt x="504825" y="316953"/>
                  <a:pt x="333375" y="413261"/>
                </a:cubicBezTo>
                <a:cubicBezTo>
                  <a:pt x="161925" y="509569"/>
                  <a:pt x="148166" y="504277"/>
                  <a:pt x="0" y="58153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任意多边形 122"/>
          <p:cNvSpPr/>
          <p:nvPr/>
        </p:nvSpPr>
        <p:spPr>
          <a:xfrm>
            <a:off x="6851650" y="4233636"/>
            <a:ext cx="1002723" cy="1643378"/>
          </a:xfrm>
          <a:custGeom>
            <a:avLst/>
            <a:gdLst>
              <a:gd name="connsiteX0" fmla="*/ 558800 w 989598"/>
              <a:gd name="connsiteY0" fmla="*/ 1638300 h 1655831"/>
              <a:gd name="connsiteX1" fmla="*/ 895350 w 989598"/>
              <a:gd name="connsiteY1" fmla="*/ 1562100 h 1655831"/>
              <a:gd name="connsiteX2" fmla="*/ 984250 w 989598"/>
              <a:gd name="connsiteY2" fmla="*/ 914400 h 1655831"/>
              <a:gd name="connsiteX3" fmla="*/ 774700 w 989598"/>
              <a:gd name="connsiteY3" fmla="*/ 425450 h 1655831"/>
              <a:gd name="connsiteX4" fmla="*/ 260350 w 989598"/>
              <a:gd name="connsiteY4" fmla="*/ 177800 h 1655831"/>
              <a:gd name="connsiteX5" fmla="*/ 0 w 989598"/>
              <a:gd name="connsiteY5" fmla="*/ 0 h 1655831"/>
              <a:gd name="connsiteX0" fmla="*/ 584200 w 989278"/>
              <a:gd name="connsiteY0" fmla="*/ 1641475 h 1658087"/>
              <a:gd name="connsiteX1" fmla="*/ 895350 w 989278"/>
              <a:gd name="connsiteY1" fmla="*/ 1562100 h 1658087"/>
              <a:gd name="connsiteX2" fmla="*/ 984250 w 989278"/>
              <a:gd name="connsiteY2" fmla="*/ 914400 h 1658087"/>
              <a:gd name="connsiteX3" fmla="*/ 774700 w 989278"/>
              <a:gd name="connsiteY3" fmla="*/ 425450 h 1658087"/>
              <a:gd name="connsiteX4" fmla="*/ 260350 w 989278"/>
              <a:gd name="connsiteY4" fmla="*/ 177800 h 1658087"/>
              <a:gd name="connsiteX5" fmla="*/ 0 w 989278"/>
              <a:gd name="connsiteY5" fmla="*/ 0 h 1658087"/>
              <a:gd name="connsiteX0" fmla="*/ 584200 w 1001097"/>
              <a:gd name="connsiteY0" fmla="*/ 1641475 h 1643378"/>
              <a:gd name="connsiteX1" fmla="*/ 942975 w 1001097"/>
              <a:gd name="connsiteY1" fmla="*/ 1365250 h 1643378"/>
              <a:gd name="connsiteX2" fmla="*/ 984250 w 1001097"/>
              <a:gd name="connsiteY2" fmla="*/ 914400 h 1643378"/>
              <a:gd name="connsiteX3" fmla="*/ 774700 w 1001097"/>
              <a:gd name="connsiteY3" fmla="*/ 425450 h 1643378"/>
              <a:gd name="connsiteX4" fmla="*/ 260350 w 1001097"/>
              <a:gd name="connsiteY4" fmla="*/ 177800 h 1643378"/>
              <a:gd name="connsiteX5" fmla="*/ 0 w 1001097"/>
              <a:gd name="connsiteY5" fmla="*/ 0 h 1643378"/>
              <a:gd name="connsiteX0" fmla="*/ 584200 w 1002723"/>
              <a:gd name="connsiteY0" fmla="*/ 1641475 h 1643378"/>
              <a:gd name="connsiteX1" fmla="*/ 942975 w 1002723"/>
              <a:gd name="connsiteY1" fmla="*/ 1365250 h 1643378"/>
              <a:gd name="connsiteX2" fmla="*/ 984250 w 1002723"/>
              <a:gd name="connsiteY2" fmla="*/ 914400 h 1643378"/>
              <a:gd name="connsiteX3" fmla="*/ 752475 w 1002723"/>
              <a:gd name="connsiteY3" fmla="*/ 428625 h 1643378"/>
              <a:gd name="connsiteX4" fmla="*/ 260350 w 1002723"/>
              <a:gd name="connsiteY4" fmla="*/ 177800 h 1643378"/>
              <a:gd name="connsiteX5" fmla="*/ 0 w 1002723"/>
              <a:gd name="connsiteY5" fmla="*/ 0 h 164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2723" h="1643378">
                <a:moveTo>
                  <a:pt x="584200" y="1641475"/>
                </a:moveTo>
                <a:cubicBezTo>
                  <a:pt x="717021" y="1663700"/>
                  <a:pt x="876300" y="1486429"/>
                  <a:pt x="942975" y="1365250"/>
                </a:cubicBezTo>
                <a:cubicBezTo>
                  <a:pt x="1009650" y="1244071"/>
                  <a:pt x="1016000" y="1070504"/>
                  <a:pt x="984250" y="914400"/>
                </a:cubicBezTo>
                <a:cubicBezTo>
                  <a:pt x="952500" y="758296"/>
                  <a:pt x="873125" y="551392"/>
                  <a:pt x="752475" y="428625"/>
                </a:cubicBezTo>
                <a:cubicBezTo>
                  <a:pt x="631825" y="305858"/>
                  <a:pt x="385763" y="249238"/>
                  <a:pt x="260350" y="177800"/>
                </a:cubicBezTo>
                <a:cubicBezTo>
                  <a:pt x="134938" y="106363"/>
                  <a:pt x="65616" y="53446"/>
                  <a:pt x="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弧形 137"/>
          <p:cNvSpPr/>
          <p:nvPr/>
        </p:nvSpPr>
        <p:spPr>
          <a:xfrm>
            <a:off x="6243583" y="4644445"/>
            <a:ext cx="1419047" cy="1419047"/>
          </a:xfrm>
          <a:prstGeom prst="arc">
            <a:avLst>
              <a:gd name="adj1" fmla="val 7701015"/>
              <a:gd name="adj2" fmla="val 15746883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弧形 138"/>
          <p:cNvSpPr/>
          <p:nvPr/>
        </p:nvSpPr>
        <p:spPr>
          <a:xfrm>
            <a:off x="6243583" y="4650052"/>
            <a:ext cx="1419047" cy="1419047"/>
          </a:xfrm>
          <a:prstGeom prst="arc">
            <a:avLst>
              <a:gd name="adj1" fmla="val 20180055"/>
              <a:gd name="adj2" fmla="val 2862777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弧形 139"/>
          <p:cNvSpPr/>
          <p:nvPr/>
        </p:nvSpPr>
        <p:spPr>
          <a:xfrm>
            <a:off x="5806325" y="4229290"/>
            <a:ext cx="2246007" cy="2246007"/>
          </a:xfrm>
          <a:prstGeom prst="arc">
            <a:avLst>
              <a:gd name="adj1" fmla="val 11610904"/>
              <a:gd name="adj2" fmla="val 15963407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弧形 140"/>
          <p:cNvSpPr/>
          <p:nvPr/>
        </p:nvSpPr>
        <p:spPr>
          <a:xfrm>
            <a:off x="5806323" y="4229288"/>
            <a:ext cx="2246007" cy="2246007"/>
          </a:xfrm>
          <a:prstGeom prst="arc">
            <a:avLst>
              <a:gd name="adj1" fmla="val 20259011"/>
              <a:gd name="adj2" fmla="val 7242187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任意多边形 123"/>
          <p:cNvSpPr/>
          <p:nvPr/>
        </p:nvSpPr>
        <p:spPr>
          <a:xfrm>
            <a:off x="8900160" y="5103586"/>
            <a:ext cx="655320" cy="784860"/>
          </a:xfrm>
          <a:custGeom>
            <a:avLst/>
            <a:gdLst>
              <a:gd name="connsiteX0" fmla="*/ 0 w 655320"/>
              <a:gd name="connsiteY0" fmla="*/ 0 h 784860"/>
              <a:gd name="connsiteX1" fmla="*/ 205740 w 655320"/>
              <a:gd name="connsiteY1" fmla="*/ 274320 h 784860"/>
              <a:gd name="connsiteX2" fmla="*/ 342900 w 655320"/>
              <a:gd name="connsiteY2" fmla="*/ 655320 h 784860"/>
              <a:gd name="connsiteX3" fmla="*/ 655320 w 655320"/>
              <a:gd name="connsiteY3" fmla="*/ 784860 h 78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320" h="784860">
                <a:moveTo>
                  <a:pt x="0" y="0"/>
                </a:moveTo>
                <a:cubicBezTo>
                  <a:pt x="74295" y="82550"/>
                  <a:pt x="148590" y="165100"/>
                  <a:pt x="205740" y="274320"/>
                </a:cubicBezTo>
                <a:cubicBezTo>
                  <a:pt x="262890" y="383540"/>
                  <a:pt x="267970" y="570230"/>
                  <a:pt x="342900" y="655320"/>
                </a:cubicBezTo>
                <a:cubicBezTo>
                  <a:pt x="417830" y="740410"/>
                  <a:pt x="536575" y="762635"/>
                  <a:pt x="655320" y="7848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任意多边形 124"/>
          <p:cNvSpPr/>
          <p:nvPr/>
        </p:nvSpPr>
        <p:spPr>
          <a:xfrm>
            <a:off x="9928860" y="4234906"/>
            <a:ext cx="68617" cy="419100"/>
          </a:xfrm>
          <a:custGeom>
            <a:avLst/>
            <a:gdLst>
              <a:gd name="connsiteX0" fmla="*/ 0 w 68617"/>
              <a:gd name="connsiteY0" fmla="*/ 0 h 419100"/>
              <a:gd name="connsiteX1" fmla="*/ 68580 w 68617"/>
              <a:gd name="connsiteY1" fmla="*/ 198120 h 419100"/>
              <a:gd name="connsiteX2" fmla="*/ 7620 w 68617"/>
              <a:gd name="connsiteY2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17" h="419100">
                <a:moveTo>
                  <a:pt x="0" y="0"/>
                </a:moveTo>
                <a:cubicBezTo>
                  <a:pt x="33655" y="64135"/>
                  <a:pt x="67310" y="128270"/>
                  <a:pt x="68580" y="198120"/>
                </a:cubicBezTo>
                <a:cubicBezTo>
                  <a:pt x="69850" y="267970"/>
                  <a:pt x="38735" y="343535"/>
                  <a:pt x="7620" y="41910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弧形 143"/>
          <p:cNvSpPr/>
          <p:nvPr/>
        </p:nvSpPr>
        <p:spPr>
          <a:xfrm>
            <a:off x="9315851" y="4636825"/>
            <a:ext cx="1419047" cy="1419047"/>
          </a:xfrm>
          <a:prstGeom prst="arc">
            <a:avLst>
              <a:gd name="adj1" fmla="val 7701015"/>
              <a:gd name="adj2" fmla="val 15746883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弧形 144"/>
          <p:cNvSpPr/>
          <p:nvPr/>
        </p:nvSpPr>
        <p:spPr>
          <a:xfrm>
            <a:off x="9315851" y="4642432"/>
            <a:ext cx="1419047" cy="1419047"/>
          </a:xfrm>
          <a:prstGeom prst="arc">
            <a:avLst>
              <a:gd name="adj1" fmla="val 20180055"/>
              <a:gd name="adj2" fmla="val 2862777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弧形 145"/>
          <p:cNvSpPr/>
          <p:nvPr/>
        </p:nvSpPr>
        <p:spPr>
          <a:xfrm>
            <a:off x="8878593" y="4221670"/>
            <a:ext cx="2246007" cy="2246007"/>
          </a:xfrm>
          <a:prstGeom prst="arc">
            <a:avLst>
              <a:gd name="adj1" fmla="val 11610904"/>
              <a:gd name="adj2" fmla="val 15963407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弧形 146"/>
          <p:cNvSpPr/>
          <p:nvPr/>
        </p:nvSpPr>
        <p:spPr>
          <a:xfrm>
            <a:off x="8878591" y="4221668"/>
            <a:ext cx="2246007" cy="2246007"/>
          </a:xfrm>
          <a:prstGeom prst="arc">
            <a:avLst>
              <a:gd name="adj1" fmla="val 20259011"/>
              <a:gd name="adj2" fmla="val 7242187"/>
            </a:avLst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20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D86F4F96-B502-4641-948D-1B79F5963F01}"/>
              </a:ext>
            </a:extLst>
          </p:cNvPr>
          <p:cNvGrpSpPr/>
          <p:nvPr/>
        </p:nvGrpSpPr>
        <p:grpSpPr>
          <a:xfrm>
            <a:off x="1430593" y="687354"/>
            <a:ext cx="2323364" cy="2306994"/>
            <a:chOff x="-1579371" y="-2792310"/>
            <a:chExt cx="2323364" cy="2306994"/>
          </a:xfrm>
        </p:grpSpPr>
        <p:sp>
          <p:nvSpPr>
            <p:cNvPr id="283" name="椭圆 282">
              <a:extLst>
                <a:ext uri="{FF2B5EF4-FFF2-40B4-BE49-F238E27FC236}">
                  <a16:creationId xmlns:a16="http://schemas.microsoft.com/office/drawing/2014/main" id="{D1AD4313-6B50-4E03-8CFA-2EAD6D493770}"/>
                </a:ext>
              </a:extLst>
            </p:cNvPr>
            <p:cNvSpPr/>
            <p:nvPr/>
          </p:nvSpPr>
          <p:spPr>
            <a:xfrm>
              <a:off x="-1280166" y="-2502898"/>
              <a:ext cx="1708728" cy="1708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3" name="椭圆 332">
              <a:extLst>
                <a:ext uri="{FF2B5EF4-FFF2-40B4-BE49-F238E27FC236}">
                  <a16:creationId xmlns:a16="http://schemas.microsoft.com/office/drawing/2014/main" id="{7EA9CE57-FA22-4CF3-9226-D583E9A1F58A}"/>
                </a:ext>
              </a:extLst>
            </p:cNvPr>
            <p:cNvSpPr/>
            <p:nvPr/>
          </p:nvSpPr>
          <p:spPr>
            <a:xfrm>
              <a:off x="-776784" y="-1999516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4" name="弧形 333">
              <a:extLst>
                <a:ext uri="{FF2B5EF4-FFF2-40B4-BE49-F238E27FC236}">
                  <a16:creationId xmlns:a16="http://schemas.microsoft.com/office/drawing/2014/main" id="{A18B2FF7-187C-4592-A77D-7511531CEB97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4" name="弧形 383">
              <a:extLst>
                <a:ext uri="{FF2B5EF4-FFF2-40B4-BE49-F238E27FC236}">
                  <a16:creationId xmlns:a16="http://schemas.microsoft.com/office/drawing/2014/main" id="{BC8A0B7A-49F3-4CA8-AA0C-FC9F28C83CAB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5" name="弧形 384">
              <a:extLst>
                <a:ext uri="{FF2B5EF4-FFF2-40B4-BE49-F238E27FC236}">
                  <a16:creationId xmlns:a16="http://schemas.microsoft.com/office/drawing/2014/main" id="{A0159CB9-3888-4DA8-AC34-26482BBA3C9C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4" name="弧形 403">
              <a:extLst>
                <a:ext uri="{FF2B5EF4-FFF2-40B4-BE49-F238E27FC236}">
                  <a16:creationId xmlns:a16="http://schemas.microsoft.com/office/drawing/2014/main" id="{2C9B4B09-CC7B-48B8-AFB6-3D7F7C9B2646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05" name="任意多边形: 形状 404">
            <a:extLst>
              <a:ext uri="{FF2B5EF4-FFF2-40B4-BE49-F238E27FC236}">
                <a16:creationId xmlns:a16="http://schemas.microsoft.com/office/drawing/2014/main" id="{BC51B2D9-F995-4011-A95F-6B89447AF82C}"/>
              </a:ext>
            </a:extLst>
          </p:cNvPr>
          <p:cNvSpPr/>
          <p:nvPr/>
        </p:nvSpPr>
        <p:spPr>
          <a:xfrm>
            <a:off x="2565260" y="1485900"/>
            <a:ext cx="61331" cy="344805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任意多边形: 形状 405">
            <a:extLst>
              <a:ext uri="{FF2B5EF4-FFF2-40B4-BE49-F238E27FC236}">
                <a16:creationId xmlns:a16="http://schemas.microsoft.com/office/drawing/2014/main" id="{BB1E934C-AD41-4D9C-BFEE-28301E8068E4}"/>
              </a:ext>
            </a:extLst>
          </p:cNvPr>
          <p:cNvSpPr/>
          <p:nvPr/>
        </p:nvSpPr>
        <p:spPr>
          <a:xfrm>
            <a:off x="2296655" y="1824990"/>
            <a:ext cx="285750" cy="200025"/>
          </a:xfrm>
          <a:custGeom>
            <a:avLst/>
            <a:gdLst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4315 h 204340"/>
              <a:gd name="connsiteX1" fmla="*/ 125730 w 285750"/>
              <a:gd name="connsiteY1" fmla="*/ 23365 h 204340"/>
              <a:gd name="connsiteX2" fmla="*/ 0 w 285750"/>
              <a:gd name="connsiteY2" fmla="*/ 204340 h 204340"/>
              <a:gd name="connsiteX0" fmla="*/ 285750 w 285750"/>
              <a:gd name="connsiteY0" fmla="*/ 0 h 200025"/>
              <a:gd name="connsiteX1" fmla="*/ 106680 w 285750"/>
              <a:gd name="connsiteY1" fmla="*/ 38100 h 200025"/>
              <a:gd name="connsiteX2" fmla="*/ 0 w 285750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00025">
                <a:moveTo>
                  <a:pt x="285750" y="0"/>
                </a:moveTo>
                <a:cubicBezTo>
                  <a:pt x="232410" y="6350"/>
                  <a:pt x="182880" y="-4445"/>
                  <a:pt x="106680" y="38100"/>
                </a:cubicBezTo>
                <a:cubicBezTo>
                  <a:pt x="30480" y="80645"/>
                  <a:pt x="39052" y="126206"/>
                  <a:pt x="0" y="20002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7" name="任意多边形: 形状 406">
            <a:extLst>
              <a:ext uri="{FF2B5EF4-FFF2-40B4-BE49-F238E27FC236}">
                <a16:creationId xmlns:a16="http://schemas.microsoft.com/office/drawing/2014/main" id="{67E4B9C8-1B14-4860-B1BE-5A0AEEFC16F3}"/>
              </a:ext>
            </a:extLst>
          </p:cNvPr>
          <p:cNvSpPr/>
          <p:nvPr/>
        </p:nvSpPr>
        <p:spPr>
          <a:xfrm>
            <a:off x="2588120" y="1832610"/>
            <a:ext cx="331470" cy="166783"/>
          </a:xfrm>
          <a:custGeom>
            <a:avLst/>
            <a:gdLst>
              <a:gd name="connsiteX0" fmla="*/ 0 w 331470"/>
              <a:gd name="connsiteY0" fmla="*/ 0 h 166783"/>
              <a:gd name="connsiteX1" fmla="*/ 140970 w 331470"/>
              <a:gd name="connsiteY1" fmla="*/ 160020 h 166783"/>
              <a:gd name="connsiteX2" fmla="*/ 331470 w 331470"/>
              <a:gd name="connsiteY2" fmla="*/ 121920 h 16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" h="166783">
                <a:moveTo>
                  <a:pt x="0" y="0"/>
                </a:moveTo>
                <a:cubicBezTo>
                  <a:pt x="42862" y="69850"/>
                  <a:pt x="85725" y="139700"/>
                  <a:pt x="140970" y="160020"/>
                </a:cubicBezTo>
                <a:cubicBezTo>
                  <a:pt x="196215" y="180340"/>
                  <a:pt x="263842" y="151130"/>
                  <a:pt x="331470" y="12192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B92DBBF-B75D-44B1-AA83-AAAF750B8BD0}"/>
              </a:ext>
            </a:extLst>
          </p:cNvPr>
          <p:cNvSpPr/>
          <p:nvPr/>
        </p:nvSpPr>
        <p:spPr>
          <a:xfrm>
            <a:off x="2533809" y="981075"/>
            <a:ext cx="29419" cy="495300"/>
          </a:xfrm>
          <a:custGeom>
            <a:avLst/>
            <a:gdLst>
              <a:gd name="connsiteX0" fmla="*/ 29419 w 29419"/>
              <a:gd name="connsiteY0" fmla="*/ 0 h 495300"/>
              <a:gd name="connsiteX1" fmla="*/ 844 w 29419"/>
              <a:gd name="connsiteY1" fmla="*/ 257175 h 495300"/>
              <a:gd name="connsiteX2" fmla="*/ 10369 w 29419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9" h="495300">
                <a:moveTo>
                  <a:pt x="29419" y="0"/>
                </a:moveTo>
                <a:cubicBezTo>
                  <a:pt x="16719" y="87312"/>
                  <a:pt x="4019" y="174625"/>
                  <a:pt x="844" y="257175"/>
                </a:cubicBezTo>
                <a:cubicBezTo>
                  <a:pt x="-2331" y="339725"/>
                  <a:pt x="4019" y="417512"/>
                  <a:pt x="10369" y="4953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BC7040A-5283-41E4-BC06-CB5ED1ADBE2C}"/>
              </a:ext>
            </a:extLst>
          </p:cNvPr>
          <p:cNvSpPr/>
          <p:nvPr/>
        </p:nvSpPr>
        <p:spPr>
          <a:xfrm>
            <a:off x="1734553" y="1847850"/>
            <a:ext cx="852488" cy="828675"/>
          </a:xfrm>
          <a:custGeom>
            <a:avLst/>
            <a:gdLst>
              <a:gd name="connsiteX0" fmla="*/ 0 w 852488"/>
              <a:gd name="connsiteY0" fmla="*/ 0 h 828675"/>
              <a:gd name="connsiteX1" fmla="*/ 476250 w 852488"/>
              <a:gd name="connsiteY1" fmla="*/ 461963 h 828675"/>
              <a:gd name="connsiteX2" fmla="*/ 852488 w 852488"/>
              <a:gd name="connsiteY2" fmla="*/ 828675 h 828675"/>
              <a:gd name="connsiteX0" fmla="*/ 0 w 852488"/>
              <a:gd name="connsiteY0" fmla="*/ 0 h 828675"/>
              <a:gd name="connsiteX1" fmla="*/ 495300 w 852488"/>
              <a:gd name="connsiteY1" fmla="*/ 404813 h 828675"/>
              <a:gd name="connsiteX2" fmla="*/ 852488 w 852488"/>
              <a:gd name="connsiteY2" fmla="*/ 828675 h 828675"/>
              <a:gd name="connsiteX0" fmla="*/ 0 w 852488"/>
              <a:gd name="connsiteY0" fmla="*/ 0 h 828675"/>
              <a:gd name="connsiteX1" fmla="*/ 495300 w 852488"/>
              <a:gd name="connsiteY1" fmla="*/ 404813 h 828675"/>
              <a:gd name="connsiteX2" fmla="*/ 852488 w 852488"/>
              <a:gd name="connsiteY2" fmla="*/ 828675 h 828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2488" h="828675">
                <a:moveTo>
                  <a:pt x="0" y="0"/>
                </a:moveTo>
                <a:cubicBezTo>
                  <a:pt x="165100" y="134938"/>
                  <a:pt x="353219" y="266701"/>
                  <a:pt x="495300" y="404813"/>
                </a:cubicBezTo>
                <a:cubicBezTo>
                  <a:pt x="637381" y="542926"/>
                  <a:pt x="733425" y="687388"/>
                  <a:pt x="852488" y="82867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FB6A852A-51F0-4BB2-BDC9-467B714332FC}"/>
              </a:ext>
            </a:extLst>
          </p:cNvPr>
          <p:cNvSpPr/>
          <p:nvPr/>
        </p:nvSpPr>
        <p:spPr>
          <a:xfrm>
            <a:off x="2264909" y="1826163"/>
            <a:ext cx="1160332" cy="491085"/>
          </a:xfrm>
          <a:custGeom>
            <a:avLst/>
            <a:gdLst>
              <a:gd name="connsiteX0" fmla="*/ 0 w 1157288"/>
              <a:gd name="connsiteY0" fmla="*/ 171450 h 357196"/>
              <a:gd name="connsiteX1" fmla="*/ 638175 w 1157288"/>
              <a:gd name="connsiteY1" fmla="*/ 352425 h 357196"/>
              <a:gd name="connsiteX2" fmla="*/ 1157288 w 1157288"/>
              <a:gd name="connsiteY2" fmla="*/ 0 h 357196"/>
              <a:gd name="connsiteX0" fmla="*/ 20041 w 1177329"/>
              <a:gd name="connsiteY0" fmla="*/ 171450 h 386214"/>
              <a:gd name="connsiteX1" fmla="*/ 658216 w 1177329"/>
              <a:gd name="connsiteY1" fmla="*/ 352425 h 386214"/>
              <a:gd name="connsiteX2" fmla="*/ 1177329 w 1177329"/>
              <a:gd name="connsiteY2" fmla="*/ 0 h 386214"/>
              <a:gd name="connsiteX0" fmla="*/ 21063 w 1178351"/>
              <a:gd name="connsiteY0" fmla="*/ 171450 h 471078"/>
              <a:gd name="connsiteX1" fmla="*/ 625901 w 1178351"/>
              <a:gd name="connsiteY1" fmla="*/ 461962 h 471078"/>
              <a:gd name="connsiteX2" fmla="*/ 1178351 w 1178351"/>
              <a:gd name="connsiteY2" fmla="*/ 0 h 471078"/>
              <a:gd name="connsiteX0" fmla="*/ 20966 w 1159204"/>
              <a:gd name="connsiteY0" fmla="*/ 171450 h 471078"/>
              <a:gd name="connsiteX1" fmla="*/ 625804 w 1159204"/>
              <a:gd name="connsiteY1" fmla="*/ 461962 h 471078"/>
              <a:gd name="connsiteX2" fmla="*/ 1159204 w 1159204"/>
              <a:gd name="connsiteY2" fmla="*/ 0 h 471078"/>
              <a:gd name="connsiteX0" fmla="*/ 20966 w 1159204"/>
              <a:gd name="connsiteY0" fmla="*/ 173639 h 473267"/>
              <a:gd name="connsiteX1" fmla="*/ 625804 w 1159204"/>
              <a:gd name="connsiteY1" fmla="*/ 464151 h 473267"/>
              <a:gd name="connsiteX2" fmla="*/ 1159204 w 1159204"/>
              <a:gd name="connsiteY2" fmla="*/ 2189 h 473267"/>
              <a:gd name="connsiteX0" fmla="*/ 22256 w 1160494"/>
              <a:gd name="connsiteY0" fmla="*/ 173703 h 460617"/>
              <a:gd name="connsiteX1" fmla="*/ 588994 w 1160494"/>
              <a:gd name="connsiteY1" fmla="*/ 449927 h 460617"/>
              <a:gd name="connsiteX2" fmla="*/ 1160494 w 1160494"/>
              <a:gd name="connsiteY2" fmla="*/ 2253 h 460617"/>
              <a:gd name="connsiteX0" fmla="*/ 22094 w 1160332"/>
              <a:gd name="connsiteY0" fmla="*/ 174086 h 491085"/>
              <a:gd name="connsiteX1" fmla="*/ 588832 w 1160332"/>
              <a:gd name="connsiteY1" fmla="*/ 450310 h 491085"/>
              <a:gd name="connsiteX2" fmla="*/ 1160332 w 1160332"/>
              <a:gd name="connsiteY2" fmla="*/ 2636 h 4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332" h="491085">
                <a:moveTo>
                  <a:pt x="22094" y="174086"/>
                </a:moveTo>
                <a:cubicBezTo>
                  <a:pt x="-112446" y="469361"/>
                  <a:pt x="403888" y="550323"/>
                  <a:pt x="588832" y="450310"/>
                </a:cubicBezTo>
                <a:cubicBezTo>
                  <a:pt x="773776" y="350297"/>
                  <a:pt x="963879" y="-35464"/>
                  <a:pt x="1160332" y="2636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9" name="组合 408">
            <a:extLst>
              <a:ext uri="{FF2B5EF4-FFF2-40B4-BE49-F238E27FC236}">
                <a16:creationId xmlns:a16="http://schemas.microsoft.com/office/drawing/2014/main" id="{A9797B3A-D9DA-4A5E-8A1A-5BE75AD8DA90}"/>
              </a:ext>
            </a:extLst>
          </p:cNvPr>
          <p:cNvGrpSpPr/>
          <p:nvPr/>
        </p:nvGrpSpPr>
        <p:grpSpPr>
          <a:xfrm>
            <a:off x="4649040" y="687354"/>
            <a:ext cx="2323364" cy="2306994"/>
            <a:chOff x="-1579371" y="-2792310"/>
            <a:chExt cx="2323364" cy="2306994"/>
          </a:xfrm>
        </p:grpSpPr>
        <p:sp>
          <p:nvSpPr>
            <p:cNvPr id="410" name="椭圆 409">
              <a:extLst>
                <a:ext uri="{FF2B5EF4-FFF2-40B4-BE49-F238E27FC236}">
                  <a16:creationId xmlns:a16="http://schemas.microsoft.com/office/drawing/2014/main" id="{17F71DF6-A58D-48BD-8D06-9AB76E64D29D}"/>
                </a:ext>
              </a:extLst>
            </p:cNvPr>
            <p:cNvSpPr/>
            <p:nvPr/>
          </p:nvSpPr>
          <p:spPr>
            <a:xfrm>
              <a:off x="-1280166" y="-2502898"/>
              <a:ext cx="1708728" cy="1708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1" name="椭圆 410">
              <a:extLst>
                <a:ext uri="{FF2B5EF4-FFF2-40B4-BE49-F238E27FC236}">
                  <a16:creationId xmlns:a16="http://schemas.microsoft.com/office/drawing/2014/main" id="{BE53ADD5-5F86-44A7-88C8-CB8908A3D965}"/>
                </a:ext>
              </a:extLst>
            </p:cNvPr>
            <p:cNvSpPr/>
            <p:nvPr/>
          </p:nvSpPr>
          <p:spPr>
            <a:xfrm>
              <a:off x="-776784" y="-1999516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2" name="弧形 411">
              <a:extLst>
                <a:ext uri="{FF2B5EF4-FFF2-40B4-BE49-F238E27FC236}">
                  <a16:creationId xmlns:a16="http://schemas.microsoft.com/office/drawing/2014/main" id="{0233FD1C-86DB-4CB5-BD2D-DCC25C2582A9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3" name="弧形 412">
              <a:extLst>
                <a:ext uri="{FF2B5EF4-FFF2-40B4-BE49-F238E27FC236}">
                  <a16:creationId xmlns:a16="http://schemas.microsoft.com/office/drawing/2014/main" id="{18BEA3D9-0ABD-4CF1-BEDD-07F8F13583CE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4" name="弧形 413">
              <a:extLst>
                <a:ext uri="{FF2B5EF4-FFF2-40B4-BE49-F238E27FC236}">
                  <a16:creationId xmlns:a16="http://schemas.microsoft.com/office/drawing/2014/main" id="{228EC23E-5890-4C92-8F91-4933B0892414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5" name="弧形 414">
              <a:extLst>
                <a:ext uri="{FF2B5EF4-FFF2-40B4-BE49-F238E27FC236}">
                  <a16:creationId xmlns:a16="http://schemas.microsoft.com/office/drawing/2014/main" id="{EC35CD97-780D-4DFD-9F24-2C57C00BA1EA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16" name="任意多边形: 形状 415">
            <a:extLst>
              <a:ext uri="{FF2B5EF4-FFF2-40B4-BE49-F238E27FC236}">
                <a16:creationId xmlns:a16="http://schemas.microsoft.com/office/drawing/2014/main" id="{F2EFD598-D7BE-4073-B6E4-F3DCDE54F958}"/>
              </a:ext>
            </a:extLst>
          </p:cNvPr>
          <p:cNvSpPr/>
          <p:nvPr/>
        </p:nvSpPr>
        <p:spPr>
          <a:xfrm>
            <a:off x="5783707" y="1485900"/>
            <a:ext cx="61331" cy="344805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任意多边形: 形状 416">
            <a:extLst>
              <a:ext uri="{FF2B5EF4-FFF2-40B4-BE49-F238E27FC236}">
                <a16:creationId xmlns:a16="http://schemas.microsoft.com/office/drawing/2014/main" id="{1CBD0740-981F-45F7-B2F7-13EC1B14DCD5}"/>
              </a:ext>
            </a:extLst>
          </p:cNvPr>
          <p:cNvSpPr/>
          <p:nvPr/>
        </p:nvSpPr>
        <p:spPr>
          <a:xfrm>
            <a:off x="5515102" y="1824990"/>
            <a:ext cx="285750" cy="200025"/>
          </a:xfrm>
          <a:custGeom>
            <a:avLst/>
            <a:gdLst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4315 h 204340"/>
              <a:gd name="connsiteX1" fmla="*/ 125730 w 285750"/>
              <a:gd name="connsiteY1" fmla="*/ 23365 h 204340"/>
              <a:gd name="connsiteX2" fmla="*/ 0 w 285750"/>
              <a:gd name="connsiteY2" fmla="*/ 204340 h 204340"/>
              <a:gd name="connsiteX0" fmla="*/ 285750 w 285750"/>
              <a:gd name="connsiteY0" fmla="*/ 0 h 200025"/>
              <a:gd name="connsiteX1" fmla="*/ 106680 w 285750"/>
              <a:gd name="connsiteY1" fmla="*/ 38100 h 200025"/>
              <a:gd name="connsiteX2" fmla="*/ 0 w 285750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00025">
                <a:moveTo>
                  <a:pt x="285750" y="0"/>
                </a:moveTo>
                <a:cubicBezTo>
                  <a:pt x="232410" y="6350"/>
                  <a:pt x="182880" y="-4445"/>
                  <a:pt x="106680" y="38100"/>
                </a:cubicBezTo>
                <a:cubicBezTo>
                  <a:pt x="30480" y="80645"/>
                  <a:pt x="39052" y="126206"/>
                  <a:pt x="0" y="20002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8" name="任意多边形: 形状 417">
            <a:extLst>
              <a:ext uri="{FF2B5EF4-FFF2-40B4-BE49-F238E27FC236}">
                <a16:creationId xmlns:a16="http://schemas.microsoft.com/office/drawing/2014/main" id="{36177143-A7B5-46D8-9D6F-4574673EFBA8}"/>
              </a:ext>
            </a:extLst>
          </p:cNvPr>
          <p:cNvSpPr/>
          <p:nvPr/>
        </p:nvSpPr>
        <p:spPr>
          <a:xfrm>
            <a:off x="5806567" y="1832610"/>
            <a:ext cx="331470" cy="166783"/>
          </a:xfrm>
          <a:custGeom>
            <a:avLst/>
            <a:gdLst>
              <a:gd name="connsiteX0" fmla="*/ 0 w 331470"/>
              <a:gd name="connsiteY0" fmla="*/ 0 h 166783"/>
              <a:gd name="connsiteX1" fmla="*/ 140970 w 331470"/>
              <a:gd name="connsiteY1" fmla="*/ 160020 h 166783"/>
              <a:gd name="connsiteX2" fmla="*/ 331470 w 331470"/>
              <a:gd name="connsiteY2" fmla="*/ 121920 h 16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" h="166783">
                <a:moveTo>
                  <a:pt x="0" y="0"/>
                </a:moveTo>
                <a:cubicBezTo>
                  <a:pt x="42862" y="69850"/>
                  <a:pt x="85725" y="139700"/>
                  <a:pt x="140970" y="160020"/>
                </a:cubicBezTo>
                <a:cubicBezTo>
                  <a:pt x="196215" y="180340"/>
                  <a:pt x="263842" y="151130"/>
                  <a:pt x="331470" y="12192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9" name="任意多边形: 形状 418">
            <a:extLst>
              <a:ext uri="{FF2B5EF4-FFF2-40B4-BE49-F238E27FC236}">
                <a16:creationId xmlns:a16="http://schemas.microsoft.com/office/drawing/2014/main" id="{704CEC4E-76AD-40D9-9316-DC416E05B9B9}"/>
              </a:ext>
            </a:extLst>
          </p:cNvPr>
          <p:cNvSpPr/>
          <p:nvPr/>
        </p:nvSpPr>
        <p:spPr>
          <a:xfrm>
            <a:off x="5752256" y="981075"/>
            <a:ext cx="29419" cy="495300"/>
          </a:xfrm>
          <a:custGeom>
            <a:avLst/>
            <a:gdLst>
              <a:gd name="connsiteX0" fmla="*/ 29419 w 29419"/>
              <a:gd name="connsiteY0" fmla="*/ 0 h 495300"/>
              <a:gd name="connsiteX1" fmla="*/ 844 w 29419"/>
              <a:gd name="connsiteY1" fmla="*/ 257175 h 495300"/>
              <a:gd name="connsiteX2" fmla="*/ 10369 w 29419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9" h="495300">
                <a:moveTo>
                  <a:pt x="29419" y="0"/>
                </a:moveTo>
                <a:cubicBezTo>
                  <a:pt x="16719" y="87312"/>
                  <a:pt x="4019" y="174625"/>
                  <a:pt x="844" y="257175"/>
                </a:cubicBezTo>
                <a:cubicBezTo>
                  <a:pt x="-2331" y="339725"/>
                  <a:pt x="4019" y="417512"/>
                  <a:pt x="10369" y="4953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1" name="任意多边形: 形状 420">
            <a:extLst>
              <a:ext uri="{FF2B5EF4-FFF2-40B4-BE49-F238E27FC236}">
                <a16:creationId xmlns:a16="http://schemas.microsoft.com/office/drawing/2014/main" id="{BA745AF3-81B0-4322-847A-47A1026BBD46}"/>
              </a:ext>
            </a:extLst>
          </p:cNvPr>
          <p:cNvSpPr/>
          <p:nvPr/>
        </p:nvSpPr>
        <p:spPr>
          <a:xfrm>
            <a:off x="5483356" y="1826163"/>
            <a:ext cx="1160332" cy="491085"/>
          </a:xfrm>
          <a:custGeom>
            <a:avLst/>
            <a:gdLst>
              <a:gd name="connsiteX0" fmla="*/ 0 w 1157288"/>
              <a:gd name="connsiteY0" fmla="*/ 171450 h 357196"/>
              <a:gd name="connsiteX1" fmla="*/ 638175 w 1157288"/>
              <a:gd name="connsiteY1" fmla="*/ 352425 h 357196"/>
              <a:gd name="connsiteX2" fmla="*/ 1157288 w 1157288"/>
              <a:gd name="connsiteY2" fmla="*/ 0 h 357196"/>
              <a:gd name="connsiteX0" fmla="*/ 20041 w 1177329"/>
              <a:gd name="connsiteY0" fmla="*/ 171450 h 386214"/>
              <a:gd name="connsiteX1" fmla="*/ 658216 w 1177329"/>
              <a:gd name="connsiteY1" fmla="*/ 352425 h 386214"/>
              <a:gd name="connsiteX2" fmla="*/ 1177329 w 1177329"/>
              <a:gd name="connsiteY2" fmla="*/ 0 h 386214"/>
              <a:gd name="connsiteX0" fmla="*/ 21063 w 1178351"/>
              <a:gd name="connsiteY0" fmla="*/ 171450 h 471078"/>
              <a:gd name="connsiteX1" fmla="*/ 625901 w 1178351"/>
              <a:gd name="connsiteY1" fmla="*/ 461962 h 471078"/>
              <a:gd name="connsiteX2" fmla="*/ 1178351 w 1178351"/>
              <a:gd name="connsiteY2" fmla="*/ 0 h 471078"/>
              <a:gd name="connsiteX0" fmla="*/ 20966 w 1159204"/>
              <a:gd name="connsiteY0" fmla="*/ 171450 h 471078"/>
              <a:gd name="connsiteX1" fmla="*/ 625804 w 1159204"/>
              <a:gd name="connsiteY1" fmla="*/ 461962 h 471078"/>
              <a:gd name="connsiteX2" fmla="*/ 1159204 w 1159204"/>
              <a:gd name="connsiteY2" fmla="*/ 0 h 471078"/>
              <a:gd name="connsiteX0" fmla="*/ 20966 w 1159204"/>
              <a:gd name="connsiteY0" fmla="*/ 173639 h 473267"/>
              <a:gd name="connsiteX1" fmla="*/ 625804 w 1159204"/>
              <a:gd name="connsiteY1" fmla="*/ 464151 h 473267"/>
              <a:gd name="connsiteX2" fmla="*/ 1159204 w 1159204"/>
              <a:gd name="connsiteY2" fmla="*/ 2189 h 473267"/>
              <a:gd name="connsiteX0" fmla="*/ 22256 w 1160494"/>
              <a:gd name="connsiteY0" fmla="*/ 173703 h 460617"/>
              <a:gd name="connsiteX1" fmla="*/ 588994 w 1160494"/>
              <a:gd name="connsiteY1" fmla="*/ 449927 h 460617"/>
              <a:gd name="connsiteX2" fmla="*/ 1160494 w 1160494"/>
              <a:gd name="connsiteY2" fmla="*/ 2253 h 460617"/>
              <a:gd name="connsiteX0" fmla="*/ 22094 w 1160332"/>
              <a:gd name="connsiteY0" fmla="*/ 174086 h 491085"/>
              <a:gd name="connsiteX1" fmla="*/ 588832 w 1160332"/>
              <a:gd name="connsiteY1" fmla="*/ 450310 h 491085"/>
              <a:gd name="connsiteX2" fmla="*/ 1160332 w 1160332"/>
              <a:gd name="connsiteY2" fmla="*/ 2636 h 4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332" h="491085">
                <a:moveTo>
                  <a:pt x="22094" y="174086"/>
                </a:moveTo>
                <a:cubicBezTo>
                  <a:pt x="-112446" y="469361"/>
                  <a:pt x="403888" y="550323"/>
                  <a:pt x="588832" y="450310"/>
                </a:cubicBezTo>
                <a:cubicBezTo>
                  <a:pt x="773776" y="350297"/>
                  <a:pt x="963879" y="-35464"/>
                  <a:pt x="1160332" y="2636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2" name="组合 421">
            <a:extLst>
              <a:ext uri="{FF2B5EF4-FFF2-40B4-BE49-F238E27FC236}">
                <a16:creationId xmlns:a16="http://schemas.microsoft.com/office/drawing/2014/main" id="{79E628C8-8720-4504-A45B-D46C8404F3E5}"/>
              </a:ext>
            </a:extLst>
          </p:cNvPr>
          <p:cNvGrpSpPr/>
          <p:nvPr/>
        </p:nvGrpSpPr>
        <p:grpSpPr>
          <a:xfrm>
            <a:off x="8055138" y="687354"/>
            <a:ext cx="2323364" cy="2306994"/>
            <a:chOff x="-1579371" y="-2792310"/>
            <a:chExt cx="2323364" cy="2306994"/>
          </a:xfrm>
        </p:grpSpPr>
        <p:sp>
          <p:nvSpPr>
            <p:cNvPr id="424" name="椭圆 423">
              <a:extLst>
                <a:ext uri="{FF2B5EF4-FFF2-40B4-BE49-F238E27FC236}">
                  <a16:creationId xmlns:a16="http://schemas.microsoft.com/office/drawing/2014/main" id="{E20F7029-3D6A-4073-834D-5E84EAEEE63F}"/>
                </a:ext>
              </a:extLst>
            </p:cNvPr>
            <p:cNvSpPr/>
            <p:nvPr/>
          </p:nvSpPr>
          <p:spPr>
            <a:xfrm>
              <a:off x="-776784" y="-1999516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5" name="弧形 424">
              <a:extLst>
                <a:ext uri="{FF2B5EF4-FFF2-40B4-BE49-F238E27FC236}">
                  <a16:creationId xmlns:a16="http://schemas.microsoft.com/office/drawing/2014/main" id="{A7570F3A-DCD9-400B-9FB2-20DFCF9714DB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6" name="弧形 425">
              <a:extLst>
                <a:ext uri="{FF2B5EF4-FFF2-40B4-BE49-F238E27FC236}">
                  <a16:creationId xmlns:a16="http://schemas.microsoft.com/office/drawing/2014/main" id="{C4E6E1C9-D0EA-4589-88A2-E8250639546A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7" name="弧形 426">
              <a:extLst>
                <a:ext uri="{FF2B5EF4-FFF2-40B4-BE49-F238E27FC236}">
                  <a16:creationId xmlns:a16="http://schemas.microsoft.com/office/drawing/2014/main" id="{6C9F53B1-C64F-458B-B955-E1D934790F58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8" name="弧形 427">
              <a:extLst>
                <a:ext uri="{FF2B5EF4-FFF2-40B4-BE49-F238E27FC236}">
                  <a16:creationId xmlns:a16="http://schemas.microsoft.com/office/drawing/2014/main" id="{52769378-2F6D-4544-B2F6-B40B4A92984B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29" name="任意多边形: 形状 428">
            <a:extLst>
              <a:ext uri="{FF2B5EF4-FFF2-40B4-BE49-F238E27FC236}">
                <a16:creationId xmlns:a16="http://schemas.microsoft.com/office/drawing/2014/main" id="{36FB66ED-2CFB-47F9-A8DC-703C0714806B}"/>
              </a:ext>
            </a:extLst>
          </p:cNvPr>
          <p:cNvSpPr/>
          <p:nvPr/>
        </p:nvSpPr>
        <p:spPr>
          <a:xfrm>
            <a:off x="9189805" y="1485900"/>
            <a:ext cx="61331" cy="344805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0" name="任意多边形: 形状 429">
            <a:extLst>
              <a:ext uri="{FF2B5EF4-FFF2-40B4-BE49-F238E27FC236}">
                <a16:creationId xmlns:a16="http://schemas.microsoft.com/office/drawing/2014/main" id="{002B8C91-E6D4-4F63-BE27-CE2A5EE15EC7}"/>
              </a:ext>
            </a:extLst>
          </p:cNvPr>
          <p:cNvSpPr/>
          <p:nvPr/>
        </p:nvSpPr>
        <p:spPr>
          <a:xfrm>
            <a:off x="8921200" y="1824990"/>
            <a:ext cx="285750" cy="200025"/>
          </a:xfrm>
          <a:custGeom>
            <a:avLst/>
            <a:gdLst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4315 h 204340"/>
              <a:gd name="connsiteX1" fmla="*/ 125730 w 285750"/>
              <a:gd name="connsiteY1" fmla="*/ 23365 h 204340"/>
              <a:gd name="connsiteX2" fmla="*/ 0 w 285750"/>
              <a:gd name="connsiteY2" fmla="*/ 204340 h 204340"/>
              <a:gd name="connsiteX0" fmla="*/ 285750 w 285750"/>
              <a:gd name="connsiteY0" fmla="*/ 0 h 200025"/>
              <a:gd name="connsiteX1" fmla="*/ 106680 w 285750"/>
              <a:gd name="connsiteY1" fmla="*/ 38100 h 200025"/>
              <a:gd name="connsiteX2" fmla="*/ 0 w 285750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00025">
                <a:moveTo>
                  <a:pt x="285750" y="0"/>
                </a:moveTo>
                <a:cubicBezTo>
                  <a:pt x="232410" y="6350"/>
                  <a:pt x="182880" y="-4445"/>
                  <a:pt x="106680" y="38100"/>
                </a:cubicBezTo>
                <a:cubicBezTo>
                  <a:pt x="30480" y="80645"/>
                  <a:pt x="39052" y="126206"/>
                  <a:pt x="0" y="20002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1" name="任意多边形: 形状 430">
            <a:extLst>
              <a:ext uri="{FF2B5EF4-FFF2-40B4-BE49-F238E27FC236}">
                <a16:creationId xmlns:a16="http://schemas.microsoft.com/office/drawing/2014/main" id="{DD83B3BD-8E7E-42FD-B01E-7BD0F26265F9}"/>
              </a:ext>
            </a:extLst>
          </p:cNvPr>
          <p:cNvSpPr/>
          <p:nvPr/>
        </p:nvSpPr>
        <p:spPr>
          <a:xfrm>
            <a:off x="9212665" y="1832610"/>
            <a:ext cx="331470" cy="166783"/>
          </a:xfrm>
          <a:custGeom>
            <a:avLst/>
            <a:gdLst>
              <a:gd name="connsiteX0" fmla="*/ 0 w 331470"/>
              <a:gd name="connsiteY0" fmla="*/ 0 h 166783"/>
              <a:gd name="connsiteX1" fmla="*/ 140970 w 331470"/>
              <a:gd name="connsiteY1" fmla="*/ 160020 h 166783"/>
              <a:gd name="connsiteX2" fmla="*/ 331470 w 331470"/>
              <a:gd name="connsiteY2" fmla="*/ 121920 h 16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" h="166783">
                <a:moveTo>
                  <a:pt x="0" y="0"/>
                </a:moveTo>
                <a:cubicBezTo>
                  <a:pt x="42862" y="69850"/>
                  <a:pt x="85725" y="139700"/>
                  <a:pt x="140970" y="160020"/>
                </a:cubicBezTo>
                <a:cubicBezTo>
                  <a:pt x="196215" y="180340"/>
                  <a:pt x="263842" y="151130"/>
                  <a:pt x="331470" y="12192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任意多边形: 形状 431">
            <a:extLst>
              <a:ext uri="{FF2B5EF4-FFF2-40B4-BE49-F238E27FC236}">
                <a16:creationId xmlns:a16="http://schemas.microsoft.com/office/drawing/2014/main" id="{8A6EEA68-3134-4645-BE09-D4F1137DB83F}"/>
              </a:ext>
            </a:extLst>
          </p:cNvPr>
          <p:cNvSpPr/>
          <p:nvPr/>
        </p:nvSpPr>
        <p:spPr>
          <a:xfrm>
            <a:off x="9158354" y="981075"/>
            <a:ext cx="29419" cy="495300"/>
          </a:xfrm>
          <a:custGeom>
            <a:avLst/>
            <a:gdLst>
              <a:gd name="connsiteX0" fmla="*/ 29419 w 29419"/>
              <a:gd name="connsiteY0" fmla="*/ 0 h 495300"/>
              <a:gd name="connsiteX1" fmla="*/ 844 w 29419"/>
              <a:gd name="connsiteY1" fmla="*/ 257175 h 495300"/>
              <a:gd name="connsiteX2" fmla="*/ 10369 w 29419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9" h="495300">
                <a:moveTo>
                  <a:pt x="29419" y="0"/>
                </a:moveTo>
                <a:cubicBezTo>
                  <a:pt x="16719" y="87312"/>
                  <a:pt x="4019" y="174625"/>
                  <a:pt x="844" y="257175"/>
                </a:cubicBezTo>
                <a:cubicBezTo>
                  <a:pt x="-2331" y="339725"/>
                  <a:pt x="4019" y="417512"/>
                  <a:pt x="10369" y="4953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任意多边形: 形状 433">
            <a:extLst>
              <a:ext uri="{FF2B5EF4-FFF2-40B4-BE49-F238E27FC236}">
                <a16:creationId xmlns:a16="http://schemas.microsoft.com/office/drawing/2014/main" id="{57778E06-39BF-40B3-ABC0-3A9319922AAD}"/>
              </a:ext>
            </a:extLst>
          </p:cNvPr>
          <p:cNvSpPr/>
          <p:nvPr/>
        </p:nvSpPr>
        <p:spPr>
          <a:xfrm>
            <a:off x="8889454" y="1826163"/>
            <a:ext cx="1160332" cy="491085"/>
          </a:xfrm>
          <a:custGeom>
            <a:avLst/>
            <a:gdLst>
              <a:gd name="connsiteX0" fmla="*/ 0 w 1157288"/>
              <a:gd name="connsiteY0" fmla="*/ 171450 h 357196"/>
              <a:gd name="connsiteX1" fmla="*/ 638175 w 1157288"/>
              <a:gd name="connsiteY1" fmla="*/ 352425 h 357196"/>
              <a:gd name="connsiteX2" fmla="*/ 1157288 w 1157288"/>
              <a:gd name="connsiteY2" fmla="*/ 0 h 357196"/>
              <a:gd name="connsiteX0" fmla="*/ 20041 w 1177329"/>
              <a:gd name="connsiteY0" fmla="*/ 171450 h 386214"/>
              <a:gd name="connsiteX1" fmla="*/ 658216 w 1177329"/>
              <a:gd name="connsiteY1" fmla="*/ 352425 h 386214"/>
              <a:gd name="connsiteX2" fmla="*/ 1177329 w 1177329"/>
              <a:gd name="connsiteY2" fmla="*/ 0 h 386214"/>
              <a:gd name="connsiteX0" fmla="*/ 21063 w 1178351"/>
              <a:gd name="connsiteY0" fmla="*/ 171450 h 471078"/>
              <a:gd name="connsiteX1" fmla="*/ 625901 w 1178351"/>
              <a:gd name="connsiteY1" fmla="*/ 461962 h 471078"/>
              <a:gd name="connsiteX2" fmla="*/ 1178351 w 1178351"/>
              <a:gd name="connsiteY2" fmla="*/ 0 h 471078"/>
              <a:gd name="connsiteX0" fmla="*/ 20966 w 1159204"/>
              <a:gd name="connsiteY0" fmla="*/ 171450 h 471078"/>
              <a:gd name="connsiteX1" fmla="*/ 625804 w 1159204"/>
              <a:gd name="connsiteY1" fmla="*/ 461962 h 471078"/>
              <a:gd name="connsiteX2" fmla="*/ 1159204 w 1159204"/>
              <a:gd name="connsiteY2" fmla="*/ 0 h 471078"/>
              <a:gd name="connsiteX0" fmla="*/ 20966 w 1159204"/>
              <a:gd name="connsiteY0" fmla="*/ 173639 h 473267"/>
              <a:gd name="connsiteX1" fmla="*/ 625804 w 1159204"/>
              <a:gd name="connsiteY1" fmla="*/ 464151 h 473267"/>
              <a:gd name="connsiteX2" fmla="*/ 1159204 w 1159204"/>
              <a:gd name="connsiteY2" fmla="*/ 2189 h 473267"/>
              <a:gd name="connsiteX0" fmla="*/ 22256 w 1160494"/>
              <a:gd name="connsiteY0" fmla="*/ 173703 h 460617"/>
              <a:gd name="connsiteX1" fmla="*/ 588994 w 1160494"/>
              <a:gd name="connsiteY1" fmla="*/ 449927 h 460617"/>
              <a:gd name="connsiteX2" fmla="*/ 1160494 w 1160494"/>
              <a:gd name="connsiteY2" fmla="*/ 2253 h 460617"/>
              <a:gd name="connsiteX0" fmla="*/ 22094 w 1160332"/>
              <a:gd name="connsiteY0" fmla="*/ 174086 h 491085"/>
              <a:gd name="connsiteX1" fmla="*/ 588832 w 1160332"/>
              <a:gd name="connsiteY1" fmla="*/ 450310 h 491085"/>
              <a:gd name="connsiteX2" fmla="*/ 1160332 w 1160332"/>
              <a:gd name="connsiteY2" fmla="*/ 2636 h 491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0332" h="491085">
                <a:moveTo>
                  <a:pt x="22094" y="174086"/>
                </a:moveTo>
                <a:cubicBezTo>
                  <a:pt x="-112446" y="469361"/>
                  <a:pt x="403888" y="550323"/>
                  <a:pt x="588832" y="450310"/>
                </a:cubicBezTo>
                <a:cubicBezTo>
                  <a:pt x="773776" y="350297"/>
                  <a:pt x="963879" y="-35464"/>
                  <a:pt x="1160332" y="2636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E181086D-0F9A-4757-BEDD-4750F4E1B3AC}"/>
              </a:ext>
            </a:extLst>
          </p:cNvPr>
          <p:cNvSpPr/>
          <p:nvPr/>
        </p:nvSpPr>
        <p:spPr>
          <a:xfrm>
            <a:off x="8351247" y="981529"/>
            <a:ext cx="1690412" cy="1690412"/>
          </a:xfrm>
          <a:prstGeom prst="arc">
            <a:avLst>
              <a:gd name="adj1" fmla="val 5262979"/>
              <a:gd name="adj2" fmla="val 10723842"/>
            </a:avLst>
          </a:prstGeom>
          <a:ln w="38100">
            <a:solidFill>
              <a:srgbClr val="9452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5" name="弧形 434">
            <a:extLst>
              <a:ext uri="{FF2B5EF4-FFF2-40B4-BE49-F238E27FC236}">
                <a16:creationId xmlns:a16="http://schemas.microsoft.com/office/drawing/2014/main" id="{DE1AB6A3-693E-46BA-9E97-8AC37186F77E}"/>
              </a:ext>
            </a:extLst>
          </p:cNvPr>
          <p:cNvSpPr/>
          <p:nvPr/>
        </p:nvSpPr>
        <p:spPr>
          <a:xfrm>
            <a:off x="8370299" y="986288"/>
            <a:ext cx="1690412" cy="1690412"/>
          </a:xfrm>
          <a:prstGeom prst="arc">
            <a:avLst>
              <a:gd name="adj1" fmla="val 16123136"/>
              <a:gd name="adj2" fmla="val 21519431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A57EB2-548B-46D8-B63C-02AC4390A49D}"/>
              </a:ext>
            </a:extLst>
          </p:cNvPr>
          <p:cNvSpPr/>
          <p:nvPr/>
        </p:nvSpPr>
        <p:spPr>
          <a:xfrm>
            <a:off x="4495800" y="495300"/>
            <a:ext cx="6033054" cy="2647950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箭头: 右 435">
            <a:extLst>
              <a:ext uri="{FF2B5EF4-FFF2-40B4-BE49-F238E27FC236}">
                <a16:creationId xmlns:a16="http://schemas.microsoft.com/office/drawing/2014/main" id="{C82A36DD-78D9-418C-88BD-97F095BD6A30}"/>
              </a:ext>
            </a:extLst>
          </p:cNvPr>
          <p:cNvSpPr/>
          <p:nvPr/>
        </p:nvSpPr>
        <p:spPr>
          <a:xfrm>
            <a:off x="7097069" y="1625985"/>
            <a:ext cx="829791" cy="4110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1080D6B-85B5-4DAF-8C2F-F36B7BF8C1FD}"/>
                  </a:ext>
                </a:extLst>
              </p:cNvPr>
              <p:cNvSpPr txBox="1"/>
              <p:nvPr/>
            </p:nvSpPr>
            <p:spPr>
              <a:xfrm>
                <a:off x="3952698" y="1542276"/>
                <a:ext cx="4600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1080D6B-85B5-4DAF-8C2F-F36B7BF8C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698" y="1542276"/>
                <a:ext cx="46006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7" name="组合 436">
            <a:extLst>
              <a:ext uri="{FF2B5EF4-FFF2-40B4-BE49-F238E27FC236}">
                <a16:creationId xmlns:a16="http://schemas.microsoft.com/office/drawing/2014/main" id="{A2FE3122-F107-4C63-B235-1ED700633D4F}"/>
              </a:ext>
            </a:extLst>
          </p:cNvPr>
          <p:cNvGrpSpPr/>
          <p:nvPr/>
        </p:nvGrpSpPr>
        <p:grpSpPr>
          <a:xfrm>
            <a:off x="1430593" y="3466600"/>
            <a:ext cx="2323364" cy="2306994"/>
            <a:chOff x="-1579371" y="-2792310"/>
            <a:chExt cx="2323364" cy="2306994"/>
          </a:xfrm>
        </p:grpSpPr>
        <p:sp>
          <p:nvSpPr>
            <p:cNvPr id="438" name="椭圆 437">
              <a:extLst>
                <a:ext uri="{FF2B5EF4-FFF2-40B4-BE49-F238E27FC236}">
                  <a16:creationId xmlns:a16="http://schemas.microsoft.com/office/drawing/2014/main" id="{8882E5F5-2C55-4CC1-92BC-4833C610FD25}"/>
                </a:ext>
              </a:extLst>
            </p:cNvPr>
            <p:cNvSpPr/>
            <p:nvPr/>
          </p:nvSpPr>
          <p:spPr>
            <a:xfrm>
              <a:off x="-1280166" y="-2502898"/>
              <a:ext cx="1708728" cy="1708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9" name="椭圆 438">
              <a:extLst>
                <a:ext uri="{FF2B5EF4-FFF2-40B4-BE49-F238E27FC236}">
                  <a16:creationId xmlns:a16="http://schemas.microsoft.com/office/drawing/2014/main" id="{9F276DCF-EB7A-4DE3-9514-263768439F85}"/>
                </a:ext>
              </a:extLst>
            </p:cNvPr>
            <p:cNvSpPr/>
            <p:nvPr/>
          </p:nvSpPr>
          <p:spPr>
            <a:xfrm>
              <a:off x="-776784" y="-1999516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0" name="弧形 439">
              <a:extLst>
                <a:ext uri="{FF2B5EF4-FFF2-40B4-BE49-F238E27FC236}">
                  <a16:creationId xmlns:a16="http://schemas.microsoft.com/office/drawing/2014/main" id="{2A60B2A2-0276-4AAF-B5E7-2137931E12AD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1" name="弧形 440">
              <a:extLst>
                <a:ext uri="{FF2B5EF4-FFF2-40B4-BE49-F238E27FC236}">
                  <a16:creationId xmlns:a16="http://schemas.microsoft.com/office/drawing/2014/main" id="{1EF40C0D-8091-4A16-834A-38B4DA2138F0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2" name="弧形 441">
              <a:extLst>
                <a:ext uri="{FF2B5EF4-FFF2-40B4-BE49-F238E27FC236}">
                  <a16:creationId xmlns:a16="http://schemas.microsoft.com/office/drawing/2014/main" id="{D933AC13-A2E4-4E4D-BA55-99AD8C97F940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3" name="弧形 442">
              <a:extLst>
                <a:ext uri="{FF2B5EF4-FFF2-40B4-BE49-F238E27FC236}">
                  <a16:creationId xmlns:a16="http://schemas.microsoft.com/office/drawing/2014/main" id="{AE9AE966-C711-4BB7-A515-5A65AA9D6766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44" name="任意多边形: 形状 443">
            <a:extLst>
              <a:ext uri="{FF2B5EF4-FFF2-40B4-BE49-F238E27FC236}">
                <a16:creationId xmlns:a16="http://schemas.microsoft.com/office/drawing/2014/main" id="{F121A3A4-F5B6-4F53-ADB2-36B0CF98A597}"/>
              </a:ext>
            </a:extLst>
          </p:cNvPr>
          <p:cNvSpPr/>
          <p:nvPr/>
        </p:nvSpPr>
        <p:spPr>
          <a:xfrm>
            <a:off x="2565260" y="4265146"/>
            <a:ext cx="61331" cy="344805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任意多边形: 形状 444">
            <a:extLst>
              <a:ext uri="{FF2B5EF4-FFF2-40B4-BE49-F238E27FC236}">
                <a16:creationId xmlns:a16="http://schemas.microsoft.com/office/drawing/2014/main" id="{75AA330D-1967-4C29-8D4C-F313C676D4E9}"/>
              </a:ext>
            </a:extLst>
          </p:cNvPr>
          <p:cNvSpPr/>
          <p:nvPr/>
        </p:nvSpPr>
        <p:spPr>
          <a:xfrm>
            <a:off x="2296655" y="4604236"/>
            <a:ext cx="285750" cy="200025"/>
          </a:xfrm>
          <a:custGeom>
            <a:avLst/>
            <a:gdLst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4315 h 204340"/>
              <a:gd name="connsiteX1" fmla="*/ 125730 w 285750"/>
              <a:gd name="connsiteY1" fmla="*/ 23365 h 204340"/>
              <a:gd name="connsiteX2" fmla="*/ 0 w 285750"/>
              <a:gd name="connsiteY2" fmla="*/ 204340 h 204340"/>
              <a:gd name="connsiteX0" fmla="*/ 285750 w 285750"/>
              <a:gd name="connsiteY0" fmla="*/ 0 h 200025"/>
              <a:gd name="connsiteX1" fmla="*/ 106680 w 285750"/>
              <a:gd name="connsiteY1" fmla="*/ 38100 h 200025"/>
              <a:gd name="connsiteX2" fmla="*/ 0 w 285750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00025">
                <a:moveTo>
                  <a:pt x="285750" y="0"/>
                </a:moveTo>
                <a:cubicBezTo>
                  <a:pt x="232410" y="6350"/>
                  <a:pt x="182880" y="-4445"/>
                  <a:pt x="106680" y="38100"/>
                </a:cubicBezTo>
                <a:cubicBezTo>
                  <a:pt x="30480" y="80645"/>
                  <a:pt x="39052" y="126206"/>
                  <a:pt x="0" y="20002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任意多边形: 形状 445">
            <a:extLst>
              <a:ext uri="{FF2B5EF4-FFF2-40B4-BE49-F238E27FC236}">
                <a16:creationId xmlns:a16="http://schemas.microsoft.com/office/drawing/2014/main" id="{1E555844-4B68-4873-A242-7D9965BEBD94}"/>
              </a:ext>
            </a:extLst>
          </p:cNvPr>
          <p:cNvSpPr/>
          <p:nvPr/>
        </p:nvSpPr>
        <p:spPr>
          <a:xfrm>
            <a:off x="2588120" y="4611856"/>
            <a:ext cx="331470" cy="166783"/>
          </a:xfrm>
          <a:custGeom>
            <a:avLst/>
            <a:gdLst>
              <a:gd name="connsiteX0" fmla="*/ 0 w 331470"/>
              <a:gd name="connsiteY0" fmla="*/ 0 h 166783"/>
              <a:gd name="connsiteX1" fmla="*/ 140970 w 331470"/>
              <a:gd name="connsiteY1" fmla="*/ 160020 h 166783"/>
              <a:gd name="connsiteX2" fmla="*/ 331470 w 331470"/>
              <a:gd name="connsiteY2" fmla="*/ 121920 h 16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" h="166783">
                <a:moveTo>
                  <a:pt x="0" y="0"/>
                </a:moveTo>
                <a:cubicBezTo>
                  <a:pt x="42862" y="69850"/>
                  <a:pt x="85725" y="139700"/>
                  <a:pt x="140970" y="160020"/>
                </a:cubicBezTo>
                <a:cubicBezTo>
                  <a:pt x="196215" y="180340"/>
                  <a:pt x="263842" y="151130"/>
                  <a:pt x="331470" y="12192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任意多边形: 形状 446">
            <a:extLst>
              <a:ext uri="{FF2B5EF4-FFF2-40B4-BE49-F238E27FC236}">
                <a16:creationId xmlns:a16="http://schemas.microsoft.com/office/drawing/2014/main" id="{55989D5E-636F-4E96-8761-8E5F11C697E1}"/>
              </a:ext>
            </a:extLst>
          </p:cNvPr>
          <p:cNvSpPr/>
          <p:nvPr/>
        </p:nvSpPr>
        <p:spPr>
          <a:xfrm>
            <a:off x="2533809" y="3760321"/>
            <a:ext cx="29419" cy="495300"/>
          </a:xfrm>
          <a:custGeom>
            <a:avLst/>
            <a:gdLst>
              <a:gd name="connsiteX0" fmla="*/ 29419 w 29419"/>
              <a:gd name="connsiteY0" fmla="*/ 0 h 495300"/>
              <a:gd name="connsiteX1" fmla="*/ 844 w 29419"/>
              <a:gd name="connsiteY1" fmla="*/ 257175 h 495300"/>
              <a:gd name="connsiteX2" fmla="*/ 10369 w 29419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9" h="495300">
                <a:moveTo>
                  <a:pt x="29419" y="0"/>
                </a:moveTo>
                <a:cubicBezTo>
                  <a:pt x="16719" y="87312"/>
                  <a:pt x="4019" y="174625"/>
                  <a:pt x="844" y="257175"/>
                </a:cubicBezTo>
                <a:cubicBezTo>
                  <a:pt x="-2331" y="339725"/>
                  <a:pt x="4019" y="417512"/>
                  <a:pt x="10369" y="4953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任意多边形: 形状 447">
            <a:extLst>
              <a:ext uri="{FF2B5EF4-FFF2-40B4-BE49-F238E27FC236}">
                <a16:creationId xmlns:a16="http://schemas.microsoft.com/office/drawing/2014/main" id="{1492E51A-1644-483D-92AF-A12B06A9A17D}"/>
              </a:ext>
            </a:extLst>
          </p:cNvPr>
          <p:cNvSpPr/>
          <p:nvPr/>
        </p:nvSpPr>
        <p:spPr>
          <a:xfrm>
            <a:off x="2285632" y="4819979"/>
            <a:ext cx="301410" cy="635793"/>
          </a:xfrm>
          <a:custGeom>
            <a:avLst/>
            <a:gdLst>
              <a:gd name="connsiteX0" fmla="*/ 0 w 852488"/>
              <a:gd name="connsiteY0" fmla="*/ 0 h 828675"/>
              <a:gd name="connsiteX1" fmla="*/ 476250 w 852488"/>
              <a:gd name="connsiteY1" fmla="*/ 461963 h 828675"/>
              <a:gd name="connsiteX2" fmla="*/ 852488 w 852488"/>
              <a:gd name="connsiteY2" fmla="*/ 828675 h 828675"/>
              <a:gd name="connsiteX0" fmla="*/ 0 w 852488"/>
              <a:gd name="connsiteY0" fmla="*/ 0 h 828675"/>
              <a:gd name="connsiteX1" fmla="*/ 495300 w 852488"/>
              <a:gd name="connsiteY1" fmla="*/ 404813 h 828675"/>
              <a:gd name="connsiteX2" fmla="*/ 852488 w 852488"/>
              <a:gd name="connsiteY2" fmla="*/ 828675 h 828675"/>
              <a:gd name="connsiteX0" fmla="*/ 0 w 852488"/>
              <a:gd name="connsiteY0" fmla="*/ 0 h 828675"/>
              <a:gd name="connsiteX1" fmla="*/ 495300 w 852488"/>
              <a:gd name="connsiteY1" fmla="*/ 404813 h 828675"/>
              <a:gd name="connsiteX2" fmla="*/ 852488 w 852488"/>
              <a:gd name="connsiteY2" fmla="*/ 828675 h 828675"/>
              <a:gd name="connsiteX0" fmla="*/ 76898 w 362649"/>
              <a:gd name="connsiteY0" fmla="*/ 0 h 664368"/>
              <a:gd name="connsiteX1" fmla="*/ 5461 w 362649"/>
              <a:gd name="connsiteY1" fmla="*/ 240506 h 664368"/>
              <a:gd name="connsiteX2" fmla="*/ 362649 w 362649"/>
              <a:gd name="connsiteY2" fmla="*/ 664368 h 664368"/>
              <a:gd name="connsiteX0" fmla="*/ 74639 w 362771"/>
              <a:gd name="connsiteY0" fmla="*/ 0 h 635793"/>
              <a:gd name="connsiteX1" fmla="*/ 5583 w 362771"/>
              <a:gd name="connsiteY1" fmla="*/ 211931 h 635793"/>
              <a:gd name="connsiteX2" fmla="*/ 362771 w 362771"/>
              <a:gd name="connsiteY2" fmla="*/ 635793 h 635793"/>
              <a:gd name="connsiteX0" fmla="*/ 85156 w 373288"/>
              <a:gd name="connsiteY0" fmla="*/ 0 h 635793"/>
              <a:gd name="connsiteX1" fmla="*/ 16100 w 373288"/>
              <a:gd name="connsiteY1" fmla="*/ 211931 h 635793"/>
              <a:gd name="connsiteX2" fmla="*/ 373288 w 373288"/>
              <a:gd name="connsiteY2" fmla="*/ 635793 h 635793"/>
              <a:gd name="connsiteX0" fmla="*/ 85156 w 373288"/>
              <a:gd name="connsiteY0" fmla="*/ 0 h 635793"/>
              <a:gd name="connsiteX1" fmla="*/ 16100 w 373288"/>
              <a:gd name="connsiteY1" fmla="*/ 211931 h 635793"/>
              <a:gd name="connsiteX2" fmla="*/ 373288 w 373288"/>
              <a:gd name="connsiteY2" fmla="*/ 635793 h 635793"/>
              <a:gd name="connsiteX0" fmla="*/ 14509 w 302641"/>
              <a:gd name="connsiteY0" fmla="*/ 0 h 635793"/>
              <a:gd name="connsiteX1" fmla="*/ 93090 w 302641"/>
              <a:gd name="connsiteY1" fmla="*/ 361950 h 635793"/>
              <a:gd name="connsiteX2" fmla="*/ 302641 w 302641"/>
              <a:gd name="connsiteY2" fmla="*/ 635793 h 635793"/>
              <a:gd name="connsiteX0" fmla="*/ 13278 w 301410"/>
              <a:gd name="connsiteY0" fmla="*/ 0 h 635793"/>
              <a:gd name="connsiteX1" fmla="*/ 91859 w 301410"/>
              <a:gd name="connsiteY1" fmla="*/ 361950 h 635793"/>
              <a:gd name="connsiteX2" fmla="*/ 301410 w 301410"/>
              <a:gd name="connsiteY2" fmla="*/ 635793 h 63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410" h="635793">
                <a:moveTo>
                  <a:pt x="13278" y="0"/>
                </a:moveTo>
                <a:cubicBezTo>
                  <a:pt x="-33553" y="184945"/>
                  <a:pt x="55743" y="286940"/>
                  <a:pt x="91859" y="361950"/>
                </a:cubicBezTo>
                <a:cubicBezTo>
                  <a:pt x="127975" y="436960"/>
                  <a:pt x="299029" y="542131"/>
                  <a:pt x="301410" y="63579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任意多边形: 形状 448">
            <a:extLst>
              <a:ext uri="{FF2B5EF4-FFF2-40B4-BE49-F238E27FC236}">
                <a16:creationId xmlns:a16="http://schemas.microsoft.com/office/drawing/2014/main" id="{47379D99-62AD-48A1-B33B-442DC8A887EB}"/>
              </a:ext>
            </a:extLst>
          </p:cNvPr>
          <p:cNvSpPr/>
          <p:nvPr/>
        </p:nvSpPr>
        <p:spPr>
          <a:xfrm>
            <a:off x="2908509" y="4598404"/>
            <a:ext cx="516732" cy="154707"/>
          </a:xfrm>
          <a:custGeom>
            <a:avLst/>
            <a:gdLst>
              <a:gd name="connsiteX0" fmla="*/ 0 w 1157288"/>
              <a:gd name="connsiteY0" fmla="*/ 171450 h 357196"/>
              <a:gd name="connsiteX1" fmla="*/ 638175 w 1157288"/>
              <a:gd name="connsiteY1" fmla="*/ 352425 h 357196"/>
              <a:gd name="connsiteX2" fmla="*/ 1157288 w 1157288"/>
              <a:gd name="connsiteY2" fmla="*/ 0 h 357196"/>
              <a:gd name="connsiteX0" fmla="*/ 20041 w 1177329"/>
              <a:gd name="connsiteY0" fmla="*/ 171450 h 386214"/>
              <a:gd name="connsiteX1" fmla="*/ 658216 w 1177329"/>
              <a:gd name="connsiteY1" fmla="*/ 352425 h 386214"/>
              <a:gd name="connsiteX2" fmla="*/ 1177329 w 1177329"/>
              <a:gd name="connsiteY2" fmla="*/ 0 h 386214"/>
              <a:gd name="connsiteX0" fmla="*/ 21063 w 1178351"/>
              <a:gd name="connsiteY0" fmla="*/ 171450 h 471078"/>
              <a:gd name="connsiteX1" fmla="*/ 625901 w 1178351"/>
              <a:gd name="connsiteY1" fmla="*/ 461962 h 471078"/>
              <a:gd name="connsiteX2" fmla="*/ 1178351 w 1178351"/>
              <a:gd name="connsiteY2" fmla="*/ 0 h 471078"/>
              <a:gd name="connsiteX0" fmla="*/ 20966 w 1159204"/>
              <a:gd name="connsiteY0" fmla="*/ 171450 h 471078"/>
              <a:gd name="connsiteX1" fmla="*/ 625804 w 1159204"/>
              <a:gd name="connsiteY1" fmla="*/ 461962 h 471078"/>
              <a:gd name="connsiteX2" fmla="*/ 1159204 w 1159204"/>
              <a:gd name="connsiteY2" fmla="*/ 0 h 471078"/>
              <a:gd name="connsiteX0" fmla="*/ 20966 w 1159204"/>
              <a:gd name="connsiteY0" fmla="*/ 173639 h 473267"/>
              <a:gd name="connsiteX1" fmla="*/ 625804 w 1159204"/>
              <a:gd name="connsiteY1" fmla="*/ 464151 h 473267"/>
              <a:gd name="connsiteX2" fmla="*/ 1159204 w 1159204"/>
              <a:gd name="connsiteY2" fmla="*/ 2189 h 473267"/>
              <a:gd name="connsiteX0" fmla="*/ 22256 w 1160494"/>
              <a:gd name="connsiteY0" fmla="*/ 173703 h 460617"/>
              <a:gd name="connsiteX1" fmla="*/ 588994 w 1160494"/>
              <a:gd name="connsiteY1" fmla="*/ 449927 h 460617"/>
              <a:gd name="connsiteX2" fmla="*/ 1160494 w 1160494"/>
              <a:gd name="connsiteY2" fmla="*/ 2253 h 460617"/>
              <a:gd name="connsiteX0" fmla="*/ 22094 w 1160332"/>
              <a:gd name="connsiteY0" fmla="*/ 174086 h 491085"/>
              <a:gd name="connsiteX1" fmla="*/ 588832 w 1160332"/>
              <a:gd name="connsiteY1" fmla="*/ 450310 h 491085"/>
              <a:gd name="connsiteX2" fmla="*/ 1160332 w 1160332"/>
              <a:gd name="connsiteY2" fmla="*/ 2636 h 491085"/>
              <a:gd name="connsiteX0" fmla="*/ 111732 w 628464"/>
              <a:gd name="connsiteY0" fmla="*/ 133193 h 454725"/>
              <a:gd name="connsiteX1" fmla="*/ 56964 w 628464"/>
              <a:gd name="connsiteY1" fmla="*/ 449898 h 454725"/>
              <a:gd name="connsiteX2" fmla="*/ 628464 w 628464"/>
              <a:gd name="connsiteY2" fmla="*/ 2224 h 454725"/>
              <a:gd name="connsiteX0" fmla="*/ 33930 w 550662"/>
              <a:gd name="connsiteY0" fmla="*/ 139726 h 263370"/>
              <a:gd name="connsiteX1" fmla="*/ 288724 w 550662"/>
              <a:gd name="connsiteY1" fmla="*/ 89718 h 263370"/>
              <a:gd name="connsiteX2" fmla="*/ 550662 w 550662"/>
              <a:gd name="connsiteY2" fmla="*/ 8757 h 263370"/>
              <a:gd name="connsiteX0" fmla="*/ 0 w 516732"/>
              <a:gd name="connsiteY0" fmla="*/ 139726 h 154184"/>
              <a:gd name="connsiteX1" fmla="*/ 254794 w 516732"/>
              <a:gd name="connsiteY1" fmla="*/ 89718 h 154184"/>
              <a:gd name="connsiteX2" fmla="*/ 516732 w 516732"/>
              <a:gd name="connsiteY2" fmla="*/ 8757 h 154184"/>
              <a:gd name="connsiteX0" fmla="*/ 0 w 516732"/>
              <a:gd name="connsiteY0" fmla="*/ 142257 h 161386"/>
              <a:gd name="connsiteX1" fmla="*/ 254794 w 516732"/>
              <a:gd name="connsiteY1" fmla="*/ 92249 h 161386"/>
              <a:gd name="connsiteX2" fmla="*/ 516732 w 516732"/>
              <a:gd name="connsiteY2" fmla="*/ 11288 h 161386"/>
              <a:gd name="connsiteX0" fmla="*/ 0 w 516732"/>
              <a:gd name="connsiteY0" fmla="*/ 140048 h 155098"/>
              <a:gd name="connsiteX1" fmla="*/ 254794 w 516732"/>
              <a:gd name="connsiteY1" fmla="*/ 90040 h 155098"/>
              <a:gd name="connsiteX2" fmla="*/ 516732 w 516732"/>
              <a:gd name="connsiteY2" fmla="*/ 9079 h 155098"/>
              <a:gd name="connsiteX0" fmla="*/ 0 w 516732"/>
              <a:gd name="connsiteY0" fmla="*/ 140609 h 154707"/>
              <a:gd name="connsiteX1" fmla="*/ 261938 w 516732"/>
              <a:gd name="connsiteY1" fmla="*/ 83457 h 154707"/>
              <a:gd name="connsiteX2" fmla="*/ 516732 w 516732"/>
              <a:gd name="connsiteY2" fmla="*/ 9640 h 15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732" h="154707">
                <a:moveTo>
                  <a:pt x="0" y="140609"/>
                </a:moveTo>
                <a:cubicBezTo>
                  <a:pt x="194073" y="185853"/>
                  <a:pt x="211535" y="110047"/>
                  <a:pt x="261938" y="83457"/>
                </a:cubicBezTo>
                <a:cubicBezTo>
                  <a:pt x="312341" y="56867"/>
                  <a:pt x="320279" y="-28460"/>
                  <a:pt x="516732" y="964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0" name="组合 449">
            <a:extLst>
              <a:ext uri="{FF2B5EF4-FFF2-40B4-BE49-F238E27FC236}">
                <a16:creationId xmlns:a16="http://schemas.microsoft.com/office/drawing/2014/main" id="{5344DBB5-ABA7-4A33-8E24-AFF5BC74F91B}"/>
              </a:ext>
            </a:extLst>
          </p:cNvPr>
          <p:cNvGrpSpPr/>
          <p:nvPr/>
        </p:nvGrpSpPr>
        <p:grpSpPr>
          <a:xfrm>
            <a:off x="4683356" y="3466600"/>
            <a:ext cx="2323364" cy="2306994"/>
            <a:chOff x="-1579371" y="-2792310"/>
            <a:chExt cx="2323364" cy="2306994"/>
          </a:xfrm>
        </p:grpSpPr>
        <p:sp>
          <p:nvSpPr>
            <p:cNvPr id="451" name="椭圆 450">
              <a:extLst>
                <a:ext uri="{FF2B5EF4-FFF2-40B4-BE49-F238E27FC236}">
                  <a16:creationId xmlns:a16="http://schemas.microsoft.com/office/drawing/2014/main" id="{AE15D06A-5256-4544-BFF3-C7E3A6103422}"/>
                </a:ext>
              </a:extLst>
            </p:cNvPr>
            <p:cNvSpPr/>
            <p:nvPr/>
          </p:nvSpPr>
          <p:spPr>
            <a:xfrm>
              <a:off x="-1280166" y="-2502898"/>
              <a:ext cx="1708728" cy="1708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2" name="椭圆 451">
              <a:extLst>
                <a:ext uri="{FF2B5EF4-FFF2-40B4-BE49-F238E27FC236}">
                  <a16:creationId xmlns:a16="http://schemas.microsoft.com/office/drawing/2014/main" id="{E945355C-C98D-416F-8818-5892DF416129}"/>
                </a:ext>
              </a:extLst>
            </p:cNvPr>
            <p:cNvSpPr/>
            <p:nvPr/>
          </p:nvSpPr>
          <p:spPr>
            <a:xfrm>
              <a:off x="-776784" y="-1999516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3" name="弧形 452">
              <a:extLst>
                <a:ext uri="{FF2B5EF4-FFF2-40B4-BE49-F238E27FC236}">
                  <a16:creationId xmlns:a16="http://schemas.microsoft.com/office/drawing/2014/main" id="{DB9692FD-4F10-435E-8859-7C024DF88E09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弧形 453">
              <a:extLst>
                <a:ext uri="{FF2B5EF4-FFF2-40B4-BE49-F238E27FC236}">
                  <a16:creationId xmlns:a16="http://schemas.microsoft.com/office/drawing/2014/main" id="{335F3566-9774-41E3-B793-9856A599E417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弧形 454">
              <a:extLst>
                <a:ext uri="{FF2B5EF4-FFF2-40B4-BE49-F238E27FC236}">
                  <a16:creationId xmlns:a16="http://schemas.microsoft.com/office/drawing/2014/main" id="{1CE2F30A-D770-406C-921E-C3630EA65F6D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弧形 455">
              <a:extLst>
                <a:ext uri="{FF2B5EF4-FFF2-40B4-BE49-F238E27FC236}">
                  <a16:creationId xmlns:a16="http://schemas.microsoft.com/office/drawing/2014/main" id="{F84BF037-988D-4C67-A898-E97AAF1FE474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57" name="任意多边形: 形状 456">
            <a:extLst>
              <a:ext uri="{FF2B5EF4-FFF2-40B4-BE49-F238E27FC236}">
                <a16:creationId xmlns:a16="http://schemas.microsoft.com/office/drawing/2014/main" id="{0C40C72B-0699-4D64-B5E1-52E328A10500}"/>
              </a:ext>
            </a:extLst>
          </p:cNvPr>
          <p:cNvSpPr/>
          <p:nvPr/>
        </p:nvSpPr>
        <p:spPr>
          <a:xfrm>
            <a:off x="5818023" y="4265146"/>
            <a:ext cx="61331" cy="344805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任意多边形: 形状 457">
            <a:extLst>
              <a:ext uri="{FF2B5EF4-FFF2-40B4-BE49-F238E27FC236}">
                <a16:creationId xmlns:a16="http://schemas.microsoft.com/office/drawing/2014/main" id="{3B75956E-1FD0-48FE-94D3-18DCFBD92799}"/>
              </a:ext>
            </a:extLst>
          </p:cNvPr>
          <p:cNvSpPr/>
          <p:nvPr/>
        </p:nvSpPr>
        <p:spPr>
          <a:xfrm>
            <a:off x="5549418" y="4604236"/>
            <a:ext cx="285750" cy="200025"/>
          </a:xfrm>
          <a:custGeom>
            <a:avLst/>
            <a:gdLst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4315 h 204340"/>
              <a:gd name="connsiteX1" fmla="*/ 125730 w 285750"/>
              <a:gd name="connsiteY1" fmla="*/ 23365 h 204340"/>
              <a:gd name="connsiteX2" fmla="*/ 0 w 285750"/>
              <a:gd name="connsiteY2" fmla="*/ 204340 h 204340"/>
              <a:gd name="connsiteX0" fmla="*/ 285750 w 285750"/>
              <a:gd name="connsiteY0" fmla="*/ 0 h 200025"/>
              <a:gd name="connsiteX1" fmla="*/ 106680 w 285750"/>
              <a:gd name="connsiteY1" fmla="*/ 38100 h 200025"/>
              <a:gd name="connsiteX2" fmla="*/ 0 w 285750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00025">
                <a:moveTo>
                  <a:pt x="285750" y="0"/>
                </a:moveTo>
                <a:cubicBezTo>
                  <a:pt x="232410" y="6350"/>
                  <a:pt x="182880" y="-4445"/>
                  <a:pt x="106680" y="38100"/>
                </a:cubicBezTo>
                <a:cubicBezTo>
                  <a:pt x="30480" y="80645"/>
                  <a:pt x="39052" y="126206"/>
                  <a:pt x="0" y="20002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任意多边形: 形状 458">
            <a:extLst>
              <a:ext uri="{FF2B5EF4-FFF2-40B4-BE49-F238E27FC236}">
                <a16:creationId xmlns:a16="http://schemas.microsoft.com/office/drawing/2014/main" id="{A1AF47EC-D701-45B8-8253-7E9EFEE5E79D}"/>
              </a:ext>
            </a:extLst>
          </p:cNvPr>
          <p:cNvSpPr/>
          <p:nvPr/>
        </p:nvSpPr>
        <p:spPr>
          <a:xfrm>
            <a:off x="5840883" y="4611856"/>
            <a:ext cx="331470" cy="166783"/>
          </a:xfrm>
          <a:custGeom>
            <a:avLst/>
            <a:gdLst>
              <a:gd name="connsiteX0" fmla="*/ 0 w 331470"/>
              <a:gd name="connsiteY0" fmla="*/ 0 h 166783"/>
              <a:gd name="connsiteX1" fmla="*/ 140970 w 331470"/>
              <a:gd name="connsiteY1" fmla="*/ 160020 h 166783"/>
              <a:gd name="connsiteX2" fmla="*/ 331470 w 331470"/>
              <a:gd name="connsiteY2" fmla="*/ 121920 h 16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" h="166783">
                <a:moveTo>
                  <a:pt x="0" y="0"/>
                </a:moveTo>
                <a:cubicBezTo>
                  <a:pt x="42862" y="69850"/>
                  <a:pt x="85725" y="139700"/>
                  <a:pt x="140970" y="160020"/>
                </a:cubicBezTo>
                <a:cubicBezTo>
                  <a:pt x="196215" y="180340"/>
                  <a:pt x="263842" y="151130"/>
                  <a:pt x="331470" y="12192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任意多边形: 形状 459">
            <a:extLst>
              <a:ext uri="{FF2B5EF4-FFF2-40B4-BE49-F238E27FC236}">
                <a16:creationId xmlns:a16="http://schemas.microsoft.com/office/drawing/2014/main" id="{EE73CE7F-0609-4540-BDE3-C95256F47550}"/>
              </a:ext>
            </a:extLst>
          </p:cNvPr>
          <p:cNvSpPr/>
          <p:nvPr/>
        </p:nvSpPr>
        <p:spPr>
          <a:xfrm>
            <a:off x="5786572" y="3760321"/>
            <a:ext cx="29419" cy="495300"/>
          </a:xfrm>
          <a:custGeom>
            <a:avLst/>
            <a:gdLst>
              <a:gd name="connsiteX0" fmla="*/ 29419 w 29419"/>
              <a:gd name="connsiteY0" fmla="*/ 0 h 495300"/>
              <a:gd name="connsiteX1" fmla="*/ 844 w 29419"/>
              <a:gd name="connsiteY1" fmla="*/ 257175 h 495300"/>
              <a:gd name="connsiteX2" fmla="*/ 10369 w 29419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9" h="495300">
                <a:moveTo>
                  <a:pt x="29419" y="0"/>
                </a:moveTo>
                <a:cubicBezTo>
                  <a:pt x="16719" y="87312"/>
                  <a:pt x="4019" y="174625"/>
                  <a:pt x="844" y="257175"/>
                </a:cubicBezTo>
                <a:cubicBezTo>
                  <a:pt x="-2331" y="339725"/>
                  <a:pt x="4019" y="417512"/>
                  <a:pt x="10369" y="4953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任意多边形: 形状 460">
            <a:extLst>
              <a:ext uri="{FF2B5EF4-FFF2-40B4-BE49-F238E27FC236}">
                <a16:creationId xmlns:a16="http://schemas.microsoft.com/office/drawing/2014/main" id="{B6D4FD66-BA0F-424B-9E47-104F73431572}"/>
              </a:ext>
            </a:extLst>
          </p:cNvPr>
          <p:cNvSpPr/>
          <p:nvPr/>
        </p:nvSpPr>
        <p:spPr>
          <a:xfrm>
            <a:off x="5538395" y="4819979"/>
            <a:ext cx="301410" cy="635793"/>
          </a:xfrm>
          <a:custGeom>
            <a:avLst/>
            <a:gdLst>
              <a:gd name="connsiteX0" fmla="*/ 0 w 852488"/>
              <a:gd name="connsiteY0" fmla="*/ 0 h 828675"/>
              <a:gd name="connsiteX1" fmla="*/ 476250 w 852488"/>
              <a:gd name="connsiteY1" fmla="*/ 461963 h 828675"/>
              <a:gd name="connsiteX2" fmla="*/ 852488 w 852488"/>
              <a:gd name="connsiteY2" fmla="*/ 828675 h 828675"/>
              <a:gd name="connsiteX0" fmla="*/ 0 w 852488"/>
              <a:gd name="connsiteY0" fmla="*/ 0 h 828675"/>
              <a:gd name="connsiteX1" fmla="*/ 495300 w 852488"/>
              <a:gd name="connsiteY1" fmla="*/ 404813 h 828675"/>
              <a:gd name="connsiteX2" fmla="*/ 852488 w 852488"/>
              <a:gd name="connsiteY2" fmla="*/ 828675 h 828675"/>
              <a:gd name="connsiteX0" fmla="*/ 0 w 852488"/>
              <a:gd name="connsiteY0" fmla="*/ 0 h 828675"/>
              <a:gd name="connsiteX1" fmla="*/ 495300 w 852488"/>
              <a:gd name="connsiteY1" fmla="*/ 404813 h 828675"/>
              <a:gd name="connsiteX2" fmla="*/ 852488 w 852488"/>
              <a:gd name="connsiteY2" fmla="*/ 828675 h 828675"/>
              <a:gd name="connsiteX0" fmla="*/ 76898 w 362649"/>
              <a:gd name="connsiteY0" fmla="*/ 0 h 664368"/>
              <a:gd name="connsiteX1" fmla="*/ 5461 w 362649"/>
              <a:gd name="connsiteY1" fmla="*/ 240506 h 664368"/>
              <a:gd name="connsiteX2" fmla="*/ 362649 w 362649"/>
              <a:gd name="connsiteY2" fmla="*/ 664368 h 664368"/>
              <a:gd name="connsiteX0" fmla="*/ 74639 w 362771"/>
              <a:gd name="connsiteY0" fmla="*/ 0 h 635793"/>
              <a:gd name="connsiteX1" fmla="*/ 5583 w 362771"/>
              <a:gd name="connsiteY1" fmla="*/ 211931 h 635793"/>
              <a:gd name="connsiteX2" fmla="*/ 362771 w 362771"/>
              <a:gd name="connsiteY2" fmla="*/ 635793 h 635793"/>
              <a:gd name="connsiteX0" fmla="*/ 85156 w 373288"/>
              <a:gd name="connsiteY0" fmla="*/ 0 h 635793"/>
              <a:gd name="connsiteX1" fmla="*/ 16100 w 373288"/>
              <a:gd name="connsiteY1" fmla="*/ 211931 h 635793"/>
              <a:gd name="connsiteX2" fmla="*/ 373288 w 373288"/>
              <a:gd name="connsiteY2" fmla="*/ 635793 h 635793"/>
              <a:gd name="connsiteX0" fmla="*/ 85156 w 373288"/>
              <a:gd name="connsiteY0" fmla="*/ 0 h 635793"/>
              <a:gd name="connsiteX1" fmla="*/ 16100 w 373288"/>
              <a:gd name="connsiteY1" fmla="*/ 211931 h 635793"/>
              <a:gd name="connsiteX2" fmla="*/ 373288 w 373288"/>
              <a:gd name="connsiteY2" fmla="*/ 635793 h 635793"/>
              <a:gd name="connsiteX0" fmla="*/ 14509 w 302641"/>
              <a:gd name="connsiteY0" fmla="*/ 0 h 635793"/>
              <a:gd name="connsiteX1" fmla="*/ 93090 w 302641"/>
              <a:gd name="connsiteY1" fmla="*/ 361950 h 635793"/>
              <a:gd name="connsiteX2" fmla="*/ 302641 w 302641"/>
              <a:gd name="connsiteY2" fmla="*/ 635793 h 635793"/>
              <a:gd name="connsiteX0" fmla="*/ 13278 w 301410"/>
              <a:gd name="connsiteY0" fmla="*/ 0 h 635793"/>
              <a:gd name="connsiteX1" fmla="*/ 91859 w 301410"/>
              <a:gd name="connsiteY1" fmla="*/ 361950 h 635793"/>
              <a:gd name="connsiteX2" fmla="*/ 301410 w 301410"/>
              <a:gd name="connsiteY2" fmla="*/ 635793 h 63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410" h="635793">
                <a:moveTo>
                  <a:pt x="13278" y="0"/>
                </a:moveTo>
                <a:cubicBezTo>
                  <a:pt x="-33553" y="184945"/>
                  <a:pt x="55743" y="286940"/>
                  <a:pt x="91859" y="361950"/>
                </a:cubicBezTo>
                <a:cubicBezTo>
                  <a:pt x="127975" y="436960"/>
                  <a:pt x="299029" y="542131"/>
                  <a:pt x="301410" y="63579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文本框 462">
            <a:extLst>
              <a:ext uri="{FF2B5EF4-FFF2-40B4-BE49-F238E27FC236}">
                <a16:creationId xmlns:a16="http://schemas.microsoft.com/office/drawing/2014/main" id="{7F87C408-7C72-4FB1-B072-ABF5A44C93D8}"/>
              </a:ext>
            </a:extLst>
          </p:cNvPr>
          <p:cNvSpPr txBox="1"/>
          <p:nvPr/>
        </p:nvSpPr>
        <p:spPr>
          <a:xfrm>
            <a:off x="5030398" y="438320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①</a:t>
            </a:r>
          </a:p>
        </p:txBody>
      </p:sp>
      <p:sp>
        <p:nvSpPr>
          <p:cNvPr id="464" name="文本框 463">
            <a:extLst>
              <a:ext uri="{FF2B5EF4-FFF2-40B4-BE49-F238E27FC236}">
                <a16:creationId xmlns:a16="http://schemas.microsoft.com/office/drawing/2014/main" id="{A40BA873-7A05-4F29-B96C-1B824D29E446}"/>
              </a:ext>
            </a:extLst>
          </p:cNvPr>
          <p:cNvSpPr txBox="1"/>
          <p:nvPr/>
        </p:nvSpPr>
        <p:spPr>
          <a:xfrm>
            <a:off x="6169476" y="435024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②</a:t>
            </a:r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E6D1397A-6013-41E6-8C11-6C1F78B2992A}"/>
              </a:ext>
            </a:extLst>
          </p:cNvPr>
          <p:cNvSpPr txBox="1"/>
          <p:nvPr/>
        </p:nvSpPr>
        <p:spPr>
          <a:xfrm>
            <a:off x="6022879" y="11817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①</a:t>
            </a: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85101E3B-AD0F-4C33-A4AB-1FE451509F8C}"/>
              </a:ext>
            </a:extLst>
          </p:cNvPr>
          <p:cNvSpPr txBox="1"/>
          <p:nvPr/>
        </p:nvSpPr>
        <p:spPr>
          <a:xfrm>
            <a:off x="9450442" y="122022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①</a:t>
            </a: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4AD9D2E0-AA0C-4C43-ACEE-17589D147C29}"/>
              </a:ext>
            </a:extLst>
          </p:cNvPr>
          <p:cNvSpPr txBox="1"/>
          <p:nvPr/>
        </p:nvSpPr>
        <p:spPr>
          <a:xfrm>
            <a:off x="4983610" y="174871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②</a:t>
            </a:r>
          </a:p>
        </p:txBody>
      </p:sp>
      <p:sp>
        <p:nvSpPr>
          <p:cNvPr id="468" name="文本框 467">
            <a:extLst>
              <a:ext uri="{FF2B5EF4-FFF2-40B4-BE49-F238E27FC236}">
                <a16:creationId xmlns:a16="http://schemas.microsoft.com/office/drawing/2014/main" id="{015D96BA-555C-4885-B346-57BBED7558EC}"/>
              </a:ext>
            </a:extLst>
          </p:cNvPr>
          <p:cNvSpPr txBox="1"/>
          <p:nvPr/>
        </p:nvSpPr>
        <p:spPr>
          <a:xfrm>
            <a:off x="8396774" y="175633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②</a:t>
            </a:r>
          </a:p>
        </p:txBody>
      </p:sp>
      <p:grpSp>
        <p:nvGrpSpPr>
          <p:cNvPr id="469" name="组合 468">
            <a:extLst>
              <a:ext uri="{FF2B5EF4-FFF2-40B4-BE49-F238E27FC236}">
                <a16:creationId xmlns:a16="http://schemas.microsoft.com/office/drawing/2014/main" id="{31410005-18FB-46CA-97F8-186240A8D9D3}"/>
              </a:ext>
            </a:extLst>
          </p:cNvPr>
          <p:cNvGrpSpPr/>
          <p:nvPr/>
        </p:nvGrpSpPr>
        <p:grpSpPr>
          <a:xfrm>
            <a:off x="8057707" y="3466600"/>
            <a:ext cx="2323364" cy="2306994"/>
            <a:chOff x="-1579371" y="-2792310"/>
            <a:chExt cx="2323364" cy="2306994"/>
          </a:xfrm>
        </p:grpSpPr>
        <p:sp>
          <p:nvSpPr>
            <p:cNvPr id="470" name="椭圆 469">
              <a:extLst>
                <a:ext uri="{FF2B5EF4-FFF2-40B4-BE49-F238E27FC236}">
                  <a16:creationId xmlns:a16="http://schemas.microsoft.com/office/drawing/2014/main" id="{33216706-D60B-472C-B723-1E5739BCDF3B}"/>
                </a:ext>
              </a:extLst>
            </p:cNvPr>
            <p:cNvSpPr/>
            <p:nvPr/>
          </p:nvSpPr>
          <p:spPr>
            <a:xfrm>
              <a:off x="-1280166" y="-2502898"/>
              <a:ext cx="1708728" cy="1708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1" name="椭圆 470">
              <a:extLst>
                <a:ext uri="{FF2B5EF4-FFF2-40B4-BE49-F238E27FC236}">
                  <a16:creationId xmlns:a16="http://schemas.microsoft.com/office/drawing/2014/main" id="{8206A882-FABC-44AC-B38E-54B294F2F443}"/>
                </a:ext>
              </a:extLst>
            </p:cNvPr>
            <p:cNvSpPr/>
            <p:nvPr/>
          </p:nvSpPr>
          <p:spPr>
            <a:xfrm>
              <a:off x="-776784" y="-1999516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2" name="弧形 471">
              <a:extLst>
                <a:ext uri="{FF2B5EF4-FFF2-40B4-BE49-F238E27FC236}">
                  <a16:creationId xmlns:a16="http://schemas.microsoft.com/office/drawing/2014/main" id="{EC21FF6B-D2A9-4D5F-8A6B-17E6FDE31C02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3" name="弧形 472">
              <a:extLst>
                <a:ext uri="{FF2B5EF4-FFF2-40B4-BE49-F238E27FC236}">
                  <a16:creationId xmlns:a16="http://schemas.microsoft.com/office/drawing/2014/main" id="{7D535B13-5CC2-499E-B638-B64EC70B15CB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4" name="弧形 473">
              <a:extLst>
                <a:ext uri="{FF2B5EF4-FFF2-40B4-BE49-F238E27FC236}">
                  <a16:creationId xmlns:a16="http://schemas.microsoft.com/office/drawing/2014/main" id="{BCE344B8-0C1C-4521-915C-0F8C0C34C943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5" name="弧形 474">
              <a:extLst>
                <a:ext uri="{FF2B5EF4-FFF2-40B4-BE49-F238E27FC236}">
                  <a16:creationId xmlns:a16="http://schemas.microsoft.com/office/drawing/2014/main" id="{1FC2819F-58B1-4DE2-A26E-2D041CF991E2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76" name="任意多边形: 形状 475">
            <a:extLst>
              <a:ext uri="{FF2B5EF4-FFF2-40B4-BE49-F238E27FC236}">
                <a16:creationId xmlns:a16="http://schemas.microsoft.com/office/drawing/2014/main" id="{FDA6F81D-3677-4A7B-816A-33D20DF3DD5A}"/>
              </a:ext>
            </a:extLst>
          </p:cNvPr>
          <p:cNvSpPr/>
          <p:nvPr/>
        </p:nvSpPr>
        <p:spPr>
          <a:xfrm>
            <a:off x="9192374" y="4265146"/>
            <a:ext cx="61331" cy="344805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任意多边形: 形状 476">
            <a:extLst>
              <a:ext uri="{FF2B5EF4-FFF2-40B4-BE49-F238E27FC236}">
                <a16:creationId xmlns:a16="http://schemas.microsoft.com/office/drawing/2014/main" id="{CF6EF385-577A-433C-9220-D83E9DC1A00E}"/>
              </a:ext>
            </a:extLst>
          </p:cNvPr>
          <p:cNvSpPr/>
          <p:nvPr/>
        </p:nvSpPr>
        <p:spPr>
          <a:xfrm>
            <a:off x="8923769" y="4604236"/>
            <a:ext cx="285750" cy="200025"/>
          </a:xfrm>
          <a:custGeom>
            <a:avLst/>
            <a:gdLst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4315 h 204340"/>
              <a:gd name="connsiteX1" fmla="*/ 125730 w 285750"/>
              <a:gd name="connsiteY1" fmla="*/ 23365 h 204340"/>
              <a:gd name="connsiteX2" fmla="*/ 0 w 285750"/>
              <a:gd name="connsiteY2" fmla="*/ 204340 h 204340"/>
              <a:gd name="connsiteX0" fmla="*/ 285750 w 285750"/>
              <a:gd name="connsiteY0" fmla="*/ 0 h 200025"/>
              <a:gd name="connsiteX1" fmla="*/ 106680 w 285750"/>
              <a:gd name="connsiteY1" fmla="*/ 38100 h 200025"/>
              <a:gd name="connsiteX2" fmla="*/ 0 w 285750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00025">
                <a:moveTo>
                  <a:pt x="285750" y="0"/>
                </a:moveTo>
                <a:cubicBezTo>
                  <a:pt x="232410" y="6350"/>
                  <a:pt x="182880" y="-4445"/>
                  <a:pt x="106680" y="38100"/>
                </a:cubicBezTo>
                <a:cubicBezTo>
                  <a:pt x="30480" y="80645"/>
                  <a:pt x="39052" y="126206"/>
                  <a:pt x="0" y="20002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8" name="任意多边形: 形状 477">
            <a:extLst>
              <a:ext uri="{FF2B5EF4-FFF2-40B4-BE49-F238E27FC236}">
                <a16:creationId xmlns:a16="http://schemas.microsoft.com/office/drawing/2014/main" id="{360FB3F5-774F-48DA-9992-00F4F6DE69B6}"/>
              </a:ext>
            </a:extLst>
          </p:cNvPr>
          <p:cNvSpPr/>
          <p:nvPr/>
        </p:nvSpPr>
        <p:spPr>
          <a:xfrm>
            <a:off x="9215234" y="4611856"/>
            <a:ext cx="331470" cy="166783"/>
          </a:xfrm>
          <a:custGeom>
            <a:avLst/>
            <a:gdLst>
              <a:gd name="connsiteX0" fmla="*/ 0 w 331470"/>
              <a:gd name="connsiteY0" fmla="*/ 0 h 166783"/>
              <a:gd name="connsiteX1" fmla="*/ 140970 w 331470"/>
              <a:gd name="connsiteY1" fmla="*/ 160020 h 166783"/>
              <a:gd name="connsiteX2" fmla="*/ 331470 w 331470"/>
              <a:gd name="connsiteY2" fmla="*/ 121920 h 16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" h="166783">
                <a:moveTo>
                  <a:pt x="0" y="0"/>
                </a:moveTo>
                <a:cubicBezTo>
                  <a:pt x="42862" y="69850"/>
                  <a:pt x="85725" y="139700"/>
                  <a:pt x="140970" y="160020"/>
                </a:cubicBezTo>
                <a:cubicBezTo>
                  <a:pt x="196215" y="180340"/>
                  <a:pt x="263842" y="151130"/>
                  <a:pt x="331470" y="12192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9" name="任意多边形: 形状 478">
            <a:extLst>
              <a:ext uri="{FF2B5EF4-FFF2-40B4-BE49-F238E27FC236}">
                <a16:creationId xmlns:a16="http://schemas.microsoft.com/office/drawing/2014/main" id="{CBBFDF85-66D9-404D-B693-5487FE7B1907}"/>
              </a:ext>
            </a:extLst>
          </p:cNvPr>
          <p:cNvSpPr/>
          <p:nvPr/>
        </p:nvSpPr>
        <p:spPr>
          <a:xfrm>
            <a:off x="9160923" y="3760321"/>
            <a:ext cx="29419" cy="495300"/>
          </a:xfrm>
          <a:custGeom>
            <a:avLst/>
            <a:gdLst>
              <a:gd name="connsiteX0" fmla="*/ 29419 w 29419"/>
              <a:gd name="connsiteY0" fmla="*/ 0 h 495300"/>
              <a:gd name="connsiteX1" fmla="*/ 844 w 29419"/>
              <a:gd name="connsiteY1" fmla="*/ 257175 h 495300"/>
              <a:gd name="connsiteX2" fmla="*/ 10369 w 29419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19" h="495300">
                <a:moveTo>
                  <a:pt x="29419" y="0"/>
                </a:moveTo>
                <a:cubicBezTo>
                  <a:pt x="16719" y="87312"/>
                  <a:pt x="4019" y="174625"/>
                  <a:pt x="844" y="257175"/>
                </a:cubicBezTo>
                <a:cubicBezTo>
                  <a:pt x="-2331" y="339725"/>
                  <a:pt x="4019" y="417512"/>
                  <a:pt x="10369" y="49530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0" name="任意多边形: 形状 479">
            <a:extLst>
              <a:ext uri="{FF2B5EF4-FFF2-40B4-BE49-F238E27FC236}">
                <a16:creationId xmlns:a16="http://schemas.microsoft.com/office/drawing/2014/main" id="{5B82078C-2F56-4E04-844F-008C493623F5}"/>
              </a:ext>
            </a:extLst>
          </p:cNvPr>
          <p:cNvSpPr/>
          <p:nvPr/>
        </p:nvSpPr>
        <p:spPr>
          <a:xfrm>
            <a:off x="8912746" y="4819979"/>
            <a:ext cx="301410" cy="635793"/>
          </a:xfrm>
          <a:custGeom>
            <a:avLst/>
            <a:gdLst>
              <a:gd name="connsiteX0" fmla="*/ 0 w 852488"/>
              <a:gd name="connsiteY0" fmla="*/ 0 h 828675"/>
              <a:gd name="connsiteX1" fmla="*/ 476250 w 852488"/>
              <a:gd name="connsiteY1" fmla="*/ 461963 h 828675"/>
              <a:gd name="connsiteX2" fmla="*/ 852488 w 852488"/>
              <a:gd name="connsiteY2" fmla="*/ 828675 h 828675"/>
              <a:gd name="connsiteX0" fmla="*/ 0 w 852488"/>
              <a:gd name="connsiteY0" fmla="*/ 0 h 828675"/>
              <a:gd name="connsiteX1" fmla="*/ 495300 w 852488"/>
              <a:gd name="connsiteY1" fmla="*/ 404813 h 828675"/>
              <a:gd name="connsiteX2" fmla="*/ 852488 w 852488"/>
              <a:gd name="connsiteY2" fmla="*/ 828675 h 828675"/>
              <a:gd name="connsiteX0" fmla="*/ 0 w 852488"/>
              <a:gd name="connsiteY0" fmla="*/ 0 h 828675"/>
              <a:gd name="connsiteX1" fmla="*/ 495300 w 852488"/>
              <a:gd name="connsiteY1" fmla="*/ 404813 h 828675"/>
              <a:gd name="connsiteX2" fmla="*/ 852488 w 852488"/>
              <a:gd name="connsiteY2" fmla="*/ 828675 h 828675"/>
              <a:gd name="connsiteX0" fmla="*/ 76898 w 362649"/>
              <a:gd name="connsiteY0" fmla="*/ 0 h 664368"/>
              <a:gd name="connsiteX1" fmla="*/ 5461 w 362649"/>
              <a:gd name="connsiteY1" fmla="*/ 240506 h 664368"/>
              <a:gd name="connsiteX2" fmla="*/ 362649 w 362649"/>
              <a:gd name="connsiteY2" fmla="*/ 664368 h 664368"/>
              <a:gd name="connsiteX0" fmla="*/ 74639 w 362771"/>
              <a:gd name="connsiteY0" fmla="*/ 0 h 635793"/>
              <a:gd name="connsiteX1" fmla="*/ 5583 w 362771"/>
              <a:gd name="connsiteY1" fmla="*/ 211931 h 635793"/>
              <a:gd name="connsiteX2" fmla="*/ 362771 w 362771"/>
              <a:gd name="connsiteY2" fmla="*/ 635793 h 635793"/>
              <a:gd name="connsiteX0" fmla="*/ 85156 w 373288"/>
              <a:gd name="connsiteY0" fmla="*/ 0 h 635793"/>
              <a:gd name="connsiteX1" fmla="*/ 16100 w 373288"/>
              <a:gd name="connsiteY1" fmla="*/ 211931 h 635793"/>
              <a:gd name="connsiteX2" fmla="*/ 373288 w 373288"/>
              <a:gd name="connsiteY2" fmla="*/ 635793 h 635793"/>
              <a:gd name="connsiteX0" fmla="*/ 85156 w 373288"/>
              <a:gd name="connsiteY0" fmla="*/ 0 h 635793"/>
              <a:gd name="connsiteX1" fmla="*/ 16100 w 373288"/>
              <a:gd name="connsiteY1" fmla="*/ 211931 h 635793"/>
              <a:gd name="connsiteX2" fmla="*/ 373288 w 373288"/>
              <a:gd name="connsiteY2" fmla="*/ 635793 h 635793"/>
              <a:gd name="connsiteX0" fmla="*/ 14509 w 302641"/>
              <a:gd name="connsiteY0" fmla="*/ 0 h 635793"/>
              <a:gd name="connsiteX1" fmla="*/ 93090 w 302641"/>
              <a:gd name="connsiteY1" fmla="*/ 361950 h 635793"/>
              <a:gd name="connsiteX2" fmla="*/ 302641 w 302641"/>
              <a:gd name="connsiteY2" fmla="*/ 635793 h 635793"/>
              <a:gd name="connsiteX0" fmla="*/ 13278 w 301410"/>
              <a:gd name="connsiteY0" fmla="*/ 0 h 635793"/>
              <a:gd name="connsiteX1" fmla="*/ 91859 w 301410"/>
              <a:gd name="connsiteY1" fmla="*/ 361950 h 635793"/>
              <a:gd name="connsiteX2" fmla="*/ 301410 w 301410"/>
              <a:gd name="connsiteY2" fmla="*/ 635793 h 635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410" h="635793">
                <a:moveTo>
                  <a:pt x="13278" y="0"/>
                </a:moveTo>
                <a:cubicBezTo>
                  <a:pt x="-33553" y="184945"/>
                  <a:pt x="55743" y="286940"/>
                  <a:pt x="91859" y="361950"/>
                </a:cubicBezTo>
                <a:cubicBezTo>
                  <a:pt x="127975" y="436960"/>
                  <a:pt x="299029" y="542131"/>
                  <a:pt x="301410" y="63579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文本框 480">
            <a:extLst>
              <a:ext uri="{FF2B5EF4-FFF2-40B4-BE49-F238E27FC236}">
                <a16:creationId xmlns:a16="http://schemas.microsoft.com/office/drawing/2014/main" id="{36B218D4-1C07-4208-8602-490204D07D19}"/>
              </a:ext>
            </a:extLst>
          </p:cNvPr>
          <p:cNvSpPr txBox="1"/>
          <p:nvPr/>
        </p:nvSpPr>
        <p:spPr>
          <a:xfrm>
            <a:off x="8362960" y="438206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①</a:t>
            </a:r>
          </a:p>
        </p:txBody>
      </p:sp>
      <p:sp>
        <p:nvSpPr>
          <p:cNvPr id="482" name="文本框 481">
            <a:extLst>
              <a:ext uri="{FF2B5EF4-FFF2-40B4-BE49-F238E27FC236}">
                <a16:creationId xmlns:a16="http://schemas.microsoft.com/office/drawing/2014/main" id="{BD8D92F6-70A7-4F2C-B8C3-199714233A4E}"/>
              </a:ext>
            </a:extLst>
          </p:cNvPr>
          <p:cNvSpPr txBox="1"/>
          <p:nvPr/>
        </p:nvSpPr>
        <p:spPr>
          <a:xfrm>
            <a:off x="9291613" y="48548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②</a:t>
            </a:r>
          </a:p>
        </p:txBody>
      </p:sp>
      <p:sp>
        <p:nvSpPr>
          <p:cNvPr id="483" name="矩形 482">
            <a:extLst>
              <a:ext uri="{FF2B5EF4-FFF2-40B4-BE49-F238E27FC236}">
                <a16:creationId xmlns:a16="http://schemas.microsoft.com/office/drawing/2014/main" id="{42072188-866A-43CA-B82E-179BE64B70A9}"/>
              </a:ext>
            </a:extLst>
          </p:cNvPr>
          <p:cNvSpPr/>
          <p:nvPr/>
        </p:nvSpPr>
        <p:spPr>
          <a:xfrm>
            <a:off x="4495800" y="3283902"/>
            <a:ext cx="6033054" cy="2647950"/>
          </a:xfrm>
          <a:prstGeom prst="rect">
            <a:avLst/>
          </a:prstGeom>
          <a:noFill/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4" name="箭头: 右 483">
            <a:extLst>
              <a:ext uri="{FF2B5EF4-FFF2-40B4-BE49-F238E27FC236}">
                <a16:creationId xmlns:a16="http://schemas.microsoft.com/office/drawing/2014/main" id="{49FBDFDE-8A0F-42F7-90B6-84728310ECFC}"/>
              </a:ext>
            </a:extLst>
          </p:cNvPr>
          <p:cNvSpPr/>
          <p:nvPr/>
        </p:nvSpPr>
        <p:spPr>
          <a:xfrm>
            <a:off x="7097069" y="4414587"/>
            <a:ext cx="829791" cy="41101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文本框 484">
                <a:extLst>
                  <a:ext uri="{FF2B5EF4-FFF2-40B4-BE49-F238E27FC236}">
                    <a16:creationId xmlns:a16="http://schemas.microsoft.com/office/drawing/2014/main" id="{C3BBB778-FB0E-4E6C-B1CF-CBBEEAEFD972}"/>
                  </a:ext>
                </a:extLst>
              </p:cNvPr>
              <p:cNvSpPr txBox="1"/>
              <p:nvPr/>
            </p:nvSpPr>
            <p:spPr>
              <a:xfrm>
                <a:off x="3952698" y="4330878"/>
                <a:ext cx="46006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3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5" name="文本框 484">
                <a:extLst>
                  <a:ext uri="{FF2B5EF4-FFF2-40B4-BE49-F238E27FC236}">
                    <a16:creationId xmlns:a16="http://schemas.microsoft.com/office/drawing/2014/main" id="{C3BBB778-FB0E-4E6C-B1CF-CBBEEAEFD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698" y="4330878"/>
                <a:ext cx="46006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文本框 485">
            <a:extLst>
              <a:ext uri="{FF2B5EF4-FFF2-40B4-BE49-F238E27FC236}">
                <a16:creationId xmlns:a16="http://schemas.microsoft.com/office/drawing/2014/main" id="{A941597E-ED59-414F-A4DB-97B73853C41F}"/>
              </a:ext>
            </a:extLst>
          </p:cNvPr>
          <p:cNvSpPr txBox="1"/>
          <p:nvPr/>
        </p:nvSpPr>
        <p:spPr>
          <a:xfrm>
            <a:off x="9447342" y="40140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③</a:t>
            </a:r>
          </a:p>
        </p:txBody>
      </p:sp>
      <p:sp>
        <p:nvSpPr>
          <p:cNvPr id="487" name="任意多边形: 形状 486">
            <a:extLst>
              <a:ext uri="{FF2B5EF4-FFF2-40B4-BE49-F238E27FC236}">
                <a16:creationId xmlns:a16="http://schemas.microsoft.com/office/drawing/2014/main" id="{7B555E1C-0631-4C2C-A85C-1E0967D604B8}"/>
              </a:ext>
            </a:extLst>
          </p:cNvPr>
          <p:cNvSpPr/>
          <p:nvPr/>
        </p:nvSpPr>
        <p:spPr>
          <a:xfrm>
            <a:off x="9537725" y="4597165"/>
            <a:ext cx="516732" cy="154707"/>
          </a:xfrm>
          <a:custGeom>
            <a:avLst/>
            <a:gdLst>
              <a:gd name="connsiteX0" fmla="*/ 0 w 1157288"/>
              <a:gd name="connsiteY0" fmla="*/ 171450 h 357196"/>
              <a:gd name="connsiteX1" fmla="*/ 638175 w 1157288"/>
              <a:gd name="connsiteY1" fmla="*/ 352425 h 357196"/>
              <a:gd name="connsiteX2" fmla="*/ 1157288 w 1157288"/>
              <a:gd name="connsiteY2" fmla="*/ 0 h 357196"/>
              <a:gd name="connsiteX0" fmla="*/ 20041 w 1177329"/>
              <a:gd name="connsiteY0" fmla="*/ 171450 h 386214"/>
              <a:gd name="connsiteX1" fmla="*/ 658216 w 1177329"/>
              <a:gd name="connsiteY1" fmla="*/ 352425 h 386214"/>
              <a:gd name="connsiteX2" fmla="*/ 1177329 w 1177329"/>
              <a:gd name="connsiteY2" fmla="*/ 0 h 386214"/>
              <a:gd name="connsiteX0" fmla="*/ 21063 w 1178351"/>
              <a:gd name="connsiteY0" fmla="*/ 171450 h 471078"/>
              <a:gd name="connsiteX1" fmla="*/ 625901 w 1178351"/>
              <a:gd name="connsiteY1" fmla="*/ 461962 h 471078"/>
              <a:gd name="connsiteX2" fmla="*/ 1178351 w 1178351"/>
              <a:gd name="connsiteY2" fmla="*/ 0 h 471078"/>
              <a:gd name="connsiteX0" fmla="*/ 20966 w 1159204"/>
              <a:gd name="connsiteY0" fmla="*/ 171450 h 471078"/>
              <a:gd name="connsiteX1" fmla="*/ 625804 w 1159204"/>
              <a:gd name="connsiteY1" fmla="*/ 461962 h 471078"/>
              <a:gd name="connsiteX2" fmla="*/ 1159204 w 1159204"/>
              <a:gd name="connsiteY2" fmla="*/ 0 h 471078"/>
              <a:gd name="connsiteX0" fmla="*/ 20966 w 1159204"/>
              <a:gd name="connsiteY0" fmla="*/ 173639 h 473267"/>
              <a:gd name="connsiteX1" fmla="*/ 625804 w 1159204"/>
              <a:gd name="connsiteY1" fmla="*/ 464151 h 473267"/>
              <a:gd name="connsiteX2" fmla="*/ 1159204 w 1159204"/>
              <a:gd name="connsiteY2" fmla="*/ 2189 h 473267"/>
              <a:gd name="connsiteX0" fmla="*/ 22256 w 1160494"/>
              <a:gd name="connsiteY0" fmla="*/ 173703 h 460617"/>
              <a:gd name="connsiteX1" fmla="*/ 588994 w 1160494"/>
              <a:gd name="connsiteY1" fmla="*/ 449927 h 460617"/>
              <a:gd name="connsiteX2" fmla="*/ 1160494 w 1160494"/>
              <a:gd name="connsiteY2" fmla="*/ 2253 h 460617"/>
              <a:gd name="connsiteX0" fmla="*/ 22094 w 1160332"/>
              <a:gd name="connsiteY0" fmla="*/ 174086 h 491085"/>
              <a:gd name="connsiteX1" fmla="*/ 588832 w 1160332"/>
              <a:gd name="connsiteY1" fmla="*/ 450310 h 491085"/>
              <a:gd name="connsiteX2" fmla="*/ 1160332 w 1160332"/>
              <a:gd name="connsiteY2" fmla="*/ 2636 h 491085"/>
              <a:gd name="connsiteX0" fmla="*/ 111732 w 628464"/>
              <a:gd name="connsiteY0" fmla="*/ 133193 h 454725"/>
              <a:gd name="connsiteX1" fmla="*/ 56964 w 628464"/>
              <a:gd name="connsiteY1" fmla="*/ 449898 h 454725"/>
              <a:gd name="connsiteX2" fmla="*/ 628464 w 628464"/>
              <a:gd name="connsiteY2" fmla="*/ 2224 h 454725"/>
              <a:gd name="connsiteX0" fmla="*/ 33930 w 550662"/>
              <a:gd name="connsiteY0" fmla="*/ 139726 h 263370"/>
              <a:gd name="connsiteX1" fmla="*/ 288724 w 550662"/>
              <a:gd name="connsiteY1" fmla="*/ 89718 h 263370"/>
              <a:gd name="connsiteX2" fmla="*/ 550662 w 550662"/>
              <a:gd name="connsiteY2" fmla="*/ 8757 h 263370"/>
              <a:gd name="connsiteX0" fmla="*/ 0 w 516732"/>
              <a:gd name="connsiteY0" fmla="*/ 139726 h 154184"/>
              <a:gd name="connsiteX1" fmla="*/ 254794 w 516732"/>
              <a:gd name="connsiteY1" fmla="*/ 89718 h 154184"/>
              <a:gd name="connsiteX2" fmla="*/ 516732 w 516732"/>
              <a:gd name="connsiteY2" fmla="*/ 8757 h 154184"/>
              <a:gd name="connsiteX0" fmla="*/ 0 w 516732"/>
              <a:gd name="connsiteY0" fmla="*/ 142257 h 161386"/>
              <a:gd name="connsiteX1" fmla="*/ 254794 w 516732"/>
              <a:gd name="connsiteY1" fmla="*/ 92249 h 161386"/>
              <a:gd name="connsiteX2" fmla="*/ 516732 w 516732"/>
              <a:gd name="connsiteY2" fmla="*/ 11288 h 161386"/>
              <a:gd name="connsiteX0" fmla="*/ 0 w 516732"/>
              <a:gd name="connsiteY0" fmla="*/ 140048 h 155098"/>
              <a:gd name="connsiteX1" fmla="*/ 254794 w 516732"/>
              <a:gd name="connsiteY1" fmla="*/ 90040 h 155098"/>
              <a:gd name="connsiteX2" fmla="*/ 516732 w 516732"/>
              <a:gd name="connsiteY2" fmla="*/ 9079 h 155098"/>
              <a:gd name="connsiteX0" fmla="*/ 0 w 516732"/>
              <a:gd name="connsiteY0" fmla="*/ 140609 h 154707"/>
              <a:gd name="connsiteX1" fmla="*/ 261938 w 516732"/>
              <a:gd name="connsiteY1" fmla="*/ 83457 h 154707"/>
              <a:gd name="connsiteX2" fmla="*/ 516732 w 516732"/>
              <a:gd name="connsiteY2" fmla="*/ 9640 h 15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732" h="154707">
                <a:moveTo>
                  <a:pt x="0" y="140609"/>
                </a:moveTo>
                <a:cubicBezTo>
                  <a:pt x="194073" y="185853"/>
                  <a:pt x="211535" y="110047"/>
                  <a:pt x="261938" y="83457"/>
                </a:cubicBezTo>
                <a:cubicBezTo>
                  <a:pt x="312341" y="56867"/>
                  <a:pt x="320279" y="-28460"/>
                  <a:pt x="516732" y="964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/>
          <p:cNvSpPr txBox="1"/>
          <p:nvPr/>
        </p:nvSpPr>
        <p:spPr>
          <a:xfrm>
            <a:off x="718754" y="-63802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final 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496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AF4845-9CF9-4357-8ACD-7DD90EF5E8A5}"/>
              </a:ext>
            </a:extLst>
          </p:cNvPr>
          <p:cNvSpPr txBox="1"/>
          <p:nvPr/>
        </p:nvSpPr>
        <p:spPr>
          <a:xfrm>
            <a:off x="2034653" y="-3470881"/>
            <a:ext cx="3012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connecting 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1 and cell 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CB506BB-D964-4D77-8070-69DB65D67201}"/>
              </a:ext>
            </a:extLst>
          </p:cNvPr>
          <p:cNvGrpSpPr/>
          <p:nvPr/>
        </p:nvGrpSpPr>
        <p:grpSpPr>
          <a:xfrm>
            <a:off x="532385" y="1330110"/>
            <a:ext cx="2323364" cy="2306994"/>
            <a:chOff x="3621951" y="914820"/>
            <a:chExt cx="2323364" cy="2306994"/>
          </a:xfrm>
        </p:grpSpPr>
        <p:sp>
          <p:nvSpPr>
            <p:cNvPr id="168" name="椭圆 167"/>
            <p:cNvSpPr/>
            <p:nvPr/>
          </p:nvSpPr>
          <p:spPr>
            <a:xfrm rot="10800000">
              <a:off x="4430136" y="1721009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9" name="弧形 168"/>
            <p:cNvSpPr/>
            <p:nvPr/>
          </p:nvSpPr>
          <p:spPr>
            <a:xfrm rot="15509728">
              <a:off x="4199770" y="1222564"/>
              <a:ext cx="1483746" cy="1395607"/>
            </a:xfrm>
            <a:prstGeom prst="arc">
              <a:avLst>
                <a:gd name="adj1" fmla="val 6773246"/>
                <a:gd name="adj2" fmla="val 21490184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B2F8FAB5-9C30-4823-8E2F-D9509F742EFC}"/>
                </a:ext>
              </a:extLst>
            </p:cNvPr>
            <p:cNvSpPr/>
            <p:nvPr/>
          </p:nvSpPr>
          <p:spPr>
            <a:xfrm>
              <a:off x="4670958" y="91482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660D5BBD-5AF8-40BD-BC21-F6F0D8087484}"/>
                </a:ext>
              </a:extLst>
            </p:cNvPr>
            <p:cNvSpPr/>
            <p:nvPr/>
          </p:nvSpPr>
          <p:spPr>
            <a:xfrm>
              <a:off x="3621951" y="916159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DB2E1F85-8D3B-49E5-A084-DCD97CC976D0}"/>
                </a:ext>
              </a:extLst>
            </p:cNvPr>
            <p:cNvSpPr/>
            <p:nvPr/>
          </p:nvSpPr>
          <p:spPr>
            <a:xfrm>
              <a:off x="3915877" y="1194040"/>
              <a:ext cx="1725034" cy="1725034"/>
            </a:xfrm>
            <a:prstGeom prst="arc">
              <a:avLst>
                <a:gd name="adj1" fmla="val 5310675"/>
                <a:gd name="adj2" fmla="val 10774186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5EF4A891-852F-4C01-95A7-25CADC02909B}"/>
                </a:ext>
              </a:extLst>
            </p:cNvPr>
            <p:cNvSpPr/>
            <p:nvPr/>
          </p:nvSpPr>
          <p:spPr>
            <a:xfrm>
              <a:off x="3632836" y="1985338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2C0303CD-BFD1-4F71-9AAD-5D0B01CCDC91}"/>
                </a:ext>
              </a:extLst>
            </p:cNvPr>
            <p:cNvSpPr/>
            <p:nvPr/>
          </p:nvSpPr>
          <p:spPr>
            <a:xfrm>
              <a:off x="4703808" y="19696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37ECE6F1-A9BF-46FC-A478-66F51F488586}"/>
              </a:ext>
            </a:extLst>
          </p:cNvPr>
          <p:cNvGrpSpPr/>
          <p:nvPr/>
        </p:nvGrpSpPr>
        <p:grpSpPr>
          <a:xfrm rot="10800000">
            <a:off x="579321" y="6708278"/>
            <a:ext cx="2323364" cy="2306994"/>
            <a:chOff x="3621951" y="914820"/>
            <a:chExt cx="2323364" cy="2306994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CD6FBC08-589B-4358-8741-68B7764A792D}"/>
                </a:ext>
              </a:extLst>
            </p:cNvPr>
            <p:cNvSpPr/>
            <p:nvPr/>
          </p:nvSpPr>
          <p:spPr>
            <a:xfrm rot="10800000">
              <a:off x="4430136" y="1721009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7" name="弧形 146">
              <a:extLst>
                <a:ext uri="{FF2B5EF4-FFF2-40B4-BE49-F238E27FC236}">
                  <a16:creationId xmlns:a16="http://schemas.microsoft.com/office/drawing/2014/main" id="{F13C06F8-D610-468C-8804-ECF1D41AB261}"/>
                </a:ext>
              </a:extLst>
            </p:cNvPr>
            <p:cNvSpPr/>
            <p:nvPr/>
          </p:nvSpPr>
          <p:spPr>
            <a:xfrm rot="15509728">
              <a:off x="4199770" y="1222564"/>
              <a:ext cx="1483746" cy="1395607"/>
            </a:xfrm>
            <a:prstGeom prst="arc">
              <a:avLst>
                <a:gd name="adj1" fmla="val 6773246"/>
                <a:gd name="adj2" fmla="val 21490184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弧形 147">
              <a:extLst>
                <a:ext uri="{FF2B5EF4-FFF2-40B4-BE49-F238E27FC236}">
                  <a16:creationId xmlns:a16="http://schemas.microsoft.com/office/drawing/2014/main" id="{73C96E4E-99F6-4A8E-9FFC-C9EEFA386F4F}"/>
                </a:ext>
              </a:extLst>
            </p:cNvPr>
            <p:cNvSpPr/>
            <p:nvPr/>
          </p:nvSpPr>
          <p:spPr>
            <a:xfrm>
              <a:off x="4670958" y="91482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弧形 148">
              <a:extLst>
                <a:ext uri="{FF2B5EF4-FFF2-40B4-BE49-F238E27FC236}">
                  <a16:creationId xmlns:a16="http://schemas.microsoft.com/office/drawing/2014/main" id="{4F908085-EA90-4E27-8ED8-3ECFB34CD0C2}"/>
                </a:ext>
              </a:extLst>
            </p:cNvPr>
            <p:cNvSpPr/>
            <p:nvPr/>
          </p:nvSpPr>
          <p:spPr>
            <a:xfrm>
              <a:off x="3621951" y="916159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弧形 149">
              <a:extLst>
                <a:ext uri="{FF2B5EF4-FFF2-40B4-BE49-F238E27FC236}">
                  <a16:creationId xmlns:a16="http://schemas.microsoft.com/office/drawing/2014/main" id="{21A52FE8-5BAF-4272-983A-9D6B5A052BA6}"/>
                </a:ext>
              </a:extLst>
            </p:cNvPr>
            <p:cNvSpPr/>
            <p:nvPr/>
          </p:nvSpPr>
          <p:spPr>
            <a:xfrm>
              <a:off x="3915877" y="1194040"/>
              <a:ext cx="1725034" cy="1725034"/>
            </a:xfrm>
            <a:prstGeom prst="arc">
              <a:avLst>
                <a:gd name="adj1" fmla="val 5310675"/>
                <a:gd name="adj2" fmla="val 10774186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1" name="弧形 150">
              <a:extLst>
                <a:ext uri="{FF2B5EF4-FFF2-40B4-BE49-F238E27FC236}">
                  <a16:creationId xmlns:a16="http://schemas.microsoft.com/office/drawing/2014/main" id="{81EA95BE-0BBE-452E-AE61-30C80FDC153D}"/>
                </a:ext>
              </a:extLst>
            </p:cNvPr>
            <p:cNvSpPr/>
            <p:nvPr/>
          </p:nvSpPr>
          <p:spPr>
            <a:xfrm>
              <a:off x="3632836" y="1985338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弧形 151">
              <a:extLst>
                <a:ext uri="{FF2B5EF4-FFF2-40B4-BE49-F238E27FC236}">
                  <a16:creationId xmlns:a16="http://schemas.microsoft.com/office/drawing/2014/main" id="{F5CC04CE-9FB8-4172-AC89-1445805EBA41}"/>
                </a:ext>
              </a:extLst>
            </p:cNvPr>
            <p:cNvSpPr/>
            <p:nvPr/>
          </p:nvSpPr>
          <p:spPr>
            <a:xfrm>
              <a:off x="4703808" y="19696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F2E5835-5772-4C8B-8017-324934E4D713}"/>
              </a:ext>
            </a:extLst>
          </p:cNvPr>
          <p:cNvGrpSpPr/>
          <p:nvPr/>
        </p:nvGrpSpPr>
        <p:grpSpPr>
          <a:xfrm>
            <a:off x="543004" y="4005480"/>
            <a:ext cx="2319291" cy="2307105"/>
            <a:chOff x="1045606" y="921355"/>
            <a:chExt cx="2319291" cy="2307105"/>
          </a:xfrm>
        </p:grpSpPr>
        <p:sp>
          <p:nvSpPr>
            <p:cNvPr id="129" name="椭圆 128"/>
            <p:cNvSpPr/>
            <p:nvPr/>
          </p:nvSpPr>
          <p:spPr>
            <a:xfrm>
              <a:off x="1853760" y="1706541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弧形 152">
              <a:extLst>
                <a:ext uri="{FF2B5EF4-FFF2-40B4-BE49-F238E27FC236}">
                  <a16:creationId xmlns:a16="http://schemas.microsoft.com/office/drawing/2014/main" id="{5FB76295-2B31-4766-B6AF-70B3F7C9EF59}"/>
                </a:ext>
              </a:extLst>
            </p:cNvPr>
            <p:cNvSpPr/>
            <p:nvPr/>
          </p:nvSpPr>
          <p:spPr>
            <a:xfrm>
              <a:off x="2115873" y="921355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弧形 153">
              <a:extLst>
                <a:ext uri="{FF2B5EF4-FFF2-40B4-BE49-F238E27FC236}">
                  <a16:creationId xmlns:a16="http://schemas.microsoft.com/office/drawing/2014/main" id="{3E09B1A9-7ADF-47C2-BB6A-F235BC1CE6D0}"/>
                </a:ext>
              </a:extLst>
            </p:cNvPr>
            <p:cNvSpPr/>
            <p:nvPr/>
          </p:nvSpPr>
          <p:spPr>
            <a:xfrm>
              <a:off x="1062165" y="922302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弧形 154">
              <a:extLst>
                <a:ext uri="{FF2B5EF4-FFF2-40B4-BE49-F238E27FC236}">
                  <a16:creationId xmlns:a16="http://schemas.microsoft.com/office/drawing/2014/main" id="{479E0DF8-8C55-4E79-BB1D-84A1B85677D6}"/>
                </a:ext>
              </a:extLst>
            </p:cNvPr>
            <p:cNvSpPr/>
            <p:nvPr/>
          </p:nvSpPr>
          <p:spPr>
            <a:xfrm>
              <a:off x="1045606" y="1991984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弧形 155">
              <a:extLst>
                <a:ext uri="{FF2B5EF4-FFF2-40B4-BE49-F238E27FC236}">
                  <a16:creationId xmlns:a16="http://schemas.microsoft.com/office/drawing/2014/main" id="{4DB465CC-5F11-455C-9BAE-5F7710FC3229}"/>
                </a:ext>
              </a:extLst>
            </p:cNvPr>
            <p:cNvSpPr/>
            <p:nvPr/>
          </p:nvSpPr>
          <p:spPr>
            <a:xfrm>
              <a:off x="2123390" y="1985696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弧形 156">
              <a:extLst>
                <a:ext uri="{FF2B5EF4-FFF2-40B4-BE49-F238E27FC236}">
                  <a16:creationId xmlns:a16="http://schemas.microsoft.com/office/drawing/2014/main" id="{628C89CF-9D43-44F9-B1F7-78AE0A2DAFCA}"/>
                </a:ext>
              </a:extLst>
            </p:cNvPr>
            <p:cNvSpPr/>
            <p:nvPr/>
          </p:nvSpPr>
          <p:spPr>
            <a:xfrm>
              <a:off x="1340648" y="1206287"/>
              <a:ext cx="1725034" cy="1725034"/>
            </a:xfrm>
            <a:prstGeom prst="arc">
              <a:avLst>
                <a:gd name="adj1" fmla="val 5310675"/>
                <a:gd name="adj2" fmla="val 10774186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弧形 157">
              <a:extLst>
                <a:ext uri="{FF2B5EF4-FFF2-40B4-BE49-F238E27FC236}">
                  <a16:creationId xmlns:a16="http://schemas.microsoft.com/office/drawing/2014/main" id="{5F6EAFDC-0CA0-4B36-B710-A478696A3024}"/>
                </a:ext>
              </a:extLst>
            </p:cNvPr>
            <p:cNvSpPr/>
            <p:nvPr/>
          </p:nvSpPr>
          <p:spPr>
            <a:xfrm>
              <a:off x="1340648" y="1199937"/>
              <a:ext cx="1725034" cy="1725034"/>
            </a:xfrm>
            <a:prstGeom prst="arc">
              <a:avLst>
                <a:gd name="adj1" fmla="val 16264289"/>
                <a:gd name="adj2" fmla="val 21575260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A932A06-2C9B-49F6-B294-7A79A70FB70A}"/>
              </a:ext>
            </a:extLst>
          </p:cNvPr>
          <p:cNvGrpSpPr/>
          <p:nvPr/>
        </p:nvGrpSpPr>
        <p:grpSpPr>
          <a:xfrm>
            <a:off x="3512208" y="2570215"/>
            <a:ext cx="2323364" cy="2298314"/>
            <a:chOff x="4879484" y="3717018"/>
            <a:chExt cx="2323364" cy="2298314"/>
          </a:xfrm>
        </p:grpSpPr>
        <p:sp>
          <p:nvSpPr>
            <p:cNvPr id="229" name="椭圆 228"/>
            <p:cNvSpPr/>
            <p:nvPr/>
          </p:nvSpPr>
          <p:spPr>
            <a:xfrm rot="10800000">
              <a:off x="5667804" y="4511596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弧形 160">
              <a:extLst>
                <a:ext uri="{FF2B5EF4-FFF2-40B4-BE49-F238E27FC236}">
                  <a16:creationId xmlns:a16="http://schemas.microsoft.com/office/drawing/2014/main" id="{172C65D5-EB69-405E-9488-459B0FE17360}"/>
                </a:ext>
              </a:extLst>
            </p:cNvPr>
            <p:cNvSpPr/>
            <p:nvPr/>
          </p:nvSpPr>
          <p:spPr>
            <a:xfrm>
              <a:off x="5928491" y="3718980"/>
              <a:ext cx="1236475" cy="1236475"/>
            </a:xfrm>
            <a:prstGeom prst="arc">
              <a:avLst>
                <a:gd name="adj1" fmla="val 12755518"/>
                <a:gd name="adj2" fmla="val 349447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弧形 161">
              <a:extLst>
                <a:ext uri="{FF2B5EF4-FFF2-40B4-BE49-F238E27FC236}">
                  <a16:creationId xmlns:a16="http://schemas.microsoft.com/office/drawing/2014/main" id="{9E6F6F85-5EC9-4040-8C06-A32BE4C76A0C}"/>
                </a:ext>
              </a:extLst>
            </p:cNvPr>
            <p:cNvSpPr/>
            <p:nvPr/>
          </p:nvSpPr>
          <p:spPr>
            <a:xfrm>
              <a:off x="4879484" y="3726669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弧形 162">
              <a:extLst>
                <a:ext uri="{FF2B5EF4-FFF2-40B4-BE49-F238E27FC236}">
                  <a16:creationId xmlns:a16="http://schemas.microsoft.com/office/drawing/2014/main" id="{EE053F3C-3D3A-41DD-A6B3-CE2DCD77FB82}"/>
                </a:ext>
              </a:extLst>
            </p:cNvPr>
            <p:cNvSpPr/>
            <p:nvPr/>
          </p:nvSpPr>
          <p:spPr>
            <a:xfrm>
              <a:off x="4896719" y="4776798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弧形 163">
              <a:extLst>
                <a:ext uri="{FF2B5EF4-FFF2-40B4-BE49-F238E27FC236}">
                  <a16:creationId xmlns:a16="http://schemas.microsoft.com/office/drawing/2014/main" id="{51E836B7-822C-42AF-AD3C-5BD75A0F1DE7}"/>
                </a:ext>
              </a:extLst>
            </p:cNvPr>
            <p:cNvSpPr/>
            <p:nvPr/>
          </p:nvSpPr>
          <p:spPr>
            <a:xfrm>
              <a:off x="5961341" y="4773825"/>
              <a:ext cx="1241507" cy="1241507"/>
            </a:xfrm>
            <a:prstGeom prst="arc">
              <a:avLst>
                <a:gd name="adj1" fmla="val 17941722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5" name="弧形 164">
              <a:extLst>
                <a:ext uri="{FF2B5EF4-FFF2-40B4-BE49-F238E27FC236}">
                  <a16:creationId xmlns:a16="http://schemas.microsoft.com/office/drawing/2014/main" id="{0FD8523B-B214-4784-B135-F7C87FDCD327}"/>
                </a:ext>
              </a:extLst>
            </p:cNvPr>
            <p:cNvSpPr/>
            <p:nvPr/>
          </p:nvSpPr>
          <p:spPr>
            <a:xfrm>
              <a:off x="5168871" y="4001457"/>
              <a:ext cx="1725034" cy="1725034"/>
            </a:xfrm>
            <a:prstGeom prst="arc">
              <a:avLst>
                <a:gd name="adj1" fmla="val 5310675"/>
                <a:gd name="adj2" fmla="val 10774186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弧形 165">
              <a:extLst>
                <a:ext uri="{FF2B5EF4-FFF2-40B4-BE49-F238E27FC236}">
                  <a16:creationId xmlns:a16="http://schemas.microsoft.com/office/drawing/2014/main" id="{77EC976C-1C49-41A5-ABA0-6D2C96DDD9C9}"/>
                </a:ext>
              </a:extLst>
            </p:cNvPr>
            <p:cNvSpPr/>
            <p:nvPr/>
          </p:nvSpPr>
          <p:spPr>
            <a:xfrm>
              <a:off x="5928382" y="3718980"/>
              <a:ext cx="1236475" cy="1236475"/>
            </a:xfrm>
            <a:prstGeom prst="arc">
              <a:avLst>
                <a:gd name="adj1" fmla="val 3438431"/>
                <a:gd name="adj2" fmla="val 6398464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弧形 171">
              <a:extLst>
                <a:ext uri="{FF2B5EF4-FFF2-40B4-BE49-F238E27FC236}">
                  <a16:creationId xmlns:a16="http://schemas.microsoft.com/office/drawing/2014/main" id="{8D2FA355-955D-4F56-A8F5-E72468746DDF}"/>
                </a:ext>
              </a:extLst>
            </p:cNvPr>
            <p:cNvSpPr/>
            <p:nvPr/>
          </p:nvSpPr>
          <p:spPr>
            <a:xfrm>
              <a:off x="5929733" y="3717018"/>
              <a:ext cx="1236475" cy="1236475"/>
            </a:xfrm>
            <a:prstGeom prst="arc">
              <a:avLst>
                <a:gd name="adj1" fmla="val 9756812"/>
                <a:gd name="adj2" fmla="val 12758121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D700E05F-95BF-4FC0-81D6-D39B0E653178}"/>
              </a:ext>
            </a:extLst>
          </p:cNvPr>
          <p:cNvGrpSpPr/>
          <p:nvPr/>
        </p:nvGrpSpPr>
        <p:grpSpPr>
          <a:xfrm rot="10800000">
            <a:off x="3529443" y="5344789"/>
            <a:ext cx="2323364" cy="2298314"/>
            <a:chOff x="4879484" y="3717018"/>
            <a:chExt cx="2323364" cy="2298314"/>
          </a:xfrm>
        </p:grpSpPr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BDA88D62-CD23-4F0C-8553-9C217639DA77}"/>
                </a:ext>
              </a:extLst>
            </p:cNvPr>
            <p:cNvSpPr/>
            <p:nvPr/>
          </p:nvSpPr>
          <p:spPr>
            <a:xfrm rot="10800000">
              <a:off x="5667804" y="4511596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弧形 176">
              <a:extLst>
                <a:ext uri="{FF2B5EF4-FFF2-40B4-BE49-F238E27FC236}">
                  <a16:creationId xmlns:a16="http://schemas.microsoft.com/office/drawing/2014/main" id="{CD89BB30-3EC9-4637-AA87-6B30F1D9B0FE}"/>
                </a:ext>
              </a:extLst>
            </p:cNvPr>
            <p:cNvSpPr/>
            <p:nvPr/>
          </p:nvSpPr>
          <p:spPr>
            <a:xfrm>
              <a:off x="5928491" y="3718980"/>
              <a:ext cx="1236475" cy="1236475"/>
            </a:xfrm>
            <a:prstGeom prst="arc">
              <a:avLst>
                <a:gd name="adj1" fmla="val 12755518"/>
                <a:gd name="adj2" fmla="val 349447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弧形 177">
              <a:extLst>
                <a:ext uri="{FF2B5EF4-FFF2-40B4-BE49-F238E27FC236}">
                  <a16:creationId xmlns:a16="http://schemas.microsoft.com/office/drawing/2014/main" id="{6F6BBFFF-28EC-4AAD-864E-673F6698EACF}"/>
                </a:ext>
              </a:extLst>
            </p:cNvPr>
            <p:cNvSpPr/>
            <p:nvPr/>
          </p:nvSpPr>
          <p:spPr>
            <a:xfrm>
              <a:off x="4879484" y="3726669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弧形 182">
              <a:extLst>
                <a:ext uri="{FF2B5EF4-FFF2-40B4-BE49-F238E27FC236}">
                  <a16:creationId xmlns:a16="http://schemas.microsoft.com/office/drawing/2014/main" id="{38E9A692-7F9A-49CD-BB3A-0D4F70927DE8}"/>
                </a:ext>
              </a:extLst>
            </p:cNvPr>
            <p:cNvSpPr/>
            <p:nvPr/>
          </p:nvSpPr>
          <p:spPr>
            <a:xfrm>
              <a:off x="4896719" y="4776798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弧形 183">
              <a:extLst>
                <a:ext uri="{FF2B5EF4-FFF2-40B4-BE49-F238E27FC236}">
                  <a16:creationId xmlns:a16="http://schemas.microsoft.com/office/drawing/2014/main" id="{E6D6D380-8F35-48CC-9286-B418A9863828}"/>
                </a:ext>
              </a:extLst>
            </p:cNvPr>
            <p:cNvSpPr/>
            <p:nvPr/>
          </p:nvSpPr>
          <p:spPr>
            <a:xfrm>
              <a:off x="5961341" y="4773825"/>
              <a:ext cx="1241507" cy="1241507"/>
            </a:xfrm>
            <a:prstGeom prst="arc">
              <a:avLst>
                <a:gd name="adj1" fmla="val 17941722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5" name="弧形 184">
              <a:extLst>
                <a:ext uri="{FF2B5EF4-FFF2-40B4-BE49-F238E27FC236}">
                  <a16:creationId xmlns:a16="http://schemas.microsoft.com/office/drawing/2014/main" id="{1C328184-FB2B-4B0C-9112-F4C8B59C70F0}"/>
                </a:ext>
              </a:extLst>
            </p:cNvPr>
            <p:cNvSpPr/>
            <p:nvPr/>
          </p:nvSpPr>
          <p:spPr>
            <a:xfrm>
              <a:off x="5168871" y="4001457"/>
              <a:ext cx="1725034" cy="1725034"/>
            </a:xfrm>
            <a:prstGeom prst="arc">
              <a:avLst>
                <a:gd name="adj1" fmla="val 5310675"/>
                <a:gd name="adj2" fmla="val 10774186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6" name="弧形 185">
              <a:extLst>
                <a:ext uri="{FF2B5EF4-FFF2-40B4-BE49-F238E27FC236}">
                  <a16:creationId xmlns:a16="http://schemas.microsoft.com/office/drawing/2014/main" id="{15BA152C-F43C-4802-A856-843B2F700789}"/>
                </a:ext>
              </a:extLst>
            </p:cNvPr>
            <p:cNvSpPr/>
            <p:nvPr/>
          </p:nvSpPr>
          <p:spPr>
            <a:xfrm>
              <a:off x="5928382" y="3718980"/>
              <a:ext cx="1236475" cy="1236475"/>
            </a:xfrm>
            <a:prstGeom prst="arc">
              <a:avLst>
                <a:gd name="adj1" fmla="val 3438431"/>
                <a:gd name="adj2" fmla="val 6398464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弧形 186">
              <a:extLst>
                <a:ext uri="{FF2B5EF4-FFF2-40B4-BE49-F238E27FC236}">
                  <a16:creationId xmlns:a16="http://schemas.microsoft.com/office/drawing/2014/main" id="{30E58AB8-8F02-4F99-872E-93B5EEB0CDB3}"/>
                </a:ext>
              </a:extLst>
            </p:cNvPr>
            <p:cNvSpPr/>
            <p:nvPr/>
          </p:nvSpPr>
          <p:spPr>
            <a:xfrm>
              <a:off x="5929733" y="3717018"/>
              <a:ext cx="1236475" cy="1236475"/>
            </a:xfrm>
            <a:prstGeom prst="arc">
              <a:avLst>
                <a:gd name="adj1" fmla="val 9756812"/>
                <a:gd name="adj2" fmla="val 12758121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42B5056-E9AE-4F7C-95B2-2470CDC34FE0}"/>
              </a:ext>
            </a:extLst>
          </p:cNvPr>
          <p:cNvSpPr txBox="1"/>
          <p:nvPr/>
        </p:nvSpPr>
        <p:spPr>
          <a:xfrm rot="900000">
            <a:off x="2980932" y="2834577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99206291-ABFC-4559-BCDF-4044B7DAC101}"/>
              </a:ext>
            </a:extLst>
          </p:cNvPr>
          <p:cNvSpPr txBox="1"/>
          <p:nvPr/>
        </p:nvSpPr>
        <p:spPr>
          <a:xfrm rot="900000">
            <a:off x="2970309" y="5410328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B96417F6-CA61-452D-B3F5-DD2FAAB8C450}"/>
              </a:ext>
            </a:extLst>
          </p:cNvPr>
          <p:cNvSpPr txBox="1"/>
          <p:nvPr/>
        </p:nvSpPr>
        <p:spPr>
          <a:xfrm rot="20700000">
            <a:off x="2955743" y="6708649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4EDBF8F1-981D-4B90-8BC0-9F9E692786BA}"/>
              </a:ext>
            </a:extLst>
          </p:cNvPr>
          <p:cNvSpPr txBox="1"/>
          <p:nvPr/>
        </p:nvSpPr>
        <p:spPr>
          <a:xfrm rot="20700000">
            <a:off x="2973061" y="4012902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428EC9F-4EF5-47A5-AD81-54CAFC72522E}"/>
              </a:ext>
            </a:extLst>
          </p:cNvPr>
          <p:cNvSpPr/>
          <p:nvPr/>
        </p:nvSpPr>
        <p:spPr>
          <a:xfrm rot="6300000">
            <a:off x="2966761" y="351644"/>
            <a:ext cx="565285" cy="28000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F68EBFF-E20A-4D74-8ADD-6B3F496A3A56}"/>
              </a:ext>
            </a:extLst>
          </p:cNvPr>
          <p:cNvGrpSpPr/>
          <p:nvPr/>
        </p:nvGrpSpPr>
        <p:grpSpPr>
          <a:xfrm>
            <a:off x="2404401" y="-2434113"/>
            <a:ext cx="2323364" cy="2306994"/>
            <a:chOff x="-1579371" y="-2792310"/>
            <a:chExt cx="2323364" cy="2306994"/>
          </a:xfrm>
        </p:grpSpPr>
        <p:sp>
          <p:nvSpPr>
            <p:cNvPr id="53" name="椭圆 52"/>
            <p:cNvSpPr/>
            <p:nvPr/>
          </p:nvSpPr>
          <p:spPr>
            <a:xfrm>
              <a:off x="-1280166" y="-2502898"/>
              <a:ext cx="1708728" cy="1708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>
              <a:off x="-776784" y="-1999516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E5DFF01-B4AA-43BD-8B51-1239968B1E13}"/>
                </a:ext>
              </a:extLst>
            </p:cNvPr>
            <p:cNvSpPr txBox="1"/>
            <p:nvPr/>
          </p:nvSpPr>
          <p:spPr>
            <a:xfrm>
              <a:off x="-1412036" y="-269616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①</a:t>
              </a: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E012F3BB-6E2A-4905-989D-CEA26B92155C}"/>
                </a:ext>
              </a:extLst>
            </p:cNvPr>
            <p:cNvSpPr txBox="1"/>
            <p:nvPr/>
          </p:nvSpPr>
          <p:spPr>
            <a:xfrm>
              <a:off x="115126" y="-112175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②</a:t>
              </a:r>
            </a:p>
          </p:txBody>
        </p:sp>
        <p:sp>
          <p:nvSpPr>
            <p:cNvPr id="191" name="弧形 190">
              <a:extLst>
                <a:ext uri="{FF2B5EF4-FFF2-40B4-BE49-F238E27FC236}">
                  <a16:creationId xmlns:a16="http://schemas.microsoft.com/office/drawing/2014/main" id="{77DDD44A-2732-4881-9FE4-864B8198426A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弧形 191">
              <a:extLst>
                <a:ext uri="{FF2B5EF4-FFF2-40B4-BE49-F238E27FC236}">
                  <a16:creationId xmlns:a16="http://schemas.microsoft.com/office/drawing/2014/main" id="{5F83B6BE-E92D-4D3A-94E7-4DA498C418B3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弧形 192">
              <a:extLst>
                <a:ext uri="{FF2B5EF4-FFF2-40B4-BE49-F238E27FC236}">
                  <a16:creationId xmlns:a16="http://schemas.microsoft.com/office/drawing/2014/main" id="{969F700A-B1E6-4E58-9F19-37181AA22AA2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弧形 193">
              <a:extLst>
                <a:ext uri="{FF2B5EF4-FFF2-40B4-BE49-F238E27FC236}">
                  <a16:creationId xmlns:a16="http://schemas.microsoft.com/office/drawing/2014/main" id="{989F1C2A-FC1A-42F6-8666-09DA3E0D45C8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5" name="文本框 194">
            <a:extLst>
              <a:ext uri="{FF2B5EF4-FFF2-40B4-BE49-F238E27FC236}">
                <a16:creationId xmlns:a16="http://schemas.microsoft.com/office/drawing/2014/main" id="{65C0262E-D5CC-4B90-8D87-B225A6DB8485}"/>
              </a:ext>
            </a:extLst>
          </p:cNvPr>
          <p:cNvSpPr txBox="1"/>
          <p:nvPr/>
        </p:nvSpPr>
        <p:spPr>
          <a:xfrm>
            <a:off x="3470295" y="230838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solution</a:t>
            </a: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F2462502-7D7F-4546-93FC-AB2BE8A9CB62}"/>
              </a:ext>
            </a:extLst>
          </p:cNvPr>
          <p:cNvSpPr/>
          <p:nvPr/>
        </p:nvSpPr>
        <p:spPr>
          <a:xfrm rot="16200000">
            <a:off x="2958422" y="-1481025"/>
            <a:ext cx="413123" cy="526519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EEB3FF16-46BD-49AD-B497-22DF58AE1940}"/>
              </a:ext>
            </a:extLst>
          </p:cNvPr>
          <p:cNvSpPr/>
          <p:nvPr/>
        </p:nvSpPr>
        <p:spPr>
          <a:xfrm>
            <a:off x="9029194" y="-2155738"/>
            <a:ext cx="1708728" cy="17087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6E014AD9-99E3-474C-BC8E-7F8C79E8F5F6}"/>
              </a:ext>
            </a:extLst>
          </p:cNvPr>
          <p:cNvSpPr txBox="1"/>
          <p:nvPr/>
        </p:nvSpPr>
        <p:spPr>
          <a:xfrm>
            <a:off x="8897324" y="-2349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3A946BB3-9FCA-4CE3-A980-2FDCA4D5954E}"/>
              </a:ext>
            </a:extLst>
          </p:cNvPr>
          <p:cNvSpPr txBox="1"/>
          <p:nvPr/>
        </p:nvSpPr>
        <p:spPr>
          <a:xfrm>
            <a:off x="10424486" y="-77459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sp>
        <p:nvSpPr>
          <p:cNvPr id="200" name="弧形 199">
            <a:extLst>
              <a:ext uri="{FF2B5EF4-FFF2-40B4-BE49-F238E27FC236}">
                <a16:creationId xmlns:a16="http://schemas.microsoft.com/office/drawing/2014/main" id="{4B4CCBF6-FE9E-47BF-A425-F99E9F6ACD94}"/>
              </a:ext>
            </a:extLst>
          </p:cNvPr>
          <p:cNvSpPr/>
          <p:nvPr/>
        </p:nvSpPr>
        <p:spPr>
          <a:xfrm>
            <a:off x="9778996" y="-2445150"/>
            <a:ext cx="1236475" cy="1236475"/>
          </a:xfrm>
          <a:prstGeom prst="arc">
            <a:avLst>
              <a:gd name="adj1" fmla="val 12701858"/>
              <a:gd name="adj2" fmla="val 345587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弧形 200">
            <a:extLst>
              <a:ext uri="{FF2B5EF4-FFF2-40B4-BE49-F238E27FC236}">
                <a16:creationId xmlns:a16="http://schemas.microsoft.com/office/drawing/2014/main" id="{5E3BDEAF-30DD-49AB-98B1-FA1BDCDF1C11}"/>
              </a:ext>
            </a:extLst>
          </p:cNvPr>
          <p:cNvSpPr/>
          <p:nvPr/>
        </p:nvSpPr>
        <p:spPr>
          <a:xfrm>
            <a:off x="8729989" y="-2443811"/>
            <a:ext cx="1236475" cy="1236475"/>
          </a:xfrm>
          <a:prstGeom prst="arc">
            <a:avLst>
              <a:gd name="adj1" fmla="val 7277682"/>
              <a:gd name="adj2" fmla="val 1960914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弧形 201">
            <a:extLst>
              <a:ext uri="{FF2B5EF4-FFF2-40B4-BE49-F238E27FC236}">
                <a16:creationId xmlns:a16="http://schemas.microsoft.com/office/drawing/2014/main" id="{78E977FC-1033-4988-9DDE-04006D457A2B}"/>
              </a:ext>
            </a:extLst>
          </p:cNvPr>
          <p:cNvSpPr/>
          <p:nvPr/>
        </p:nvSpPr>
        <p:spPr>
          <a:xfrm>
            <a:off x="8740874" y="-1374632"/>
            <a:ext cx="1236476" cy="1236476"/>
          </a:xfrm>
          <a:prstGeom prst="arc">
            <a:avLst>
              <a:gd name="adj1" fmla="val 1879998"/>
              <a:gd name="adj2" fmla="val 1419893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弧形 206">
            <a:extLst>
              <a:ext uri="{FF2B5EF4-FFF2-40B4-BE49-F238E27FC236}">
                <a16:creationId xmlns:a16="http://schemas.microsoft.com/office/drawing/2014/main" id="{411D1E19-A700-4C26-B6C0-57F7E185B5C8}"/>
              </a:ext>
            </a:extLst>
          </p:cNvPr>
          <p:cNvSpPr/>
          <p:nvPr/>
        </p:nvSpPr>
        <p:spPr>
          <a:xfrm>
            <a:off x="9811846" y="-1390305"/>
            <a:ext cx="1241507" cy="1241507"/>
          </a:xfrm>
          <a:prstGeom prst="arc">
            <a:avLst>
              <a:gd name="adj1" fmla="val 18056206"/>
              <a:gd name="adj2" fmla="val 89675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8" name="箭头: 右 207">
            <a:extLst>
              <a:ext uri="{FF2B5EF4-FFF2-40B4-BE49-F238E27FC236}">
                <a16:creationId xmlns:a16="http://schemas.microsoft.com/office/drawing/2014/main" id="{B10A9FEE-84F2-4040-A211-3C7F0998A799}"/>
              </a:ext>
            </a:extLst>
          </p:cNvPr>
          <p:cNvSpPr/>
          <p:nvPr/>
        </p:nvSpPr>
        <p:spPr>
          <a:xfrm rot="5400000" flipV="1">
            <a:off x="8268478" y="1825578"/>
            <a:ext cx="3292068" cy="33098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弧形 211">
            <a:extLst>
              <a:ext uri="{FF2B5EF4-FFF2-40B4-BE49-F238E27FC236}">
                <a16:creationId xmlns:a16="http://schemas.microsoft.com/office/drawing/2014/main" id="{F208E1E5-85AE-43F8-A61A-CDFCB4843CB7}"/>
              </a:ext>
            </a:extLst>
          </p:cNvPr>
          <p:cNvSpPr/>
          <p:nvPr/>
        </p:nvSpPr>
        <p:spPr>
          <a:xfrm>
            <a:off x="9816878" y="3957795"/>
            <a:ext cx="1236475" cy="1236475"/>
          </a:xfrm>
          <a:prstGeom prst="arc">
            <a:avLst>
              <a:gd name="adj1" fmla="val 12701858"/>
              <a:gd name="adj2" fmla="val 345587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弧形 212">
            <a:extLst>
              <a:ext uri="{FF2B5EF4-FFF2-40B4-BE49-F238E27FC236}">
                <a16:creationId xmlns:a16="http://schemas.microsoft.com/office/drawing/2014/main" id="{A28F3048-962C-46EA-AE78-7294F37E2390}"/>
              </a:ext>
            </a:extLst>
          </p:cNvPr>
          <p:cNvSpPr/>
          <p:nvPr/>
        </p:nvSpPr>
        <p:spPr>
          <a:xfrm>
            <a:off x="8763170" y="3958742"/>
            <a:ext cx="1236475" cy="1236475"/>
          </a:xfrm>
          <a:prstGeom prst="arc">
            <a:avLst>
              <a:gd name="adj1" fmla="val 7277682"/>
              <a:gd name="adj2" fmla="val 1960914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弧形 213">
            <a:extLst>
              <a:ext uri="{FF2B5EF4-FFF2-40B4-BE49-F238E27FC236}">
                <a16:creationId xmlns:a16="http://schemas.microsoft.com/office/drawing/2014/main" id="{C2BEC48E-49DB-4E4D-9E0C-DC7905BBA93C}"/>
              </a:ext>
            </a:extLst>
          </p:cNvPr>
          <p:cNvSpPr/>
          <p:nvPr/>
        </p:nvSpPr>
        <p:spPr>
          <a:xfrm>
            <a:off x="8746611" y="5028424"/>
            <a:ext cx="1236476" cy="1236476"/>
          </a:xfrm>
          <a:prstGeom prst="arc">
            <a:avLst>
              <a:gd name="adj1" fmla="val 1879998"/>
              <a:gd name="adj2" fmla="val 1419893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弧形 214">
            <a:extLst>
              <a:ext uri="{FF2B5EF4-FFF2-40B4-BE49-F238E27FC236}">
                <a16:creationId xmlns:a16="http://schemas.microsoft.com/office/drawing/2014/main" id="{37DA7974-510A-49B9-8B1B-71D1C9ECD572}"/>
              </a:ext>
            </a:extLst>
          </p:cNvPr>
          <p:cNvSpPr/>
          <p:nvPr/>
        </p:nvSpPr>
        <p:spPr>
          <a:xfrm>
            <a:off x="9824395" y="5022136"/>
            <a:ext cx="1241507" cy="1241507"/>
          </a:xfrm>
          <a:prstGeom prst="arc">
            <a:avLst>
              <a:gd name="adj1" fmla="val 18056206"/>
              <a:gd name="adj2" fmla="val 89675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6" name="弧形 215">
            <a:extLst>
              <a:ext uri="{FF2B5EF4-FFF2-40B4-BE49-F238E27FC236}">
                <a16:creationId xmlns:a16="http://schemas.microsoft.com/office/drawing/2014/main" id="{3EA74D14-B864-47A8-996F-E05D178D29F7}"/>
              </a:ext>
            </a:extLst>
          </p:cNvPr>
          <p:cNvSpPr/>
          <p:nvPr/>
        </p:nvSpPr>
        <p:spPr>
          <a:xfrm>
            <a:off x="9041653" y="4242727"/>
            <a:ext cx="1725034" cy="1725034"/>
          </a:xfrm>
          <a:prstGeom prst="arc">
            <a:avLst>
              <a:gd name="adj1" fmla="val 5310675"/>
              <a:gd name="adj2" fmla="val 10774186"/>
            </a:avLst>
          </a:prstGeom>
          <a:ln w="19050">
            <a:solidFill>
              <a:srgbClr val="3F6D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7" name="弧形 216">
            <a:extLst>
              <a:ext uri="{FF2B5EF4-FFF2-40B4-BE49-F238E27FC236}">
                <a16:creationId xmlns:a16="http://schemas.microsoft.com/office/drawing/2014/main" id="{F23845F4-2C99-4EBF-95EE-0434786D95C9}"/>
              </a:ext>
            </a:extLst>
          </p:cNvPr>
          <p:cNvSpPr/>
          <p:nvPr/>
        </p:nvSpPr>
        <p:spPr>
          <a:xfrm>
            <a:off x="9041653" y="4236377"/>
            <a:ext cx="1725034" cy="1725034"/>
          </a:xfrm>
          <a:prstGeom prst="arc">
            <a:avLst>
              <a:gd name="adj1" fmla="val 16264289"/>
              <a:gd name="adj2" fmla="val 21575260"/>
            </a:avLst>
          </a:prstGeom>
          <a:ln w="19050">
            <a:solidFill>
              <a:srgbClr val="3F6D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1A8FDA4-B7E3-46B4-BC77-633AE57FFB70}"/>
              </a:ext>
            </a:extLst>
          </p:cNvPr>
          <p:cNvSpPr/>
          <p:nvPr/>
        </p:nvSpPr>
        <p:spPr>
          <a:xfrm>
            <a:off x="10759795" y="4438038"/>
            <a:ext cx="841829" cy="435428"/>
          </a:xfrm>
          <a:custGeom>
            <a:avLst/>
            <a:gdLst>
              <a:gd name="connsiteX0" fmla="*/ 841829 w 841829"/>
              <a:gd name="connsiteY0" fmla="*/ 435428 h 435428"/>
              <a:gd name="connsiteX1" fmla="*/ 464458 w 841829"/>
              <a:gd name="connsiteY1" fmla="*/ 130628 h 435428"/>
              <a:gd name="connsiteX2" fmla="*/ 0 w 841829"/>
              <a:gd name="connsiteY2" fmla="*/ 0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829" h="435428">
                <a:moveTo>
                  <a:pt x="841829" y="435428"/>
                </a:moveTo>
                <a:cubicBezTo>
                  <a:pt x="723296" y="319313"/>
                  <a:pt x="604763" y="203199"/>
                  <a:pt x="464458" y="130628"/>
                </a:cubicBezTo>
                <a:cubicBezTo>
                  <a:pt x="324153" y="58057"/>
                  <a:pt x="162076" y="29028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26F9EC3B-22D9-43C7-BEF5-9ABB3CCE3B1C}"/>
              </a:ext>
            </a:extLst>
          </p:cNvPr>
          <p:cNvSpPr/>
          <p:nvPr/>
        </p:nvSpPr>
        <p:spPr>
          <a:xfrm>
            <a:off x="9938829" y="5097077"/>
            <a:ext cx="1647825" cy="100182"/>
          </a:xfrm>
          <a:custGeom>
            <a:avLst/>
            <a:gdLst>
              <a:gd name="connsiteX0" fmla="*/ 1647825 w 1647825"/>
              <a:gd name="connsiteY0" fmla="*/ 19050 h 100182"/>
              <a:gd name="connsiteX1" fmla="*/ 723900 w 1647825"/>
              <a:gd name="connsiteY1" fmla="*/ 100013 h 100182"/>
              <a:gd name="connsiteX2" fmla="*/ 0 w 1647825"/>
              <a:gd name="connsiteY2" fmla="*/ 0 h 10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7825" h="100182">
                <a:moveTo>
                  <a:pt x="1647825" y="19050"/>
                </a:moveTo>
                <a:cubicBezTo>
                  <a:pt x="1323181" y="61119"/>
                  <a:pt x="998537" y="103188"/>
                  <a:pt x="723900" y="100013"/>
                </a:cubicBezTo>
                <a:cubicBezTo>
                  <a:pt x="449263" y="96838"/>
                  <a:pt x="224631" y="48419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75888FB-088B-4050-8445-FA4833DF20FA}"/>
              </a:ext>
            </a:extLst>
          </p:cNvPr>
          <p:cNvSpPr/>
          <p:nvPr/>
        </p:nvSpPr>
        <p:spPr>
          <a:xfrm>
            <a:off x="9233979" y="5392352"/>
            <a:ext cx="2409825" cy="764263"/>
          </a:xfrm>
          <a:custGeom>
            <a:avLst/>
            <a:gdLst>
              <a:gd name="connsiteX0" fmla="*/ 2409825 w 2409825"/>
              <a:gd name="connsiteY0" fmla="*/ 0 h 764263"/>
              <a:gd name="connsiteX1" fmla="*/ 1162050 w 2409825"/>
              <a:gd name="connsiteY1" fmla="*/ 719138 h 764263"/>
              <a:gd name="connsiteX2" fmla="*/ 0 w 2409825"/>
              <a:gd name="connsiteY2" fmla="*/ 628650 h 76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9825" h="764263">
                <a:moveTo>
                  <a:pt x="2409825" y="0"/>
                </a:moveTo>
                <a:cubicBezTo>
                  <a:pt x="1986756" y="307181"/>
                  <a:pt x="1563687" y="614363"/>
                  <a:pt x="1162050" y="719138"/>
                </a:cubicBezTo>
                <a:cubicBezTo>
                  <a:pt x="760413" y="823913"/>
                  <a:pt x="380206" y="726281"/>
                  <a:pt x="0" y="62865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FAAF6F24-6A33-4645-99FF-FB7E384E84C4}"/>
              </a:ext>
            </a:extLst>
          </p:cNvPr>
          <p:cNvSpPr/>
          <p:nvPr/>
        </p:nvSpPr>
        <p:spPr>
          <a:xfrm>
            <a:off x="9373679" y="5259002"/>
            <a:ext cx="2222500" cy="523236"/>
          </a:xfrm>
          <a:custGeom>
            <a:avLst/>
            <a:gdLst>
              <a:gd name="connsiteX0" fmla="*/ 2222500 w 2222500"/>
              <a:gd name="connsiteY0" fmla="*/ 0 h 523236"/>
              <a:gd name="connsiteX1" fmla="*/ 806450 w 2222500"/>
              <a:gd name="connsiteY1" fmla="*/ 444500 h 523236"/>
              <a:gd name="connsiteX2" fmla="*/ 0 w 2222500"/>
              <a:gd name="connsiteY2" fmla="*/ 520700 h 52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500" h="523236">
                <a:moveTo>
                  <a:pt x="2222500" y="0"/>
                </a:moveTo>
                <a:cubicBezTo>
                  <a:pt x="1699683" y="178858"/>
                  <a:pt x="1176867" y="357717"/>
                  <a:pt x="806450" y="444500"/>
                </a:cubicBezTo>
                <a:cubicBezTo>
                  <a:pt x="436033" y="531283"/>
                  <a:pt x="218016" y="525991"/>
                  <a:pt x="0" y="5207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8397A1B-7B25-42A6-A8F5-7AC54C4AB7EB}"/>
              </a:ext>
            </a:extLst>
          </p:cNvPr>
          <p:cNvSpPr/>
          <p:nvPr/>
        </p:nvSpPr>
        <p:spPr>
          <a:xfrm>
            <a:off x="10643679" y="4643052"/>
            <a:ext cx="946150" cy="349250"/>
          </a:xfrm>
          <a:custGeom>
            <a:avLst/>
            <a:gdLst>
              <a:gd name="connsiteX0" fmla="*/ 946150 w 946150"/>
              <a:gd name="connsiteY0" fmla="*/ 349250 h 349250"/>
              <a:gd name="connsiteX1" fmla="*/ 444500 w 946150"/>
              <a:gd name="connsiteY1" fmla="*/ 76200 h 349250"/>
              <a:gd name="connsiteX2" fmla="*/ 0 w 9461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6150" h="349250">
                <a:moveTo>
                  <a:pt x="946150" y="349250"/>
                </a:moveTo>
                <a:cubicBezTo>
                  <a:pt x="774171" y="241829"/>
                  <a:pt x="602192" y="134408"/>
                  <a:pt x="444500" y="76200"/>
                </a:cubicBezTo>
                <a:cubicBezTo>
                  <a:pt x="286808" y="17992"/>
                  <a:pt x="143404" y="8996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10B5474A-5341-4D75-9AFD-66FA42A0C732}"/>
              </a:ext>
            </a:extLst>
          </p:cNvPr>
          <p:cNvSpPr txBox="1"/>
          <p:nvPr/>
        </p:nvSpPr>
        <p:spPr>
          <a:xfrm>
            <a:off x="8147842" y="6679779"/>
            <a:ext cx="37642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inner part arbitrarily afterwards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AC37FA4-D716-4055-B2D5-73BB756311DB}"/>
              </a:ext>
            </a:extLst>
          </p:cNvPr>
          <p:cNvSpPr txBox="1"/>
          <p:nvPr/>
        </p:nvSpPr>
        <p:spPr>
          <a:xfrm>
            <a:off x="11428" y="-1467384"/>
            <a:ext cx="22541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unconnectable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inner part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802DD6B-C4C6-44E5-ACF8-9C4A83972069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2265571" y="-1254500"/>
            <a:ext cx="1283305" cy="26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912B4B4-E4FC-4E81-8F86-0A8EA32AAF57}"/>
                  </a:ext>
                </a:extLst>
              </p:cNvPr>
              <p:cNvSpPr txBox="1"/>
              <p:nvPr/>
            </p:nvSpPr>
            <p:spPr>
              <a:xfrm>
                <a:off x="6581470" y="-2102638"/>
                <a:ext cx="48145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912B4B4-E4FC-4E81-8F86-0A8EA32AA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470" y="-2102638"/>
                <a:ext cx="481452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D01298FA-B55D-4F59-8542-A69C8DCCF394}"/>
              </a:ext>
            </a:extLst>
          </p:cNvPr>
          <p:cNvSpPr/>
          <p:nvPr/>
        </p:nvSpPr>
        <p:spPr>
          <a:xfrm>
            <a:off x="9808246" y="-1381716"/>
            <a:ext cx="151037" cy="151037"/>
          </a:xfrm>
          <a:prstGeom prst="ellipse">
            <a:avLst/>
          </a:prstGeom>
          <a:solidFill>
            <a:srgbClr val="C8C8C8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9189C5-710C-48A8-846E-EF927D081362}"/>
              </a:ext>
            </a:extLst>
          </p:cNvPr>
          <p:cNvSpPr txBox="1"/>
          <p:nvPr/>
        </p:nvSpPr>
        <p:spPr>
          <a:xfrm>
            <a:off x="5146871" y="-1200873"/>
            <a:ext cx="3324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(shrink the inner part)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5A4DC1A6-69A0-4AF7-AAA2-38FB288D01BB}"/>
              </a:ext>
            </a:extLst>
          </p:cNvPr>
          <p:cNvSpPr/>
          <p:nvPr/>
        </p:nvSpPr>
        <p:spPr>
          <a:xfrm>
            <a:off x="11826286" y="5048890"/>
            <a:ext cx="151037" cy="151037"/>
          </a:xfrm>
          <a:prstGeom prst="ellipse">
            <a:avLst/>
          </a:prstGeom>
          <a:solidFill>
            <a:srgbClr val="C8C8C8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496519A-0FD8-41A2-AD65-A77CA6B97BD6}"/>
                  </a:ext>
                </a:extLst>
              </p:cNvPr>
              <p:cNvSpPr txBox="1"/>
              <p:nvPr/>
            </p:nvSpPr>
            <p:spPr>
              <a:xfrm>
                <a:off x="6552027" y="4236377"/>
                <a:ext cx="1047210" cy="629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p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4000" b="1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1496519A-0FD8-41A2-AD65-A77CA6B97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027" y="4236377"/>
                <a:ext cx="1047210" cy="6294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2A942CD-99F3-47C4-8C24-3E35C59A6686}"/>
              </a:ext>
            </a:extLst>
          </p:cNvPr>
          <p:cNvCxnSpPr/>
          <p:nvPr/>
        </p:nvCxnSpPr>
        <p:spPr>
          <a:xfrm>
            <a:off x="5979930" y="-1290337"/>
            <a:ext cx="16843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DDE23A6-A95B-424C-AB1F-B3F2B67D0988}"/>
              </a:ext>
            </a:extLst>
          </p:cNvPr>
          <p:cNvCxnSpPr>
            <a:cxnSpLocks/>
          </p:cNvCxnSpPr>
          <p:nvPr/>
        </p:nvCxnSpPr>
        <p:spPr>
          <a:xfrm flipH="1">
            <a:off x="6129370" y="5093963"/>
            <a:ext cx="168433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1D92EC19-5167-43AB-999C-47F62C80AA90}"/>
              </a:ext>
            </a:extLst>
          </p:cNvPr>
          <p:cNvSpPr/>
          <p:nvPr/>
        </p:nvSpPr>
        <p:spPr>
          <a:xfrm>
            <a:off x="6417110" y="1708396"/>
            <a:ext cx="34039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outer part without the inner part</a:t>
            </a:r>
          </a:p>
        </p:txBody>
      </p:sp>
      <p:sp>
        <p:nvSpPr>
          <p:cNvPr id="12" name="矩形 11"/>
          <p:cNvSpPr/>
          <p:nvPr/>
        </p:nvSpPr>
        <p:spPr>
          <a:xfrm>
            <a:off x="3428008" y="2311400"/>
            <a:ext cx="2526522" cy="5491458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57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3657" y="95250"/>
            <a:ext cx="429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final video, we need two other figures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00DF376-C377-4A05-8EC5-C5C178785481}"/>
                  </a:ext>
                </a:extLst>
              </p:cNvPr>
              <p:cNvSpPr txBox="1"/>
              <p:nvPr/>
            </p:nvSpPr>
            <p:spPr>
              <a:xfrm>
                <a:off x="3862984" y="3401561"/>
                <a:ext cx="5774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00DF376-C377-4A05-8EC5-C5C178785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984" y="3401561"/>
                <a:ext cx="577402" cy="461665"/>
              </a:xfrm>
              <a:prstGeom prst="rect">
                <a:avLst/>
              </a:prstGeom>
              <a:blipFill>
                <a:blip r:embed="rId2"/>
                <a:stretch>
                  <a:fillRect l="-3191" r="-3191" b="-157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任意多边形: 形状 149">
            <a:extLst>
              <a:ext uri="{FF2B5EF4-FFF2-40B4-BE49-F238E27FC236}">
                <a16:creationId xmlns:a16="http://schemas.microsoft.com/office/drawing/2014/main" id="{4614B79B-C5F2-4A3B-B54D-8FAF58682AA1}"/>
              </a:ext>
            </a:extLst>
          </p:cNvPr>
          <p:cNvSpPr/>
          <p:nvPr/>
        </p:nvSpPr>
        <p:spPr>
          <a:xfrm>
            <a:off x="4184766" y="2558622"/>
            <a:ext cx="138031" cy="692967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  <a:gd name="connsiteX0" fmla="*/ 0 w 81252"/>
              <a:gd name="connsiteY0" fmla="*/ 0 h 445944"/>
              <a:gd name="connsiteX1" fmla="*/ 80881 w 81252"/>
              <a:gd name="connsiteY1" fmla="*/ 344979 h 445944"/>
              <a:gd name="connsiteX2" fmla="*/ 40876 w 81252"/>
              <a:gd name="connsiteY2" fmla="*/ 445944 h 445944"/>
              <a:gd name="connsiteX0" fmla="*/ 0 w 84276"/>
              <a:gd name="connsiteY0" fmla="*/ 0 h 445944"/>
              <a:gd name="connsiteX1" fmla="*/ 83946 w 84276"/>
              <a:gd name="connsiteY1" fmla="*/ 249970 h 445944"/>
              <a:gd name="connsiteX2" fmla="*/ 40876 w 84276"/>
              <a:gd name="connsiteY2" fmla="*/ 445944 h 445944"/>
              <a:gd name="connsiteX0" fmla="*/ 0 w 88827"/>
              <a:gd name="connsiteY0" fmla="*/ 0 h 445944"/>
              <a:gd name="connsiteX1" fmla="*/ 88543 w 88827"/>
              <a:gd name="connsiteY1" fmla="*/ 237711 h 445944"/>
              <a:gd name="connsiteX2" fmla="*/ 40876 w 88827"/>
              <a:gd name="connsiteY2" fmla="*/ 445944 h 44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27" h="445944">
                <a:moveTo>
                  <a:pt x="0" y="0"/>
                </a:moveTo>
                <a:cubicBezTo>
                  <a:pt x="28734" y="93186"/>
                  <a:pt x="85051" y="180244"/>
                  <a:pt x="88543" y="237711"/>
                </a:cubicBezTo>
                <a:cubicBezTo>
                  <a:pt x="92035" y="295178"/>
                  <a:pt x="62624" y="424195"/>
                  <a:pt x="40876" y="44594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: 形状 10">
            <a:extLst>
              <a:ext uri="{FF2B5EF4-FFF2-40B4-BE49-F238E27FC236}">
                <a16:creationId xmlns:a16="http://schemas.microsoft.com/office/drawing/2014/main" id="{5C9DD521-1CEF-4EAE-B57F-C7683B8E0B7A}"/>
              </a:ext>
            </a:extLst>
          </p:cNvPr>
          <p:cNvSpPr/>
          <p:nvPr/>
        </p:nvSpPr>
        <p:spPr>
          <a:xfrm>
            <a:off x="3585584" y="3049366"/>
            <a:ext cx="661988" cy="188035"/>
          </a:xfrm>
          <a:custGeom>
            <a:avLst/>
            <a:gdLst>
              <a:gd name="connsiteX0" fmla="*/ 498475 w 498475"/>
              <a:gd name="connsiteY0" fmla="*/ 227835 h 227835"/>
              <a:gd name="connsiteX1" fmla="*/ 317500 w 498475"/>
              <a:gd name="connsiteY1" fmla="*/ 15110 h 227835"/>
              <a:gd name="connsiteX2" fmla="*/ 0 w 498475"/>
              <a:gd name="connsiteY2" fmla="*/ 34160 h 227835"/>
              <a:gd name="connsiteX0" fmla="*/ 510381 w 510381"/>
              <a:gd name="connsiteY0" fmla="*/ 220403 h 220403"/>
              <a:gd name="connsiteX1" fmla="*/ 329406 w 510381"/>
              <a:gd name="connsiteY1" fmla="*/ 7678 h 220403"/>
              <a:gd name="connsiteX2" fmla="*/ 0 w 510381"/>
              <a:gd name="connsiteY2" fmla="*/ 57684 h 220403"/>
              <a:gd name="connsiteX0" fmla="*/ 510381 w 510381"/>
              <a:gd name="connsiteY0" fmla="*/ 221691 h 221691"/>
              <a:gd name="connsiteX1" fmla="*/ 329406 w 510381"/>
              <a:gd name="connsiteY1" fmla="*/ 8966 h 221691"/>
              <a:gd name="connsiteX2" fmla="*/ 0 w 510381"/>
              <a:gd name="connsiteY2" fmla="*/ 58972 h 221691"/>
              <a:gd name="connsiteX0" fmla="*/ 510381 w 510381"/>
              <a:gd name="connsiteY0" fmla="*/ 209792 h 209792"/>
              <a:gd name="connsiteX1" fmla="*/ 322263 w 510381"/>
              <a:gd name="connsiteY1" fmla="*/ 11355 h 209792"/>
              <a:gd name="connsiteX2" fmla="*/ 0 w 510381"/>
              <a:gd name="connsiteY2" fmla="*/ 47073 h 209792"/>
              <a:gd name="connsiteX0" fmla="*/ 510381 w 510381"/>
              <a:gd name="connsiteY0" fmla="*/ 202540 h 202540"/>
              <a:gd name="connsiteX1" fmla="*/ 312738 w 510381"/>
              <a:gd name="connsiteY1" fmla="*/ 13628 h 202540"/>
              <a:gd name="connsiteX2" fmla="*/ 0 w 510381"/>
              <a:gd name="connsiteY2" fmla="*/ 39821 h 202540"/>
              <a:gd name="connsiteX0" fmla="*/ 526256 w 526256"/>
              <a:gd name="connsiteY0" fmla="*/ 196913 h 196913"/>
              <a:gd name="connsiteX1" fmla="*/ 328613 w 526256"/>
              <a:gd name="connsiteY1" fmla="*/ 8001 h 196913"/>
              <a:gd name="connsiteX2" fmla="*/ 0 w 526256"/>
              <a:gd name="connsiteY2" fmla="*/ 65944 h 196913"/>
              <a:gd name="connsiteX0" fmla="*/ 526256 w 526256"/>
              <a:gd name="connsiteY0" fmla="*/ 180597 h 180597"/>
              <a:gd name="connsiteX1" fmla="*/ 315913 w 526256"/>
              <a:gd name="connsiteY1" fmla="*/ 10735 h 180597"/>
              <a:gd name="connsiteX2" fmla="*/ 0 w 526256"/>
              <a:gd name="connsiteY2" fmla="*/ 49628 h 180597"/>
              <a:gd name="connsiteX0" fmla="*/ 661988 w 661988"/>
              <a:gd name="connsiteY0" fmla="*/ 184655 h 184655"/>
              <a:gd name="connsiteX1" fmla="*/ 451645 w 661988"/>
              <a:gd name="connsiteY1" fmla="*/ 14793 h 184655"/>
              <a:gd name="connsiteX2" fmla="*/ 0 w 661988"/>
              <a:gd name="connsiteY2" fmla="*/ 37018 h 184655"/>
              <a:gd name="connsiteX0" fmla="*/ 661988 w 661988"/>
              <a:gd name="connsiteY0" fmla="*/ 188035 h 188035"/>
              <a:gd name="connsiteX1" fmla="*/ 392114 w 661988"/>
              <a:gd name="connsiteY1" fmla="*/ 13411 h 188035"/>
              <a:gd name="connsiteX2" fmla="*/ 0 w 661988"/>
              <a:gd name="connsiteY2" fmla="*/ 40398 h 18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988" h="188035">
                <a:moveTo>
                  <a:pt x="661988" y="188035"/>
                </a:moveTo>
                <a:cubicBezTo>
                  <a:pt x="613040" y="97812"/>
                  <a:pt x="477177" y="40531"/>
                  <a:pt x="392114" y="13411"/>
                </a:cubicBezTo>
                <a:cubicBezTo>
                  <a:pt x="307051" y="-13709"/>
                  <a:pt x="110066" y="2827"/>
                  <a:pt x="0" y="4039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14">
            <a:extLst>
              <a:ext uri="{FF2B5EF4-FFF2-40B4-BE49-F238E27FC236}">
                <a16:creationId xmlns:a16="http://schemas.microsoft.com/office/drawing/2014/main" id="{6AB5B080-56B7-4FB9-BFA9-F0FE444320D7}"/>
              </a:ext>
            </a:extLst>
          </p:cNvPr>
          <p:cNvSpPr/>
          <p:nvPr/>
        </p:nvSpPr>
        <p:spPr>
          <a:xfrm>
            <a:off x="3825296" y="3250100"/>
            <a:ext cx="428625" cy="551656"/>
          </a:xfrm>
          <a:custGeom>
            <a:avLst/>
            <a:gdLst>
              <a:gd name="connsiteX0" fmla="*/ 302805 w 302805"/>
              <a:gd name="connsiteY0" fmla="*/ 0 h 473075"/>
              <a:gd name="connsiteX1" fmla="*/ 26580 w 302805"/>
              <a:gd name="connsiteY1" fmla="*/ 149225 h 473075"/>
              <a:gd name="connsiteX2" fmla="*/ 26580 w 302805"/>
              <a:gd name="connsiteY2" fmla="*/ 473075 h 473075"/>
              <a:gd name="connsiteX0" fmla="*/ 363368 w 363368"/>
              <a:gd name="connsiteY0" fmla="*/ 0 h 418306"/>
              <a:gd name="connsiteX1" fmla="*/ 87143 w 363368"/>
              <a:gd name="connsiteY1" fmla="*/ 149225 h 418306"/>
              <a:gd name="connsiteX2" fmla="*/ 6180 w 363368"/>
              <a:gd name="connsiteY2" fmla="*/ 418306 h 418306"/>
              <a:gd name="connsiteX0" fmla="*/ 357188 w 357188"/>
              <a:gd name="connsiteY0" fmla="*/ 0 h 418306"/>
              <a:gd name="connsiteX1" fmla="*/ 80963 w 357188"/>
              <a:gd name="connsiteY1" fmla="*/ 149225 h 418306"/>
              <a:gd name="connsiteX2" fmla="*/ 0 w 357188"/>
              <a:gd name="connsiteY2" fmla="*/ 418306 h 418306"/>
              <a:gd name="connsiteX0" fmla="*/ 357188 w 357188"/>
              <a:gd name="connsiteY0" fmla="*/ 0 h 418306"/>
              <a:gd name="connsiteX1" fmla="*/ 95250 w 357188"/>
              <a:gd name="connsiteY1" fmla="*/ 137319 h 418306"/>
              <a:gd name="connsiteX2" fmla="*/ 0 w 357188"/>
              <a:gd name="connsiteY2" fmla="*/ 418306 h 418306"/>
              <a:gd name="connsiteX0" fmla="*/ 428625 w 428625"/>
              <a:gd name="connsiteY0" fmla="*/ 0 h 551656"/>
              <a:gd name="connsiteX1" fmla="*/ 166687 w 428625"/>
              <a:gd name="connsiteY1" fmla="*/ 137319 h 551656"/>
              <a:gd name="connsiteX2" fmla="*/ 0 w 428625"/>
              <a:gd name="connsiteY2" fmla="*/ 551656 h 551656"/>
              <a:gd name="connsiteX0" fmla="*/ 428625 w 428625"/>
              <a:gd name="connsiteY0" fmla="*/ 0 h 551656"/>
              <a:gd name="connsiteX1" fmla="*/ 133350 w 428625"/>
              <a:gd name="connsiteY1" fmla="*/ 201613 h 551656"/>
              <a:gd name="connsiteX2" fmla="*/ 0 w 428625"/>
              <a:gd name="connsiteY2" fmla="*/ 551656 h 551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551656">
                <a:moveTo>
                  <a:pt x="428625" y="0"/>
                </a:moveTo>
                <a:cubicBezTo>
                  <a:pt x="313531" y="35189"/>
                  <a:pt x="192881" y="131895"/>
                  <a:pt x="133350" y="201613"/>
                </a:cubicBezTo>
                <a:cubicBezTo>
                  <a:pt x="73819" y="271331"/>
                  <a:pt x="5556" y="426773"/>
                  <a:pt x="0" y="55165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任意多边形: 形状 15">
            <a:extLst>
              <a:ext uri="{FF2B5EF4-FFF2-40B4-BE49-F238E27FC236}">
                <a16:creationId xmlns:a16="http://schemas.microsoft.com/office/drawing/2014/main" id="{80CD557B-83B8-4D42-BB67-0562B63B77B0}"/>
              </a:ext>
            </a:extLst>
          </p:cNvPr>
          <p:cNvSpPr/>
          <p:nvPr/>
        </p:nvSpPr>
        <p:spPr>
          <a:xfrm>
            <a:off x="4248364" y="3250100"/>
            <a:ext cx="483395" cy="520700"/>
          </a:xfrm>
          <a:custGeom>
            <a:avLst/>
            <a:gdLst>
              <a:gd name="connsiteX0" fmla="*/ 0 w 419100"/>
              <a:gd name="connsiteY0" fmla="*/ 0 h 292100"/>
              <a:gd name="connsiteX1" fmla="*/ 158750 w 419100"/>
              <a:gd name="connsiteY1" fmla="*/ 228600 h 292100"/>
              <a:gd name="connsiteX2" fmla="*/ 419100 w 419100"/>
              <a:gd name="connsiteY2" fmla="*/ 292100 h 292100"/>
              <a:gd name="connsiteX0" fmla="*/ 0 w 309563"/>
              <a:gd name="connsiteY0" fmla="*/ 0 h 404019"/>
              <a:gd name="connsiteX1" fmla="*/ 158750 w 309563"/>
              <a:gd name="connsiteY1" fmla="*/ 228600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80169 w 309563"/>
              <a:gd name="connsiteY1" fmla="*/ 254794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30995"/>
              <a:gd name="connsiteY0" fmla="*/ 0 h 413544"/>
              <a:gd name="connsiteX1" fmla="*/ 80170 w 330995"/>
              <a:gd name="connsiteY1" fmla="*/ 288131 h 413544"/>
              <a:gd name="connsiteX2" fmla="*/ 330995 w 330995"/>
              <a:gd name="connsiteY2" fmla="*/ 413544 h 413544"/>
              <a:gd name="connsiteX0" fmla="*/ 0 w 483395"/>
              <a:gd name="connsiteY0" fmla="*/ 0 h 520700"/>
              <a:gd name="connsiteX1" fmla="*/ 80170 w 483395"/>
              <a:gd name="connsiteY1" fmla="*/ 288131 h 520700"/>
              <a:gd name="connsiteX2" fmla="*/ 483395 w 483395"/>
              <a:gd name="connsiteY2" fmla="*/ 520700 h 520700"/>
              <a:gd name="connsiteX0" fmla="*/ 0 w 483395"/>
              <a:gd name="connsiteY0" fmla="*/ 0 h 520700"/>
              <a:gd name="connsiteX1" fmla="*/ 137320 w 483395"/>
              <a:gd name="connsiteY1" fmla="*/ 338137 h 520700"/>
              <a:gd name="connsiteX2" fmla="*/ 483395 w 483395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395" h="520700">
                <a:moveTo>
                  <a:pt x="0" y="0"/>
                </a:moveTo>
                <a:cubicBezTo>
                  <a:pt x="1588" y="132820"/>
                  <a:pt x="82154" y="269213"/>
                  <a:pt x="137320" y="338137"/>
                </a:cubicBezTo>
                <a:cubicBezTo>
                  <a:pt x="192486" y="407061"/>
                  <a:pt x="388145" y="513291"/>
                  <a:pt x="483395" y="5207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: 形状 16">
            <a:extLst>
              <a:ext uri="{FF2B5EF4-FFF2-40B4-BE49-F238E27FC236}">
                <a16:creationId xmlns:a16="http://schemas.microsoft.com/office/drawing/2014/main" id="{DAE9EC8A-79BB-40B6-9501-AF2319CA380C}"/>
              </a:ext>
            </a:extLst>
          </p:cNvPr>
          <p:cNvSpPr/>
          <p:nvPr/>
        </p:nvSpPr>
        <p:spPr>
          <a:xfrm>
            <a:off x="4257097" y="2987367"/>
            <a:ext cx="658019" cy="291379"/>
          </a:xfrm>
          <a:custGeom>
            <a:avLst/>
            <a:gdLst>
              <a:gd name="connsiteX0" fmla="*/ 0 w 488950"/>
              <a:gd name="connsiteY0" fmla="*/ 196850 h 250798"/>
              <a:gd name="connsiteX1" fmla="*/ 314325 w 488950"/>
              <a:gd name="connsiteY1" fmla="*/ 238125 h 250798"/>
              <a:gd name="connsiteX2" fmla="*/ 488950 w 488950"/>
              <a:gd name="connsiteY2" fmla="*/ 0 h 250798"/>
              <a:gd name="connsiteX0" fmla="*/ 0 w 488950"/>
              <a:gd name="connsiteY0" fmla="*/ 196850 h 243234"/>
              <a:gd name="connsiteX1" fmla="*/ 295275 w 488950"/>
              <a:gd name="connsiteY1" fmla="*/ 228600 h 243234"/>
              <a:gd name="connsiteX2" fmla="*/ 488950 w 488950"/>
              <a:gd name="connsiteY2" fmla="*/ 0 h 243234"/>
              <a:gd name="connsiteX0" fmla="*/ 0 w 658019"/>
              <a:gd name="connsiteY0" fmla="*/ 265907 h 312291"/>
              <a:gd name="connsiteX1" fmla="*/ 295275 w 658019"/>
              <a:gd name="connsiteY1" fmla="*/ 297657 h 312291"/>
              <a:gd name="connsiteX2" fmla="*/ 658019 w 658019"/>
              <a:gd name="connsiteY2" fmla="*/ 0 h 312291"/>
              <a:gd name="connsiteX0" fmla="*/ 0 w 658019"/>
              <a:gd name="connsiteY0" fmla="*/ 265907 h 291379"/>
              <a:gd name="connsiteX1" fmla="*/ 371475 w 658019"/>
              <a:gd name="connsiteY1" fmla="*/ 264319 h 291379"/>
              <a:gd name="connsiteX2" fmla="*/ 658019 w 658019"/>
              <a:gd name="connsiteY2" fmla="*/ 0 h 29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019" h="291379">
                <a:moveTo>
                  <a:pt x="0" y="265907"/>
                </a:moveTo>
                <a:cubicBezTo>
                  <a:pt x="116416" y="302948"/>
                  <a:pt x="289983" y="297127"/>
                  <a:pt x="371475" y="264319"/>
                </a:cubicBezTo>
                <a:cubicBezTo>
                  <a:pt x="452967" y="231511"/>
                  <a:pt x="611452" y="102658"/>
                  <a:pt x="658019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3897D88-5157-4EF9-8D90-8CEB4FB5D5AB}"/>
              </a:ext>
            </a:extLst>
          </p:cNvPr>
          <p:cNvSpPr txBox="1"/>
          <p:nvPr/>
        </p:nvSpPr>
        <p:spPr>
          <a:xfrm>
            <a:off x="3595644" y="3055779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④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5A4747F-C45B-4567-A3C6-0CB27C8ED8FB}"/>
              </a:ext>
            </a:extLst>
          </p:cNvPr>
          <p:cNvSpPr txBox="1"/>
          <p:nvPr/>
        </p:nvSpPr>
        <p:spPr>
          <a:xfrm>
            <a:off x="4421476" y="3243338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20A5781-C851-427B-98FD-070F219A3820}"/>
              </a:ext>
            </a:extLst>
          </p:cNvPr>
          <p:cNvSpPr txBox="1"/>
          <p:nvPr/>
        </p:nvSpPr>
        <p:spPr>
          <a:xfrm>
            <a:off x="3794005" y="2645415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⑤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F862311-4CB3-4970-BB8D-81AE5B3BE4C6}"/>
              </a:ext>
            </a:extLst>
          </p:cNvPr>
          <p:cNvSpPr txBox="1"/>
          <p:nvPr/>
        </p:nvSpPr>
        <p:spPr>
          <a:xfrm>
            <a:off x="4316494" y="2712554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46" name="任意多边形: 形状 2">
            <a:extLst>
              <a:ext uri="{FF2B5EF4-FFF2-40B4-BE49-F238E27FC236}">
                <a16:creationId xmlns:a16="http://schemas.microsoft.com/office/drawing/2014/main" id="{877ABC54-82C8-41C8-B6F4-0B6B06E2AF8B}"/>
              </a:ext>
            </a:extLst>
          </p:cNvPr>
          <p:cNvSpPr/>
          <p:nvPr/>
        </p:nvSpPr>
        <p:spPr>
          <a:xfrm>
            <a:off x="4155802" y="2013645"/>
            <a:ext cx="1262547" cy="803752"/>
          </a:xfrm>
          <a:custGeom>
            <a:avLst/>
            <a:gdLst>
              <a:gd name="connsiteX0" fmla="*/ 0 w 1022858"/>
              <a:gd name="connsiteY0" fmla="*/ 389858 h 955008"/>
              <a:gd name="connsiteX1" fmla="*/ 889000 w 1022858"/>
              <a:gd name="connsiteY1" fmla="*/ 21558 h 955008"/>
              <a:gd name="connsiteX2" fmla="*/ 1003300 w 1022858"/>
              <a:gd name="connsiteY2" fmla="*/ 955008 h 955008"/>
              <a:gd name="connsiteX0" fmla="*/ 0 w 1064214"/>
              <a:gd name="connsiteY0" fmla="*/ 396415 h 1075865"/>
              <a:gd name="connsiteX1" fmla="*/ 889000 w 1064214"/>
              <a:gd name="connsiteY1" fmla="*/ 28115 h 1075865"/>
              <a:gd name="connsiteX2" fmla="*/ 1054100 w 1064214"/>
              <a:gd name="connsiteY2" fmla="*/ 1075865 h 1075865"/>
              <a:gd name="connsiteX0" fmla="*/ 0 w 1132430"/>
              <a:gd name="connsiteY0" fmla="*/ 396415 h 1075865"/>
              <a:gd name="connsiteX1" fmla="*/ 955675 w 1132430"/>
              <a:gd name="connsiteY1" fmla="*/ 28115 h 1075865"/>
              <a:gd name="connsiteX2" fmla="*/ 1120775 w 1132430"/>
              <a:gd name="connsiteY2" fmla="*/ 1075865 h 1075865"/>
              <a:gd name="connsiteX0" fmla="*/ 0 w 1192646"/>
              <a:gd name="connsiteY0" fmla="*/ 191719 h 871169"/>
              <a:gd name="connsiteX1" fmla="*/ 1095375 w 1192646"/>
              <a:gd name="connsiteY1" fmla="*/ 74244 h 871169"/>
              <a:gd name="connsiteX2" fmla="*/ 1120775 w 1192646"/>
              <a:gd name="connsiteY2" fmla="*/ 871169 h 871169"/>
              <a:gd name="connsiteX0" fmla="*/ 0 w 1192646"/>
              <a:gd name="connsiteY0" fmla="*/ 171805 h 851255"/>
              <a:gd name="connsiteX1" fmla="*/ 1095375 w 1192646"/>
              <a:gd name="connsiteY1" fmla="*/ 54330 h 851255"/>
              <a:gd name="connsiteX2" fmla="*/ 1120775 w 1192646"/>
              <a:gd name="connsiteY2" fmla="*/ 851255 h 851255"/>
              <a:gd name="connsiteX0" fmla="*/ 0 w 1233298"/>
              <a:gd name="connsiteY0" fmla="*/ 121829 h 801279"/>
              <a:gd name="connsiteX1" fmla="*/ 1152525 w 1233298"/>
              <a:gd name="connsiteY1" fmla="*/ 80554 h 801279"/>
              <a:gd name="connsiteX2" fmla="*/ 1120775 w 1233298"/>
              <a:gd name="connsiteY2" fmla="*/ 801279 h 801279"/>
              <a:gd name="connsiteX0" fmla="*/ 0 w 1224843"/>
              <a:gd name="connsiteY0" fmla="*/ 151416 h 830866"/>
              <a:gd name="connsiteX1" fmla="*/ 1152525 w 1224843"/>
              <a:gd name="connsiteY1" fmla="*/ 110141 h 830866"/>
              <a:gd name="connsiteX2" fmla="*/ 1120775 w 1224843"/>
              <a:gd name="connsiteY2" fmla="*/ 830866 h 830866"/>
              <a:gd name="connsiteX0" fmla="*/ 0 w 1262547"/>
              <a:gd name="connsiteY0" fmla="*/ 124302 h 803752"/>
              <a:gd name="connsiteX1" fmla="*/ 1200150 w 1262547"/>
              <a:gd name="connsiteY1" fmla="*/ 130652 h 803752"/>
              <a:gd name="connsiteX2" fmla="*/ 1120775 w 1262547"/>
              <a:gd name="connsiteY2" fmla="*/ 803752 h 8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547" h="803752">
                <a:moveTo>
                  <a:pt x="0" y="124302"/>
                </a:moveTo>
                <a:cubicBezTo>
                  <a:pt x="337078" y="-30744"/>
                  <a:pt x="1032404" y="-54028"/>
                  <a:pt x="1200150" y="130652"/>
                </a:cubicBezTo>
                <a:cubicBezTo>
                  <a:pt x="1367896" y="315332"/>
                  <a:pt x="1147233" y="384123"/>
                  <a:pt x="1120775" y="80375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: 形状 3">
            <a:extLst>
              <a:ext uri="{FF2B5EF4-FFF2-40B4-BE49-F238E27FC236}">
                <a16:creationId xmlns:a16="http://schemas.microsoft.com/office/drawing/2014/main" id="{3E5C1008-FE05-4115-9B51-4F4656BEB29A}"/>
              </a:ext>
            </a:extLst>
          </p:cNvPr>
          <p:cNvSpPr/>
          <p:nvPr/>
        </p:nvSpPr>
        <p:spPr>
          <a:xfrm>
            <a:off x="5035278" y="2814223"/>
            <a:ext cx="637919" cy="1228725"/>
          </a:xfrm>
          <a:custGeom>
            <a:avLst/>
            <a:gdLst>
              <a:gd name="connsiteX0" fmla="*/ 69850 w 895587"/>
              <a:gd name="connsiteY0" fmla="*/ 0 h 1238250"/>
              <a:gd name="connsiteX1" fmla="*/ 895350 w 895587"/>
              <a:gd name="connsiteY1" fmla="*/ 692150 h 1238250"/>
              <a:gd name="connsiteX2" fmla="*/ 0 w 895587"/>
              <a:gd name="connsiteY2" fmla="*/ 1238250 h 1238250"/>
              <a:gd name="connsiteX0" fmla="*/ 136525 w 896365"/>
              <a:gd name="connsiteY0" fmla="*/ 0 h 1127125"/>
              <a:gd name="connsiteX1" fmla="*/ 895350 w 896365"/>
              <a:gd name="connsiteY1" fmla="*/ 581025 h 1127125"/>
              <a:gd name="connsiteX2" fmla="*/ 0 w 896365"/>
              <a:gd name="connsiteY2" fmla="*/ 1127125 h 1127125"/>
              <a:gd name="connsiteX0" fmla="*/ 250825 w 1012790"/>
              <a:gd name="connsiteY0" fmla="*/ 0 h 1228725"/>
              <a:gd name="connsiteX1" fmla="*/ 1009650 w 1012790"/>
              <a:gd name="connsiteY1" fmla="*/ 581025 h 1228725"/>
              <a:gd name="connsiteX2" fmla="*/ 0 w 1012790"/>
              <a:gd name="connsiteY2" fmla="*/ 1228725 h 1228725"/>
              <a:gd name="connsiteX0" fmla="*/ 250825 w 775392"/>
              <a:gd name="connsiteY0" fmla="*/ 0 h 1228725"/>
              <a:gd name="connsiteX1" fmla="*/ 768350 w 775392"/>
              <a:gd name="connsiteY1" fmla="*/ 885825 h 1228725"/>
              <a:gd name="connsiteX2" fmla="*/ 0 w 775392"/>
              <a:gd name="connsiteY2" fmla="*/ 1228725 h 1228725"/>
              <a:gd name="connsiteX0" fmla="*/ 250825 w 604833"/>
              <a:gd name="connsiteY0" fmla="*/ 0 h 1228725"/>
              <a:gd name="connsiteX1" fmla="*/ 577850 w 604833"/>
              <a:gd name="connsiteY1" fmla="*/ 1033462 h 1228725"/>
              <a:gd name="connsiteX2" fmla="*/ 0 w 604833"/>
              <a:gd name="connsiteY2" fmla="*/ 1228725 h 1228725"/>
              <a:gd name="connsiteX0" fmla="*/ 250825 w 651327"/>
              <a:gd name="connsiteY0" fmla="*/ 0 h 1228725"/>
              <a:gd name="connsiteX1" fmla="*/ 577850 w 651327"/>
              <a:gd name="connsiteY1" fmla="*/ 1033462 h 1228725"/>
              <a:gd name="connsiteX2" fmla="*/ 0 w 651327"/>
              <a:gd name="connsiteY2" fmla="*/ 1228725 h 1228725"/>
              <a:gd name="connsiteX0" fmla="*/ 250825 w 637919"/>
              <a:gd name="connsiteY0" fmla="*/ 0 h 1228725"/>
              <a:gd name="connsiteX1" fmla="*/ 577850 w 637919"/>
              <a:gd name="connsiteY1" fmla="*/ 1033462 h 1228725"/>
              <a:gd name="connsiteX2" fmla="*/ 0 w 637919"/>
              <a:gd name="connsiteY2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919" h="1228725">
                <a:moveTo>
                  <a:pt x="250825" y="0"/>
                </a:moveTo>
                <a:cubicBezTo>
                  <a:pt x="597958" y="157162"/>
                  <a:pt x="724429" y="800100"/>
                  <a:pt x="577850" y="1033462"/>
                </a:cubicBezTo>
                <a:cubicBezTo>
                  <a:pt x="431271" y="1266824"/>
                  <a:pt x="441854" y="1058862"/>
                  <a:pt x="0" y="122872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: 形状 4">
            <a:extLst>
              <a:ext uri="{FF2B5EF4-FFF2-40B4-BE49-F238E27FC236}">
                <a16:creationId xmlns:a16="http://schemas.microsoft.com/office/drawing/2014/main" id="{8D90EE67-F60C-49FD-9755-ADD22CD9B4B7}"/>
              </a:ext>
            </a:extLst>
          </p:cNvPr>
          <p:cNvSpPr/>
          <p:nvPr/>
        </p:nvSpPr>
        <p:spPr>
          <a:xfrm>
            <a:off x="3657328" y="4039772"/>
            <a:ext cx="1384300" cy="722680"/>
          </a:xfrm>
          <a:custGeom>
            <a:avLst/>
            <a:gdLst>
              <a:gd name="connsiteX0" fmla="*/ 952500 w 978423"/>
              <a:gd name="connsiteY0" fmla="*/ 0 h 1202502"/>
              <a:gd name="connsiteX1" fmla="*/ 857250 w 978423"/>
              <a:gd name="connsiteY1" fmla="*/ 1193800 h 1202502"/>
              <a:gd name="connsiteX2" fmla="*/ 0 w 978423"/>
              <a:gd name="connsiteY2" fmla="*/ 444500 h 1202502"/>
              <a:gd name="connsiteX0" fmla="*/ 876300 w 936213"/>
              <a:gd name="connsiteY0" fmla="*/ 0 h 1094470"/>
              <a:gd name="connsiteX1" fmla="*/ 857250 w 936213"/>
              <a:gd name="connsiteY1" fmla="*/ 1089025 h 1094470"/>
              <a:gd name="connsiteX2" fmla="*/ 0 w 936213"/>
              <a:gd name="connsiteY2" fmla="*/ 339725 h 1094470"/>
              <a:gd name="connsiteX0" fmla="*/ 1384300 w 1481044"/>
              <a:gd name="connsiteY0" fmla="*/ 0 h 1090079"/>
              <a:gd name="connsiteX1" fmla="*/ 1365250 w 1481044"/>
              <a:gd name="connsiteY1" fmla="*/ 1089025 h 1090079"/>
              <a:gd name="connsiteX2" fmla="*/ 0 w 1481044"/>
              <a:gd name="connsiteY2" fmla="*/ 168275 h 1090079"/>
              <a:gd name="connsiteX0" fmla="*/ 1384300 w 1386299"/>
              <a:gd name="connsiteY0" fmla="*/ 0 h 792800"/>
              <a:gd name="connsiteX1" fmla="*/ 831850 w 1386299"/>
              <a:gd name="connsiteY1" fmla="*/ 790575 h 792800"/>
              <a:gd name="connsiteX2" fmla="*/ 0 w 1386299"/>
              <a:gd name="connsiteY2" fmla="*/ 168275 h 792800"/>
              <a:gd name="connsiteX0" fmla="*/ 1384300 w 1384300"/>
              <a:gd name="connsiteY0" fmla="*/ 0 h 792800"/>
              <a:gd name="connsiteX1" fmla="*/ 831850 w 1384300"/>
              <a:gd name="connsiteY1" fmla="*/ 790575 h 792800"/>
              <a:gd name="connsiteX2" fmla="*/ 0 w 1384300"/>
              <a:gd name="connsiteY2" fmla="*/ 168275 h 792800"/>
              <a:gd name="connsiteX0" fmla="*/ 1384300 w 1384300"/>
              <a:gd name="connsiteY0" fmla="*/ 0 h 736234"/>
              <a:gd name="connsiteX1" fmla="*/ 717550 w 1384300"/>
              <a:gd name="connsiteY1" fmla="*/ 733425 h 736234"/>
              <a:gd name="connsiteX2" fmla="*/ 0 w 1384300"/>
              <a:gd name="connsiteY2" fmla="*/ 168275 h 736234"/>
              <a:gd name="connsiteX0" fmla="*/ 1384300 w 1384300"/>
              <a:gd name="connsiteY0" fmla="*/ 0 h 752223"/>
              <a:gd name="connsiteX1" fmla="*/ 717550 w 1384300"/>
              <a:gd name="connsiteY1" fmla="*/ 733425 h 752223"/>
              <a:gd name="connsiteX2" fmla="*/ 0 w 1384300"/>
              <a:gd name="connsiteY2" fmla="*/ 168275 h 752223"/>
              <a:gd name="connsiteX0" fmla="*/ 1384300 w 1384300"/>
              <a:gd name="connsiteY0" fmla="*/ 0 h 729603"/>
              <a:gd name="connsiteX1" fmla="*/ 536575 w 1384300"/>
              <a:gd name="connsiteY1" fmla="*/ 709612 h 729603"/>
              <a:gd name="connsiteX2" fmla="*/ 0 w 1384300"/>
              <a:gd name="connsiteY2" fmla="*/ 168275 h 729603"/>
              <a:gd name="connsiteX0" fmla="*/ 1384300 w 1384300"/>
              <a:gd name="connsiteY0" fmla="*/ 0 h 722680"/>
              <a:gd name="connsiteX1" fmla="*/ 536575 w 1384300"/>
              <a:gd name="connsiteY1" fmla="*/ 709612 h 722680"/>
              <a:gd name="connsiteX2" fmla="*/ 0 w 1384300"/>
              <a:gd name="connsiteY2" fmla="*/ 168275 h 72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722680">
                <a:moveTo>
                  <a:pt x="1384300" y="0"/>
                </a:moveTo>
                <a:cubicBezTo>
                  <a:pt x="1330325" y="355071"/>
                  <a:pt x="772054" y="805391"/>
                  <a:pt x="536575" y="709612"/>
                </a:cubicBezTo>
                <a:cubicBezTo>
                  <a:pt x="301096" y="613833"/>
                  <a:pt x="349250" y="579966"/>
                  <a:pt x="0" y="1682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5">
            <a:extLst>
              <a:ext uri="{FF2B5EF4-FFF2-40B4-BE49-F238E27FC236}">
                <a16:creationId xmlns:a16="http://schemas.microsoft.com/office/drawing/2014/main" id="{D80E6F50-C33D-43C0-91FB-5B46CB1346AD}"/>
              </a:ext>
            </a:extLst>
          </p:cNvPr>
          <p:cNvSpPr/>
          <p:nvPr/>
        </p:nvSpPr>
        <p:spPr>
          <a:xfrm>
            <a:off x="2818568" y="3014247"/>
            <a:ext cx="860985" cy="1200150"/>
          </a:xfrm>
          <a:custGeom>
            <a:avLst/>
            <a:gdLst>
              <a:gd name="connsiteX0" fmla="*/ 1526029 w 1526029"/>
              <a:gd name="connsiteY0" fmla="*/ 971550 h 1153499"/>
              <a:gd name="connsiteX1" fmla="*/ 46479 w 1526029"/>
              <a:gd name="connsiteY1" fmla="*/ 1079500 h 1153499"/>
              <a:gd name="connsiteX2" fmla="*/ 516379 w 1526029"/>
              <a:gd name="connsiteY2" fmla="*/ 0 h 1153499"/>
              <a:gd name="connsiteX0" fmla="*/ 1025350 w 1025350"/>
              <a:gd name="connsiteY0" fmla="*/ 800100 h 1114801"/>
              <a:gd name="connsiteX1" fmla="*/ 18875 w 1025350"/>
              <a:gd name="connsiteY1" fmla="*/ 1079500 h 1114801"/>
              <a:gd name="connsiteX2" fmla="*/ 488775 w 1025350"/>
              <a:gd name="connsiteY2" fmla="*/ 0 h 1114801"/>
              <a:gd name="connsiteX0" fmla="*/ 1024341 w 1024341"/>
              <a:gd name="connsiteY0" fmla="*/ 1200150 h 1540551"/>
              <a:gd name="connsiteX1" fmla="*/ 17866 w 1024341"/>
              <a:gd name="connsiteY1" fmla="*/ 1479550 h 1540551"/>
              <a:gd name="connsiteX2" fmla="*/ 497291 w 1024341"/>
              <a:gd name="connsiteY2" fmla="*/ 0 h 1540551"/>
              <a:gd name="connsiteX0" fmla="*/ 850434 w 850434"/>
              <a:gd name="connsiteY0" fmla="*/ 1200150 h 1229266"/>
              <a:gd name="connsiteX1" fmla="*/ 37634 w 850434"/>
              <a:gd name="connsiteY1" fmla="*/ 768350 h 1229266"/>
              <a:gd name="connsiteX2" fmla="*/ 323384 w 850434"/>
              <a:gd name="connsiteY2" fmla="*/ 0 h 1229266"/>
              <a:gd name="connsiteX0" fmla="*/ 814302 w 814302"/>
              <a:gd name="connsiteY0" fmla="*/ 1200150 h 1229448"/>
              <a:gd name="connsiteX1" fmla="*/ 1502 w 814302"/>
              <a:gd name="connsiteY1" fmla="*/ 768350 h 1229448"/>
              <a:gd name="connsiteX2" fmla="*/ 287252 w 814302"/>
              <a:gd name="connsiteY2" fmla="*/ 0 h 1229448"/>
              <a:gd name="connsiteX0" fmla="*/ 842697 w 842697"/>
              <a:gd name="connsiteY0" fmla="*/ 1200150 h 1219669"/>
              <a:gd name="connsiteX1" fmla="*/ 1322 w 842697"/>
              <a:gd name="connsiteY1" fmla="*/ 530225 h 1219669"/>
              <a:gd name="connsiteX2" fmla="*/ 315647 w 842697"/>
              <a:gd name="connsiteY2" fmla="*/ 0 h 1219669"/>
              <a:gd name="connsiteX0" fmla="*/ 841957 w 841957"/>
              <a:gd name="connsiteY0" fmla="*/ 1200150 h 1200150"/>
              <a:gd name="connsiteX1" fmla="*/ 582 w 841957"/>
              <a:gd name="connsiteY1" fmla="*/ 530225 h 1200150"/>
              <a:gd name="connsiteX2" fmla="*/ 314907 w 841957"/>
              <a:gd name="connsiteY2" fmla="*/ 0 h 1200150"/>
              <a:gd name="connsiteX0" fmla="*/ 860985 w 860985"/>
              <a:gd name="connsiteY0" fmla="*/ 1200150 h 1200150"/>
              <a:gd name="connsiteX1" fmla="*/ 560 w 860985"/>
              <a:gd name="connsiteY1" fmla="*/ 649287 h 1200150"/>
              <a:gd name="connsiteX2" fmla="*/ 333935 w 860985"/>
              <a:gd name="connsiteY2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985" h="1200150">
                <a:moveTo>
                  <a:pt x="860985" y="1200150"/>
                </a:moveTo>
                <a:cubicBezTo>
                  <a:pt x="505384" y="1192212"/>
                  <a:pt x="-19548" y="852487"/>
                  <a:pt x="560" y="649287"/>
                </a:cubicBezTo>
                <a:cubicBezTo>
                  <a:pt x="20668" y="446087"/>
                  <a:pt x="14847" y="458787"/>
                  <a:pt x="333935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6">
            <a:extLst>
              <a:ext uri="{FF2B5EF4-FFF2-40B4-BE49-F238E27FC236}">
                <a16:creationId xmlns:a16="http://schemas.microsoft.com/office/drawing/2014/main" id="{5CC54C78-BA98-414D-8C12-193924883087}"/>
              </a:ext>
            </a:extLst>
          </p:cNvPr>
          <p:cNvSpPr/>
          <p:nvPr/>
        </p:nvSpPr>
        <p:spPr>
          <a:xfrm>
            <a:off x="3091497" y="1913745"/>
            <a:ext cx="1070657" cy="1081452"/>
          </a:xfrm>
          <a:custGeom>
            <a:avLst/>
            <a:gdLst>
              <a:gd name="connsiteX0" fmla="*/ 546296 w 1365446"/>
              <a:gd name="connsiteY0" fmla="*/ 1322096 h 1322096"/>
              <a:gd name="connsiteX1" fmla="*/ 31946 w 1365446"/>
              <a:gd name="connsiteY1" fmla="*/ 134646 h 1322096"/>
              <a:gd name="connsiteX2" fmla="*/ 1365446 w 1365446"/>
              <a:gd name="connsiteY2" fmla="*/ 77496 h 1322096"/>
              <a:gd name="connsiteX0" fmla="*/ 558741 w 1590616"/>
              <a:gd name="connsiteY0" fmla="*/ 1352444 h 1352444"/>
              <a:gd name="connsiteX1" fmla="*/ 44391 w 1590616"/>
              <a:gd name="connsiteY1" fmla="*/ 164994 h 1352444"/>
              <a:gd name="connsiteX2" fmla="*/ 1590616 w 1590616"/>
              <a:gd name="connsiteY2" fmla="*/ 57044 h 1352444"/>
              <a:gd name="connsiteX0" fmla="*/ 588889 w 1585839"/>
              <a:gd name="connsiteY0" fmla="*/ 937239 h 937239"/>
              <a:gd name="connsiteX1" fmla="*/ 39614 w 1585839"/>
              <a:gd name="connsiteY1" fmla="*/ 146664 h 937239"/>
              <a:gd name="connsiteX2" fmla="*/ 1585839 w 1585839"/>
              <a:gd name="connsiteY2" fmla="*/ 38714 h 937239"/>
              <a:gd name="connsiteX0" fmla="*/ 197896 w 1194846"/>
              <a:gd name="connsiteY0" fmla="*/ 1068964 h 1068964"/>
              <a:gd name="connsiteX1" fmla="*/ 175671 w 1194846"/>
              <a:gd name="connsiteY1" fmla="*/ 56139 h 1068964"/>
              <a:gd name="connsiteX2" fmla="*/ 1194846 w 1194846"/>
              <a:gd name="connsiteY2" fmla="*/ 170439 h 1068964"/>
              <a:gd name="connsiteX0" fmla="*/ 124040 w 1120990"/>
              <a:gd name="connsiteY0" fmla="*/ 1138305 h 1138305"/>
              <a:gd name="connsiteX1" fmla="*/ 363752 w 1120990"/>
              <a:gd name="connsiteY1" fmla="*/ 44518 h 1138305"/>
              <a:gd name="connsiteX2" fmla="*/ 1120990 w 1120990"/>
              <a:gd name="connsiteY2" fmla="*/ 239780 h 1138305"/>
              <a:gd name="connsiteX0" fmla="*/ 152230 w 1149180"/>
              <a:gd name="connsiteY0" fmla="*/ 1093854 h 1093854"/>
              <a:gd name="connsiteX1" fmla="*/ 391942 w 1149180"/>
              <a:gd name="connsiteY1" fmla="*/ 67 h 1093854"/>
              <a:gd name="connsiteX2" fmla="*/ 1149180 w 1149180"/>
              <a:gd name="connsiteY2" fmla="*/ 195329 h 1093854"/>
              <a:gd name="connsiteX0" fmla="*/ 144082 w 1141032"/>
              <a:gd name="connsiteY0" fmla="*/ 1093854 h 1093854"/>
              <a:gd name="connsiteX1" fmla="*/ 417131 w 1141032"/>
              <a:gd name="connsiteY1" fmla="*/ 67 h 1093854"/>
              <a:gd name="connsiteX2" fmla="*/ 1141032 w 1141032"/>
              <a:gd name="connsiteY2" fmla="*/ 195329 h 1093854"/>
              <a:gd name="connsiteX0" fmla="*/ 151046 w 1147996"/>
              <a:gd name="connsiteY0" fmla="*/ 1096832 h 1096832"/>
              <a:gd name="connsiteX1" fmla="*/ 424095 w 1147996"/>
              <a:gd name="connsiteY1" fmla="*/ 3045 h 1096832"/>
              <a:gd name="connsiteX2" fmla="*/ 1147996 w 1147996"/>
              <a:gd name="connsiteY2" fmla="*/ 198307 h 1096832"/>
              <a:gd name="connsiteX0" fmla="*/ 128925 w 1125875"/>
              <a:gd name="connsiteY0" fmla="*/ 1096832 h 1096832"/>
              <a:gd name="connsiteX1" fmla="*/ 401974 w 1125875"/>
              <a:gd name="connsiteY1" fmla="*/ 3045 h 1096832"/>
              <a:gd name="connsiteX2" fmla="*/ 1125875 w 1125875"/>
              <a:gd name="connsiteY2" fmla="*/ 198307 h 1096832"/>
              <a:gd name="connsiteX0" fmla="*/ 117796 w 1114746"/>
              <a:gd name="connsiteY0" fmla="*/ 1087491 h 1087491"/>
              <a:gd name="connsiteX1" fmla="*/ 452758 w 1114746"/>
              <a:gd name="connsiteY1" fmla="*/ 3229 h 1087491"/>
              <a:gd name="connsiteX2" fmla="*/ 1114746 w 1114746"/>
              <a:gd name="connsiteY2" fmla="*/ 188966 h 1087491"/>
              <a:gd name="connsiteX0" fmla="*/ 107971 w 1109683"/>
              <a:gd name="connsiteY0" fmla="*/ 1099431 h 1099431"/>
              <a:gd name="connsiteX1" fmla="*/ 447695 w 1109683"/>
              <a:gd name="connsiteY1" fmla="*/ 43744 h 1099431"/>
              <a:gd name="connsiteX2" fmla="*/ 1109683 w 1109683"/>
              <a:gd name="connsiteY2" fmla="*/ 229481 h 1099431"/>
              <a:gd name="connsiteX0" fmla="*/ 52637 w 1054349"/>
              <a:gd name="connsiteY0" fmla="*/ 1099431 h 1099431"/>
              <a:gd name="connsiteX1" fmla="*/ 392361 w 1054349"/>
              <a:gd name="connsiteY1" fmla="*/ 43744 h 1099431"/>
              <a:gd name="connsiteX2" fmla="*/ 1054349 w 1054349"/>
              <a:gd name="connsiteY2" fmla="*/ 229481 h 1099431"/>
              <a:gd name="connsiteX0" fmla="*/ 53124 w 1054836"/>
              <a:gd name="connsiteY0" fmla="*/ 1116338 h 1116338"/>
              <a:gd name="connsiteX1" fmla="*/ 388085 w 1054836"/>
              <a:gd name="connsiteY1" fmla="*/ 41601 h 1116338"/>
              <a:gd name="connsiteX2" fmla="*/ 1054836 w 1054836"/>
              <a:gd name="connsiteY2" fmla="*/ 246388 h 1116338"/>
              <a:gd name="connsiteX0" fmla="*/ 68945 w 1070657"/>
              <a:gd name="connsiteY0" fmla="*/ 1082035 h 1082035"/>
              <a:gd name="connsiteX1" fmla="*/ 403906 w 1070657"/>
              <a:gd name="connsiteY1" fmla="*/ 7298 h 1082035"/>
              <a:gd name="connsiteX2" fmla="*/ 1070657 w 1070657"/>
              <a:gd name="connsiteY2" fmla="*/ 212085 h 1082035"/>
              <a:gd name="connsiteX0" fmla="*/ 68945 w 1070657"/>
              <a:gd name="connsiteY0" fmla="*/ 1081452 h 1081452"/>
              <a:gd name="connsiteX1" fmla="*/ 403906 w 1070657"/>
              <a:gd name="connsiteY1" fmla="*/ 6715 h 1081452"/>
              <a:gd name="connsiteX2" fmla="*/ 1070657 w 1070657"/>
              <a:gd name="connsiteY2" fmla="*/ 211502 h 10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657" h="1081452">
                <a:moveTo>
                  <a:pt x="68945" y="1081452"/>
                </a:moveTo>
                <a:cubicBezTo>
                  <a:pt x="-118380" y="739081"/>
                  <a:pt x="103604" y="51694"/>
                  <a:pt x="403906" y="6715"/>
                </a:cubicBezTo>
                <a:cubicBezTo>
                  <a:pt x="704208" y="-38264"/>
                  <a:pt x="710294" y="155410"/>
                  <a:pt x="1070657" y="21150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ED6D5DF-1126-41A5-97B1-4265FB5D9224}"/>
              </a:ext>
            </a:extLst>
          </p:cNvPr>
          <p:cNvSpPr txBox="1"/>
          <p:nvPr/>
        </p:nvSpPr>
        <p:spPr>
          <a:xfrm>
            <a:off x="3245762" y="1941394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⑥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E59757-49D6-4104-BB65-6704695BE1AC}"/>
              </a:ext>
            </a:extLst>
          </p:cNvPr>
          <p:cNvSpPr txBox="1"/>
          <p:nvPr/>
        </p:nvSpPr>
        <p:spPr>
          <a:xfrm>
            <a:off x="2762084" y="3428585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⑦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A56227C-2B12-467B-B422-0AD5F22DCD19}"/>
              </a:ext>
            </a:extLst>
          </p:cNvPr>
          <p:cNvSpPr txBox="1"/>
          <p:nvPr/>
        </p:nvSpPr>
        <p:spPr>
          <a:xfrm>
            <a:off x="5224105" y="3474170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⑨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FF109D5-3CC0-44FD-8904-69689D862F3C}"/>
              </a:ext>
            </a:extLst>
          </p:cNvPr>
          <p:cNvSpPr txBox="1"/>
          <p:nvPr/>
        </p:nvSpPr>
        <p:spPr>
          <a:xfrm>
            <a:off x="4911946" y="2054043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⑩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C5CFEE0-1C60-4F28-A437-0C85C29BD86C}"/>
              </a:ext>
            </a:extLst>
          </p:cNvPr>
          <p:cNvSpPr txBox="1"/>
          <p:nvPr/>
        </p:nvSpPr>
        <p:spPr>
          <a:xfrm>
            <a:off x="4080419" y="4327454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0DF376-C377-4A05-8EC5-C5C178785481}"/>
                  </a:ext>
                </a:extLst>
              </p:cNvPr>
              <p:cNvSpPr txBox="1"/>
              <p:nvPr/>
            </p:nvSpPr>
            <p:spPr>
              <a:xfrm>
                <a:off x="8395633" y="3402697"/>
                <a:ext cx="57740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dirty="0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00DF376-C377-4A05-8EC5-C5C178785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633" y="3402697"/>
                <a:ext cx="577402" cy="461665"/>
              </a:xfrm>
              <a:prstGeom prst="rect">
                <a:avLst/>
              </a:prstGeom>
              <a:blipFill>
                <a:blip r:embed="rId3"/>
                <a:stretch>
                  <a:fillRect l="-3158" r="-2105" b="-17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任意多边形: 形状 149">
            <a:extLst>
              <a:ext uri="{FF2B5EF4-FFF2-40B4-BE49-F238E27FC236}">
                <a16:creationId xmlns:a16="http://schemas.microsoft.com/office/drawing/2014/main" id="{4614B79B-C5F2-4A3B-B54D-8FAF58682AA1}"/>
              </a:ext>
            </a:extLst>
          </p:cNvPr>
          <p:cNvSpPr/>
          <p:nvPr/>
        </p:nvSpPr>
        <p:spPr>
          <a:xfrm>
            <a:off x="8717415" y="2559758"/>
            <a:ext cx="138031" cy="692967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  <a:gd name="connsiteX0" fmla="*/ 0 w 81252"/>
              <a:gd name="connsiteY0" fmla="*/ 0 h 445944"/>
              <a:gd name="connsiteX1" fmla="*/ 80881 w 81252"/>
              <a:gd name="connsiteY1" fmla="*/ 344979 h 445944"/>
              <a:gd name="connsiteX2" fmla="*/ 40876 w 81252"/>
              <a:gd name="connsiteY2" fmla="*/ 445944 h 445944"/>
              <a:gd name="connsiteX0" fmla="*/ 0 w 84276"/>
              <a:gd name="connsiteY0" fmla="*/ 0 h 445944"/>
              <a:gd name="connsiteX1" fmla="*/ 83946 w 84276"/>
              <a:gd name="connsiteY1" fmla="*/ 249970 h 445944"/>
              <a:gd name="connsiteX2" fmla="*/ 40876 w 84276"/>
              <a:gd name="connsiteY2" fmla="*/ 445944 h 445944"/>
              <a:gd name="connsiteX0" fmla="*/ 0 w 88827"/>
              <a:gd name="connsiteY0" fmla="*/ 0 h 445944"/>
              <a:gd name="connsiteX1" fmla="*/ 88543 w 88827"/>
              <a:gd name="connsiteY1" fmla="*/ 237711 h 445944"/>
              <a:gd name="connsiteX2" fmla="*/ 40876 w 88827"/>
              <a:gd name="connsiteY2" fmla="*/ 445944 h 44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827" h="445944">
                <a:moveTo>
                  <a:pt x="0" y="0"/>
                </a:moveTo>
                <a:cubicBezTo>
                  <a:pt x="28734" y="93186"/>
                  <a:pt x="85051" y="180244"/>
                  <a:pt x="88543" y="237711"/>
                </a:cubicBezTo>
                <a:cubicBezTo>
                  <a:pt x="92035" y="295178"/>
                  <a:pt x="62624" y="424195"/>
                  <a:pt x="40876" y="445944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10">
            <a:extLst>
              <a:ext uri="{FF2B5EF4-FFF2-40B4-BE49-F238E27FC236}">
                <a16:creationId xmlns:a16="http://schemas.microsoft.com/office/drawing/2014/main" id="{5C9DD521-1CEF-4EAE-B57F-C7683B8E0B7A}"/>
              </a:ext>
            </a:extLst>
          </p:cNvPr>
          <p:cNvSpPr/>
          <p:nvPr/>
        </p:nvSpPr>
        <p:spPr>
          <a:xfrm>
            <a:off x="8118233" y="3050502"/>
            <a:ext cx="661988" cy="188035"/>
          </a:xfrm>
          <a:custGeom>
            <a:avLst/>
            <a:gdLst>
              <a:gd name="connsiteX0" fmla="*/ 498475 w 498475"/>
              <a:gd name="connsiteY0" fmla="*/ 227835 h 227835"/>
              <a:gd name="connsiteX1" fmla="*/ 317500 w 498475"/>
              <a:gd name="connsiteY1" fmla="*/ 15110 h 227835"/>
              <a:gd name="connsiteX2" fmla="*/ 0 w 498475"/>
              <a:gd name="connsiteY2" fmla="*/ 34160 h 227835"/>
              <a:gd name="connsiteX0" fmla="*/ 510381 w 510381"/>
              <a:gd name="connsiteY0" fmla="*/ 220403 h 220403"/>
              <a:gd name="connsiteX1" fmla="*/ 329406 w 510381"/>
              <a:gd name="connsiteY1" fmla="*/ 7678 h 220403"/>
              <a:gd name="connsiteX2" fmla="*/ 0 w 510381"/>
              <a:gd name="connsiteY2" fmla="*/ 57684 h 220403"/>
              <a:gd name="connsiteX0" fmla="*/ 510381 w 510381"/>
              <a:gd name="connsiteY0" fmla="*/ 221691 h 221691"/>
              <a:gd name="connsiteX1" fmla="*/ 329406 w 510381"/>
              <a:gd name="connsiteY1" fmla="*/ 8966 h 221691"/>
              <a:gd name="connsiteX2" fmla="*/ 0 w 510381"/>
              <a:gd name="connsiteY2" fmla="*/ 58972 h 221691"/>
              <a:gd name="connsiteX0" fmla="*/ 510381 w 510381"/>
              <a:gd name="connsiteY0" fmla="*/ 209792 h 209792"/>
              <a:gd name="connsiteX1" fmla="*/ 322263 w 510381"/>
              <a:gd name="connsiteY1" fmla="*/ 11355 h 209792"/>
              <a:gd name="connsiteX2" fmla="*/ 0 w 510381"/>
              <a:gd name="connsiteY2" fmla="*/ 47073 h 209792"/>
              <a:gd name="connsiteX0" fmla="*/ 510381 w 510381"/>
              <a:gd name="connsiteY0" fmla="*/ 202540 h 202540"/>
              <a:gd name="connsiteX1" fmla="*/ 312738 w 510381"/>
              <a:gd name="connsiteY1" fmla="*/ 13628 h 202540"/>
              <a:gd name="connsiteX2" fmla="*/ 0 w 510381"/>
              <a:gd name="connsiteY2" fmla="*/ 39821 h 202540"/>
              <a:gd name="connsiteX0" fmla="*/ 526256 w 526256"/>
              <a:gd name="connsiteY0" fmla="*/ 196913 h 196913"/>
              <a:gd name="connsiteX1" fmla="*/ 328613 w 526256"/>
              <a:gd name="connsiteY1" fmla="*/ 8001 h 196913"/>
              <a:gd name="connsiteX2" fmla="*/ 0 w 526256"/>
              <a:gd name="connsiteY2" fmla="*/ 65944 h 196913"/>
              <a:gd name="connsiteX0" fmla="*/ 526256 w 526256"/>
              <a:gd name="connsiteY0" fmla="*/ 180597 h 180597"/>
              <a:gd name="connsiteX1" fmla="*/ 315913 w 526256"/>
              <a:gd name="connsiteY1" fmla="*/ 10735 h 180597"/>
              <a:gd name="connsiteX2" fmla="*/ 0 w 526256"/>
              <a:gd name="connsiteY2" fmla="*/ 49628 h 180597"/>
              <a:gd name="connsiteX0" fmla="*/ 661988 w 661988"/>
              <a:gd name="connsiteY0" fmla="*/ 184655 h 184655"/>
              <a:gd name="connsiteX1" fmla="*/ 451645 w 661988"/>
              <a:gd name="connsiteY1" fmla="*/ 14793 h 184655"/>
              <a:gd name="connsiteX2" fmla="*/ 0 w 661988"/>
              <a:gd name="connsiteY2" fmla="*/ 37018 h 184655"/>
              <a:gd name="connsiteX0" fmla="*/ 661988 w 661988"/>
              <a:gd name="connsiteY0" fmla="*/ 188035 h 188035"/>
              <a:gd name="connsiteX1" fmla="*/ 392114 w 661988"/>
              <a:gd name="connsiteY1" fmla="*/ 13411 h 188035"/>
              <a:gd name="connsiteX2" fmla="*/ 0 w 661988"/>
              <a:gd name="connsiteY2" fmla="*/ 40398 h 18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988" h="188035">
                <a:moveTo>
                  <a:pt x="661988" y="188035"/>
                </a:moveTo>
                <a:cubicBezTo>
                  <a:pt x="613040" y="97812"/>
                  <a:pt x="477177" y="40531"/>
                  <a:pt x="392114" y="13411"/>
                </a:cubicBezTo>
                <a:cubicBezTo>
                  <a:pt x="307051" y="-13709"/>
                  <a:pt x="110066" y="2827"/>
                  <a:pt x="0" y="40398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: 形状 14">
            <a:extLst>
              <a:ext uri="{FF2B5EF4-FFF2-40B4-BE49-F238E27FC236}">
                <a16:creationId xmlns:a16="http://schemas.microsoft.com/office/drawing/2014/main" id="{6AB5B080-56B7-4FB9-BFA9-F0FE444320D7}"/>
              </a:ext>
            </a:extLst>
          </p:cNvPr>
          <p:cNvSpPr/>
          <p:nvPr/>
        </p:nvSpPr>
        <p:spPr>
          <a:xfrm>
            <a:off x="8357945" y="3251236"/>
            <a:ext cx="428625" cy="551656"/>
          </a:xfrm>
          <a:custGeom>
            <a:avLst/>
            <a:gdLst>
              <a:gd name="connsiteX0" fmla="*/ 302805 w 302805"/>
              <a:gd name="connsiteY0" fmla="*/ 0 h 473075"/>
              <a:gd name="connsiteX1" fmla="*/ 26580 w 302805"/>
              <a:gd name="connsiteY1" fmla="*/ 149225 h 473075"/>
              <a:gd name="connsiteX2" fmla="*/ 26580 w 302805"/>
              <a:gd name="connsiteY2" fmla="*/ 473075 h 473075"/>
              <a:gd name="connsiteX0" fmla="*/ 363368 w 363368"/>
              <a:gd name="connsiteY0" fmla="*/ 0 h 418306"/>
              <a:gd name="connsiteX1" fmla="*/ 87143 w 363368"/>
              <a:gd name="connsiteY1" fmla="*/ 149225 h 418306"/>
              <a:gd name="connsiteX2" fmla="*/ 6180 w 363368"/>
              <a:gd name="connsiteY2" fmla="*/ 418306 h 418306"/>
              <a:gd name="connsiteX0" fmla="*/ 357188 w 357188"/>
              <a:gd name="connsiteY0" fmla="*/ 0 h 418306"/>
              <a:gd name="connsiteX1" fmla="*/ 80963 w 357188"/>
              <a:gd name="connsiteY1" fmla="*/ 149225 h 418306"/>
              <a:gd name="connsiteX2" fmla="*/ 0 w 357188"/>
              <a:gd name="connsiteY2" fmla="*/ 418306 h 418306"/>
              <a:gd name="connsiteX0" fmla="*/ 357188 w 357188"/>
              <a:gd name="connsiteY0" fmla="*/ 0 h 418306"/>
              <a:gd name="connsiteX1" fmla="*/ 95250 w 357188"/>
              <a:gd name="connsiteY1" fmla="*/ 137319 h 418306"/>
              <a:gd name="connsiteX2" fmla="*/ 0 w 357188"/>
              <a:gd name="connsiteY2" fmla="*/ 418306 h 418306"/>
              <a:gd name="connsiteX0" fmla="*/ 428625 w 428625"/>
              <a:gd name="connsiteY0" fmla="*/ 0 h 551656"/>
              <a:gd name="connsiteX1" fmla="*/ 166687 w 428625"/>
              <a:gd name="connsiteY1" fmla="*/ 137319 h 551656"/>
              <a:gd name="connsiteX2" fmla="*/ 0 w 428625"/>
              <a:gd name="connsiteY2" fmla="*/ 551656 h 551656"/>
              <a:gd name="connsiteX0" fmla="*/ 428625 w 428625"/>
              <a:gd name="connsiteY0" fmla="*/ 0 h 551656"/>
              <a:gd name="connsiteX1" fmla="*/ 133350 w 428625"/>
              <a:gd name="connsiteY1" fmla="*/ 201613 h 551656"/>
              <a:gd name="connsiteX2" fmla="*/ 0 w 428625"/>
              <a:gd name="connsiteY2" fmla="*/ 551656 h 551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551656">
                <a:moveTo>
                  <a:pt x="428625" y="0"/>
                </a:moveTo>
                <a:cubicBezTo>
                  <a:pt x="313531" y="35189"/>
                  <a:pt x="192881" y="131895"/>
                  <a:pt x="133350" y="201613"/>
                </a:cubicBezTo>
                <a:cubicBezTo>
                  <a:pt x="73819" y="271331"/>
                  <a:pt x="5556" y="426773"/>
                  <a:pt x="0" y="551656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任意多边形: 形状 15">
            <a:extLst>
              <a:ext uri="{FF2B5EF4-FFF2-40B4-BE49-F238E27FC236}">
                <a16:creationId xmlns:a16="http://schemas.microsoft.com/office/drawing/2014/main" id="{80CD557B-83B8-4D42-BB67-0562B63B77B0}"/>
              </a:ext>
            </a:extLst>
          </p:cNvPr>
          <p:cNvSpPr/>
          <p:nvPr/>
        </p:nvSpPr>
        <p:spPr>
          <a:xfrm>
            <a:off x="8781013" y="3251236"/>
            <a:ext cx="483395" cy="520700"/>
          </a:xfrm>
          <a:custGeom>
            <a:avLst/>
            <a:gdLst>
              <a:gd name="connsiteX0" fmla="*/ 0 w 419100"/>
              <a:gd name="connsiteY0" fmla="*/ 0 h 292100"/>
              <a:gd name="connsiteX1" fmla="*/ 158750 w 419100"/>
              <a:gd name="connsiteY1" fmla="*/ 228600 h 292100"/>
              <a:gd name="connsiteX2" fmla="*/ 419100 w 419100"/>
              <a:gd name="connsiteY2" fmla="*/ 292100 h 292100"/>
              <a:gd name="connsiteX0" fmla="*/ 0 w 309563"/>
              <a:gd name="connsiteY0" fmla="*/ 0 h 404019"/>
              <a:gd name="connsiteX1" fmla="*/ 158750 w 309563"/>
              <a:gd name="connsiteY1" fmla="*/ 228600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80169 w 309563"/>
              <a:gd name="connsiteY1" fmla="*/ 254794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09563"/>
              <a:gd name="connsiteY0" fmla="*/ 0 h 404019"/>
              <a:gd name="connsiteX1" fmla="*/ 58738 w 309563"/>
              <a:gd name="connsiteY1" fmla="*/ 278606 h 404019"/>
              <a:gd name="connsiteX2" fmla="*/ 309563 w 309563"/>
              <a:gd name="connsiteY2" fmla="*/ 404019 h 404019"/>
              <a:gd name="connsiteX0" fmla="*/ 0 w 330995"/>
              <a:gd name="connsiteY0" fmla="*/ 0 h 413544"/>
              <a:gd name="connsiteX1" fmla="*/ 80170 w 330995"/>
              <a:gd name="connsiteY1" fmla="*/ 288131 h 413544"/>
              <a:gd name="connsiteX2" fmla="*/ 330995 w 330995"/>
              <a:gd name="connsiteY2" fmla="*/ 413544 h 413544"/>
              <a:gd name="connsiteX0" fmla="*/ 0 w 483395"/>
              <a:gd name="connsiteY0" fmla="*/ 0 h 520700"/>
              <a:gd name="connsiteX1" fmla="*/ 80170 w 483395"/>
              <a:gd name="connsiteY1" fmla="*/ 288131 h 520700"/>
              <a:gd name="connsiteX2" fmla="*/ 483395 w 483395"/>
              <a:gd name="connsiteY2" fmla="*/ 520700 h 520700"/>
              <a:gd name="connsiteX0" fmla="*/ 0 w 483395"/>
              <a:gd name="connsiteY0" fmla="*/ 0 h 520700"/>
              <a:gd name="connsiteX1" fmla="*/ 137320 w 483395"/>
              <a:gd name="connsiteY1" fmla="*/ 338137 h 520700"/>
              <a:gd name="connsiteX2" fmla="*/ 483395 w 483395"/>
              <a:gd name="connsiteY2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395" h="520700">
                <a:moveTo>
                  <a:pt x="0" y="0"/>
                </a:moveTo>
                <a:cubicBezTo>
                  <a:pt x="1588" y="132820"/>
                  <a:pt x="82154" y="269213"/>
                  <a:pt x="137320" y="338137"/>
                </a:cubicBezTo>
                <a:cubicBezTo>
                  <a:pt x="192486" y="407061"/>
                  <a:pt x="388145" y="513291"/>
                  <a:pt x="483395" y="52070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: 形状 16">
            <a:extLst>
              <a:ext uri="{FF2B5EF4-FFF2-40B4-BE49-F238E27FC236}">
                <a16:creationId xmlns:a16="http://schemas.microsoft.com/office/drawing/2014/main" id="{DAE9EC8A-79BB-40B6-9501-AF2319CA380C}"/>
              </a:ext>
            </a:extLst>
          </p:cNvPr>
          <p:cNvSpPr/>
          <p:nvPr/>
        </p:nvSpPr>
        <p:spPr>
          <a:xfrm>
            <a:off x="8789746" y="2988503"/>
            <a:ext cx="658019" cy="291379"/>
          </a:xfrm>
          <a:custGeom>
            <a:avLst/>
            <a:gdLst>
              <a:gd name="connsiteX0" fmla="*/ 0 w 488950"/>
              <a:gd name="connsiteY0" fmla="*/ 196850 h 250798"/>
              <a:gd name="connsiteX1" fmla="*/ 314325 w 488950"/>
              <a:gd name="connsiteY1" fmla="*/ 238125 h 250798"/>
              <a:gd name="connsiteX2" fmla="*/ 488950 w 488950"/>
              <a:gd name="connsiteY2" fmla="*/ 0 h 250798"/>
              <a:gd name="connsiteX0" fmla="*/ 0 w 488950"/>
              <a:gd name="connsiteY0" fmla="*/ 196850 h 243234"/>
              <a:gd name="connsiteX1" fmla="*/ 295275 w 488950"/>
              <a:gd name="connsiteY1" fmla="*/ 228600 h 243234"/>
              <a:gd name="connsiteX2" fmla="*/ 488950 w 488950"/>
              <a:gd name="connsiteY2" fmla="*/ 0 h 243234"/>
              <a:gd name="connsiteX0" fmla="*/ 0 w 658019"/>
              <a:gd name="connsiteY0" fmla="*/ 265907 h 312291"/>
              <a:gd name="connsiteX1" fmla="*/ 295275 w 658019"/>
              <a:gd name="connsiteY1" fmla="*/ 297657 h 312291"/>
              <a:gd name="connsiteX2" fmla="*/ 658019 w 658019"/>
              <a:gd name="connsiteY2" fmla="*/ 0 h 312291"/>
              <a:gd name="connsiteX0" fmla="*/ 0 w 658019"/>
              <a:gd name="connsiteY0" fmla="*/ 265907 h 291379"/>
              <a:gd name="connsiteX1" fmla="*/ 371475 w 658019"/>
              <a:gd name="connsiteY1" fmla="*/ 264319 h 291379"/>
              <a:gd name="connsiteX2" fmla="*/ 658019 w 658019"/>
              <a:gd name="connsiteY2" fmla="*/ 0 h 29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8019" h="291379">
                <a:moveTo>
                  <a:pt x="0" y="265907"/>
                </a:moveTo>
                <a:cubicBezTo>
                  <a:pt x="116416" y="302948"/>
                  <a:pt x="289983" y="297127"/>
                  <a:pt x="371475" y="264319"/>
                </a:cubicBezTo>
                <a:cubicBezTo>
                  <a:pt x="452967" y="231511"/>
                  <a:pt x="611452" y="102658"/>
                  <a:pt x="658019" y="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3897D88-5157-4EF9-8D90-8CEB4FB5D5AB}"/>
              </a:ext>
            </a:extLst>
          </p:cNvPr>
          <p:cNvSpPr txBox="1"/>
          <p:nvPr/>
        </p:nvSpPr>
        <p:spPr>
          <a:xfrm>
            <a:off x="8128293" y="3056915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④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5A4747F-C45B-4567-A3C6-0CB27C8ED8FB}"/>
              </a:ext>
            </a:extLst>
          </p:cNvPr>
          <p:cNvSpPr txBox="1"/>
          <p:nvPr/>
        </p:nvSpPr>
        <p:spPr>
          <a:xfrm>
            <a:off x="8954125" y="3244474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20A5781-C851-427B-98FD-070F219A3820}"/>
              </a:ext>
            </a:extLst>
          </p:cNvPr>
          <p:cNvSpPr txBox="1"/>
          <p:nvPr/>
        </p:nvSpPr>
        <p:spPr>
          <a:xfrm>
            <a:off x="8326654" y="2646551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⑤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F862311-4CB3-4970-BB8D-81AE5B3BE4C6}"/>
              </a:ext>
            </a:extLst>
          </p:cNvPr>
          <p:cNvSpPr txBox="1"/>
          <p:nvPr/>
        </p:nvSpPr>
        <p:spPr>
          <a:xfrm>
            <a:off x="8849143" y="2713690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68" name="任意多边形: 形状 2">
            <a:extLst>
              <a:ext uri="{FF2B5EF4-FFF2-40B4-BE49-F238E27FC236}">
                <a16:creationId xmlns:a16="http://schemas.microsoft.com/office/drawing/2014/main" id="{877ABC54-82C8-41C8-B6F4-0B6B06E2AF8B}"/>
              </a:ext>
            </a:extLst>
          </p:cNvPr>
          <p:cNvSpPr/>
          <p:nvPr/>
        </p:nvSpPr>
        <p:spPr>
          <a:xfrm>
            <a:off x="8688451" y="2014781"/>
            <a:ext cx="1262547" cy="803752"/>
          </a:xfrm>
          <a:custGeom>
            <a:avLst/>
            <a:gdLst>
              <a:gd name="connsiteX0" fmla="*/ 0 w 1022858"/>
              <a:gd name="connsiteY0" fmla="*/ 389858 h 955008"/>
              <a:gd name="connsiteX1" fmla="*/ 889000 w 1022858"/>
              <a:gd name="connsiteY1" fmla="*/ 21558 h 955008"/>
              <a:gd name="connsiteX2" fmla="*/ 1003300 w 1022858"/>
              <a:gd name="connsiteY2" fmla="*/ 955008 h 955008"/>
              <a:gd name="connsiteX0" fmla="*/ 0 w 1064214"/>
              <a:gd name="connsiteY0" fmla="*/ 396415 h 1075865"/>
              <a:gd name="connsiteX1" fmla="*/ 889000 w 1064214"/>
              <a:gd name="connsiteY1" fmla="*/ 28115 h 1075865"/>
              <a:gd name="connsiteX2" fmla="*/ 1054100 w 1064214"/>
              <a:gd name="connsiteY2" fmla="*/ 1075865 h 1075865"/>
              <a:gd name="connsiteX0" fmla="*/ 0 w 1132430"/>
              <a:gd name="connsiteY0" fmla="*/ 396415 h 1075865"/>
              <a:gd name="connsiteX1" fmla="*/ 955675 w 1132430"/>
              <a:gd name="connsiteY1" fmla="*/ 28115 h 1075865"/>
              <a:gd name="connsiteX2" fmla="*/ 1120775 w 1132430"/>
              <a:gd name="connsiteY2" fmla="*/ 1075865 h 1075865"/>
              <a:gd name="connsiteX0" fmla="*/ 0 w 1192646"/>
              <a:gd name="connsiteY0" fmla="*/ 191719 h 871169"/>
              <a:gd name="connsiteX1" fmla="*/ 1095375 w 1192646"/>
              <a:gd name="connsiteY1" fmla="*/ 74244 h 871169"/>
              <a:gd name="connsiteX2" fmla="*/ 1120775 w 1192646"/>
              <a:gd name="connsiteY2" fmla="*/ 871169 h 871169"/>
              <a:gd name="connsiteX0" fmla="*/ 0 w 1192646"/>
              <a:gd name="connsiteY0" fmla="*/ 171805 h 851255"/>
              <a:gd name="connsiteX1" fmla="*/ 1095375 w 1192646"/>
              <a:gd name="connsiteY1" fmla="*/ 54330 h 851255"/>
              <a:gd name="connsiteX2" fmla="*/ 1120775 w 1192646"/>
              <a:gd name="connsiteY2" fmla="*/ 851255 h 851255"/>
              <a:gd name="connsiteX0" fmla="*/ 0 w 1233298"/>
              <a:gd name="connsiteY0" fmla="*/ 121829 h 801279"/>
              <a:gd name="connsiteX1" fmla="*/ 1152525 w 1233298"/>
              <a:gd name="connsiteY1" fmla="*/ 80554 h 801279"/>
              <a:gd name="connsiteX2" fmla="*/ 1120775 w 1233298"/>
              <a:gd name="connsiteY2" fmla="*/ 801279 h 801279"/>
              <a:gd name="connsiteX0" fmla="*/ 0 w 1224843"/>
              <a:gd name="connsiteY0" fmla="*/ 151416 h 830866"/>
              <a:gd name="connsiteX1" fmla="*/ 1152525 w 1224843"/>
              <a:gd name="connsiteY1" fmla="*/ 110141 h 830866"/>
              <a:gd name="connsiteX2" fmla="*/ 1120775 w 1224843"/>
              <a:gd name="connsiteY2" fmla="*/ 830866 h 830866"/>
              <a:gd name="connsiteX0" fmla="*/ 0 w 1262547"/>
              <a:gd name="connsiteY0" fmla="*/ 124302 h 803752"/>
              <a:gd name="connsiteX1" fmla="*/ 1200150 w 1262547"/>
              <a:gd name="connsiteY1" fmla="*/ 130652 h 803752"/>
              <a:gd name="connsiteX2" fmla="*/ 1120775 w 1262547"/>
              <a:gd name="connsiteY2" fmla="*/ 803752 h 80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2547" h="803752">
                <a:moveTo>
                  <a:pt x="0" y="124302"/>
                </a:moveTo>
                <a:cubicBezTo>
                  <a:pt x="337078" y="-30744"/>
                  <a:pt x="1032404" y="-54028"/>
                  <a:pt x="1200150" y="130652"/>
                </a:cubicBezTo>
                <a:cubicBezTo>
                  <a:pt x="1367896" y="315332"/>
                  <a:pt x="1147233" y="384123"/>
                  <a:pt x="1120775" y="80375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: 形状 3">
            <a:extLst>
              <a:ext uri="{FF2B5EF4-FFF2-40B4-BE49-F238E27FC236}">
                <a16:creationId xmlns:a16="http://schemas.microsoft.com/office/drawing/2014/main" id="{3E5C1008-FE05-4115-9B51-4F4656BEB29A}"/>
              </a:ext>
            </a:extLst>
          </p:cNvPr>
          <p:cNvSpPr/>
          <p:nvPr/>
        </p:nvSpPr>
        <p:spPr>
          <a:xfrm>
            <a:off x="9567927" y="2815359"/>
            <a:ext cx="637919" cy="1228725"/>
          </a:xfrm>
          <a:custGeom>
            <a:avLst/>
            <a:gdLst>
              <a:gd name="connsiteX0" fmla="*/ 69850 w 895587"/>
              <a:gd name="connsiteY0" fmla="*/ 0 h 1238250"/>
              <a:gd name="connsiteX1" fmla="*/ 895350 w 895587"/>
              <a:gd name="connsiteY1" fmla="*/ 692150 h 1238250"/>
              <a:gd name="connsiteX2" fmla="*/ 0 w 895587"/>
              <a:gd name="connsiteY2" fmla="*/ 1238250 h 1238250"/>
              <a:gd name="connsiteX0" fmla="*/ 136525 w 896365"/>
              <a:gd name="connsiteY0" fmla="*/ 0 h 1127125"/>
              <a:gd name="connsiteX1" fmla="*/ 895350 w 896365"/>
              <a:gd name="connsiteY1" fmla="*/ 581025 h 1127125"/>
              <a:gd name="connsiteX2" fmla="*/ 0 w 896365"/>
              <a:gd name="connsiteY2" fmla="*/ 1127125 h 1127125"/>
              <a:gd name="connsiteX0" fmla="*/ 250825 w 1012790"/>
              <a:gd name="connsiteY0" fmla="*/ 0 h 1228725"/>
              <a:gd name="connsiteX1" fmla="*/ 1009650 w 1012790"/>
              <a:gd name="connsiteY1" fmla="*/ 581025 h 1228725"/>
              <a:gd name="connsiteX2" fmla="*/ 0 w 1012790"/>
              <a:gd name="connsiteY2" fmla="*/ 1228725 h 1228725"/>
              <a:gd name="connsiteX0" fmla="*/ 250825 w 775392"/>
              <a:gd name="connsiteY0" fmla="*/ 0 h 1228725"/>
              <a:gd name="connsiteX1" fmla="*/ 768350 w 775392"/>
              <a:gd name="connsiteY1" fmla="*/ 885825 h 1228725"/>
              <a:gd name="connsiteX2" fmla="*/ 0 w 775392"/>
              <a:gd name="connsiteY2" fmla="*/ 1228725 h 1228725"/>
              <a:gd name="connsiteX0" fmla="*/ 250825 w 604833"/>
              <a:gd name="connsiteY0" fmla="*/ 0 h 1228725"/>
              <a:gd name="connsiteX1" fmla="*/ 577850 w 604833"/>
              <a:gd name="connsiteY1" fmla="*/ 1033462 h 1228725"/>
              <a:gd name="connsiteX2" fmla="*/ 0 w 604833"/>
              <a:gd name="connsiteY2" fmla="*/ 1228725 h 1228725"/>
              <a:gd name="connsiteX0" fmla="*/ 250825 w 651327"/>
              <a:gd name="connsiteY0" fmla="*/ 0 h 1228725"/>
              <a:gd name="connsiteX1" fmla="*/ 577850 w 651327"/>
              <a:gd name="connsiteY1" fmla="*/ 1033462 h 1228725"/>
              <a:gd name="connsiteX2" fmla="*/ 0 w 651327"/>
              <a:gd name="connsiteY2" fmla="*/ 1228725 h 1228725"/>
              <a:gd name="connsiteX0" fmla="*/ 250825 w 637919"/>
              <a:gd name="connsiteY0" fmla="*/ 0 h 1228725"/>
              <a:gd name="connsiteX1" fmla="*/ 577850 w 637919"/>
              <a:gd name="connsiteY1" fmla="*/ 1033462 h 1228725"/>
              <a:gd name="connsiteX2" fmla="*/ 0 w 637919"/>
              <a:gd name="connsiteY2" fmla="*/ 1228725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919" h="1228725">
                <a:moveTo>
                  <a:pt x="250825" y="0"/>
                </a:moveTo>
                <a:cubicBezTo>
                  <a:pt x="597958" y="157162"/>
                  <a:pt x="724429" y="800100"/>
                  <a:pt x="577850" y="1033462"/>
                </a:cubicBezTo>
                <a:cubicBezTo>
                  <a:pt x="431271" y="1266824"/>
                  <a:pt x="441854" y="1058862"/>
                  <a:pt x="0" y="122872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: 形状 4">
            <a:extLst>
              <a:ext uri="{FF2B5EF4-FFF2-40B4-BE49-F238E27FC236}">
                <a16:creationId xmlns:a16="http://schemas.microsoft.com/office/drawing/2014/main" id="{8D90EE67-F60C-49FD-9755-ADD22CD9B4B7}"/>
              </a:ext>
            </a:extLst>
          </p:cNvPr>
          <p:cNvSpPr/>
          <p:nvPr/>
        </p:nvSpPr>
        <p:spPr>
          <a:xfrm>
            <a:off x="8189977" y="4040908"/>
            <a:ext cx="1384300" cy="722680"/>
          </a:xfrm>
          <a:custGeom>
            <a:avLst/>
            <a:gdLst>
              <a:gd name="connsiteX0" fmla="*/ 952500 w 978423"/>
              <a:gd name="connsiteY0" fmla="*/ 0 h 1202502"/>
              <a:gd name="connsiteX1" fmla="*/ 857250 w 978423"/>
              <a:gd name="connsiteY1" fmla="*/ 1193800 h 1202502"/>
              <a:gd name="connsiteX2" fmla="*/ 0 w 978423"/>
              <a:gd name="connsiteY2" fmla="*/ 444500 h 1202502"/>
              <a:gd name="connsiteX0" fmla="*/ 876300 w 936213"/>
              <a:gd name="connsiteY0" fmla="*/ 0 h 1094470"/>
              <a:gd name="connsiteX1" fmla="*/ 857250 w 936213"/>
              <a:gd name="connsiteY1" fmla="*/ 1089025 h 1094470"/>
              <a:gd name="connsiteX2" fmla="*/ 0 w 936213"/>
              <a:gd name="connsiteY2" fmla="*/ 339725 h 1094470"/>
              <a:gd name="connsiteX0" fmla="*/ 1384300 w 1481044"/>
              <a:gd name="connsiteY0" fmla="*/ 0 h 1090079"/>
              <a:gd name="connsiteX1" fmla="*/ 1365250 w 1481044"/>
              <a:gd name="connsiteY1" fmla="*/ 1089025 h 1090079"/>
              <a:gd name="connsiteX2" fmla="*/ 0 w 1481044"/>
              <a:gd name="connsiteY2" fmla="*/ 168275 h 1090079"/>
              <a:gd name="connsiteX0" fmla="*/ 1384300 w 1386299"/>
              <a:gd name="connsiteY0" fmla="*/ 0 h 792800"/>
              <a:gd name="connsiteX1" fmla="*/ 831850 w 1386299"/>
              <a:gd name="connsiteY1" fmla="*/ 790575 h 792800"/>
              <a:gd name="connsiteX2" fmla="*/ 0 w 1386299"/>
              <a:gd name="connsiteY2" fmla="*/ 168275 h 792800"/>
              <a:gd name="connsiteX0" fmla="*/ 1384300 w 1384300"/>
              <a:gd name="connsiteY0" fmla="*/ 0 h 792800"/>
              <a:gd name="connsiteX1" fmla="*/ 831850 w 1384300"/>
              <a:gd name="connsiteY1" fmla="*/ 790575 h 792800"/>
              <a:gd name="connsiteX2" fmla="*/ 0 w 1384300"/>
              <a:gd name="connsiteY2" fmla="*/ 168275 h 792800"/>
              <a:gd name="connsiteX0" fmla="*/ 1384300 w 1384300"/>
              <a:gd name="connsiteY0" fmla="*/ 0 h 736234"/>
              <a:gd name="connsiteX1" fmla="*/ 717550 w 1384300"/>
              <a:gd name="connsiteY1" fmla="*/ 733425 h 736234"/>
              <a:gd name="connsiteX2" fmla="*/ 0 w 1384300"/>
              <a:gd name="connsiteY2" fmla="*/ 168275 h 736234"/>
              <a:gd name="connsiteX0" fmla="*/ 1384300 w 1384300"/>
              <a:gd name="connsiteY0" fmla="*/ 0 h 752223"/>
              <a:gd name="connsiteX1" fmla="*/ 717550 w 1384300"/>
              <a:gd name="connsiteY1" fmla="*/ 733425 h 752223"/>
              <a:gd name="connsiteX2" fmla="*/ 0 w 1384300"/>
              <a:gd name="connsiteY2" fmla="*/ 168275 h 752223"/>
              <a:gd name="connsiteX0" fmla="*/ 1384300 w 1384300"/>
              <a:gd name="connsiteY0" fmla="*/ 0 h 729603"/>
              <a:gd name="connsiteX1" fmla="*/ 536575 w 1384300"/>
              <a:gd name="connsiteY1" fmla="*/ 709612 h 729603"/>
              <a:gd name="connsiteX2" fmla="*/ 0 w 1384300"/>
              <a:gd name="connsiteY2" fmla="*/ 168275 h 729603"/>
              <a:gd name="connsiteX0" fmla="*/ 1384300 w 1384300"/>
              <a:gd name="connsiteY0" fmla="*/ 0 h 722680"/>
              <a:gd name="connsiteX1" fmla="*/ 536575 w 1384300"/>
              <a:gd name="connsiteY1" fmla="*/ 709612 h 722680"/>
              <a:gd name="connsiteX2" fmla="*/ 0 w 1384300"/>
              <a:gd name="connsiteY2" fmla="*/ 168275 h 722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300" h="722680">
                <a:moveTo>
                  <a:pt x="1384300" y="0"/>
                </a:moveTo>
                <a:cubicBezTo>
                  <a:pt x="1330325" y="355071"/>
                  <a:pt x="772054" y="805391"/>
                  <a:pt x="536575" y="709612"/>
                </a:cubicBezTo>
                <a:cubicBezTo>
                  <a:pt x="301096" y="613833"/>
                  <a:pt x="349250" y="579966"/>
                  <a:pt x="0" y="16827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任意多边形: 形状 5">
            <a:extLst>
              <a:ext uri="{FF2B5EF4-FFF2-40B4-BE49-F238E27FC236}">
                <a16:creationId xmlns:a16="http://schemas.microsoft.com/office/drawing/2014/main" id="{D80E6F50-C33D-43C0-91FB-5B46CB1346AD}"/>
              </a:ext>
            </a:extLst>
          </p:cNvPr>
          <p:cNvSpPr/>
          <p:nvPr/>
        </p:nvSpPr>
        <p:spPr>
          <a:xfrm>
            <a:off x="7351217" y="3015383"/>
            <a:ext cx="860985" cy="1200150"/>
          </a:xfrm>
          <a:custGeom>
            <a:avLst/>
            <a:gdLst>
              <a:gd name="connsiteX0" fmla="*/ 1526029 w 1526029"/>
              <a:gd name="connsiteY0" fmla="*/ 971550 h 1153499"/>
              <a:gd name="connsiteX1" fmla="*/ 46479 w 1526029"/>
              <a:gd name="connsiteY1" fmla="*/ 1079500 h 1153499"/>
              <a:gd name="connsiteX2" fmla="*/ 516379 w 1526029"/>
              <a:gd name="connsiteY2" fmla="*/ 0 h 1153499"/>
              <a:gd name="connsiteX0" fmla="*/ 1025350 w 1025350"/>
              <a:gd name="connsiteY0" fmla="*/ 800100 h 1114801"/>
              <a:gd name="connsiteX1" fmla="*/ 18875 w 1025350"/>
              <a:gd name="connsiteY1" fmla="*/ 1079500 h 1114801"/>
              <a:gd name="connsiteX2" fmla="*/ 488775 w 1025350"/>
              <a:gd name="connsiteY2" fmla="*/ 0 h 1114801"/>
              <a:gd name="connsiteX0" fmla="*/ 1024341 w 1024341"/>
              <a:gd name="connsiteY0" fmla="*/ 1200150 h 1540551"/>
              <a:gd name="connsiteX1" fmla="*/ 17866 w 1024341"/>
              <a:gd name="connsiteY1" fmla="*/ 1479550 h 1540551"/>
              <a:gd name="connsiteX2" fmla="*/ 497291 w 1024341"/>
              <a:gd name="connsiteY2" fmla="*/ 0 h 1540551"/>
              <a:gd name="connsiteX0" fmla="*/ 850434 w 850434"/>
              <a:gd name="connsiteY0" fmla="*/ 1200150 h 1229266"/>
              <a:gd name="connsiteX1" fmla="*/ 37634 w 850434"/>
              <a:gd name="connsiteY1" fmla="*/ 768350 h 1229266"/>
              <a:gd name="connsiteX2" fmla="*/ 323384 w 850434"/>
              <a:gd name="connsiteY2" fmla="*/ 0 h 1229266"/>
              <a:gd name="connsiteX0" fmla="*/ 814302 w 814302"/>
              <a:gd name="connsiteY0" fmla="*/ 1200150 h 1229448"/>
              <a:gd name="connsiteX1" fmla="*/ 1502 w 814302"/>
              <a:gd name="connsiteY1" fmla="*/ 768350 h 1229448"/>
              <a:gd name="connsiteX2" fmla="*/ 287252 w 814302"/>
              <a:gd name="connsiteY2" fmla="*/ 0 h 1229448"/>
              <a:gd name="connsiteX0" fmla="*/ 842697 w 842697"/>
              <a:gd name="connsiteY0" fmla="*/ 1200150 h 1219669"/>
              <a:gd name="connsiteX1" fmla="*/ 1322 w 842697"/>
              <a:gd name="connsiteY1" fmla="*/ 530225 h 1219669"/>
              <a:gd name="connsiteX2" fmla="*/ 315647 w 842697"/>
              <a:gd name="connsiteY2" fmla="*/ 0 h 1219669"/>
              <a:gd name="connsiteX0" fmla="*/ 841957 w 841957"/>
              <a:gd name="connsiteY0" fmla="*/ 1200150 h 1200150"/>
              <a:gd name="connsiteX1" fmla="*/ 582 w 841957"/>
              <a:gd name="connsiteY1" fmla="*/ 530225 h 1200150"/>
              <a:gd name="connsiteX2" fmla="*/ 314907 w 841957"/>
              <a:gd name="connsiteY2" fmla="*/ 0 h 1200150"/>
              <a:gd name="connsiteX0" fmla="*/ 860985 w 860985"/>
              <a:gd name="connsiteY0" fmla="*/ 1200150 h 1200150"/>
              <a:gd name="connsiteX1" fmla="*/ 560 w 860985"/>
              <a:gd name="connsiteY1" fmla="*/ 649287 h 1200150"/>
              <a:gd name="connsiteX2" fmla="*/ 333935 w 860985"/>
              <a:gd name="connsiteY2" fmla="*/ 0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0985" h="1200150">
                <a:moveTo>
                  <a:pt x="860985" y="1200150"/>
                </a:moveTo>
                <a:cubicBezTo>
                  <a:pt x="505384" y="1192212"/>
                  <a:pt x="-19548" y="852487"/>
                  <a:pt x="560" y="649287"/>
                </a:cubicBezTo>
                <a:cubicBezTo>
                  <a:pt x="20668" y="446087"/>
                  <a:pt x="14847" y="458787"/>
                  <a:pt x="333935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任意多边形: 形状 6">
            <a:extLst>
              <a:ext uri="{FF2B5EF4-FFF2-40B4-BE49-F238E27FC236}">
                <a16:creationId xmlns:a16="http://schemas.microsoft.com/office/drawing/2014/main" id="{5CC54C78-BA98-414D-8C12-193924883087}"/>
              </a:ext>
            </a:extLst>
          </p:cNvPr>
          <p:cNvSpPr/>
          <p:nvPr/>
        </p:nvSpPr>
        <p:spPr>
          <a:xfrm>
            <a:off x="7624146" y="1914881"/>
            <a:ext cx="1070657" cy="1081452"/>
          </a:xfrm>
          <a:custGeom>
            <a:avLst/>
            <a:gdLst>
              <a:gd name="connsiteX0" fmla="*/ 546296 w 1365446"/>
              <a:gd name="connsiteY0" fmla="*/ 1322096 h 1322096"/>
              <a:gd name="connsiteX1" fmla="*/ 31946 w 1365446"/>
              <a:gd name="connsiteY1" fmla="*/ 134646 h 1322096"/>
              <a:gd name="connsiteX2" fmla="*/ 1365446 w 1365446"/>
              <a:gd name="connsiteY2" fmla="*/ 77496 h 1322096"/>
              <a:gd name="connsiteX0" fmla="*/ 558741 w 1590616"/>
              <a:gd name="connsiteY0" fmla="*/ 1352444 h 1352444"/>
              <a:gd name="connsiteX1" fmla="*/ 44391 w 1590616"/>
              <a:gd name="connsiteY1" fmla="*/ 164994 h 1352444"/>
              <a:gd name="connsiteX2" fmla="*/ 1590616 w 1590616"/>
              <a:gd name="connsiteY2" fmla="*/ 57044 h 1352444"/>
              <a:gd name="connsiteX0" fmla="*/ 588889 w 1585839"/>
              <a:gd name="connsiteY0" fmla="*/ 937239 h 937239"/>
              <a:gd name="connsiteX1" fmla="*/ 39614 w 1585839"/>
              <a:gd name="connsiteY1" fmla="*/ 146664 h 937239"/>
              <a:gd name="connsiteX2" fmla="*/ 1585839 w 1585839"/>
              <a:gd name="connsiteY2" fmla="*/ 38714 h 937239"/>
              <a:gd name="connsiteX0" fmla="*/ 197896 w 1194846"/>
              <a:gd name="connsiteY0" fmla="*/ 1068964 h 1068964"/>
              <a:gd name="connsiteX1" fmla="*/ 175671 w 1194846"/>
              <a:gd name="connsiteY1" fmla="*/ 56139 h 1068964"/>
              <a:gd name="connsiteX2" fmla="*/ 1194846 w 1194846"/>
              <a:gd name="connsiteY2" fmla="*/ 170439 h 1068964"/>
              <a:gd name="connsiteX0" fmla="*/ 124040 w 1120990"/>
              <a:gd name="connsiteY0" fmla="*/ 1138305 h 1138305"/>
              <a:gd name="connsiteX1" fmla="*/ 363752 w 1120990"/>
              <a:gd name="connsiteY1" fmla="*/ 44518 h 1138305"/>
              <a:gd name="connsiteX2" fmla="*/ 1120990 w 1120990"/>
              <a:gd name="connsiteY2" fmla="*/ 239780 h 1138305"/>
              <a:gd name="connsiteX0" fmla="*/ 152230 w 1149180"/>
              <a:gd name="connsiteY0" fmla="*/ 1093854 h 1093854"/>
              <a:gd name="connsiteX1" fmla="*/ 391942 w 1149180"/>
              <a:gd name="connsiteY1" fmla="*/ 67 h 1093854"/>
              <a:gd name="connsiteX2" fmla="*/ 1149180 w 1149180"/>
              <a:gd name="connsiteY2" fmla="*/ 195329 h 1093854"/>
              <a:gd name="connsiteX0" fmla="*/ 144082 w 1141032"/>
              <a:gd name="connsiteY0" fmla="*/ 1093854 h 1093854"/>
              <a:gd name="connsiteX1" fmla="*/ 417131 w 1141032"/>
              <a:gd name="connsiteY1" fmla="*/ 67 h 1093854"/>
              <a:gd name="connsiteX2" fmla="*/ 1141032 w 1141032"/>
              <a:gd name="connsiteY2" fmla="*/ 195329 h 1093854"/>
              <a:gd name="connsiteX0" fmla="*/ 151046 w 1147996"/>
              <a:gd name="connsiteY0" fmla="*/ 1096832 h 1096832"/>
              <a:gd name="connsiteX1" fmla="*/ 424095 w 1147996"/>
              <a:gd name="connsiteY1" fmla="*/ 3045 h 1096832"/>
              <a:gd name="connsiteX2" fmla="*/ 1147996 w 1147996"/>
              <a:gd name="connsiteY2" fmla="*/ 198307 h 1096832"/>
              <a:gd name="connsiteX0" fmla="*/ 128925 w 1125875"/>
              <a:gd name="connsiteY0" fmla="*/ 1096832 h 1096832"/>
              <a:gd name="connsiteX1" fmla="*/ 401974 w 1125875"/>
              <a:gd name="connsiteY1" fmla="*/ 3045 h 1096832"/>
              <a:gd name="connsiteX2" fmla="*/ 1125875 w 1125875"/>
              <a:gd name="connsiteY2" fmla="*/ 198307 h 1096832"/>
              <a:gd name="connsiteX0" fmla="*/ 117796 w 1114746"/>
              <a:gd name="connsiteY0" fmla="*/ 1087491 h 1087491"/>
              <a:gd name="connsiteX1" fmla="*/ 452758 w 1114746"/>
              <a:gd name="connsiteY1" fmla="*/ 3229 h 1087491"/>
              <a:gd name="connsiteX2" fmla="*/ 1114746 w 1114746"/>
              <a:gd name="connsiteY2" fmla="*/ 188966 h 1087491"/>
              <a:gd name="connsiteX0" fmla="*/ 107971 w 1109683"/>
              <a:gd name="connsiteY0" fmla="*/ 1099431 h 1099431"/>
              <a:gd name="connsiteX1" fmla="*/ 447695 w 1109683"/>
              <a:gd name="connsiteY1" fmla="*/ 43744 h 1099431"/>
              <a:gd name="connsiteX2" fmla="*/ 1109683 w 1109683"/>
              <a:gd name="connsiteY2" fmla="*/ 229481 h 1099431"/>
              <a:gd name="connsiteX0" fmla="*/ 52637 w 1054349"/>
              <a:gd name="connsiteY0" fmla="*/ 1099431 h 1099431"/>
              <a:gd name="connsiteX1" fmla="*/ 392361 w 1054349"/>
              <a:gd name="connsiteY1" fmla="*/ 43744 h 1099431"/>
              <a:gd name="connsiteX2" fmla="*/ 1054349 w 1054349"/>
              <a:gd name="connsiteY2" fmla="*/ 229481 h 1099431"/>
              <a:gd name="connsiteX0" fmla="*/ 53124 w 1054836"/>
              <a:gd name="connsiteY0" fmla="*/ 1116338 h 1116338"/>
              <a:gd name="connsiteX1" fmla="*/ 388085 w 1054836"/>
              <a:gd name="connsiteY1" fmla="*/ 41601 h 1116338"/>
              <a:gd name="connsiteX2" fmla="*/ 1054836 w 1054836"/>
              <a:gd name="connsiteY2" fmla="*/ 246388 h 1116338"/>
              <a:gd name="connsiteX0" fmla="*/ 68945 w 1070657"/>
              <a:gd name="connsiteY0" fmla="*/ 1082035 h 1082035"/>
              <a:gd name="connsiteX1" fmla="*/ 403906 w 1070657"/>
              <a:gd name="connsiteY1" fmla="*/ 7298 h 1082035"/>
              <a:gd name="connsiteX2" fmla="*/ 1070657 w 1070657"/>
              <a:gd name="connsiteY2" fmla="*/ 212085 h 1082035"/>
              <a:gd name="connsiteX0" fmla="*/ 68945 w 1070657"/>
              <a:gd name="connsiteY0" fmla="*/ 1081452 h 1081452"/>
              <a:gd name="connsiteX1" fmla="*/ 403906 w 1070657"/>
              <a:gd name="connsiteY1" fmla="*/ 6715 h 1081452"/>
              <a:gd name="connsiteX2" fmla="*/ 1070657 w 1070657"/>
              <a:gd name="connsiteY2" fmla="*/ 211502 h 108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0657" h="1081452">
                <a:moveTo>
                  <a:pt x="68945" y="1081452"/>
                </a:moveTo>
                <a:cubicBezTo>
                  <a:pt x="-118380" y="739081"/>
                  <a:pt x="103604" y="51694"/>
                  <a:pt x="403906" y="6715"/>
                </a:cubicBezTo>
                <a:cubicBezTo>
                  <a:pt x="704208" y="-38264"/>
                  <a:pt x="710294" y="155410"/>
                  <a:pt x="1070657" y="21150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ED6D5DF-1126-41A5-97B1-4265FB5D9224}"/>
              </a:ext>
            </a:extLst>
          </p:cNvPr>
          <p:cNvSpPr txBox="1"/>
          <p:nvPr/>
        </p:nvSpPr>
        <p:spPr>
          <a:xfrm>
            <a:off x="7778411" y="1942530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⑥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EE59757-49D6-4104-BB65-6704695BE1AC}"/>
              </a:ext>
            </a:extLst>
          </p:cNvPr>
          <p:cNvSpPr txBox="1"/>
          <p:nvPr/>
        </p:nvSpPr>
        <p:spPr>
          <a:xfrm>
            <a:off x="7294733" y="3429721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⑦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A56227C-2B12-467B-B422-0AD5F22DCD19}"/>
              </a:ext>
            </a:extLst>
          </p:cNvPr>
          <p:cNvSpPr txBox="1"/>
          <p:nvPr/>
        </p:nvSpPr>
        <p:spPr>
          <a:xfrm>
            <a:off x="9756754" y="3475306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⑨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FF109D5-3CC0-44FD-8904-69689D862F3C}"/>
              </a:ext>
            </a:extLst>
          </p:cNvPr>
          <p:cNvSpPr txBox="1"/>
          <p:nvPr/>
        </p:nvSpPr>
        <p:spPr>
          <a:xfrm>
            <a:off x="9444595" y="2055179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⑩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C5CFEE0-1C60-4F28-A437-0C85C29BD86C}"/>
              </a:ext>
            </a:extLst>
          </p:cNvPr>
          <p:cNvSpPr txBox="1"/>
          <p:nvPr/>
        </p:nvSpPr>
        <p:spPr>
          <a:xfrm>
            <a:off x="8613068" y="4328590"/>
            <a:ext cx="49244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⑧</a:t>
            </a:r>
          </a:p>
        </p:txBody>
      </p:sp>
      <p:sp>
        <p:nvSpPr>
          <p:cNvPr id="4" name="任意多边形 3"/>
          <p:cNvSpPr/>
          <p:nvPr/>
        </p:nvSpPr>
        <p:spPr>
          <a:xfrm>
            <a:off x="4929362" y="2815126"/>
            <a:ext cx="329184" cy="146304"/>
          </a:xfrm>
          <a:custGeom>
            <a:avLst/>
            <a:gdLst>
              <a:gd name="connsiteX0" fmla="*/ 0 w 329184"/>
              <a:gd name="connsiteY0" fmla="*/ 175914 h 175914"/>
              <a:gd name="connsiteX1" fmla="*/ 118872 w 329184"/>
              <a:gd name="connsiteY1" fmla="*/ 2178 h 175914"/>
              <a:gd name="connsiteX2" fmla="*/ 246888 w 329184"/>
              <a:gd name="connsiteY2" fmla="*/ 75330 h 175914"/>
              <a:gd name="connsiteX3" fmla="*/ 329184 w 329184"/>
              <a:gd name="connsiteY3" fmla="*/ 29610 h 175914"/>
              <a:gd name="connsiteX0" fmla="*/ 0 w 329184"/>
              <a:gd name="connsiteY0" fmla="*/ 146304 h 146304"/>
              <a:gd name="connsiteX1" fmla="*/ 96647 w 329184"/>
              <a:gd name="connsiteY1" fmla="*/ 32893 h 146304"/>
              <a:gd name="connsiteX2" fmla="*/ 246888 w 329184"/>
              <a:gd name="connsiteY2" fmla="*/ 45720 h 146304"/>
              <a:gd name="connsiteX3" fmla="*/ 329184 w 329184"/>
              <a:gd name="connsiteY3" fmla="*/ 0 h 146304"/>
              <a:gd name="connsiteX0" fmla="*/ 0 w 329184"/>
              <a:gd name="connsiteY0" fmla="*/ 146304 h 146304"/>
              <a:gd name="connsiteX1" fmla="*/ 96647 w 329184"/>
              <a:gd name="connsiteY1" fmla="*/ 32893 h 146304"/>
              <a:gd name="connsiteX2" fmla="*/ 243713 w 329184"/>
              <a:gd name="connsiteY2" fmla="*/ 55245 h 146304"/>
              <a:gd name="connsiteX3" fmla="*/ 329184 w 329184"/>
              <a:gd name="connsiteY3" fmla="*/ 0 h 14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184" h="146304">
                <a:moveTo>
                  <a:pt x="0" y="146304"/>
                </a:moveTo>
                <a:cubicBezTo>
                  <a:pt x="38862" y="67818"/>
                  <a:pt x="56028" y="48069"/>
                  <a:pt x="96647" y="32893"/>
                </a:cubicBezTo>
                <a:cubicBezTo>
                  <a:pt x="137266" y="17717"/>
                  <a:pt x="204957" y="60727"/>
                  <a:pt x="243713" y="55245"/>
                </a:cubicBezTo>
                <a:cubicBezTo>
                  <a:pt x="282469" y="49763"/>
                  <a:pt x="305562" y="25146"/>
                  <a:pt x="329184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672825" y="3782739"/>
            <a:ext cx="1127384" cy="434975"/>
          </a:xfrm>
          <a:custGeom>
            <a:avLst/>
            <a:gdLst>
              <a:gd name="connsiteX0" fmla="*/ 1064462 w 1167735"/>
              <a:gd name="connsiteY0" fmla="*/ 825 h 435800"/>
              <a:gd name="connsiteX1" fmla="*/ 1166062 w 1167735"/>
              <a:gd name="connsiteY1" fmla="*/ 32575 h 435800"/>
              <a:gd name="connsiteX2" fmla="*/ 1067637 w 1167735"/>
              <a:gd name="connsiteY2" fmla="*/ 213550 h 435800"/>
              <a:gd name="connsiteX3" fmla="*/ 448512 w 1167735"/>
              <a:gd name="connsiteY3" fmla="*/ 302450 h 435800"/>
              <a:gd name="connsiteX4" fmla="*/ 70687 w 1167735"/>
              <a:gd name="connsiteY4" fmla="*/ 340550 h 435800"/>
              <a:gd name="connsiteX5" fmla="*/ 837 w 1167735"/>
              <a:gd name="connsiteY5" fmla="*/ 435800 h 435800"/>
              <a:gd name="connsiteX0" fmla="*/ 1063625 w 1166898"/>
              <a:gd name="connsiteY0" fmla="*/ 825 h 435800"/>
              <a:gd name="connsiteX1" fmla="*/ 1165225 w 1166898"/>
              <a:gd name="connsiteY1" fmla="*/ 32575 h 435800"/>
              <a:gd name="connsiteX2" fmla="*/ 1066800 w 1166898"/>
              <a:gd name="connsiteY2" fmla="*/ 213550 h 435800"/>
              <a:gd name="connsiteX3" fmla="*/ 447675 w 1166898"/>
              <a:gd name="connsiteY3" fmla="*/ 302450 h 435800"/>
              <a:gd name="connsiteX4" fmla="*/ 0 w 1166898"/>
              <a:gd name="connsiteY4" fmla="*/ 435800 h 435800"/>
              <a:gd name="connsiteX0" fmla="*/ 1063625 w 1166898"/>
              <a:gd name="connsiteY0" fmla="*/ 825 h 435800"/>
              <a:gd name="connsiteX1" fmla="*/ 1165225 w 1166898"/>
              <a:gd name="connsiteY1" fmla="*/ 32575 h 435800"/>
              <a:gd name="connsiteX2" fmla="*/ 1066800 w 1166898"/>
              <a:gd name="connsiteY2" fmla="*/ 213550 h 435800"/>
              <a:gd name="connsiteX3" fmla="*/ 447675 w 1166898"/>
              <a:gd name="connsiteY3" fmla="*/ 302450 h 435800"/>
              <a:gd name="connsiteX4" fmla="*/ 0 w 1166898"/>
              <a:gd name="connsiteY4" fmla="*/ 435800 h 435800"/>
              <a:gd name="connsiteX0" fmla="*/ 1063625 w 1168106"/>
              <a:gd name="connsiteY0" fmla="*/ 825 h 435800"/>
              <a:gd name="connsiteX1" fmla="*/ 1165225 w 1168106"/>
              <a:gd name="connsiteY1" fmla="*/ 32575 h 435800"/>
              <a:gd name="connsiteX2" fmla="*/ 1066800 w 1168106"/>
              <a:gd name="connsiteY2" fmla="*/ 213550 h 435800"/>
              <a:gd name="connsiteX3" fmla="*/ 406400 w 1168106"/>
              <a:gd name="connsiteY3" fmla="*/ 346900 h 435800"/>
              <a:gd name="connsiteX4" fmla="*/ 0 w 1168106"/>
              <a:gd name="connsiteY4" fmla="*/ 435800 h 435800"/>
              <a:gd name="connsiteX0" fmla="*/ 1063625 w 1166222"/>
              <a:gd name="connsiteY0" fmla="*/ 3645 h 438620"/>
              <a:gd name="connsiteX1" fmla="*/ 1165225 w 1166222"/>
              <a:gd name="connsiteY1" fmla="*/ 35395 h 438620"/>
              <a:gd name="connsiteX2" fmla="*/ 1006475 w 1166222"/>
              <a:gd name="connsiteY2" fmla="*/ 295745 h 438620"/>
              <a:gd name="connsiteX3" fmla="*/ 406400 w 1166222"/>
              <a:gd name="connsiteY3" fmla="*/ 349720 h 438620"/>
              <a:gd name="connsiteX4" fmla="*/ 0 w 1166222"/>
              <a:gd name="connsiteY4" fmla="*/ 438620 h 438620"/>
              <a:gd name="connsiteX0" fmla="*/ 1063625 w 1175626"/>
              <a:gd name="connsiteY0" fmla="*/ 42 h 435017"/>
              <a:gd name="connsiteX1" fmla="*/ 1174750 w 1175626"/>
              <a:gd name="connsiteY1" fmla="*/ 107992 h 435017"/>
              <a:gd name="connsiteX2" fmla="*/ 1006475 w 1175626"/>
              <a:gd name="connsiteY2" fmla="*/ 292142 h 435017"/>
              <a:gd name="connsiteX3" fmla="*/ 406400 w 1175626"/>
              <a:gd name="connsiteY3" fmla="*/ 346117 h 435017"/>
              <a:gd name="connsiteX4" fmla="*/ 0 w 1175626"/>
              <a:gd name="connsiteY4" fmla="*/ 435017 h 435017"/>
              <a:gd name="connsiteX0" fmla="*/ 1063625 w 1175839"/>
              <a:gd name="connsiteY0" fmla="*/ 0 h 434975"/>
              <a:gd name="connsiteX1" fmla="*/ 1174750 w 1175839"/>
              <a:gd name="connsiteY1" fmla="*/ 107950 h 434975"/>
              <a:gd name="connsiteX2" fmla="*/ 1006475 w 1175839"/>
              <a:gd name="connsiteY2" fmla="*/ 292100 h 434975"/>
              <a:gd name="connsiteX3" fmla="*/ 406400 w 1175839"/>
              <a:gd name="connsiteY3" fmla="*/ 346075 h 434975"/>
              <a:gd name="connsiteX4" fmla="*/ 0 w 1175839"/>
              <a:gd name="connsiteY4" fmla="*/ 434975 h 434975"/>
              <a:gd name="connsiteX0" fmla="*/ 1063625 w 1172721"/>
              <a:gd name="connsiteY0" fmla="*/ 0 h 434975"/>
              <a:gd name="connsiteX1" fmla="*/ 1171575 w 1172721"/>
              <a:gd name="connsiteY1" fmla="*/ 142875 h 434975"/>
              <a:gd name="connsiteX2" fmla="*/ 1006475 w 1172721"/>
              <a:gd name="connsiteY2" fmla="*/ 292100 h 434975"/>
              <a:gd name="connsiteX3" fmla="*/ 406400 w 1172721"/>
              <a:gd name="connsiteY3" fmla="*/ 346075 h 434975"/>
              <a:gd name="connsiteX4" fmla="*/ 0 w 1172721"/>
              <a:gd name="connsiteY4" fmla="*/ 434975 h 434975"/>
              <a:gd name="connsiteX0" fmla="*/ 1063625 w 1115708"/>
              <a:gd name="connsiteY0" fmla="*/ 0 h 434975"/>
              <a:gd name="connsiteX1" fmla="*/ 1108075 w 1115708"/>
              <a:gd name="connsiteY1" fmla="*/ 174625 h 434975"/>
              <a:gd name="connsiteX2" fmla="*/ 1006475 w 1115708"/>
              <a:gd name="connsiteY2" fmla="*/ 292100 h 434975"/>
              <a:gd name="connsiteX3" fmla="*/ 406400 w 1115708"/>
              <a:gd name="connsiteY3" fmla="*/ 346075 h 434975"/>
              <a:gd name="connsiteX4" fmla="*/ 0 w 1115708"/>
              <a:gd name="connsiteY4" fmla="*/ 434975 h 434975"/>
              <a:gd name="connsiteX0" fmla="*/ 1063625 w 1127384"/>
              <a:gd name="connsiteY0" fmla="*/ 0 h 434975"/>
              <a:gd name="connsiteX1" fmla="*/ 1108075 w 1127384"/>
              <a:gd name="connsiteY1" fmla="*/ 174625 h 434975"/>
              <a:gd name="connsiteX2" fmla="*/ 847725 w 1127384"/>
              <a:gd name="connsiteY2" fmla="*/ 311150 h 434975"/>
              <a:gd name="connsiteX3" fmla="*/ 406400 w 1127384"/>
              <a:gd name="connsiteY3" fmla="*/ 346075 h 434975"/>
              <a:gd name="connsiteX4" fmla="*/ 0 w 1127384"/>
              <a:gd name="connsiteY4" fmla="*/ 434975 h 434975"/>
              <a:gd name="connsiteX0" fmla="*/ 1063625 w 1127384"/>
              <a:gd name="connsiteY0" fmla="*/ 0 h 434975"/>
              <a:gd name="connsiteX1" fmla="*/ 1108075 w 1127384"/>
              <a:gd name="connsiteY1" fmla="*/ 174625 h 434975"/>
              <a:gd name="connsiteX2" fmla="*/ 847725 w 1127384"/>
              <a:gd name="connsiteY2" fmla="*/ 311150 h 434975"/>
              <a:gd name="connsiteX3" fmla="*/ 352425 w 1127384"/>
              <a:gd name="connsiteY3" fmla="*/ 339725 h 434975"/>
              <a:gd name="connsiteX4" fmla="*/ 0 w 1127384"/>
              <a:gd name="connsiteY4" fmla="*/ 434975 h 434975"/>
              <a:gd name="connsiteX0" fmla="*/ 1063625 w 1127384"/>
              <a:gd name="connsiteY0" fmla="*/ 0 h 434975"/>
              <a:gd name="connsiteX1" fmla="*/ 1108075 w 1127384"/>
              <a:gd name="connsiteY1" fmla="*/ 174625 h 434975"/>
              <a:gd name="connsiteX2" fmla="*/ 847725 w 1127384"/>
              <a:gd name="connsiteY2" fmla="*/ 311150 h 434975"/>
              <a:gd name="connsiteX3" fmla="*/ 352425 w 1127384"/>
              <a:gd name="connsiteY3" fmla="*/ 339725 h 434975"/>
              <a:gd name="connsiteX4" fmla="*/ 0 w 1127384"/>
              <a:gd name="connsiteY4" fmla="*/ 434975 h 434975"/>
              <a:gd name="connsiteX0" fmla="*/ 1063625 w 1127384"/>
              <a:gd name="connsiteY0" fmla="*/ 0 h 434975"/>
              <a:gd name="connsiteX1" fmla="*/ 1108075 w 1127384"/>
              <a:gd name="connsiteY1" fmla="*/ 174625 h 434975"/>
              <a:gd name="connsiteX2" fmla="*/ 847725 w 1127384"/>
              <a:gd name="connsiteY2" fmla="*/ 311150 h 434975"/>
              <a:gd name="connsiteX3" fmla="*/ 352425 w 1127384"/>
              <a:gd name="connsiteY3" fmla="*/ 339725 h 434975"/>
              <a:gd name="connsiteX4" fmla="*/ 0 w 1127384"/>
              <a:gd name="connsiteY4" fmla="*/ 434975 h 43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7384" h="434975">
                <a:moveTo>
                  <a:pt x="1063625" y="0"/>
                </a:moveTo>
                <a:cubicBezTo>
                  <a:pt x="1130035" y="52123"/>
                  <a:pt x="1144058" y="122767"/>
                  <a:pt x="1108075" y="174625"/>
                </a:cubicBezTo>
                <a:cubicBezTo>
                  <a:pt x="1072092" y="226483"/>
                  <a:pt x="973667" y="283633"/>
                  <a:pt x="847725" y="311150"/>
                </a:cubicBezTo>
                <a:cubicBezTo>
                  <a:pt x="721783" y="338667"/>
                  <a:pt x="449262" y="344488"/>
                  <a:pt x="352425" y="339725"/>
                </a:cubicBezTo>
                <a:cubicBezTo>
                  <a:pt x="255588" y="334962"/>
                  <a:pt x="83741" y="292894"/>
                  <a:pt x="0" y="43497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8220075" y="2519902"/>
            <a:ext cx="1435491" cy="1710382"/>
          </a:xfrm>
          <a:custGeom>
            <a:avLst/>
            <a:gdLst>
              <a:gd name="connsiteX0" fmla="*/ 495300 w 1435577"/>
              <a:gd name="connsiteY0" fmla="*/ 101629 h 1790729"/>
              <a:gd name="connsiteX1" fmla="*/ 984250 w 1435577"/>
              <a:gd name="connsiteY1" fmla="*/ 57179 h 1790729"/>
              <a:gd name="connsiteX2" fmla="*/ 1435100 w 1435577"/>
              <a:gd name="connsiteY2" fmla="*/ 787429 h 1790729"/>
              <a:gd name="connsiteX3" fmla="*/ 1054100 w 1435577"/>
              <a:gd name="connsiteY3" fmla="*/ 1543079 h 1790729"/>
              <a:gd name="connsiteX4" fmla="*/ 298450 w 1435577"/>
              <a:gd name="connsiteY4" fmla="*/ 1606579 h 1790729"/>
              <a:gd name="connsiteX5" fmla="*/ 0 w 1435577"/>
              <a:gd name="connsiteY5" fmla="*/ 1790729 h 1790729"/>
              <a:gd name="connsiteX0" fmla="*/ 495300 w 1435577"/>
              <a:gd name="connsiteY0" fmla="*/ 118960 h 1808060"/>
              <a:gd name="connsiteX1" fmla="*/ 984250 w 1435577"/>
              <a:gd name="connsiteY1" fmla="*/ 74510 h 1808060"/>
              <a:gd name="connsiteX2" fmla="*/ 1435100 w 1435577"/>
              <a:gd name="connsiteY2" fmla="*/ 804760 h 1808060"/>
              <a:gd name="connsiteX3" fmla="*/ 1054100 w 1435577"/>
              <a:gd name="connsiteY3" fmla="*/ 1560410 h 1808060"/>
              <a:gd name="connsiteX4" fmla="*/ 298450 w 1435577"/>
              <a:gd name="connsiteY4" fmla="*/ 1623910 h 1808060"/>
              <a:gd name="connsiteX5" fmla="*/ 0 w 1435577"/>
              <a:gd name="connsiteY5" fmla="*/ 1808060 h 1808060"/>
              <a:gd name="connsiteX0" fmla="*/ 495300 w 1435165"/>
              <a:gd name="connsiteY0" fmla="*/ 94033 h 1783133"/>
              <a:gd name="connsiteX1" fmla="*/ 1079500 w 1435165"/>
              <a:gd name="connsiteY1" fmla="*/ 97208 h 1783133"/>
              <a:gd name="connsiteX2" fmla="*/ 1435100 w 1435165"/>
              <a:gd name="connsiteY2" fmla="*/ 779833 h 1783133"/>
              <a:gd name="connsiteX3" fmla="*/ 1054100 w 1435165"/>
              <a:gd name="connsiteY3" fmla="*/ 1535483 h 1783133"/>
              <a:gd name="connsiteX4" fmla="*/ 298450 w 1435165"/>
              <a:gd name="connsiteY4" fmla="*/ 1598983 h 1783133"/>
              <a:gd name="connsiteX5" fmla="*/ 0 w 1435165"/>
              <a:gd name="connsiteY5" fmla="*/ 1783133 h 1783133"/>
              <a:gd name="connsiteX0" fmla="*/ 495300 w 1435165"/>
              <a:gd name="connsiteY0" fmla="*/ 94033 h 1783133"/>
              <a:gd name="connsiteX1" fmla="*/ 1079500 w 1435165"/>
              <a:gd name="connsiteY1" fmla="*/ 97208 h 1783133"/>
              <a:gd name="connsiteX2" fmla="*/ 1435100 w 1435165"/>
              <a:gd name="connsiteY2" fmla="*/ 779833 h 1783133"/>
              <a:gd name="connsiteX3" fmla="*/ 1054100 w 1435165"/>
              <a:gd name="connsiteY3" fmla="*/ 1548183 h 1783133"/>
              <a:gd name="connsiteX4" fmla="*/ 298450 w 1435165"/>
              <a:gd name="connsiteY4" fmla="*/ 1598983 h 1783133"/>
              <a:gd name="connsiteX5" fmla="*/ 0 w 1435165"/>
              <a:gd name="connsiteY5" fmla="*/ 1783133 h 1783133"/>
              <a:gd name="connsiteX0" fmla="*/ 495300 w 1435165"/>
              <a:gd name="connsiteY0" fmla="*/ 94033 h 1783133"/>
              <a:gd name="connsiteX1" fmla="*/ 1079500 w 1435165"/>
              <a:gd name="connsiteY1" fmla="*/ 97208 h 1783133"/>
              <a:gd name="connsiteX2" fmla="*/ 1435100 w 1435165"/>
              <a:gd name="connsiteY2" fmla="*/ 779833 h 1783133"/>
              <a:gd name="connsiteX3" fmla="*/ 1054100 w 1435165"/>
              <a:gd name="connsiteY3" fmla="*/ 1548183 h 1783133"/>
              <a:gd name="connsiteX4" fmla="*/ 285750 w 1435165"/>
              <a:gd name="connsiteY4" fmla="*/ 1640258 h 1783133"/>
              <a:gd name="connsiteX5" fmla="*/ 0 w 1435165"/>
              <a:gd name="connsiteY5" fmla="*/ 1783133 h 1783133"/>
              <a:gd name="connsiteX0" fmla="*/ 495300 w 1435165"/>
              <a:gd name="connsiteY0" fmla="*/ 94033 h 1783133"/>
              <a:gd name="connsiteX1" fmla="*/ 1079500 w 1435165"/>
              <a:gd name="connsiteY1" fmla="*/ 97208 h 1783133"/>
              <a:gd name="connsiteX2" fmla="*/ 1435100 w 1435165"/>
              <a:gd name="connsiteY2" fmla="*/ 779833 h 1783133"/>
              <a:gd name="connsiteX3" fmla="*/ 1054100 w 1435165"/>
              <a:gd name="connsiteY3" fmla="*/ 1548183 h 1783133"/>
              <a:gd name="connsiteX4" fmla="*/ 285750 w 1435165"/>
              <a:gd name="connsiteY4" fmla="*/ 1640258 h 1783133"/>
              <a:gd name="connsiteX5" fmla="*/ 0 w 1435165"/>
              <a:gd name="connsiteY5" fmla="*/ 1783133 h 1783133"/>
              <a:gd name="connsiteX0" fmla="*/ 495300 w 1435165"/>
              <a:gd name="connsiteY0" fmla="*/ 94033 h 1783133"/>
              <a:gd name="connsiteX1" fmla="*/ 1079500 w 1435165"/>
              <a:gd name="connsiteY1" fmla="*/ 97208 h 1783133"/>
              <a:gd name="connsiteX2" fmla="*/ 1435100 w 1435165"/>
              <a:gd name="connsiteY2" fmla="*/ 779833 h 1783133"/>
              <a:gd name="connsiteX3" fmla="*/ 1054100 w 1435165"/>
              <a:gd name="connsiteY3" fmla="*/ 1548183 h 1783133"/>
              <a:gd name="connsiteX4" fmla="*/ 285750 w 1435165"/>
              <a:gd name="connsiteY4" fmla="*/ 1640258 h 1783133"/>
              <a:gd name="connsiteX5" fmla="*/ 0 w 1435165"/>
              <a:gd name="connsiteY5" fmla="*/ 1783133 h 1783133"/>
              <a:gd name="connsiteX0" fmla="*/ 495300 w 1435165"/>
              <a:gd name="connsiteY0" fmla="*/ 66097 h 1755197"/>
              <a:gd name="connsiteX1" fmla="*/ 1079500 w 1435165"/>
              <a:gd name="connsiteY1" fmla="*/ 69272 h 1755197"/>
              <a:gd name="connsiteX2" fmla="*/ 1435100 w 1435165"/>
              <a:gd name="connsiteY2" fmla="*/ 751897 h 1755197"/>
              <a:gd name="connsiteX3" fmla="*/ 1054100 w 1435165"/>
              <a:gd name="connsiteY3" fmla="*/ 1520247 h 1755197"/>
              <a:gd name="connsiteX4" fmla="*/ 285750 w 1435165"/>
              <a:gd name="connsiteY4" fmla="*/ 1612322 h 1755197"/>
              <a:gd name="connsiteX5" fmla="*/ 0 w 1435165"/>
              <a:gd name="connsiteY5" fmla="*/ 1755197 h 1755197"/>
              <a:gd name="connsiteX0" fmla="*/ 495300 w 1435491"/>
              <a:gd name="connsiteY0" fmla="*/ 21282 h 1710382"/>
              <a:gd name="connsiteX1" fmla="*/ 1112838 w 1435491"/>
              <a:gd name="connsiteY1" fmla="*/ 160188 h 1710382"/>
              <a:gd name="connsiteX2" fmla="*/ 1435100 w 1435491"/>
              <a:gd name="connsiteY2" fmla="*/ 707082 h 1710382"/>
              <a:gd name="connsiteX3" fmla="*/ 1054100 w 1435491"/>
              <a:gd name="connsiteY3" fmla="*/ 1475432 h 1710382"/>
              <a:gd name="connsiteX4" fmla="*/ 285750 w 1435491"/>
              <a:gd name="connsiteY4" fmla="*/ 1567507 h 1710382"/>
              <a:gd name="connsiteX5" fmla="*/ 0 w 1435491"/>
              <a:gd name="connsiteY5" fmla="*/ 1710382 h 17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35491" h="1710382">
                <a:moveTo>
                  <a:pt x="495300" y="21282"/>
                </a:moveTo>
                <a:cubicBezTo>
                  <a:pt x="611451" y="-42218"/>
                  <a:pt x="956205" y="45888"/>
                  <a:pt x="1112838" y="160188"/>
                </a:cubicBezTo>
                <a:cubicBezTo>
                  <a:pt x="1269471" y="274488"/>
                  <a:pt x="1444890" y="487875"/>
                  <a:pt x="1435100" y="707082"/>
                </a:cubicBezTo>
                <a:cubicBezTo>
                  <a:pt x="1425310" y="926289"/>
                  <a:pt x="1318683" y="1312978"/>
                  <a:pt x="1054100" y="1475432"/>
                </a:cubicBezTo>
                <a:cubicBezTo>
                  <a:pt x="789517" y="1637886"/>
                  <a:pt x="461433" y="1528349"/>
                  <a:pt x="285750" y="1567507"/>
                </a:cubicBezTo>
                <a:cubicBezTo>
                  <a:pt x="110067" y="1606665"/>
                  <a:pt x="61383" y="1638944"/>
                  <a:pt x="0" y="1710382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7918429" y="2348208"/>
            <a:ext cx="1892321" cy="1459822"/>
          </a:xfrm>
          <a:custGeom>
            <a:avLst/>
            <a:gdLst>
              <a:gd name="connsiteX0" fmla="*/ 432541 w 1899391"/>
              <a:gd name="connsiteY0" fmla="*/ 1507451 h 1663974"/>
              <a:gd name="connsiteX1" fmla="*/ 370629 w 1899391"/>
              <a:gd name="connsiteY1" fmla="*/ 1650326 h 1663974"/>
              <a:gd name="connsiteX2" fmla="*/ 18204 w 1899391"/>
              <a:gd name="connsiteY2" fmla="*/ 1207414 h 1663974"/>
              <a:gd name="connsiteX3" fmla="*/ 151554 w 1899391"/>
              <a:gd name="connsiteY3" fmla="*/ 273964 h 1663974"/>
              <a:gd name="connsiteX4" fmla="*/ 999279 w 1899391"/>
              <a:gd name="connsiteY4" fmla="*/ 2501 h 1663974"/>
              <a:gd name="connsiteX5" fmla="*/ 1670791 w 1899391"/>
              <a:gd name="connsiteY5" fmla="*/ 388264 h 1663974"/>
              <a:gd name="connsiteX6" fmla="*/ 1899391 w 1899391"/>
              <a:gd name="connsiteY6" fmla="*/ 502564 h 1663974"/>
              <a:gd name="connsiteX0" fmla="*/ 423799 w 1890649"/>
              <a:gd name="connsiteY0" fmla="*/ 1507451 h 1592340"/>
              <a:gd name="connsiteX1" fmla="*/ 242825 w 1890649"/>
              <a:gd name="connsiteY1" fmla="*/ 1562220 h 1592340"/>
              <a:gd name="connsiteX2" fmla="*/ 9462 w 1890649"/>
              <a:gd name="connsiteY2" fmla="*/ 1207414 h 1592340"/>
              <a:gd name="connsiteX3" fmla="*/ 142812 w 1890649"/>
              <a:gd name="connsiteY3" fmla="*/ 273964 h 1592340"/>
              <a:gd name="connsiteX4" fmla="*/ 990537 w 1890649"/>
              <a:gd name="connsiteY4" fmla="*/ 2501 h 1592340"/>
              <a:gd name="connsiteX5" fmla="*/ 1662049 w 1890649"/>
              <a:gd name="connsiteY5" fmla="*/ 388264 h 1592340"/>
              <a:gd name="connsiteX6" fmla="*/ 1890649 w 1890649"/>
              <a:gd name="connsiteY6" fmla="*/ 502564 h 1592340"/>
              <a:gd name="connsiteX0" fmla="*/ 423799 w 1890649"/>
              <a:gd name="connsiteY0" fmla="*/ 1507451 h 1576071"/>
              <a:gd name="connsiteX1" fmla="*/ 242825 w 1890649"/>
              <a:gd name="connsiteY1" fmla="*/ 1562220 h 1576071"/>
              <a:gd name="connsiteX2" fmla="*/ 9462 w 1890649"/>
              <a:gd name="connsiteY2" fmla="*/ 1207414 h 1576071"/>
              <a:gd name="connsiteX3" fmla="*/ 142812 w 1890649"/>
              <a:gd name="connsiteY3" fmla="*/ 273964 h 1576071"/>
              <a:gd name="connsiteX4" fmla="*/ 990537 w 1890649"/>
              <a:gd name="connsiteY4" fmla="*/ 2501 h 1576071"/>
              <a:gd name="connsiteX5" fmla="*/ 1662049 w 1890649"/>
              <a:gd name="connsiteY5" fmla="*/ 388264 h 1576071"/>
              <a:gd name="connsiteX6" fmla="*/ 1890649 w 1890649"/>
              <a:gd name="connsiteY6" fmla="*/ 502564 h 1576071"/>
              <a:gd name="connsiteX0" fmla="*/ 416357 w 1883207"/>
              <a:gd name="connsiteY0" fmla="*/ 1507451 h 1507850"/>
              <a:gd name="connsiteX1" fmla="*/ 132989 w 1883207"/>
              <a:gd name="connsiteY1" fmla="*/ 1440776 h 1507850"/>
              <a:gd name="connsiteX2" fmla="*/ 2020 w 1883207"/>
              <a:gd name="connsiteY2" fmla="*/ 1207414 h 1507850"/>
              <a:gd name="connsiteX3" fmla="*/ 135370 w 1883207"/>
              <a:gd name="connsiteY3" fmla="*/ 273964 h 1507850"/>
              <a:gd name="connsiteX4" fmla="*/ 983095 w 1883207"/>
              <a:gd name="connsiteY4" fmla="*/ 2501 h 1507850"/>
              <a:gd name="connsiteX5" fmla="*/ 1654607 w 1883207"/>
              <a:gd name="connsiteY5" fmla="*/ 388264 h 1507850"/>
              <a:gd name="connsiteX6" fmla="*/ 1883207 w 1883207"/>
              <a:gd name="connsiteY6" fmla="*/ 502564 h 1507850"/>
              <a:gd name="connsiteX0" fmla="*/ 437102 w 1903952"/>
              <a:gd name="connsiteY0" fmla="*/ 1507451 h 1507451"/>
              <a:gd name="connsiteX1" fmla="*/ 22765 w 1903952"/>
              <a:gd name="connsiteY1" fmla="*/ 1207414 h 1507451"/>
              <a:gd name="connsiteX2" fmla="*/ 156115 w 1903952"/>
              <a:gd name="connsiteY2" fmla="*/ 273964 h 1507451"/>
              <a:gd name="connsiteX3" fmla="*/ 1003840 w 1903952"/>
              <a:gd name="connsiteY3" fmla="*/ 2501 h 1507451"/>
              <a:gd name="connsiteX4" fmla="*/ 1675352 w 1903952"/>
              <a:gd name="connsiteY4" fmla="*/ 388264 h 1507451"/>
              <a:gd name="connsiteX5" fmla="*/ 1903952 w 1903952"/>
              <a:gd name="connsiteY5" fmla="*/ 502564 h 1507451"/>
              <a:gd name="connsiteX0" fmla="*/ 425365 w 1892215"/>
              <a:gd name="connsiteY0" fmla="*/ 1505510 h 1505510"/>
              <a:gd name="connsiteX1" fmla="*/ 11028 w 1892215"/>
              <a:gd name="connsiteY1" fmla="*/ 1205473 h 1505510"/>
              <a:gd name="connsiteX2" fmla="*/ 196765 w 1892215"/>
              <a:gd name="connsiteY2" fmla="*/ 324410 h 1505510"/>
              <a:gd name="connsiteX3" fmla="*/ 992103 w 1892215"/>
              <a:gd name="connsiteY3" fmla="*/ 560 h 1505510"/>
              <a:gd name="connsiteX4" fmla="*/ 1663615 w 1892215"/>
              <a:gd name="connsiteY4" fmla="*/ 386323 h 1505510"/>
              <a:gd name="connsiteX5" fmla="*/ 1892215 w 1892215"/>
              <a:gd name="connsiteY5" fmla="*/ 500623 h 1505510"/>
              <a:gd name="connsiteX0" fmla="*/ 425471 w 1892321"/>
              <a:gd name="connsiteY0" fmla="*/ 1460461 h 1460461"/>
              <a:gd name="connsiteX1" fmla="*/ 11134 w 1892321"/>
              <a:gd name="connsiteY1" fmla="*/ 1160424 h 1460461"/>
              <a:gd name="connsiteX2" fmla="*/ 196871 w 1892321"/>
              <a:gd name="connsiteY2" fmla="*/ 279361 h 1460461"/>
              <a:gd name="connsiteX3" fmla="*/ 999353 w 1892321"/>
              <a:gd name="connsiteY3" fmla="*/ 755 h 1460461"/>
              <a:gd name="connsiteX4" fmla="*/ 1663721 w 1892321"/>
              <a:gd name="connsiteY4" fmla="*/ 341274 h 1460461"/>
              <a:gd name="connsiteX5" fmla="*/ 1892321 w 1892321"/>
              <a:gd name="connsiteY5" fmla="*/ 455574 h 1460461"/>
              <a:gd name="connsiteX0" fmla="*/ 425471 w 1892321"/>
              <a:gd name="connsiteY0" fmla="*/ 1459800 h 1459800"/>
              <a:gd name="connsiteX1" fmla="*/ 11134 w 1892321"/>
              <a:gd name="connsiteY1" fmla="*/ 1159763 h 1459800"/>
              <a:gd name="connsiteX2" fmla="*/ 196871 w 1892321"/>
              <a:gd name="connsiteY2" fmla="*/ 278700 h 1459800"/>
              <a:gd name="connsiteX3" fmla="*/ 999353 w 1892321"/>
              <a:gd name="connsiteY3" fmla="*/ 94 h 1459800"/>
              <a:gd name="connsiteX4" fmla="*/ 1618477 w 1892321"/>
              <a:gd name="connsiteY4" fmla="*/ 250126 h 1459800"/>
              <a:gd name="connsiteX5" fmla="*/ 1892321 w 1892321"/>
              <a:gd name="connsiteY5" fmla="*/ 454913 h 1459800"/>
              <a:gd name="connsiteX0" fmla="*/ 425471 w 1892321"/>
              <a:gd name="connsiteY0" fmla="*/ 1459800 h 1459822"/>
              <a:gd name="connsiteX1" fmla="*/ 11134 w 1892321"/>
              <a:gd name="connsiteY1" fmla="*/ 1159763 h 1459822"/>
              <a:gd name="connsiteX2" fmla="*/ 196871 w 1892321"/>
              <a:gd name="connsiteY2" fmla="*/ 278700 h 1459822"/>
              <a:gd name="connsiteX3" fmla="*/ 999353 w 1892321"/>
              <a:gd name="connsiteY3" fmla="*/ 94 h 1459822"/>
              <a:gd name="connsiteX4" fmla="*/ 1618477 w 1892321"/>
              <a:gd name="connsiteY4" fmla="*/ 250126 h 1459822"/>
              <a:gd name="connsiteX5" fmla="*/ 1892321 w 1892321"/>
              <a:gd name="connsiteY5" fmla="*/ 454913 h 145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92321" h="1459822">
                <a:moveTo>
                  <a:pt x="425471" y="1459800"/>
                </a:moveTo>
                <a:cubicBezTo>
                  <a:pt x="339151" y="1461586"/>
                  <a:pt x="49234" y="1356613"/>
                  <a:pt x="11134" y="1159763"/>
                </a:cubicBezTo>
                <a:cubicBezTo>
                  <a:pt x="-26966" y="962913"/>
                  <a:pt x="32168" y="471978"/>
                  <a:pt x="196871" y="278700"/>
                </a:cubicBezTo>
                <a:cubicBezTo>
                  <a:pt x="361574" y="85422"/>
                  <a:pt x="762419" y="4856"/>
                  <a:pt x="999353" y="94"/>
                </a:cubicBezTo>
                <a:cubicBezTo>
                  <a:pt x="1236287" y="-4668"/>
                  <a:pt x="1469649" y="174323"/>
                  <a:pt x="1618477" y="250126"/>
                </a:cubicBezTo>
                <a:cubicBezTo>
                  <a:pt x="1767305" y="325929"/>
                  <a:pt x="1853030" y="439435"/>
                  <a:pt x="1892321" y="45491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ACDC1AC2-C24E-44EF-B59B-2DFA1AD4716F}"/>
              </a:ext>
            </a:extLst>
          </p:cNvPr>
          <p:cNvSpPr/>
          <p:nvPr/>
        </p:nvSpPr>
        <p:spPr>
          <a:xfrm>
            <a:off x="3128424" y="2120206"/>
            <a:ext cx="2243009" cy="22430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E04ECD6C-A1A5-4582-8A8D-5C14E68F1C25}"/>
              </a:ext>
            </a:extLst>
          </p:cNvPr>
          <p:cNvSpPr/>
          <p:nvPr/>
        </p:nvSpPr>
        <p:spPr>
          <a:xfrm>
            <a:off x="3565284" y="2537721"/>
            <a:ext cx="1418322" cy="141832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ACDC1AC2-C24E-44EF-B59B-2DFA1AD4716F}"/>
              </a:ext>
            </a:extLst>
          </p:cNvPr>
          <p:cNvSpPr/>
          <p:nvPr/>
        </p:nvSpPr>
        <p:spPr>
          <a:xfrm>
            <a:off x="7647213" y="2129731"/>
            <a:ext cx="2243009" cy="2243009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E04ECD6C-A1A5-4582-8A8D-5C14E68F1C25}"/>
              </a:ext>
            </a:extLst>
          </p:cNvPr>
          <p:cNvSpPr/>
          <p:nvPr/>
        </p:nvSpPr>
        <p:spPr>
          <a:xfrm>
            <a:off x="8084073" y="2547246"/>
            <a:ext cx="1418322" cy="141832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83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4600371" y="1025995"/>
            <a:ext cx="2318332" cy="2326203"/>
            <a:chOff x="4600371" y="1025995"/>
            <a:chExt cx="2318332" cy="2326203"/>
          </a:xfrm>
        </p:grpSpPr>
        <p:sp>
          <p:nvSpPr>
            <p:cNvPr id="28" name="饼形 27"/>
            <p:cNvSpPr/>
            <p:nvPr/>
          </p:nvSpPr>
          <p:spPr>
            <a:xfrm rot="16200000">
              <a:off x="4894287" y="1348010"/>
              <a:ext cx="1713515" cy="1713515"/>
            </a:xfrm>
            <a:prstGeom prst="pie">
              <a:avLst>
                <a:gd name="adj1" fmla="val 10799998"/>
                <a:gd name="adj2" fmla="val 1620000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4600371" y="1025995"/>
              <a:ext cx="2318332" cy="2326203"/>
              <a:chOff x="4992257" y="1145739"/>
              <a:chExt cx="2318332" cy="2326203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992257" y="2235466"/>
                <a:ext cx="1236475" cy="123647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4992257" y="1145739"/>
                <a:ext cx="1236475" cy="123647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6074114" y="2235467"/>
                <a:ext cx="1236475" cy="123647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5207004" y="1145739"/>
                <a:ext cx="2103585" cy="2031730"/>
                <a:chOff x="2034308" y="1138978"/>
                <a:chExt cx="2103585" cy="2031730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2124363" y="1138978"/>
                  <a:ext cx="2013530" cy="2019858"/>
                  <a:chOff x="2124363" y="1138978"/>
                  <a:chExt cx="2013530" cy="2019858"/>
                </a:xfrm>
              </p:grpSpPr>
              <p:cxnSp>
                <p:nvCxnSpPr>
                  <p:cNvPr id="31" name="直接连接符 30"/>
                  <p:cNvCxnSpPr>
                    <a:stCxn id="34" idx="2"/>
                    <a:endCxn id="34" idx="6"/>
                  </p:cNvCxnSpPr>
                  <p:nvPr/>
                </p:nvCxnSpPr>
                <p:spPr>
                  <a:xfrm>
                    <a:off x="2124363" y="2304472"/>
                    <a:ext cx="1708728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>
                    <a:stCxn id="34" idx="0"/>
                    <a:endCxn id="34" idx="4"/>
                  </p:cNvCxnSpPr>
                  <p:nvPr/>
                </p:nvCxnSpPr>
                <p:spPr>
                  <a:xfrm>
                    <a:off x="2978727" y="1450108"/>
                    <a:ext cx="0" cy="170872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椭圆 33"/>
                  <p:cNvSpPr/>
                  <p:nvPr/>
                </p:nvSpPr>
                <p:spPr>
                  <a:xfrm>
                    <a:off x="2124363" y="1450108"/>
                    <a:ext cx="1708728" cy="1708728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cmpd="dbl">
                    <a:solidFill>
                      <a:schemeClr val="accent6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1"/>
                  <p:cNvSpPr/>
                  <p:nvPr/>
                </p:nvSpPr>
                <p:spPr>
                  <a:xfrm>
                    <a:off x="2901418" y="1138978"/>
                    <a:ext cx="1236475" cy="123647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4" name="文本框 23"/>
                <p:cNvSpPr txBox="1"/>
                <p:nvPr/>
              </p:nvSpPr>
              <p:spPr>
                <a:xfrm>
                  <a:off x="2034308" y="1452539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2034308" y="278907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>
                  <a:off x="3610606" y="2801376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3616652" y="1454475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</p:grpSp>
        </p:grpSp>
      </p:grpSp>
      <p:sp>
        <p:nvSpPr>
          <p:cNvPr id="91" name="梯形 90"/>
          <p:cNvSpPr/>
          <p:nvPr/>
        </p:nvSpPr>
        <p:spPr>
          <a:xfrm rot="2715949" flipV="1">
            <a:off x="5226051" y="1633275"/>
            <a:ext cx="1198454" cy="995098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899229" y="1025996"/>
            <a:ext cx="2318332" cy="2326203"/>
            <a:chOff x="4992257" y="1145739"/>
            <a:chExt cx="2318332" cy="2326203"/>
          </a:xfrm>
        </p:grpSpPr>
        <p:sp>
          <p:nvSpPr>
            <p:cNvPr id="41" name="椭圆 40"/>
            <p:cNvSpPr/>
            <p:nvPr/>
          </p:nvSpPr>
          <p:spPr>
            <a:xfrm>
              <a:off x="4992257" y="1145739"/>
              <a:ext cx="1236475" cy="1236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6074114" y="2235467"/>
              <a:ext cx="1236475" cy="1236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4992257" y="2235466"/>
              <a:ext cx="1236475" cy="123647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5207004" y="1145739"/>
              <a:ext cx="2103585" cy="2031730"/>
              <a:chOff x="2034308" y="1138978"/>
              <a:chExt cx="2103585" cy="2031730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2124363" y="1138978"/>
                <a:ext cx="2013530" cy="2019858"/>
                <a:chOff x="2124363" y="1138978"/>
                <a:chExt cx="2013530" cy="2019858"/>
              </a:xfrm>
            </p:grpSpPr>
            <p:cxnSp>
              <p:nvCxnSpPr>
                <p:cNvPr id="50" name="直接连接符 49"/>
                <p:cNvCxnSpPr>
                  <a:stCxn id="53" idx="0"/>
                  <a:endCxn id="53" idx="4"/>
                </p:cNvCxnSpPr>
                <p:nvPr/>
              </p:nvCxnSpPr>
              <p:spPr>
                <a:xfrm>
                  <a:off x="2978727" y="1450108"/>
                  <a:ext cx="0" cy="170872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/>
                <p:cNvCxnSpPr>
                  <a:stCxn id="53" idx="2"/>
                  <a:endCxn id="53" idx="6"/>
                </p:cNvCxnSpPr>
                <p:nvPr/>
              </p:nvCxnSpPr>
              <p:spPr>
                <a:xfrm>
                  <a:off x="2124363" y="2304472"/>
                  <a:ext cx="170872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椭圆 51"/>
                <p:cNvSpPr/>
                <p:nvPr/>
              </p:nvSpPr>
              <p:spPr>
                <a:xfrm>
                  <a:off x="2901418" y="1138978"/>
                  <a:ext cx="1236475" cy="123647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2124363" y="1450108"/>
                  <a:ext cx="1708728" cy="17087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2627745" y="1953490"/>
                  <a:ext cx="701964" cy="70196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" name="文本框 45"/>
              <p:cNvSpPr txBox="1"/>
              <p:nvPr/>
            </p:nvSpPr>
            <p:spPr>
              <a:xfrm>
                <a:off x="2034308" y="145253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2034308" y="278907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3751307" y="280137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3616652" y="1454475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</p:grpSp>
      </p:grpSp>
      <p:sp>
        <p:nvSpPr>
          <p:cNvPr id="111" name="椭圆 110"/>
          <p:cNvSpPr/>
          <p:nvPr/>
        </p:nvSpPr>
        <p:spPr>
          <a:xfrm>
            <a:off x="5408555" y="1835721"/>
            <a:ext cx="701964" cy="7019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2" name="组合 111"/>
          <p:cNvGrpSpPr/>
          <p:nvPr/>
        </p:nvGrpSpPr>
        <p:grpSpPr>
          <a:xfrm>
            <a:off x="7707332" y="1025996"/>
            <a:ext cx="2318332" cy="2326203"/>
            <a:chOff x="4600371" y="1025995"/>
            <a:chExt cx="2318332" cy="2326203"/>
          </a:xfrm>
        </p:grpSpPr>
        <p:sp>
          <p:nvSpPr>
            <p:cNvPr id="113" name="饼形 112"/>
            <p:cNvSpPr/>
            <p:nvPr/>
          </p:nvSpPr>
          <p:spPr>
            <a:xfrm rot="16200000">
              <a:off x="4894287" y="1348010"/>
              <a:ext cx="1713515" cy="1713515"/>
            </a:xfrm>
            <a:prstGeom prst="pie">
              <a:avLst>
                <a:gd name="adj1" fmla="val 10799998"/>
                <a:gd name="adj2" fmla="val 1620000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4600371" y="1025995"/>
              <a:ext cx="2318332" cy="2326203"/>
              <a:chOff x="4992257" y="1145739"/>
              <a:chExt cx="2318332" cy="2326203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4992257" y="2235466"/>
                <a:ext cx="1236475" cy="123647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4992257" y="1145739"/>
                <a:ext cx="1236475" cy="123647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6074114" y="2235467"/>
                <a:ext cx="1236475" cy="123647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18" name="组合 117"/>
              <p:cNvGrpSpPr/>
              <p:nvPr/>
            </p:nvGrpSpPr>
            <p:grpSpPr>
              <a:xfrm>
                <a:off x="5207004" y="1145739"/>
                <a:ext cx="2103585" cy="2031729"/>
                <a:chOff x="2034308" y="1138978"/>
                <a:chExt cx="2103585" cy="2031729"/>
              </a:xfrm>
            </p:grpSpPr>
            <p:grpSp>
              <p:nvGrpSpPr>
                <p:cNvPr id="119" name="组合 118"/>
                <p:cNvGrpSpPr/>
                <p:nvPr/>
              </p:nvGrpSpPr>
              <p:grpSpPr>
                <a:xfrm>
                  <a:off x="2124363" y="1138978"/>
                  <a:ext cx="2013530" cy="2019858"/>
                  <a:chOff x="2124363" y="1138978"/>
                  <a:chExt cx="2013530" cy="2019858"/>
                </a:xfrm>
              </p:grpSpPr>
              <p:sp>
                <p:nvSpPr>
                  <p:cNvPr id="127" name="椭圆 126"/>
                  <p:cNvSpPr/>
                  <p:nvPr/>
                </p:nvSpPr>
                <p:spPr>
                  <a:xfrm>
                    <a:off x="2901418" y="1138978"/>
                    <a:ext cx="1236475" cy="123647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24" name="直接连接符 123"/>
                  <p:cNvCxnSpPr>
                    <a:stCxn id="126" idx="2"/>
                    <a:endCxn id="126" idx="6"/>
                  </p:cNvCxnSpPr>
                  <p:nvPr/>
                </p:nvCxnSpPr>
                <p:spPr>
                  <a:xfrm>
                    <a:off x="2124363" y="2304472"/>
                    <a:ext cx="1708728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/>
                  <p:cNvCxnSpPr>
                    <a:stCxn id="126" idx="0"/>
                    <a:endCxn id="126" idx="4"/>
                  </p:cNvCxnSpPr>
                  <p:nvPr/>
                </p:nvCxnSpPr>
                <p:spPr>
                  <a:xfrm>
                    <a:off x="2978727" y="1450108"/>
                    <a:ext cx="0" cy="170872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椭圆 125"/>
                  <p:cNvSpPr/>
                  <p:nvPr/>
                </p:nvSpPr>
                <p:spPr>
                  <a:xfrm>
                    <a:off x="2124363" y="1450108"/>
                    <a:ext cx="1708728" cy="1708728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cmpd="dbl">
                    <a:solidFill>
                      <a:schemeClr val="accent6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20" name="文本框 119"/>
                <p:cNvSpPr txBox="1"/>
                <p:nvPr/>
              </p:nvSpPr>
              <p:spPr>
                <a:xfrm>
                  <a:off x="2034308" y="1452539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2034308" y="278907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3616652" y="2801375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123" name="文本框 122"/>
                <p:cNvSpPr txBox="1"/>
                <p:nvPr/>
              </p:nvSpPr>
              <p:spPr>
                <a:xfrm>
                  <a:off x="3616652" y="1454475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</p:grpSp>
        </p:grpSp>
      </p:grpSp>
      <p:sp>
        <p:nvSpPr>
          <p:cNvPr id="129" name="椭圆 128"/>
          <p:cNvSpPr/>
          <p:nvPr/>
        </p:nvSpPr>
        <p:spPr>
          <a:xfrm>
            <a:off x="8515516" y="1835722"/>
            <a:ext cx="701964" cy="7019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0" name="组合 129"/>
          <p:cNvGrpSpPr/>
          <p:nvPr/>
        </p:nvGrpSpPr>
        <p:grpSpPr>
          <a:xfrm>
            <a:off x="7784641" y="4119910"/>
            <a:ext cx="2318332" cy="2326203"/>
            <a:chOff x="4600371" y="1025995"/>
            <a:chExt cx="2318332" cy="2326203"/>
          </a:xfrm>
        </p:grpSpPr>
        <p:sp>
          <p:nvSpPr>
            <p:cNvPr id="131" name="饼形 130"/>
            <p:cNvSpPr/>
            <p:nvPr/>
          </p:nvSpPr>
          <p:spPr>
            <a:xfrm rot="16200000">
              <a:off x="4894287" y="1348010"/>
              <a:ext cx="1713515" cy="1713515"/>
            </a:xfrm>
            <a:prstGeom prst="pie">
              <a:avLst>
                <a:gd name="adj1" fmla="val 10799998"/>
                <a:gd name="adj2" fmla="val 1620000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4600371" y="1025995"/>
              <a:ext cx="2318332" cy="2326203"/>
              <a:chOff x="4992257" y="1145739"/>
              <a:chExt cx="2318332" cy="2326203"/>
            </a:xfrm>
          </p:grpSpPr>
          <p:sp>
            <p:nvSpPr>
              <p:cNvPr id="134" name="椭圆 133"/>
              <p:cNvSpPr/>
              <p:nvPr/>
            </p:nvSpPr>
            <p:spPr>
              <a:xfrm>
                <a:off x="4992257" y="1145739"/>
                <a:ext cx="1236475" cy="123647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6074114" y="2235467"/>
                <a:ext cx="1236475" cy="123647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5207004" y="1145739"/>
                <a:ext cx="2103585" cy="2031730"/>
                <a:chOff x="2034308" y="1138978"/>
                <a:chExt cx="2103585" cy="2031730"/>
              </a:xfrm>
            </p:grpSpPr>
            <p:grpSp>
              <p:nvGrpSpPr>
                <p:cNvPr id="137" name="组合 136"/>
                <p:cNvGrpSpPr/>
                <p:nvPr/>
              </p:nvGrpSpPr>
              <p:grpSpPr>
                <a:xfrm>
                  <a:off x="2124363" y="1138978"/>
                  <a:ext cx="2013530" cy="2019858"/>
                  <a:chOff x="2124363" y="1138978"/>
                  <a:chExt cx="2013530" cy="2019858"/>
                </a:xfrm>
              </p:grpSpPr>
              <p:sp>
                <p:nvSpPr>
                  <p:cNvPr id="142" name="椭圆 141"/>
                  <p:cNvSpPr/>
                  <p:nvPr/>
                </p:nvSpPr>
                <p:spPr>
                  <a:xfrm>
                    <a:off x="2901418" y="1138978"/>
                    <a:ext cx="1236475" cy="123647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43" name="直接连接符 142"/>
                  <p:cNvCxnSpPr>
                    <a:stCxn id="145" idx="2"/>
                    <a:endCxn id="145" idx="6"/>
                  </p:cNvCxnSpPr>
                  <p:nvPr/>
                </p:nvCxnSpPr>
                <p:spPr>
                  <a:xfrm>
                    <a:off x="2124363" y="2304472"/>
                    <a:ext cx="1708728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直接连接符 143"/>
                  <p:cNvCxnSpPr>
                    <a:stCxn id="145" idx="0"/>
                    <a:endCxn id="145" idx="4"/>
                  </p:cNvCxnSpPr>
                  <p:nvPr/>
                </p:nvCxnSpPr>
                <p:spPr>
                  <a:xfrm>
                    <a:off x="2978727" y="1450108"/>
                    <a:ext cx="0" cy="170872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" name="椭圆 144"/>
                  <p:cNvSpPr/>
                  <p:nvPr/>
                </p:nvSpPr>
                <p:spPr>
                  <a:xfrm>
                    <a:off x="2124363" y="1450108"/>
                    <a:ext cx="1708728" cy="1708728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cmpd="dbl">
                    <a:solidFill>
                      <a:schemeClr val="accent6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38" name="文本框 137"/>
                <p:cNvSpPr txBox="1"/>
                <p:nvPr/>
              </p:nvSpPr>
              <p:spPr>
                <a:xfrm>
                  <a:off x="2034308" y="1452539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140" name="文本框 139"/>
                <p:cNvSpPr txBox="1"/>
                <p:nvPr/>
              </p:nvSpPr>
              <p:spPr>
                <a:xfrm>
                  <a:off x="3622474" y="2801376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141" name="文本框 140"/>
                <p:cNvSpPr txBox="1"/>
                <p:nvPr/>
              </p:nvSpPr>
              <p:spPr>
                <a:xfrm>
                  <a:off x="3616652" y="1454475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</p:grpSp>
          <p:sp>
            <p:nvSpPr>
              <p:cNvPr id="133" name="椭圆 132"/>
              <p:cNvSpPr/>
              <p:nvPr/>
            </p:nvSpPr>
            <p:spPr>
              <a:xfrm>
                <a:off x="4992257" y="2235466"/>
                <a:ext cx="1236475" cy="123647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47" name="梯形 146"/>
          <p:cNvSpPr/>
          <p:nvPr/>
        </p:nvSpPr>
        <p:spPr>
          <a:xfrm rot="2715949">
            <a:off x="8313811" y="4819068"/>
            <a:ext cx="1169059" cy="1030259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8592825" y="4929636"/>
            <a:ext cx="701964" cy="7019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文本框 147"/>
          <p:cNvSpPr txBox="1"/>
          <p:nvPr/>
        </p:nvSpPr>
        <p:spPr>
          <a:xfrm>
            <a:off x="8017980" y="57823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grpSp>
        <p:nvGrpSpPr>
          <p:cNvPr id="149" name="组合 148"/>
          <p:cNvGrpSpPr/>
          <p:nvPr/>
        </p:nvGrpSpPr>
        <p:grpSpPr>
          <a:xfrm>
            <a:off x="4600371" y="4119910"/>
            <a:ext cx="2318332" cy="2326203"/>
            <a:chOff x="4600371" y="1025995"/>
            <a:chExt cx="2318332" cy="2326203"/>
          </a:xfrm>
        </p:grpSpPr>
        <p:sp>
          <p:nvSpPr>
            <p:cNvPr id="150" name="饼形 149"/>
            <p:cNvSpPr/>
            <p:nvPr/>
          </p:nvSpPr>
          <p:spPr>
            <a:xfrm rot="16200000">
              <a:off x="4894287" y="1348010"/>
              <a:ext cx="1713515" cy="1713515"/>
            </a:xfrm>
            <a:prstGeom prst="pie">
              <a:avLst>
                <a:gd name="adj1" fmla="val 10799998"/>
                <a:gd name="adj2" fmla="val 16200000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4600371" y="1025995"/>
              <a:ext cx="2318332" cy="2326203"/>
              <a:chOff x="4992257" y="1145739"/>
              <a:chExt cx="2318332" cy="2326203"/>
            </a:xfrm>
          </p:grpSpPr>
          <p:sp>
            <p:nvSpPr>
              <p:cNvPr id="152" name="椭圆 151"/>
              <p:cNvSpPr/>
              <p:nvPr/>
            </p:nvSpPr>
            <p:spPr>
              <a:xfrm>
                <a:off x="4992257" y="1145739"/>
                <a:ext cx="1236475" cy="123647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6074114" y="2235467"/>
                <a:ext cx="1236475" cy="123647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4" name="组合 153"/>
              <p:cNvGrpSpPr/>
              <p:nvPr/>
            </p:nvGrpSpPr>
            <p:grpSpPr>
              <a:xfrm>
                <a:off x="5207004" y="1145739"/>
                <a:ext cx="2103585" cy="2019858"/>
                <a:chOff x="2034308" y="1138978"/>
                <a:chExt cx="2103585" cy="2019858"/>
              </a:xfrm>
            </p:grpSpPr>
            <p:grpSp>
              <p:nvGrpSpPr>
                <p:cNvPr id="156" name="组合 155"/>
                <p:cNvGrpSpPr/>
                <p:nvPr/>
              </p:nvGrpSpPr>
              <p:grpSpPr>
                <a:xfrm>
                  <a:off x="2124363" y="1138978"/>
                  <a:ext cx="2013530" cy="2019858"/>
                  <a:chOff x="2124363" y="1138978"/>
                  <a:chExt cx="2013530" cy="2019858"/>
                </a:xfrm>
              </p:grpSpPr>
              <p:sp>
                <p:nvSpPr>
                  <p:cNvPr id="160" name="椭圆 159"/>
                  <p:cNvSpPr/>
                  <p:nvPr/>
                </p:nvSpPr>
                <p:spPr>
                  <a:xfrm>
                    <a:off x="2901418" y="1138978"/>
                    <a:ext cx="1236475" cy="1236475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1" name="直接连接符 160"/>
                  <p:cNvCxnSpPr>
                    <a:stCxn id="163" idx="2"/>
                    <a:endCxn id="163" idx="6"/>
                  </p:cNvCxnSpPr>
                  <p:nvPr/>
                </p:nvCxnSpPr>
                <p:spPr>
                  <a:xfrm>
                    <a:off x="2124363" y="2304472"/>
                    <a:ext cx="1708728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连接符 161"/>
                  <p:cNvCxnSpPr>
                    <a:stCxn id="163" idx="0"/>
                    <a:endCxn id="163" idx="4"/>
                  </p:cNvCxnSpPr>
                  <p:nvPr/>
                </p:nvCxnSpPr>
                <p:spPr>
                  <a:xfrm>
                    <a:off x="2978727" y="1450108"/>
                    <a:ext cx="0" cy="170872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3" name="椭圆 162"/>
                  <p:cNvSpPr/>
                  <p:nvPr/>
                </p:nvSpPr>
                <p:spPr>
                  <a:xfrm>
                    <a:off x="2124363" y="1450108"/>
                    <a:ext cx="1708728" cy="1708728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cmpd="dbl">
                    <a:solidFill>
                      <a:schemeClr val="accent6">
                        <a:lumMod val="20000"/>
                        <a:lumOff val="80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57" name="文本框 156"/>
                <p:cNvSpPr txBox="1"/>
                <p:nvPr/>
              </p:nvSpPr>
              <p:spPr>
                <a:xfrm>
                  <a:off x="2034308" y="1452539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158" name="文本框 157"/>
                <p:cNvSpPr txBox="1"/>
                <p:nvPr/>
              </p:nvSpPr>
              <p:spPr>
                <a:xfrm>
                  <a:off x="3610123" y="2758011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3</a:t>
                  </a:r>
                  <a:endParaRPr lang="zh-CN" altLang="en-US" dirty="0"/>
                </a:p>
              </p:txBody>
            </p:sp>
            <p:sp>
              <p:nvSpPr>
                <p:cNvPr id="159" name="文本框 158"/>
                <p:cNvSpPr txBox="1"/>
                <p:nvPr/>
              </p:nvSpPr>
              <p:spPr>
                <a:xfrm>
                  <a:off x="3616652" y="1454475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4</a:t>
                  </a:r>
                  <a:endParaRPr lang="zh-CN" altLang="en-US" dirty="0"/>
                </a:p>
              </p:txBody>
            </p:sp>
          </p:grpSp>
          <p:sp>
            <p:nvSpPr>
              <p:cNvPr id="155" name="椭圆 154"/>
              <p:cNvSpPr/>
              <p:nvPr/>
            </p:nvSpPr>
            <p:spPr>
              <a:xfrm>
                <a:off x="4992257" y="2235466"/>
                <a:ext cx="1236475" cy="123647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4" name="梯形 163"/>
          <p:cNvSpPr/>
          <p:nvPr/>
        </p:nvSpPr>
        <p:spPr>
          <a:xfrm rot="2715949">
            <a:off x="4970241" y="5201140"/>
            <a:ext cx="1169059" cy="581770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5408555" y="4929636"/>
            <a:ext cx="701964" cy="7019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文本框 165"/>
          <p:cNvSpPr txBox="1"/>
          <p:nvPr/>
        </p:nvSpPr>
        <p:spPr>
          <a:xfrm>
            <a:off x="4833710" y="57823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91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AF4845-9CF9-4357-8ACD-7DD90EF5E8A5}"/>
              </a:ext>
            </a:extLst>
          </p:cNvPr>
          <p:cNvSpPr txBox="1"/>
          <p:nvPr/>
        </p:nvSpPr>
        <p:spPr>
          <a:xfrm>
            <a:off x="2004196" y="-3661381"/>
            <a:ext cx="3073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connecting 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1 and cell 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CB506BB-D964-4D77-8070-69DB65D67201}"/>
              </a:ext>
            </a:extLst>
          </p:cNvPr>
          <p:cNvGrpSpPr/>
          <p:nvPr/>
        </p:nvGrpSpPr>
        <p:grpSpPr>
          <a:xfrm>
            <a:off x="532385" y="1330110"/>
            <a:ext cx="2323364" cy="2306994"/>
            <a:chOff x="3621951" y="914820"/>
            <a:chExt cx="2323364" cy="2306994"/>
          </a:xfrm>
        </p:grpSpPr>
        <p:sp>
          <p:nvSpPr>
            <p:cNvPr id="168" name="椭圆 167"/>
            <p:cNvSpPr/>
            <p:nvPr/>
          </p:nvSpPr>
          <p:spPr>
            <a:xfrm rot="10800000">
              <a:off x="4430136" y="1721009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9" name="弧形 168"/>
            <p:cNvSpPr/>
            <p:nvPr/>
          </p:nvSpPr>
          <p:spPr>
            <a:xfrm rot="15509728">
              <a:off x="4199770" y="1222564"/>
              <a:ext cx="1483746" cy="1395607"/>
            </a:xfrm>
            <a:prstGeom prst="arc">
              <a:avLst>
                <a:gd name="adj1" fmla="val 6773246"/>
                <a:gd name="adj2" fmla="val 21490184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B2F8FAB5-9C30-4823-8E2F-D9509F742EFC}"/>
                </a:ext>
              </a:extLst>
            </p:cNvPr>
            <p:cNvSpPr/>
            <p:nvPr/>
          </p:nvSpPr>
          <p:spPr>
            <a:xfrm>
              <a:off x="4670958" y="91482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660D5BBD-5AF8-40BD-BC21-F6F0D8087484}"/>
                </a:ext>
              </a:extLst>
            </p:cNvPr>
            <p:cNvSpPr/>
            <p:nvPr/>
          </p:nvSpPr>
          <p:spPr>
            <a:xfrm>
              <a:off x="3621951" y="916159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DB2E1F85-8D3B-49E5-A084-DCD97CC976D0}"/>
                </a:ext>
              </a:extLst>
            </p:cNvPr>
            <p:cNvSpPr/>
            <p:nvPr/>
          </p:nvSpPr>
          <p:spPr>
            <a:xfrm>
              <a:off x="3915877" y="1194040"/>
              <a:ext cx="1725034" cy="1725034"/>
            </a:xfrm>
            <a:prstGeom prst="arc">
              <a:avLst>
                <a:gd name="adj1" fmla="val 5310675"/>
                <a:gd name="adj2" fmla="val 10774186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5EF4A891-852F-4C01-95A7-25CADC02909B}"/>
                </a:ext>
              </a:extLst>
            </p:cNvPr>
            <p:cNvSpPr/>
            <p:nvPr/>
          </p:nvSpPr>
          <p:spPr>
            <a:xfrm>
              <a:off x="3632836" y="1985338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2C0303CD-BFD1-4F71-9AAD-5D0B01CCDC91}"/>
                </a:ext>
              </a:extLst>
            </p:cNvPr>
            <p:cNvSpPr/>
            <p:nvPr/>
          </p:nvSpPr>
          <p:spPr>
            <a:xfrm>
              <a:off x="4703808" y="19696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37ECE6F1-A9BF-46FC-A478-66F51F488586}"/>
              </a:ext>
            </a:extLst>
          </p:cNvPr>
          <p:cNvGrpSpPr/>
          <p:nvPr/>
        </p:nvGrpSpPr>
        <p:grpSpPr>
          <a:xfrm rot="10800000">
            <a:off x="579321" y="8005237"/>
            <a:ext cx="2323364" cy="2306994"/>
            <a:chOff x="3621951" y="914820"/>
            <a:chExt cx="2323364" cy="2306994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CD6FBC08-589B-4358-8741-68B7764A792D}"/>
                </a:ext>
              </a:extLst>
            </p:cNvPr>
            <p:cNvSpPr/>
            <p:nvPr/>
          </p:nvSpPr>
          <p:spPr>
            <a:xfrm rot="10800000">
              <a:off x="4430136" y="1721009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7" name="弧形 146">
              <a:extLst>
                <a:ext uri="{FF2B5EF4-FFF2-40B4-BE49-F238E27FC236}">
                  <a16:creationId xmlns:a16="http://schemas.microsoft.com/office/drawing/2014/main" id="{F13C06F8-D610-468C-8804-ECF1D41AB261}"/>
                </a:ext>
              </a:extLst>
            </p:cNvPr>
            <p:cNvSpPr/>
            <p:nvPr/>
          </p:nvSpPr>
          <p:spPr>
            <a:xfrm rot="15509728">
              <a:off x="4199770" y="1222564"/>
              <a:ext cx="1483746" cy="1395607"/>
            </a:xfrm>
            <a:prstGeom prst="arc">
              <a:avLst>
                <a:gd name="adj1" fmla="val 6773246"/>
                <a:gd name="adj2" fmla="val 21490184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弧形 147">
              <a:extLst>
                <a:ext uri="{FF2B5EF4-FFF2-40B4-BE49-F238E27FC236}">
                  <a16:creationId xmlns:a16="http://schemas.microsoft.com/office/drawing/2014/main" id="{73C96E4E-99F6-4A8E-9FFC-C9EEFA386F4F}"/>
                </a:ext>
              </a:extLst>
            </p:cNvPr>
            <p:cNvSpPr/>
            <p:nvPr/>
          </p:nvSpPr>
          <p:spPr>
            <a:xfrm>
              <a:off x="4670958" y="91482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弧形 148">
              <a:extLst>
                <a:ext uri="{FF2B5EF4-FFF2-40B4-BE49-F238E27FC236}">
                  <a16:creationId xmlns:a16="http://schemas.microsoft.com/office/drawing/2014/main" id="{4F908085-EA90-4E27-8ED8-3ECFB34CD0C2}"/>
                </a:ext>
              </a:extLst>
            </p:cNvPr>
            <p:cNvSpPr/>
            <p:nvPr/>
          </p:nvSpPr>
          <p:spPr>
            <a:xfrm>
              <a:off x="3621951" y="916159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弧形 149">
              <a:extLst>
                <a:ext uri="{FF2B5EF4-FFF2-40B4-BE49-F238E27FC236}">
                  <a16:creationId xmlns:a16="http://schemas.microsoft.com/office/drawing/2014/main" id="{21A52FE8-5BAF-4272-983A-9D6B5A052BA6}"/>
                </a:ext>
              </a:extLst>
            </p:cNvPr>
            <p:cNvSpPr/>
            <p:nvPr/>
          </p:nvSpPr>
          <p:spPr>
            <a:xfrm>
              <a:off x="3915877" y="1194040"/>
              <a:ext cx="1725034" cy="1725034"/>
            </a:xfrm>
            <a:prstGeom prst="arc">
              <a:avLst>
                <a:gd name="adj1" fmla="val 5310675"/>
                <a:gd name="adj2" fmla="val 10774186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1" name="弧形 150">
              <a:extLst>
                <a:ext uri="{FF2B5EF4-FFF2-40B4-BE49-F238E27FC236}">
                  <a16:creationId xmlns:a16="http://schemas.microsoft.com/office/drawing/2014/main" id="{81EA95BE-0BBE-452E-AE61-30C80FDC153D}"/>
                </a:ext>
              </a:extLst>
            </p:cNvPr>
            <p:cNvSpPr/>
            <p:nvPr/>
          </p:nvSpPr>
          <p:spPr>
            <a:xfrm>
              <a:off x="3632836" y="1985338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弧形 151">
              <a:extLst>
                <a:ext uri="{FF2B5EF4-FFF2-40B4-BE49-F238E27FC236}">
                  <a16:creationId xmlns:a16="http://schemas.microsoft.com/office/drawing/2014/main" id="{F5CC04CE-9FB8-4172-AC89-1445805EBA41}"/>
                </a:ext>
              </a:extLst>
            </p:cNvPr>
            <p:cNvSpPr/>
            <p:nvPr/>
          </p:nvSpPr>
          <p:spPr>
            <a:xfrm>
              <a:off x="4703808" y="19696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9F2E5835-5772-4C8B-8017-324934E4D713}"/>
              </a:ext>
            </a:extLst>
          </p:cNvPr>
          <p:cNvGrpSpPr/>
          <p:nvPr/>
        </p:nvGrpSpPr>
        <p:grpSpPr>
          <a:xfrm>
            <a:off x="543004" y="4639966"/>
            <a:ext cx="2319291" cy="2307105"/>
            <a:chOff x="1045606" y="921355"/>
            <a:chExt cx="2319291" cy="2307105"/>
          </a:xfrm>
        </p:grpSpPr>
        <p:sp>
          <p:nvSpPr>
            <p:cNvPr id="129" name="椭圆 128"/>
            <p:cNvSpPr/>
            <p:nvPr/>
          </p:nvSpPr>
          <p:spPr>
            <a:xfrm>
              <a:off x="1853760" y="1706541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弧形 152">
              <a:extLst>
                <a:ext uri="{FF2B5EF4-FFF2-40B4-BE49-F238E27FC236}">
                  <a16:creationId xmlns:a16="http://schemas.microsoft.com/office/drawing/2014/main" id="{5FB76295-2B31-4766-B6AF-70B3F7C9EF59}"/>
                </a:ext>
              </a:extLst>
            </p:cNvPr>
            <p:cNvSpPr/>
            <p:nvPr/>
          </p:nvSpPr>
          <p:spPr>
            <a:xfrm>
              <a:off x="2115873" y="921355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弧形 153">
              <a:extLst>
                <a:ext uri="{FF2B5EF4-FFF2-40B4-BE49-F238E27FC236}">
                  <a16:creationId xmlns:a16="http://schemas.microsoft.com/office/drawing/2014/main" id="{3E09B1A9-7ADF-47C2-BB6A-F235BC1CE6D0}"/>
                </a:ext>
              </a:extLst>
            </p:cNvPr>
            <p:cNvSpPr/>
            <p:nvPr/>
          </p:nvSpPr>
          <p:spPr>
            <a:xfrm>
              <a:off x="1062165" y="922302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弧形 154">
              <a:extLst>
                <a:ext uri="{FF2B5EF4-FFF2-40B4-BE49-F238E27FC236}">
                  <a16:creationId xmlns:a16="http://schemas.microsoft.com/office/drawing/2014/main" id="{479E0DF8-8C55-4E79-BB1D-84A1B85677D6}"/>
                </a:ext>
              </a:extLst>
            </p:cNvPr>
            <p:cNvSpPr/>
            <p:nvPr/>
          </p:nvSpPr>
          <p:spPr>
            <a:xfrm>
              <a:off x="1045606" y="1991984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弧形 155">
              <a:extLst>
                <a:ext uri="{FF2B5EF4-FFF2-40B4-BE49-F238E27FC236}">
                  <a16:creationId xmlns:a16="http://schemas.microsoft.com/office/drawing/2014/main" id="{4DB465CC-5F11-455C-9BAE-5F7710FC3229}"/>
                </a:ext>
              </a:extLst>
            </p:cNvPr>
            <p:cNvSpPr/>
            <p:nvPr/>
          </p:nvSpPr>
          <p:spPr>
            <a:xfrm>
              <a:off x="2123390" y="1985696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弧形 156">
              <a:extLst>
                <a:ext uri="{FF2B5EF4-FFF2-40B4-BE49-F238E27FC236}">
                  <a16:creationId xmlns:a16="http://schemas.microsoft.com/office/drawing/2014/main" id="{628C89CF-9D43-44F9-B1F7-78AE0A2DAFCA}"/>
                </a:ext>
              </a:extLst>
            </p:cNvPr>
            <p:cNvSpPr/>
            <p:nvPr/>
          </p:nvSpPr>
          <p:spPr>
            <a:xfrm>
              <a:off x="1340648" y="1206287"/>
              <a:ext cx="1725034" cy="1725034"/>
            </a:xfrm>
            <a:prstGeom prst="arc">
              <a:avLst>
                <a:gd name="adj1" fmla="val 5310675"/>
                <a:gd name="adj2" fmla="val 10774186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8" name="弧形 157">
              <a:extLst>
                <a:ext uri="{FF2B5EF4-FFF2-40B4-BE49-F238E27FC236}">
                  <a16:creationId xmlns:a16="http://schemas.microsoft.com/office/drawing/2014/main" id="{5F6EAFDC-0CA0-4B36-B710-A478696A3024}"/>
                </a:ext>
              </a:extLst>
            </p:cNvPr>
            <p:cNvSpPr/>
            <p:nvPr/>
          </p:nvSpPr>
          <p:spPr>
            <a:xfrm>
              <a:off x="1340648" y="1199937"/>
              <a:ext cx="1725034" cy="1725034"/>
            </a:xfrm>
            <a:prstGeom prst="arc">
              <a:avLst>
                <a:gd name="adj1" fmla="val 16264289"/>
                <a:gd name="adj2" fmla="val 21575260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A932A06-2C9B-49F6-B294-7A79A70FB70A}"/>
              </a:ext>
            </a:extLst>
          </p:cNvPr>
          <p:cNvGrpSpPr/>
          <p:nvPr/>
        </p:nvGrpSpPr>
        <p:grpSpPr>
          <a:xfrm>
            <a:off x="3512208" y="2840806"/>
            <a:ext cx="2323364" cy="2298314"/>
            <a:chOff x="4879484" y="3717018"/>
            <a:chExt cx="2323364" cy="2298314"/>
          </a:xfrm>
        </p:grpSpPr>
        <p:sp>
          <p:nvSpPr>
            <p:cNvPr id="229" name="椭圆 228"/>
            <p:cNvSpPr/>
            <p:nvPr/>
          </p:nvSpPr>
          <p:spPr>
            <a:xfrm rot="10800000">
              <a:off x="5667804" y="4511596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弧形 160">
              <a:extLst>
                <a:ext uri="{FF2B5EF4-FFF2-40B4-BE49-F238E27FC236}">
                  <a16:creationId xmlns:a16="http://schemas.microsoft.com/office/drawing/2014/main" id="{172C65D5-EB69-405E-9488-459B0FE17360}"/>
                </a:ext>
              </a:extLst>
            </p:cNvPr>
            <p:cNvSpPr/>
            <p:nvPr/>
          </p:nvSpPr>
          <p:spPr>
            <a:xfrm>
              <a:off x="5928491" y="3718980"/>
              <a:ext cx="1236475" cy="1236475"/>
            </a:xfrm>
            <a:prstGeom prst="arc">
              <a:avLst>
                <a:gd name="adj1" fmla="val 12755518"/>
                <a:gd name="adj2" fmla="val 349447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弧形 161">
              <a:extLst>
                <a:ext uri="{FF2B5EF4-FFF2-40B4-BE49-F238E27FC236}">
                  <a16:creationId xmlns:a16="http://schemas.microsoft.com/office/drawing/2014/main" id="{9E6F6F85-5EC9-4040-8C06-A32BE4C76A0C}"/>
                </a:ext>
              </a:extLst>
            </p:cNvPr>
            <p:cNvSpPr/>
            <p:nvPr/>
          </p:nvSpPr>
          <p:spPr>
            <a:xfrm>
              <a:off x="4879484" y="3726669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弧形 162">
              <a:extLst>
                <a:ext uri="{FF2B5EF4-FFF2-40B4-BE49-F238E27FC236}">
                  <a16:creationId xmlns:a16="http://schemas.microsoft.com/office/drawing/2014/main" id="{EE053F3C-3D3A-41DD-A6B3-CE2DCD77FB82}"/>
                </a:ext>
              </a:extLst>
            </p:cNvPr>
            <p:cNvSpPr/>
            <p:nvPr/>
          </p:nvSpPr>
          <p:spPr>
            <a:xfrm>
              <a:off x="4896719" y="4776798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弧形 163">
              <a:extLst>
                <a:ext uri="{FF2B5EF4-FFF2-40B4-BE49-F238E27FC236}">
                  <a16:creationId xmlns:a16="http://schemas.microsoft.com/office/drawing/2014/main" id="{51E836B7-822C-42AF-AD3C-5BD75A0F1DE7}"/>
                </a:ext>
              </a:extLst>
            </p:cNvPr>
            <p:cNvSpPr/>
            <p:nvPr/>
          </p:nvSpPr>
          <p:spPr>
            <a:xfrm>
              <a:off x="5961341" y="4773825"/>
              <a:ext cx="1241507" cy="1241507"/>
            </a:xfrm>
            <a:prstGeom prst="arc">
              <a:avLst>
                <a:gd name="adj1" fmla="val 17941722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5" name="弧形 164">
              <a:extLst>
                <a:ext uri="{FF2B5EF4-FFF2-40B4-BE49-F238E27FC236}">
                  <a16:creationId xmlns:a16="http://schemas.microsoft.com/office/drawing/2014/main" id="{0FD8523B-B214-4784-B135-F7C87FDCD327}"/>
                </a:ext>
              </a:extLst>
            </p:cNvPr>
            <p:cNvSpPr/>
            <p:nvPr/>
          </p:nvSpPr>
          <p:spPr>
            <a:xfrm>
              <a:off x="5168871" y="4001457"/>
              <a:ext cx="1725034" cy="1725034"/>
            </a:xfrm>
            <a:prstGeom prst="arc">
              <a:avLst>
                <a:gd name="adj1" fmla="val 5310675"/>
                <a:gd name="adj2" fmla="val 10774186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弧形 165">
              <a:extLst>
                <a:ext uri="{FF2B5EF4-FFF2-40B4-BE49-F238E27FC236}">
                  <a16:creationId xmlns:a16="http://schemas.microsoft.com/office/drawing/2014/main" id="{77EC976C-1C49-41A5-ABA0-6D2C96DDD9C9}"/>
                </a:ext>
              </a:extLst>
            </p:cNvPr>
            <p:cNvSpPr/>
            <p:nvPr/>
          </p:nvSpPr>
          <p:spPr>
            <a:xfrm>
              <a:off x="5928382" y="3718980"/>
              <a:ext cx="1236475" cy="1236475"/>
            </a:xfrm>
            <a:prstGeom prst="arc">
              <a:avLst>
                <a:gd name="adj1" fmla="val 3438431"/>
                <a:gd name="adj2" fmla="val 6398464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弧形 171">
              <a:extLst>
                <a:ext uri="{FF2B5EF4-FFF2-40B4-BE49-F238E27FC236}">
                  <a16:creationId xmlns:a16="http://schemas.microsoft.com/office/drawing/2014/main" id="{8D2FA355-955D-4F56-A8F5-E72468746DDF}"/>
                </a:ext>
              </a:extLst>
            </p:cNvPr>
            <p:cNvSpPr/>
            <p:nvPr/>
          </p:nvSpPr>
          <p:spPr>
            <a:xfrm>
              <a:off x="5929733" y="3717018"/>
              <a:ext cx="1236475" cy="1236475"/>
            </a:xfrm>
            <a:prstGeom prst="arc">
              <a:avLst>
                <a:gd name="adj1" fmla="val 9756812"/>
                <a:gd name="adj2" fmla="val 12758121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D700E05F-95BF-4FC0-81D6-D39B0E653178}"/>
              </a:ext>
            </a:extLst>
          </p:cNvPr>
          <p:cNvGrpSpPr/>
          <p:nvPr/>
        </p:nvGrpSpPr>
        <p:grpSpPr>
          <a:xfrm rot="10800000">
            <a:off x="3529443" y="6287181"/>
            <a:ext cx="2323364" cy="2298314"/>
            <a:chOff x="4879484" y="3717018"/>
            <a:chExt cx="2323364" cy="2298314"/>
          </a:xfrm>
        </p:grpSpPr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BDA88D62-CD23-4F0C-8553-9C217639DA77}"/>
                </a:ext>
              </a:extLst>
            </p:cNvPr>
            <p:cNvSpPr/>
            <p:nvPr/>
          </p:nvSpPr>
          <p:spPr>
            <a:xfrm rot="10800000">
              <a:off x="5667804" y="4511596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弧形 176">
              <a:extLst>
                <a:ext uri="{FF2B5EF4-FFF2-40B4-BE49-F238E27FC236}">
                  <a16:creationId xmlns:a16="http://schemas.microsoft.com/office/drawing/2014/main" id="{CD89BB30-3EC9-4637-AA87-6B30F1D9B0FE}"/>
                </a:ext>
              </a:extLst>
            </p:cNvPr>
            <p:cNvSpPr/>
            <p:nvPr/>
          </p:nvSpPr>
          <p:spPr>
            <a:xfrm>
              <a:off x="5928491" y="3718980"/>
              <a:ext cx="1236475" cy="1236475"/>
            </a:xfrm>
            <a:prstGeom prst="arc">
              <a:avLst>
                <a:gd name="adj1" fmla="val 12755518"/>
                <a:gd name="adj2" fmla="val 349447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弧形 177">
              <a:extLst>
                <a:ext uri="{FF2B5EF4-FFF2-40B4-BE49-F238E27FC236}">
                  <a16:creationId xmlns:a16="http://schemas.microsoft.com/office/drawing/2014/main" id="{6F6BBFFF-28EC-4AAD-864E-673F6698EACF}"/>
                </a:ext>
              </a:extLst>
            </p:cNvPr>
            <p:cNvSpPr/>
            <p:nvPr/>
          </p:nvSpPr>
          <p:spPr>
            <a:xfrm>
              <a:off x="4879484" y="3726669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弧形 182">
              <a:extLst>
                <a:ext uri="{FF2B5EF4-FFF2-40B4-BE49-F238E27FC236}">
                  <a16:creationId xmlns:a16="http://schemas.microsoft.com/office/drawing/2014/main" id="{38E9A692-7F9A-49CD-BB3A-0D4F70927DE8}"/>
                </a:ext>
              </a:extLst>
            </p:cNvPr>
            <p:cNvSpPr/>
            <p:nvPr/>
          </p:nvSpPr>
          <p:spPr>
            <a:xfrm>
              <a:off x="4896719" y="4776798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弧形 183">
              <a:extLst>
                <a:ext uri="{FF2B5EF4-FFF2-40B4-BE49-F238E27FC236}">
                  <a16:creationId xmlns:a16="http://schemas.microsoft.com/office/drawing/2014/main" id="{E6D6D380-8F35-48CC-9286-B418A9863828}"/>
                </a:ext>
              </a:extLst>
            </p:cNvPr>
            <p:cNvSpPr/>
            <p:nvPr/>
          </p:nvSpPr>
          <p:spPr>
            <a:xfrm>
              <a:off x="5961341" y="4773825"/>
              <a:ext cx="1241507" cy="1241507"/>
            </a:xfrm>
            <a:prstGeom prst="arc">
              <a:avLst>
                <a:gd name="adj1" fmla="val 17941722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5" name="弧形 184">
              <a:extLst>
                <a:ext uri="{FF2B5EF4-FFF2-40B4-BE49-F238E27FC236}">
                  <a16:creationId xmlns:a16="http://schemas.microsoft.com/office/drawing/2014/main" id="{1C328184-FB2B-4B0C-9112-F4C8B59C70F0}"/>
                </a:ext>
              </a:extLst>
            </p:cNvPr>
            <p:cNvSpPr/>
            <p:nvPr/>
          </p:nvSpPr>
          <p:spPr>
            <a:xfrm>
              <a:off x="5168871" y="4001457"/>
              <a:ext cx="1725034" cy="1725034"/>
            </a:xfrm>
            <a:prstGeom prst="arc">
              <a:avLst>
                <a:gd name="adj1" fmla="val 5310675"/>
                <a:gd name="adj2" fmla="val 10774186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6" name="弧形 185">
              <a:extLst>
                <a:ext uri="{FF2B5EF4-FFF2-40B4-BE49-F238E27FC236}">
                  <a16:creationId xmlns:a16="http://schemas.microsoft.com/office/drawing/2014/main" id="{15BA152C-F43C-4802-A856-843B2F700789}"/>
                </a:ext>
              </a:extLst>
            </p:cNvPr>
            <p:cNvSpPr/>
            <p:nvPr/>
          </p:nvSpPr>
          <p:spPr>
            <a:xfrm>
              <a:off x="5928382" y="3718980"/>
              <a:ext cx="1236475" cy="1236475"/>
            </a:xfrm>
            <a:prstGeom prst="arc">
              <a:avLst>
                <a:gd name="adj1" fmla="val 3438431"/>
                <a:gd name="adj2" fmla="val 6398464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弧形 186">
              <a:extLst>
                <a:ext uri="{FF2B5EF4-FFF2-40B4-BE49-F238E27FC236}">
                  <a16:creationId xmlns:a16="http://schemas.microsoft.com/office/drawing/2014/main" id="{30E58AB8-8F02-4F99-872E-93B5EEB0CDB3}"/>
                </a:ext>
              </a:extLst>
            </p:cNvPr>
            <p:cNvSpPr/>
            <p:nvPr/>
          </p:nvSpPr>
          <p:spPr>
            <a:xfrm>
              <a:off x="5929733" y="3717018"/>
              <a:ext cx="1236475" cy="1236475"/>
            </a:xfrm>
            <a:prstGeom prst="arc">
              <a:avLst>
                <a:gd name="adj1" fmla="val 9756812"/>
                <a:gd name="adj2" fmla="val 12758121"/>
              </a:avLst>
            </a:prstGeom>
            <a:ln w="19050">
              <a:solidFill>
                <a:srgbClr val="3F6D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342B5056-E9AE-4F7C-95B2-2470CDC34FE0}"/>
              </a:ext>
            </a:extLst>
          </p:cNvPr>
          <p:cNvSpPr txBox="1"/>
          <p:nvPr/>
        </p:nvSpPr>
        <p:spPr>
          <a:xfrm rot="900000">
            <a:off x="2980932" y="2946546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99206291-ABFC-4559-BCDF-4044B7DAC101}"/>
              </a:ext>
            </a:extLst>
          </p:cNvPr>
          <p:cNvSpPr txBox="1"/>
          <p:nvPr/>
        </p:nvSpPr>
        <p:spPr>
          <a:xfrm rot="900000">
            <a:off x="2970309" y="627710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B96417F6-CA61-452D-B3F5-DD2FAAB8C450}"/>
              </a:ext>
            </a:extLst>
          </p:cNvPr>
          <p:cNvSpPr txBox="1"/>
          <p:nvPr/>
        </p:nvSpPr>
        <p:spPr>
          <a:xfrm rot="20700000">
            <a:off x="2955743" y="8051674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4EDBF8F1-981D-4B90-8BC0-9F9E692786BA}"/>
              </a:ext>
            </a:extLst>
          </p:cNvPr>
          <p:cNvSpPr txBox="1"/>
          <p:nvPr/>
        </p:nvSpPr>
        <p:spPr>
          <a:xfrm rot="20700000">
            <a:off x="2973061" y="4572740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B428EC9F-4EF5-47A5-AD81-54CAFC72522E}"/>
              </a:ext>
            </a:extLst>
          </p:cNvPr>
          <p:cNvSpPr/>
          <p:nvPr/>
        </p:nvSpPr>
        <p:spPr>
          <a:xfrm rot="6300000">
            <a:off x="2966761" y="351644"/>
            <a:ext cx="565285" cy="28000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F68EBFF-E20A-4D74-8ADD-6B3F496A3A56}"/>
              </a:ext>
            </a:extLst>
          </p:cNvPr>
          <p:cNvGrpSpPr/>
          <p:nvPr/>
        </p:nvGrpSpPr>
        <p:grpSpPr>
          <a:xfrm>
            <a:off x="2404401" y="-2434113"/>
            <a:ext cx="2323364" cy="2306994"/>
            <a:chOff x="-1579371" y="-2792310"/>
            <a:chExt cx="2323364" cy="2306994"/>
          </a:xfrm>
        </p:grpSpPr>
        <p:sp>
          <p:nvSpPr>
            <p:cNvPr id="53" name="椭圆 52"/>
            <p:cNvSpPr/>
            <p:nvPr/>
          </p:nvSpPr>
          <p:spPr>
            <a:xfrm>
              <a:off x="-1280166" y="-2502898"/>
              <a:ext cx="1708728" cy="1708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>
              <a:off x="-776784" y="-1999516"/>
              <a:ext cx="701964" cy="701964"/>
            </a:xfrm>
            <a:prstGeom prst="ellipse">
              <a:avLst/>
            </a:prstGeom>
            <a:solidFill>
              <a:srgbClr val="C8C8C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E5DFF01-B4AA-43BD-8B51-1239968B1E13}"/>
                </a:ext>
              </a:extLst>
            </p:cNvPr>
            <p:cNvSpPr txBox="1"/>
            <p:nvPr/>
          </p:nvSpPr>
          <p:spPr>
            <a:xfrm>
              <a:off x="-1412036" y="-269616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①</a:t>
              </a: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E012F3BB-6E2A-4905-989D-CEA26B92155C}"/>
                </a:ext>
              </a:extLst>
            </p:cNvPr>
            <p:cNvSpPr txBox="1"/>
            <p:nvPr/>
          </p:nvSpPr>
          <p:spPr>
            <a:xfrm>
              <a:off x="115126" y="-112175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②</a:t>
              </a:r>
            </a:p>
          </p:txBody>
        </p:sp>
        <p:sp>
          <p:nvSpPr>
            <p:cNvPr id="191" name="弧形 190">
              <a:extLst>
                <a:ext uri="{FF2B5EF4-FFF2-40B4-BE49-F238E27FC236}">
                  <a16:creationId xmlns:a16="http://schemas.microsoft.com/office/drawing/2014/main" id="{77DDD44A-2732-4881-9FE4-864B8198426A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弧形 191">
              <a:extLst>
                <a:ext uri="{FF2B5EF4-FFF2-40B4-BE49-F238E27FC236}">
                  <a16:creationId xmlns:a16="http://schemas.microsoft.com/office/drawing/2014/main" id="{5F83B6BE-E92D-4D3A-94E7-4DA498C418B3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弧形 192">
              <a:extLst>
                <a:ext uri="{FF2B5EF4-FFF2-40B4-BE49-F238E27FC236}">
                  <a16:creationId xmlns:a16="http://schemas.microsoft.com/office/drawing/2014/main" id="{969F700A-B1E6-4E58-9F19-37181AA22AA2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弧形 193">
              <a:extLst>
                <a:ext uri="{FF2B5EF4-FFF2-40B4-BE49-F238E27FC236}">
                  <a16:creationId xmlns:a16="http://schemas.microsoft.com/office/drawing/2014/main" id="{989F1C2A-FC1A-42F6-8666-09DA3E0D45C8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5" name="文本框 194">
            <a:extLst>
              <a:ext uri="{FF2B5EF4-FFF2-40B4-BE49-F238E27FC236}">
                <a16:creationId xmlns:a16="http://schemas.microsoft.com/office/drawing/2014/main" id="{65C0262E-D5CC-4B90-8D87-B225A6DB8485}"/>
              </a:ext>
            </a:extLst>
          </p:cNvPr>
          <p:cNvSpPr txBox="1"/>
          <p:nvPr/>
        </p:nvSpPr>
        <p:spPr>
          <a:xfrm>
            <a:off x="3540835" y="40176"/>
            <a:ext cx="3437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different divisions 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(having same cost)</a:t>
            </a:r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F2462502-7D7F-4546-93FC-AB2BE8A9CB62}"/>
              </a:ext>
            </a:extLst>
          </p:cNvPr>
          <p:cNvSpPr/>
          <p:nvPr/>
        </p:nvSpPr>
        <p:spPr>
          <a:xfrm rot="16200000">
            <a:off x="2958422" y="-1481025"/>
            <a:ext cx="413123" cy="526519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EEB3FF16-46BD-49AD-B497-22DF58AE1940}"/>
              </a:ext>
            </a:extLst>
          </p:cNvPr>
          <p:cNvSpPr/>
          <p:nvPr/>
        </p:nvSpPr>
        <p:spPr>
          <a:xfrm>
            <a:off x="8082836" y="-2155738"/>
            <a:ext cx="1708728" cy="17087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F76D0BB3-A67E-428B-8D65-AF66D4B5618D}"/>
              </a:ext>
            </a:extLst>
          </p:cNvPr>
          <p:cNvSpPr/>
          <p:nvPr/>
        </p:nvSpPr>
        <p:spPr>
          <a:xfrm>
            <a:off x="10800389" y="-1652356"/>
            <a:ext cx="701964" cy="701964"/>
          </a:xfrm>
          <a:prstGeom prst="ellipse">
            <a:avLst/>
          </a:prstGeom>
          <a:solidFill>
            <a:srgbClr val="C8C8C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6E014AD9-99E3-474C-BC8E-7F8C79E8F5F6}"/>
              </a:ext>
            </a:extLst>
          </p:cNvPr>
          <p:cNvSpPr txBox="1"/>
          <p:nvPr/>
        </p:nvSpPr>
        <p:spPr>
          <a:xfrm>
            <a:off x="7950966" y="-2349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3A946BB3-9FCA-4CE3-A980-2FDCA4D5954E}"/>
              </a:ext>
            </a:extLst>
          </p:cNvPr>
          <p:cNvSpPr txBox="1"/>
          <p:nvPr/>
        </p:nvSpPr>
        <p:spPr>
          <a:xfrm>
            <a:off x="9478128" y="-77459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sp>
        <p:nvSpPr>
          <p:cNvPr id="200" name="弧形 199">
            <a:extLst>
              <a:ext uri="{FF2B5EF4-FFF2-40B4-BE49-F238E27FC236}">
                <a16:creationId xmlns:a16="http://schemas.microsoft.com/office/drawing/2014/main" id="{4B4CCBF6-FE9E-47BF-A425-F99E9F6ACD94}"/>
              </a:ext>
            </a:extLst>
          </p:cNvPr>
          <p:cNvSpPr/>
          <p:nvPr/>
        </p:nvSpPr>
        <p:spPr>
          <a:xfrm>
            <a:off x="8832638" y="-2445150"/>
            <a:ext cx="1236475" cy="1236475"/>
          </a:xfrm>
          <a:prstGeom prst="arc">
            <a:avLst>
              <a:gd name="adj1" fmla="val 12701858"/>
              <a:gd name="adj2" fmla="val 345587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弧形 200">
            <a:extLst>
              <a:ext uri="{FF2B5EF4-FFF2-40B4-BE49-F238E27FC236}">
                <a16:creationId xmlns:a16="http://schemas.microsoft.com/office/drawing/2014/main" id="{5E3BDEAF-30DD-49AB-98B1-FA1BDCDF1C11}"/>
              </a:ext>
            </a:extLst>
          </p:cNvPr>
          <p:cNvSpPr/>
          <p:nvPr/>
        </p:nvSpPr>
        <p:spPr>
          <a:xfrm>
            <a:off x="7783631" y="-2443811"/>
            <a:ext cx="1236475" cy="1236475"/>
          </a:xfrm>
          <a:prstGeom prst="arc">
            <a:avLst>
              <a:gd name="adj1" fmla="val 7277682"/>
              <a:gd name="adj2" fmla="val 1960914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弧形 201">
            <a:extLst>
              <a:ext uri="{FF2B5EF4-FFF2-40B4-BE49-F238E27FC236}">
                <a16:creationId xmlns:a16="http://schemas.microsoft.com/office/drawing/2014/main" id="{78E977FC-1033-4988-9DDE-04006D457A2B}"/>
              </a:ext>
            </a:extLst>
          </p:cNvPr>
          <p:cNvSpPr/>
          <p:nvPr/>
        </p:nvSpPr>
        <p:spPr>
          <a:xfrm>
            <a:off x="7794516" y="-1374632"/>
            <a:ext cx="1236476" cy="1236476"/>
          </a:xfrm>
          <a:prstGeom prst="arc">
            <a:avLst>
              <a:gd name="adj1" fmla="val 1879998"/>
              <a:gd name="adj2" fmla="val 1419893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弧形 206">
            <a:extLst>
              <a:ext uri="{FF2B5EF4-FFF2-40B4-BE49-F238E27FC236}">
                <a16:creationId xmlns:a16="http://schemas.microsoft.com/office/drawing/2014/main" id="{411D1E19-A700-4C26-B6C0-57F7E185B5C8}"/>
              </a:ext>
            </a:extLst>
          </p:cNvPr>
          <p:cNvSpPr/>
          <p:nvPr/>
        </p:nvSpPr>
        <p:spPr>
          <a:xfrm>
            <a:off x="8865488" y="-1390305"/>
            <a:ext cx="1241507" cy="1241507"/>
          </a:xfrm>
          <a:prstGeom prst="arc">
            <a:avLst>
              <a:gd name="adj1" fmla="val 18056206"/>
              <a:gd name="adj2" fmla="val 89675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8" name="箭头: 右 207">
            <a:extLst>
              <a:ext uri="{FF2B5EF4-FFF2-40B4-BE49-F238E27FC236}">
                <a16:creationId xmlns:a16="http://schemas.microsoft.com/office/drawing/2014/main" id="{B10A9FEE-84F2-4040-A211-3C7F0998A799}"/>
              </a:ext>
            </a:extLst>
          </p:cNvPr>
          <p:cNvSpPr/>
          <p:nvPr/>
        </p:nvSpPr>
        <p:spPr>
          <a:xfrm rot="5400000" flipV="1">
            <a:off x="7030914" y="2116783"/>
            <a:ext cx="3874478" cy="330987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9C3CE8AE-6DC7-42B2-82D7-DA1C67DB74C6}"/>
              </a:ext>
            </a:extLst>
          </p:cNvPr>
          <p:cNvSpPr txBox="1"/>
          <p:nvPr/>
        </p:nvSpPr>
        <p:spPr>
          <a:xfrm>
            <a:off x="10196545" y="-1649499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0C693082-9B4A-40E4-A215-5BE9FEA0B349}"/>
              </a:ext>
            </a:extLst>
          </p:cNvPr>
          <p:cNvSpPr/>
          <p:nvPr/>
        </p:nvSpPr>
        <p:spPr>
          <a:xfrm>
            <a:off x="10679516" y="5440864"/>
            <a:ext cx="701964" cy="701964"/>
          </a:xfrm>
          <a:prstGeom prst="ellipse">
            <a:avLst/>
          </a:prstGeom>
          <a:solidFill>
            <a:srgbClr val="C8C8C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弧形 211">
            <a:extLst>
              <a:ext uri="{FF2B5EF4-FFF2-40B4-BE49-F238E27FC236}">
                <a16:creationId xmlns:a16="http://schemas.microsoft.com/office/drawing/2014/main" id="{F208E1E5-85AE-43F8-A61A-CDFCB4843CB7}"/>
              </a:ext>
            </a:extLst>
          </p:cNvPr>
          <p:cNvSpPr/>
          <p:nvPr/>
        </p:nvSpPr>
        <p:spPr>
          <a:xfrm>
            <a:off x="8870520" y="4639966"/>
            <a:ext cx="1236475" cy="1236475"/>
          </a:xfrm>
          <a:prstGeom prst="arc">
            <a:avLst>
              <a:gd name="adj1" fmla="val 12701858"/>
              <a:gd name="adj2" fmla="val 345587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弧形 212">
            <a:extLst>
              <a:ext uri="{FF2B5EF4-FFF2-40B4-BE49-F238E27FC236}">
                <a16:creationId xmlns:a16="http://schemas.microsoft.com/office/drawing/2014/main" id="{A28F3048-962C-46EA-AE78-7294F37E2390}"/>
              </a:ext>
            </a:extLst>
          </p:cNvPr>
          <p:cNvSpPr/>
          <p:nvPr/>
        </p:nvSpPr>
        <p:spPr>
          <a:xfrm>
            <a:off x="7816812" y="4640913"/>
            <a:ext cx="1236475" cy="1236475"/>
          </a:xfrm>
          <a:prstGeom prst="arc">
            <a:avLst>
              <a:gd name="adj1" fmla="val 7277682"/>
              <a:gd name="adj2" fmla="val 1960914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弧形 213">
            <a:extLst>
              <a:ext uri="{FF2B5EF4-FFF2-40B4-BE49-F238E27FC236}">
                <a16:creationId xmlns:a16="http://schemas.microsoft.com/office/drawing/2014/main" id="{C2BEC48E-49DB-4E4D-9E0C-DC7905BBA93C}"/>
              </a:ext>
            </a:extLst>
          </p:cNvPr>
          <p:cNvSpPr/>
          <p:nvPr/>
        </p:nvSpPr>
        <p:spPr>
          <a:xfrm>
            <a:off x="7800253" y="5710595"/>
            <a:ext cx="1236476" cy="1236476"/>
          </a:xfrm>
          <a:prstGeom prst="arc">
            <a:avLst>
              <a:gd name="adj1" fmla="val 1879998"/>
              <a:gd name="adj2" fmla="val 1419893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弧形 214">
            <a:extLst>
              <a:ext uri="{FF2B5EF4-FFF2-40B4-BE49-F238E27FC236}">
                <a16:creationId xmlns:a16="http://schemas.microsoft.com/office/drawing/2014/main" id="{37DA7974-510A-49B9-8B1B-71D1C9ECD572}"/>
              </a:ext>
            </a:extLst>
          </p:cNvPr>
          <p:cNvSpPr/>
          <p:nvPr/>
        </p:nvSpPr>
        <p:spPr>
          <a:xfrm>
            <a:off x="8878037" y="5704307"/>
            <a:ext cx="1241507" cy="1241507"/>
          </a:xfrm>
          <a:prstGeom prst="arc">
            <a:avLst>
              <a:gd name="adj1" fmla="val 18056206"/>
              <a:gd name="adj2" fmla="val 89675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6" name="弧形 215">
            <a:extLst>
              <a:ext uri="{FF2B5EF4-FFF2-40B4-BE49-F238E27FC236}">
                <a16:creationId xmlns:a16="http://schemas.microsoft.com/office/drawing/2014/main" id="{3EA74D14-B864-47A8-996F-E05D178D29F7}"/>
              </a:ext>
            </a:extLst>
          </p:cNvPr>
          <p:cNvSpPr/>
          <p:nvPr/>
        </p:nvSpPr>
        <p:spPr>
          <a:xfrm>
            <a:off x="8095295" y="4924898"/>
            <a:ext cx="1725034" cy="1725034"/>
          </a:xfrm>
          <a:prstGeom prst="arc">
            <a:avLst>
              <a:gd name="adj1" fmla="val 5310675"/>
              <a:gd name="adj2" fmla="val 10774186"/>
            </a:avLst>
          </a:prstGeom>
          <a:ln w="19050">
            <a:solidFill>
              <a:srgbClr val="3F6D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7" name="弧形 216">
            <a:extLst>
              <a:ext uri="{FF2B5EF4-FFF2-40B4-BE49-F238E27FC236}">
                <a16:creationId xmlns:a16="http://schemas.microsoft.com/office/drawing/2014/main" id="{F23845F4-2C99-4EBF-95EE-0434786D95C9}"/>
              </a:ext>
            </a:extLst>
          </p:cNvPr>
          <p:cNvSpPr/>
          <p:nvPr/>
        </p:nvSpPr>
        <p:spPr>
          <a:xfrm>
            <a:off x="8095295" y="4918548"/>
            <a:ext cx="1725034" cy="1725034"/>
          </a:xfrm>
          <a:prstGeom prst="arc">
            <a:avLst>
              <a:gd name="adj1" fmla="val 16264289"/>
              <a:gd name="adj2" fmla="val 21575260"/>
            </a:avLst>
          </a:prstGeom>
          <a:ln w="19050">
            <a:solidFill>
              <a:srgbClr val="3F6D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41A8FDA4-B7E3-46B4-BC77-633AE57FFB70}"/>
              </a:ext>
            </a:extLst>
          </p:cNvPr>
          <p:cNvSpPr/>
          <p:nvPr/>
        </p:nvSpPr>
        <p:spPr>
          <a:xfrm>
            <a:off x="9813437" y="5120209"/>
            <a:ext cx="841829" cy="435428"/>
          </a:xfrm>
          <a:custGeom>
            <a:avLst/>
            <a:gdLst>
              <a:gd name="connsiteX0" fmla="*/ 841829 w 841829"/>
              <a:gd name="connsiteY0" fmla="*/ 435428 h 435428"/>
              <a:gd name="connsiteX1" fmla="*/ 464458 w 841829"/>
              <a:gd name="connsiteY1" fmla="*/ 130628 h 435428"/>
              <a:gd name="connsiteX2" fmla="*/ 0 w 841829"/>
              <a:gd name="connsiteY2" fmla="*/ 0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829" h="435428">
                <a:moveTo>
                  <a:pt x="841829" y="435428"/>
                </a:moveTo>
                <a:cubicBezTo>
                  <a:pt x="723296" y="319313"/>
                  <a:pt x="604763" y="203199"/>
                  <a:pt x="464458" y="130628"/>
                </a:cubicBezTo>
                <a:cubicBezTo>
                  <a:pt x="324153" y="58057"/>
                  <a:pt x="162076" y="29028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26F9EC3B-22D9-43C7-BEF5-9ABB3CCE3B1C}"/>
              </a:ext>
            </a:extLst>
          </p:cNvPr>
          <p:cNvSpPr/>
          <p:nvPr/>
        </p:nvSpPr>
        <p:spPr>
          <a:xfrm>
            <a:off x="8992471" y="5779248"/>
            <a:ext cx="1647825" cy="100182"/>
          </a:xfrm>
          <a:custGeom>
            <a:avLst/>
            <a:gdLst>
              <a:gd name="connsiteX0" fmla="*/ 1647825 w 1647825"/>
              <a:gd name="connsiteY0" fmla="*/ 19050 h 100182"/>
              <a:gd name="connsiteX1" fmla="*/ 723900 w 1647825"/>
              <a:gd name="connsiteY1" fmla="*/ 100013 h 100182"/>
              <a:gd name="connsiteX2" fmla="*/ 0 w 1647825"/>
              <a:gd name="connsiteY2" fmla="*/ 0 h 10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7825" h="100182">
                <a:moveTo>
                  <a:pt x="1647825" y="19050"/>
                </a:moveTo>
                <a:cubicBezTo>
                  <a:pt x="1323181" y="61119"/>
                  <a:pt x="998537" y="103188"/>
                  <a:pt x="723900" y="100013"/>
                </a:cubicBezTo>
                <a:cubicBezTo>
                  <a:pt x="449263" y="96838"/>
                  <a:pt x="224631" y="48419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75888FB-088B-4050-8445-FA4833DF20FA}"/>
              </a:ext>
            </a:extLst>
          </p:cNvPr>
          <p:cNvSpPr/>
          <p:nvPr/>
        </p:nvSpPr>
        <p:spPr>
          <a:xfrm>
            <a:off x="8287621" y="6074523"/>
            <a:ext cx="2409825" cy="764263"/>
          </a:xfrm>
          <a:custGeom>
            <a:avLst/>
            <a:gdLst>
              <a:gd name="connsiteX0" fmla="*/ 2409825 w 2409825"/>
              <a:gd name="connsiteY0" fmla="*/ 0 h 764263"/>
              <a:gd name="connsiteX1" fmla="*/ 1162050 w 2409825"/>
              <a:gd name="connsiteY1" fmla="*/ 719138 h 764263"/>
              <a:gd name="connsiteX2" fmla="*/ 0 w 2409825"/>
              <a:gd name="connsiteY2" fmla="*/ 628650 h 76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9825" h="764263">
                <a:moveTo>
                  <a:pt x="2409825" y="0"/>
                </a:moveTo>
                <a:cubicBezTo>
                  <a:pt x="1986756" y="307181"/>
                  <a:pt x="1563687" y="614363"/>
                  <a:pt x="1162050" y="719138"/>
                </a:cubicBezTo>
                <a:cubicBezTo>
                  <a:pt x="760413" y="823913"/>
                  <a:pt x="380206" y="726281"/>
                  <a:pt x="0" y="62865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FAAF6F24-6A33-4645-99FF-FB7E384E84C4}"/>
              </a:ext>
            </a:extLst>
          </p:cNvPr>
          <p:cNvSpPr/>
          <p:nvPr/>
        </p:nvSpPr>
        <p:spPr>
          <a:xfrm>
            <a:off x="8427321" y="5941173"/>
            <a:ext cx="2222500" cy="523236"/>
          </a:xfrm>
          <a:custGeom>
            <a:avLst/>
            <a:gdLst>
              <a:gd name="connsiteX0" fmla="*/ 2222500 w 2222500"/>
              <a:gd name="connsiteY0" fmla="*/ 0 h 523236"/>
              <a:gd name="connsiteX1" fmla="*/ 806450 w 2222500"/>
              <a:gd name="connsiteY1" fmla="*/ 444500 h 523236"/>
              <a:gd name="connsiteX2" fmla="*/ 0 w 2222500"/>
              <a:gd name="connsiteY2" fmla="*/ 520700 h 52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500" h="523236">
                <a:moveTo>
                  <a:pt x="2222500" y="0"/>
                </a:moveTo>
                <a:cubicBezTo>
                  <a:pt x="1699683" y="178858"/>
                  <a:pt x="1176867" y="357717"/>
                  <a:pt x="806450" y="444500"/>
                </a:cubicBezTo>
                <a:cubicBezTo>
                  <a:pt x="436033" y="531283"/>
                  <a:pt x="218016" y="525991"/>
                  <a:pt x="0" y="5207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8397A1B-7B25-42A6-A8F5-7AC54C4AB7EB}"/>
              </a:ext>
            </a:extLst>
          </p:cNvPr>
          <p:cNvSpPr/>
          <p:nvPr/>
        </p:nvSpPr>
        <p:spPr>
          <a:xfrm>
            <a:off x="9697321" y="5325223"/>
            <a:ext cx="946150" cy="349250"/>
          </a:xfrm>
          <a:custGeom>
            <a:avLst/>
            <a:gdLst>
              <a:gd name="connsiteX0" fmla="*/ 946150 w 946150"/>
              <a:gd name="connsiteY0" fmla="*/ 349250 h 349250"/>
              <a:gd name="connsiteX1" fmla="*/ 444500 w 946150"/>
              <a:gd name="connsiteY1" fmla="*/ 76200 h 349250"/>
              <a:gd name="connsiteX2" fmla="*/ 0 w 946150"/>
              <a:gd name="connsiteY2" fmla="*/ 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6150" h="349250">
                <a:moveTo>
                  <a:pt x="946150" y="349250"/>
                </a:moveTo>
                <a:cubicBezTo>
                  <a:pt x="774171" y="241829"/>
                  <a:pt x="602192" y="134408"/>
                  <a:pt x="444500" y="76200"/>
                </a:cubicBezTo>
                <a:cubicBezTo>
                  <a:pt x="286808" y="17992"/>
                  <a:pt x="143404" y="8996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10B5474A-5341-4D75-9AFD-66FA42A0C732}"/>
              </a:ext>
            </a:extLst>
          </p:cNvPr>
          <p:cNvSpPr txBox="1"/>
          <p:nvPr/>
        </p:nvSpPr>
        <p:spPr>
          <a:xfrm>
            <a:off x="7325412" y="7317156"/>
            <a:ext cx="37642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graph without inner cell</a:t>
            </a:r>
          </a:p>
          <a:p>
            <a:pPr algn="ctr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the inner cell arbitrarily afterwards</a:t>
            </a: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48139F81-C69C-4666-8B17-3DBCB89323F0}"/>
              </a:ext>
            </a:extLst>
          </p:cNvPr>
          <p:cNvSpPr txBox="1"/>
          <p:nvPr/>
        </p:nvSpPr>
        <p:spPr>
          <a:xfrm>
            <a:off x="6425988" y="5074308"/>
            <a:ext cx="641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箭头: 右 219">
            <a:extLst>
              <a:ext uri="{FF2B5EF4-FFF2-40B4-BE49-F238E27FC236}">
                <a16:creationId xmlns:a16="http://schemas.microsoft.com/office/drawing/2014/main" id="{9049176F-9881-4FF1-8A55-8D5E3B06B08D}"/>
              </a:ext>
            </a:extLst>
          </p:cNvPr>
          <p:cNvSpPr/>
          <p:nvPr/>
        </p:nvSpPr>
        <p:spPr>
          <a:xfrm>
            <a:off x="5406942" y="-1444456"/>
            <a:ext cx="1575989" cy="294119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AC37FA4-D716-4055-B2D5-73BB756311DB}"/>
              </a:ext>
            </a:extLst>
          </p:cNvPr>
          <p:cNvSpPr txBox="1"/>
          <p:nvPr/>
        </p:nvSpPr>
        <p:spPr>
          <a:xfrm>
            <a:off x="-161996" y="-1467384"/>
            <a:ext cx="2334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Unconnectable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802DD6B-C4C6-44E5-ACF8-9C4A83972069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2172296" y="-1254501"/>
            <a:ext cx="1243230" cy="26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97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/>
          <p:cNvSpPr/>
          <p:nvPr/>
        </p:nvSpPr>
        <p:spPr>
          <a:xfrm>
            <a:off x="4196574" y="2406714"/>
            <a:ext cx="1708728" cy="17087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4699956" y="2910096"/>
            <a:ext cx="701964" cy="70196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03D494C9-5D07-4C7C-B560-5325C892C5BB}"/>
              </a:ext>
            </a:extLst>
          </p:cNvPr>
          <p:cNvSpPr/>
          <p:nvPr/>
        </p:nvSpPr>
        <p:spPr>
          <a:xfrm>
            <a:off x="5079093" y="2417275"/>
            <a:ext cx="4527" cy="493414"/>
          </a:xfrm>
          <a:custGeom>
            <a:avLst/>
            <a:gdLst>
              <a:gd name="connsiteX0" fmla="*/ 0 w 4527"/>
              <a:gd name="connsiteY0" fmla="*/ 493414 h 493414"/>
              <a:gd name="connsiteX1" fmla="*/ 4527 w 4527"/>
              <a:gd name="connsiteY1" fmla="*/ 0 h 49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27" h="493414">
                <a:moveTo>
                  <a:pt x="0" y="493414"/>
                </a:moveTo>
                <a:lnTo>
                  <a:pt x="4527" y="0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883EA1E9-E4D9-479B-AC38-C7884A49344B}"/>
              </a:ext>
            </a:extLst>
          </p:cNvPr>
          <p:cNvSpPr/>
          <p:nvPr/>
        </p:nvSpPr>
        <p:spPr>
          <a:xfrm>
            <a:off x="6306180" y="2424438"/>
            <a:ext cx="1708728" cy="17087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1B8E15F3-7E0E-425B-9EF1-0BB0CE52F4BF}"/>
              </a:ext>
            </a:extLst>
          </p:cNvPr>
          <p:cNvSpPr/>
          <p:nvPr/>
        </p:nvSpPr>
        <p:spPr>
          <a:xfrm>
            <a:off x="6809562" y="2927820"/>
            <a:ext cx="701964" cy="70196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DB0349F7-A4DE-4124-B7EA-9F78798DF0BA}"/>
              </a:ext>
            </a:extLst>
          </p:cNvPr>
          <p:cNvSpPr/>
          <p:nvPr/>
        </p:nvSpPr>
        <p:spPr>
          <a:xfrm>
            <a:off x="6725858" y="2433562"/>
            <a:ext cx="1109634" cy="1362070"/>
          </a:xfrm>
          <a:custGeom>
            <a:avLst/>
            <a:gdLst>
              <a:gd name="connsiteX0" fmla="*/ 548942 w 1220648"/>
              <a:gd name="connsiteY0" fmla="*/ 488648 h 1348591"/>
              <a:gd name="connsiteX1" fmla="*/ 84485 w 1220648"/>
              <a:gd name="connsiteY1" fmla="*/ 532190 h 1348591"/>
              <a:gd name="connsiteX2" fmla="*/ 103838 w 1220648"/>
              <a:gd name="connsiteY2" fmla="*/ 1282095 h 1348591"/>
              <a:gd name="connsiteX3" fmla="*/ 1124676 w 1220648"/>
              <a:gd name="connsiteY3" fmla="*/ 1228876 h 1348591"/>
              <a:gd name="connsiteX4" fmla="*/ 1115000 w 1220648"/>
              <a:gd name="connsiteY4" fmla="*/ 551543 h 1348591"/>
              <a:gd name="connsiteX5" fmla="*/ 573133 w 1220648"/>
              <a:gd name="connsiteY5" fmla="*/ 0 h 1348591"/>
              <a:gd name="connsiteX0" fmla="*/ 582355 w 1254061"/>
              <a:gd name="connsiteY0" fmla="*/ 488648 h 1348591"/>
              <a:gd name="connsiteX1" fmla="*/ 117898 w 1254061"/>
              <a:gd name="connsiteY1" fmla="*/ 532190 h 1348591"/>
              <a:gd name="connsiteX2" fmla="*/ 137251 w 1254061"/>
              <a:gd name="connsiteY2" fmla="*/ 1282095 h 1348591"/>
              <a:gd name="connsiteX3" fmla="*/ 1158089 w 1254061"/>
              <a:gd name="connsiteY3" fmla="*/ 1228876 h 1348591"/>
              <a:gd name="connsiteX4" fmla="*/ 1148413 w 1254061"/>
              <a:gd name="connsiteY4" fmla="*/ 551543 h 1348591"/>
              <a:gd name="connsiteX5" fmla="*/ 606546 w 1254061"/>
              <a:gd name="connsiteY5" fmla="*/ 0 h 1348591"/>
              <a:gd name="connsiteX0" fmla="*/ 582355 w 1254061"/>
              <a:gd name="connsiteY0" fmla="*/ 488648 h 1348591"/>
              <a:gd name="connsiteX1" fmla="*/ 117898 w 1254061"/>
              <a:gd name="connsiteY1" fmla="*/ 532190 h 1348591"/>
              <a:gd name="connsiteX2" fmla="*/ 137251 w 1254061"/>
              <a:gd name="connsiteY2" fmla="*/ 1282095 h 1348591"/>
              <a:gd name="connsiteX3" fmla="*/ 1158089 w 1254061"/>
              <a:gd name="connsiteY3" fmla="*/ 1228876 h 1348591"/>
              <a:gd name="connsiteX4" fmla="*/ 1148413 w 1254061"/>
              <a:gd name="connsiteY4" fmla="*/ 551543 h 1348591"/>
              <a:gd name="connsiteX5" fmla="*/ 606546 w 1254061"/>
              <a:gd name="connsiteY5" fmla="*/ 0 h 1348591"/>
              <a:gd name="connsiteX0" fmla="*/ 500828 w 1166031"/>
              <a:gd name="connsiteY0" fmla="*/ 488648 h 1355447"/>
              <a:gd name="connsiteX1" fmla="*/ 36371 w 1166031"/>
              <a:gd name="connsiteY1" fmla="*/ 532190 h 1355447"/>
              <a:gd name="connsiteX2" fmla="*/ 147648 w 1166031"/>
              <a:gd name="connsiteY2" fmla="*/ 1291771 h 1355447"/>
              <a:gd name="connsiteX3" fmla="*/ 1076562 w 1166031"/>
              <a:gd name="connsiteY3" fmla="*/ 1228876 h 1355447"/>
              <a:gd name="connsiteX4" fmla="*/ 1066886 w 1166031"/>
              <a:gd name="connsiteY4" fmla="*/ 551543 h 1355447"/>
              <a:gd name="connsiteX5" fmla="*/ 525019 w 1166031"/>
              <a:gd name="connsiteY5" fmla="*/ 0 h 1355447"/>
              <a:gd name="connsiteX0" fmla="*/ 499362 w 1143264"/>
              <a:gd name="connsiteY0" fmla="*/ 488648 h 1348148"/>
              <a:gd name="connsiteX1" fmla="*/ 34905 w 1143264"/>
              <a:gd name="connsiteY1" fmla="*/ 532190 h 1348148"/>
              <a:gd name="connsiteX2" fmla="*/ 146182 w 1143264"/>
              <a:gd name="connsiteY2" fmla="*/ 1291771 h 1348148"/>
              <a:gd name="connsiteX3" fmla="*/ 1041229 w 1143264"/>
              <a:gd name="connsiteY3" fmla="*/ 1209524 h 1348148"/>
              <a:gd name="connsiteX4" fmla="*/ 1065420 w 1143264"/>
              <a:gd name="connsiteY4" fmla="*/ 551543 h 1348148"/>
              <a:gd name="connsiteX5" fmla="*/ 523553 w 1143264"/>
              <a:gd name="connsiteY5" fmla="*/ 0 h 1348148"/>
              <a:gd name="connsiteX0" fmla="*/ 499362 w 1162915"/>
              <a:gd name="connsiteY0" fmla="*/ 488648 h 1349120"/>
              <a:gd name="connsiteX1" fmla="*/ 34905 w 1162915"/>
              <a:gd name="connsiteY1" fmla="*/ 532190 h 1349120"/>
              <a:gd name="connsiteX2" fmla="*/ 146182 w 1162915"/>
              <a:gd name="connsiteY2" fmla="*/ 1291771 h 1349120"/>
              <a:gd name="connsiteX3" fmla="*/ 1041229 w 1162915"/>
              <a:gd name="connsiteY3" fmla="*/ 1209524 h 1349120"/>
              <a:gd name="connsiteX4" fmla="*/ 1099286 w 1162915"/>
              <a:gd name="connsiteY4" fmla="*/ 527352 h 1349120"/>
              <a:gd name="connsiteX5" fmla="*/ 523553 w 1162915"/>
              <a:gd name="connsiteY5" fmla="*/ 0 h 1349120"/>
              <a:gd name="connsiteX0" fmla="*/ 503163 w 1167263"/>
              <a:gd name="connsiteY0" fmla="*/ 488648 h 1345500"/>
              <a:gd name="connsiteX1" fmla="*/ 38706 w 1167263"/>
              <a:gd name="connsiteY1" fmla="*/ 532190 h 1345500"/>
              <a:gd name="connsiteX2" fmla="*/ 140307 w 1167263"/>
              <a:gd name="connsiteY2" fmla="*/ 1286933 h 1345500"/>
              <a:gd name="connsiteX3" fmla="*/ 1045030 w 1167263"/>
              <a:gd name="connsiteY3" fmla="*/ 1209524 h 1345500"/>
              <a:gd name="connsiteX4" fmla="*/ 1103087 w 1167263"/>
              <a:gd name="connsiteY4" fmla="*/ 527352 h 1345500"/>
              <a:gd name="connsiteX5" fmla="*/ 527354 w 1167263"/>
              <a:gd name="connsiteY5" fmla="*/ 0 h 1345500"/>
              <a:gd name="connsiteX0" fmla="*/ 456575 w 1120675"/>
              <a:gd name="connsiteY0" fmla="*/ 488648 h 1343006"/>
              <a:gd name="connsiteX1" fmla="*/ 69528 w 1120675"/>
              <a:gd name="connsiteY1" fmla="*/ 566056 h 1343006"/>
              <a:gd name="connsiteX2" fmla="*/ 93719 w 1120675"/>
              <a:gd name="connsiteY2" fmla="*/ 1286933 h 1343006"/>
              <a:gd name="connsiteX3" fmla="*/ 998442 w 1120675"/>
              <a:gd name="connsiteY3" fmla="*/ 1209524 h 1343006"/>
              <a:gd name="connsiteX4" fmla="*/ 1056499 w 1120675"/>
              <a:gd name="connsiteY4" fmla="*/ 527352 h 1343006"/>
              <a:gd name="connsiteX5" fmla="*/ 480766 w 1120675"/>
              <a:gd name="connsiteY5" fmla="*/ 0 h 1343006"/>
              <a:gd name="connsiteX0" fmla="*/ 475662 w 1139762"/>
              <a:gd name="connsiteY0" fmla="*/ 488648 h 1343006"/>
              <a:gd name="connsiteX1" fmla="*/ 88615 w 1139762"/>
              <a:gd name="connsiteY1" fmla="*/ 566056 h 1343006"/>
              <a:gd name="connsiteX2" fmla="*/ 112806 w 1139762"/>
              <a:gd name="connsiteY2" fmla="*/ 1286933 h 1343006"/>
              <a:gd name="connsiteX3" fmla="*/ 1017529 w 1139762"/>
              <a:gd name="connsiteY3" fmla="*/ 1209524 h 1343006"/>
              <a:gd name="connsiteX4" fmla="*/ 1075586 w 1139762"/>
              <a:gd name="connsiteY4" fmla="*/ 527352 h 1343006"/>
              <a:gd name="connsiteX5" fmla="*/ 499853 w 1139762"/>
              <a:gd name="connsiteY5" fmla="*/ 0 h 1343006"/>
              <a:gd name="connsiteX0" fmla="*/ 429323 w 1090716"/>
              <a:gd name="connsiteY0" fmla="*/ 488648 h 1319058"/>
              <a:gd name="connsiteX1" fmla="*/ 42276 w 1090716"/>
              <a:gd name="connsiteY1" fmla="*/ 566056 h 1319058"/>
              <a:gd name="connsiteX2" fmla="*/ 114848 w 1090716"/>
              <a:gd name="connsiteY2" fmla="*/ 1253067 h 1319058"/>
              <a:gd name="connsiteX3" fmla="*/ 971190 w 1090716"/>
              <a:gd name="connsiteY3" fmla="*/ 1209524 h 1319058"/>
              <a:gd name="connsiteX4" fmla="*/ 1029247 w 1090716"/>
              <a:gd name="connsiteY4" fmla="*/ 527352 h 1319058"/>
              <a:gd name="connsiteX5" fmla="*/ 453514 w 1090716"/>
              <a:gd name="connsiteY5" fmla="*/ 0 h 1319058"/>
              <a:gd name="connsiteX0" fmla="*/ 425177 w 1057017"/>
              <a:gd name="connsiteY0" fmla="*/ 488648 h 1316898"/>
              <a:gd name="connsiteX1" fmla="*/ 38130 w 1057017"/>
              <a:gd name="connsiteY1" fmla="*/ 566056 h 1316898"/>
              <a:gd name="connsiteX2" fmla="*/ 110702 w 1057017"/>
              <a:gd name="connsiteY2" fmla="*/ 1253067 h 1316898"/>
              <a:gd name="connsiteX3" fmla="*/ 889635 w 1057017"/>
              <a:gd name="connsiteY3" fmla="*/ 1204686 h 1316898"/>
              <a:gd name="connsiteX4" fmla="*/ 1025101 w 1057017"/>
              <a:gd name="connsiteY4" fmla="*/ 527352 h 1316898"/>
              <a:gd name="connsiteX5" fmla="*/ 449368 w 1057017"/>
              <a:gd name="connsiteY5" fmla="*/ 0 h 1316898"/>
              <a:gd name="connsiteX0" fmla="*/ 425177 w 1057017"/>
              <a:gd name="connsiteY0" fmla="*/ 488648 h 1316898"/>
              <a:gd name="connsiteX1" fmla="*/ 38130 w 1057017"/>
              <a:gd name="connsiteY1" fmla="*/ 566056 h 1316898"/>
              <a:gd name="connsiteX2" fmla="*/ 110702 w 1057017"/>
              <a:gd name="connsiteY2" fmla="*/ 1253067 h 1316898"/>
              <a:gd name="connsiteX3" fmla="*/ 889635 w 1057017"/>
              <a:gd name="connsiteY3" fmla="*/ 1204686 h 1316898"/>
              <a:gd name="connsiteX4" fmla="*/ 1025101 w 1057017"/>
              <a:gd name="connsiteY4" fmla="*/ 527352 h 1316898"/>
              <a:gd name="connsiteX5" fmla="*/ 449368 w 1057017"/>
              <a:gd name="connsiteY5" fmla="*/ 0 h 1316898"/>
              <a:gd name="connsiteX0" fmla="*/ 443832 w 1075672"/>
              <a:gd name="connsiteY0" fmla="*/ 488648 h 1316898"/>
              <a:gd name="connsiteX1" fmla="*/ 56785 w 1075672"/>
              <a:gd name="connsiteY1" fmla="*/ 566056 h 1316898"/>
              <a:gd name="connsiteX2" fmla="*/ 129357 w 1075672"/>
              <a:gd name="connsiteY2" fmla="*/ 1253067 h 1316898"/>
              <a:gd name="connsiteX3" fmla="*/ 908290 w 1075672"/>
              <a:gd name="connsiteY3" fmla="*/ 1204686 h 1316898"/>
              <a:gd name="connsiteX4" fmla="*/ 1043756 w 1075672"/>
              <a:gd name="connsiteY4" fmla="*/ 527352 h 1316898"/>
              <a:gd name="connsiteX5" fmla="*/ 468023 w 1075672"/>
              <a:gd name="connsiteY5" fmla="*/ 0 h 1316898"/>
              <a:gd name="connsiteX0" fmla="*/ 473438 w 1105278"/>
              <a:gd name="connsiteY0" fmla="*/ 488648 h 1316898"/>
              <a:gd name="connsiteX1" fmla="*/ 86391 w 1105278"/>
              <a:gd name="connsiteY1" fmla="*/ 566056 h 1316898"/>
              <a:gd name="connsiteX2" fmla="*/ 158963 w 1105278"/>
              <a:gd name="connsiteY2" fmla="*/ 1253067 h 1316898"/>
              <a:gd name="connsiteX3" fmla="*/ 937896 w 1105278"/>
              <a:gd name="connsiteY3" fmla="*/ 1204686 h 1316898"/>
              <a:gd name="connsiteX4" fmla="*/ 1073362 w 1105278"/>
              <a:gd name="connsiteY4" fmla="*/ 527352 h 1316898"/>
              <a:gd name="connsiteX5" fmla="*/ 497629 w 1105278"/>
              <a:gd name="connsiteY5" fmla="*/ 0 h 1316898"/>
              <a:gd name="connsiteX0" fmla="*/ 488350 w 1120190"/>
              <a:gd name="connsiteY0" fmla="*/ 488648 h 1316898"/>
              <a:gd name="connsiteX1" fmla="*/ 101303 w 1120190"/>
              <a:gd name="connsiteY1" fmla="*/ 566056 h 1316898"/>
              <a:gd name="connsiteX2" fmla="*/ 173875 w 1120190"/>
              <a:gd name="connsiteY2" fmla="*/ 1253067 h 1316898"/>
              <a:gd name="connsiteX3" fmla="*/ 952808 w 1120190"/>
              <a:gd name="connsiteY3" fmla="*/ 1204686 h 1316898"/>
              <a:gd name="connsiteX4" fmla="*/ 1088274 w 1120190"/>
              <a:gd name="connsiteY4" fmla="*/ 527352 h 1316898"/>
              <a:gd name="connsiteX5" fmla="*/ 512541 w 1120190"/>
              <a:gd name="connsiteY5" fmla="*/ 0 h 1316898"/>
              <a:gd name="connsiteX0" fmla="*/ 504543 w 1136383"/>
              <a:gd name="connsiteY0" fmla="*/ 488648 h 1327303"/>
              <a:gd name="connsiteX1" fmla="*/ 117496 w 1136383"/>
              <a:gd name="connsiteY1" fmla="*/ 566056 h 1327303"/>
              <a:gd name="connsiteX2" fmla="*/ 190068 w 1136383"/>
              <a:gd name="connsiteY2" fmla="*/ 1253067 h 1327303"/>
              <a:gd name="connsiteX3" fmla="*/ 969001 w 1136383"/>
              <a:gd name="connsiteY3" fmla="*/ 1204686 h 1327303"/>
              <a:gd name="connsiteX4" fmla="*/ 1104467 w 1136383"/>
              <a:gd name="connsiteY4" fmla="*/ 527352 h 1327303"/>
              <a:gd name="connsiteX5" fmla="*/ 528734 w 1136383"/>
              <a:gd name="connsiteY5" fmla="*/ 0 h 1327303"/>
              <a:gd name="connsiteX0" fmla="*/ 504543 w 1136383"/>
              <a:gd name="connsiteY0" fmla="*/ 488648 h 1327303"/>
              <a:gd name="connsiteX1" fmla="*/ 117496 w 1136383"/>
              <a:gd name="connsiteY1" fmla="*/ 566056 h 1327303"/>
              <a:gd name="connsiteX2" fmla="*/ 190068 w 1136383"/>
              <a:gd name="connsiteY2" fmla="*/ 1253067 h 1327303"/>
              <a:gd name="connsiteX3" fmla="*/ 969001 w 1136383"/>
              <a:gd name="connsiteY3" fmla="*/ 1204686 h 1327303"/>
              <a:gd name="connsiteX4" fmla="*/ 1104467 w 1136383"/>
              <a:gd name="connsiteY4" fmla="*/ 527352 h 1327303"/>
              <a:gd name="connsiteX5" fmla="*/ 528734 w 1136383"/>
              <a:gd name="connsiteY5" fmla="*/ 0 h 1327303"/>
              <a:gd name="connsiteX0" fmla="*/ 504543 w 1143373"/>
              <a:gd name="connsiteY0" fmla="*/ 488648 h 1352489"/>
              <a:gd name="connsiteX1" fmla="*/ 117496 w 1143373"/>
              <a:gd name="connsiteY1" fmla="*/ 566056 h 1352489"/>
              <a:gd name="connsiteX2" fmla="*/ 190068 w 1143373"/>
              <a:gd name="connsiteY2" fmla="*/ 1253067 h 1352489"/>
              <a:gd name="connsiteX3" fmla="*/ 969001 w 1143373"/>
              <a:gd name="connsiteY3" fmla="*/ 1204686 h 1352489"/>
              <a:gd name="connsiteX4" fmla="*/ 1104467 w 1143373"/>
              <a:gd name="connsiteY4" fmla="*/ 527352 h 1352489"/>
              <a:gd name="connsiteX5" fmla="*/ 528734 w 1143373"/>
              <a:gd name="connsiteY5" fmla="*/ 0 h 1352489"/>
              <a:gd name="connsiteX0" fmla="*/ 504543 w 1164869"/>
              <a:gd name="connsiteY0" fmla="*/ 488648 h 1352489"/>
              <a:gd name="connsiteX1" fmla="*/ 117496 w 1164869"/>
              <a:gd name="connsiteY1" fmla="*/ 566056 h 1352489"/>
              <a:gd name="connsiteX2" fmla="*/ 190068 w 1164869"/>
              <a:gd name="connsiteY2" fmla="*/ 1253067 h 1352489"/>
              <a:gd name="connsiteX3" fmla="*/ 969001 w 1164869"/>
              <a:gd name="connsiteY3" fmla="*/ 1204686 h 1352489"/>
              <a:gd name="connsiteX4" fmla="*/ 1104467 w 1164869"/>
              <a:gd name="connsiteY4" fmla="*/ 527352 h 1352489"/>
              <a:gd name="connsiteX5" fmla="*/ 528734 w 1164869"/>
              <a:gd name="connsiteY5" fmla="*/ 0 h 1352489"/>
              <a:gd name="connsiteX0" fmla="*/ 504543 w 1164869"/>
              <a:gd name="connsiteY0" fmla="*/ 488648 h 1352489"/>
              <a:gd name="connsiteX1" fmla="*/ 117496 w 1164869"/>
              <a:gd name="connsiteY1" fmla="*/ 566056 h 1352489"/>
              <a:gd name="connsiteX2" fmla="*/ 190068 w 1164869"/>
              <a:gd name="connsiteY2" fmla="*/ 1253067 h 1352489"/>
              <a:gd name="connsiteX3" fmla="*/ 969001 w 1164869"/>
              <a:gd name="connsiteY3" fmla="*/ 1204686 h 1352489"/>
              <a:gd name="connsiteX4" fmla="*/ 1104467 w 1164869"/>
              <a:gd name="connsiteY4" fmla="*/ 527352 h 1352489"/>
              <a:gd name="connsiteX5" fmla="*/ 528734 w 1164869"/>
              <a:gd name="connsiteY5" fmla="*/ 0 h 1352489"/>
              <a:gd name="connsiteX0" fmla="*/ 504543 w 1164869"/>
              <a:gd name="connsiteY0" fmla="*/ 488648 h 1352489"/>
              <a:gd name="connsiteX1" fmla="*/ 117496 w 1164869"/>
              <a:gd name="connsiteY1" fmla="*/ 566056 h 1352489"/>
              <a:gd name="connsiteX2" fmla="*/ 190068 w 1164869"/>
              <a:gd name="connsiteY2" fmla="*/ 1253067 h 1352489"/>
              <a:gd name="connsiteX3" fmla="*/ 969001 w 1164869"/>
              <a:gd name="connsiteY3" fmla="*/ 1204686 h 1352489"/>
              <a:gd name="connsiteX4" fmla="*/ 1104467 w 1164869"/>
              <a:gd name="connsiteY4" fmla="*/ 527352 h 1352489"/>
              <a:gd name="connsiteX5" fmla="*/ 528734 w 1164869"/>
              <a:gd name="connsiteY5" fmla="*/ 0 h 1352489"/>
              <a:gd name="connsiteX0" fmla="*/ 463326 w 1123652"/>
              <a:gd name="connsiteY0" fmla="*/ 488648 h 1352489"/>
              <a:gd name="connsiteX1" fmla="*/ 76279 w 1123652"/>
              <a:gd name="connsiteY1" fmla="*/ 566056 h 1352489"/>
              <a:gd name="connsiteX2" fmla="*/ 148851 w 1123652"/>
              <a:gd name="connsiteY2" fmla="*/ 1253067 h 1352489"/>
              <a:gd name="connsiteX3" fmla="*/ 927784 w 1123652"/>
              <a:gd name="connsiteY3" fmla="*/ 1204686 h 1352489"/>
              <a:gd name="connsiteX4" fmla="*/ 1063250 w 1123652"/>
              <a:gd name="connsiteY4" fmla="*/ 527352 h 1352489"/>
              <a:gd name="connsiteX5" fmla="*/ 487517 w 1123652"/>
              <a:gd name="connsiteY5" fmla="*/ 0 h 1352489"/>
              <a:gd name="connsiteX0" fmla="*/ 432131 w 1092457"/>
              <a:gd name="connsiteY0" fmla="*/ 488648 h 1342294"/>
              <a:gd name="connsiteX1" fmla="*/ 63938 w 1092457"/>
              <a:gd name="connsiteY1" fmla="*/ 580196 h 1342294"/>
              <a:gd name="connsiteX2" fmla="*/ 117656 w 1092457"/>
              <a:gd name="connsiteY2" fmla="*/ 1253067 h 1342294"/>
              <a:gd name="connsiteX3" fmla="*/ 896589 w 1092457"/>
              <a:gd name="connsiteY3" fmla="*/ 1204686 h 1342294"/>
              <a:gd name="connsiteX4" fmla="*/ 1032055 w 1092457"/>
              <a:gd name="connsiteY4" fmla="*/ 527352 h 1342294"/>
              <a:gd name="connsiteX5" fmla="*/ 456322 w 1092457"/>
              <a:gd name="connsiteY5" fmla="*/ 0 h 1342294"/>
              <a:gd name="connsiteX0" fmla="*/ 460436 w 1120762"/>
              <a:gd name="connsiteY0" fmla="*/ 488648 h 1358750"/>
              <a:gd name="connsiteX1" fmla="*/ 92243 w 1120762"/>
              <a:gd name="connsiteY1" fmla="*/ 580196 h 1358750"/>
              <a:gd name="connsiteX2" fmla="*/ 145961 w 1120762"/>
              <a:gd name="connsiteY2" fmla="*/ 1253067 h 1358750"/>
              <a:gd name="connsiteX3" fmla="*/ 924894 w 1120762"/>
              <a:gd name="connsiteY3" fmla="*/ 1204686 h 1358750"/>
              <a:gd name="connsiteX4" fmla="*/ 1060360 w 1120762"/>
              <a:gd name="connsiteY4" fmla="*/ 527352 h 1358750"/>
              <a:gd name="connsiteX5" fmla="*/ 484627 w 1120762"/>
              <a:gd name="connsiteY5" fmla="*/ 0 h 1358750"/>
              <a:gd name="connsiteX0" fmla="*/ 462174 w 1122500"/>
              <a:gd name="connsiteY0" fmla="*/ 488648 h 1358750"/>
              <a:gd name="connsiteX1" fmla="*/ 93981 w 1122500"/>
              <a:gd name="connsiteY1" fmla="*/ 580196 h 1358750"/>
              <a:gd name="connsiteX2" fmla="*/ 147699 w 1122500"/>
              <a:gd name="connsiteY2" fmla="*/ 1253067 h 1358750"/>
              <a:gd name="connsiteX3" fmla="*/ 926632 w 1122500"/>
              <a:gd name="connsiteY3" fmla="*/ 1204686 h 1358750"/>
              <a:gd name="connsiteX4" fmla="*/ 1062098 w 1122500"/>
              <a:gd name="connsiteY4" fmla="*/ 527352 h 1358750"/>
              <a:gd name="connsiteX5" fmla="*/ 486365 w 1122500"/>
              <a:gd name="connsiteY5" fmla="*/ 0 h 1358750"/>
              <a:gd name="connsiteX0" fmla="*/ 457003 w 1117329"/>
              <a:gd name="connsiteY0" fmla="*/ 488648 h 1358750"/>
              <a:gd name="connsiteX1" fmla="*/ 88810 w 1117329"/>
              <a:gd name="connsiteY1" fmla="*/ 580196 h 1358750"/>
              <a:gd name="connsiteX2" fmla="*/ 142528 w 1117329"/>
              <a:gd name="connsiteY2" fmla="*/ 1253067 h 1358750"/>
              <a:gd name="connsiteX3" fmla="*/ 921461 w 1117329"/>
              <a:gd name="connsiteY3" fmla="*/ 1204686 h 1358750"/>
              <a:gd name="connsiteX4" fmla="*/ 1056927 w 1117329"/>
              <a:gd name="connsiteY4" fmla="*/ 527352 h 1358750"/>
              <a:gd name="connsiteX5" fmla="*/ 481194 w 1117329"/>
              <a:gd name="connsiteY5" fmla="*/ 0 h 1358750"/>
              <a:gd name="connsiteX0" fmla="*/ 458711 w 1119037"/>
              <a:gd name="connsiteY0" fmla="*/ 488648 h 1358750"/>
              <a:gd name="connsiteX1" fmla="*/ 90518 w 1119037"/>
              <a:gd name="connsiteY1" fmla="*/ 580196 h 1358750"/>
              <a:gd name="connsiteX2" fmla="*/ 144236 w 1119037"/>
              <a:gd name="connsiteY2" fmla="*/ 1253067 h 1358750"/>
              <a:gd name="connsiteX3" fmla="*/ 923169 w 1119037"/>
              <a:gd name="connsiteY3" fmla="*/ 1204686 h 1358750"/>
              <a:gd name="connsiteX4" fmla="*/ 1058635 w 1119037"/>
              <a:gd name="connsiteY4" fmla="*/ 527352 h 1358750"/>
              <a:gd name="connsiteX5" fmla="*/ 482902 w 1119037"/>
              <a:gd name="connsiteY5" fmla="*/ 0 h 1358750"/>
              <a:gd name="connsiteX0" fmla="*/ 458711 w 1119037"/>
              <a:gd name="connsiteY0" fmla="*/ 488648 h 1358750"/>
              <a:gd name="connsiteX1" fmla="*/ 90518 w 1119037"/>
              <a:gd name="connsiteY1" fmla="*/ 580196 h 1358750"/>
              <a:gd name="connsiteX2" fmla="*/ 144236 w 1119037"/>
              <a:gd name="connsiteY2" fmla="*/ 1253067 h 1358750"/>
              <a:gd name="connsiteX3" fmla="*/ 923169 w 1119037"/>
              <a:gd name="connsiteY3" fmla="*/ 1204686 h 1358750"/>
              <a:gd name="connsiteX4" fmla="*/ 1058635 w 1119037"/>
              <a:gd name="connsiteY4" fmla="*/ 527352 h 1358750"/>
              <a:gd name="connsiteX5" fmla="*/ 482902 w 1119037"/>
              <a:gd name="connsiteY5" fmla="*/ 0 h 1358750"/>
              <a:gd name="connsiteX0" fmla="*/ 458711 w 1115915"/>
              <a:gd name="connsiteY0" fmla="*/ 488648 h 1362070"/>
              <a:gd name="connsiteX1" fmla="*/ 90518 w 1115915"/>
              <a:gd name="connsiteY1" fmla="*/ 580196 h 1362070"/>
              <a:gd name="connsiteX2" fmla="*/ 144236 w 1115915"/>
              <a:gd name="connsiteY2" fmla="*/ 1253067 h 1362070"/>
              <a:gd name="connsiteX3" fmla="*/ 923169 w 1115915"/>
              <a:gd name="connsiteY3" fmla="*/ 1204686 h 1362070"/>
              <a:gd name="connsiteX4" fmla="*/ 1058635 w 1115915"/>
              <a:gd name="connsiteY4" fmla="*/ 527352 h 1362070"/>
              <a:gd name="connsiteX5" fmla="*/ 482902 w 1115915"/>
              <a:gd name="connsiteY5" fmla="*/ 0 h 1362070"/>
              <a:gd name="connsiteX0" fmla="*/ 458711 w 1109634"/>
              <a:gd name="connsiteY0" fmla="*/ 488648 h 1362070"/>
              <a:gd name="connsiteX1" fmla="*/ 90518 w 1109634"/>
              <a:gd name="connsiteY1" fmla="*/ 580196 h 1362070"/>
              <a:gd name="connsiteX2" fmla="*/ 144236 w 1109634"/>
              <a:gd name="connsiteY2" fmla="*/ 1253067 h 1362070"/>
              <a:gd name="connsiteX3" fmla="*/ 923169 w 1109634"/>
              <a:gd name="connsiteY3" fmla="*/ 1204686 h 1362070"/>
              <a:gd name="connsiteX4" fmla="*/ 1058635 w 1109634"/>
              <a:gd name="connsiteY4" fmla="*/ 527352 h 1362070"/>
              <a:gd name="connsiteX5" fmla="*/ 482902 w 1109634"/>
              <a:gd name="connsiteY5" fmla="*/ 0 h 136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9634" h="1362070">
                <a:moveTo>
                  <a:pt x="458711" y="488648"/>
                </a:moveTo>
                <a:cubicBezTo>
                  <a:pt x="336645" y="449635"/>
                  <a:pt x="184378" y="476235"/>
                  <a:pt x="90518" y="580196"/>
                </a:cubicBezTo>
                <a:cubicBezTo>
                  <a:pt x="-3342" y="684157"/>
                  <a:pt x="-74666" y="1106564"/>
                  <a:pt x="144236" y="1253067"/>
                </a:cubicBezTo>
                <a:cubicBezTo>
                  <a:pt x="363138" y="1399570"/>
                  <a:pt x="751043" y="1412474"/>
                  <a:pt x="923169" y="1204686"/>
                </a:cubicBezTo>
                <a:cubicBezTo>
                  <a:pt x="1095295" y="996898"/>
                  <a:pt x="1166254" y="824895"/>
                  <a:pt x="1058635" y="527352"/>
                </a:cubicBezTo>
                <a:cubicBezTo>
                  <a:pt x="951016" y="229809"/>
                  <a:pt x="736902" y="110470"/>
                  <a:pt x="482902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B783176B-DCE1-4831-99F9-759EE23140B6}"/>
              </a:ext>
            </a:extLst>
          </p:cNvPr>
          <p:cNvSpPr/>
          <p:nvPr/>
        </p:nvSpPr>
        <p:spPr>
          <a:xfrm>
            <a:off x="8512228" y="2421941"/>
            <a:ext cx="1708728" cy="170872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168DBA58-DFA5-40C6-9EB6-95EF445F6A40}"/>
              </a:ext>
            </a:extLst>
          </p:cNvPr>
          <p:cNvSpPr/>
          <p:nvPr/>
        </p:nvSpPr>
        <p:spPr>
          <a:xfrm>
            <a:off x="9015610" y="2925323"/>
            <a:ext cx="701964" cy="701964"/>
          </a:xfrm>
          <a:prstGeom prst="ellipse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C36328-014B-4963-9621-5CFA4A38F10E}"/>
                  </a:ext>
                </a:extLst>
              </p:cNvPr>
              <p:cNvSpPr txBox="1"/>
              <p:nvPr/>
            </p:nvSpPr>
            <p:spPr>
              <a:xfrm>
                <a:off x="10752945" y="1883764"/>
                <a:ext cx="956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cycles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C36328-014B-4963-9621-5CFA4A38F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945" y="1883764"/>
                <a:ext cx="956480" cy="369332"/>
              </a:xfrm>
              <a:prstGeom prst="rect">
                <a:avLst/>
              </a:prstGeom>
              <a:blipFill>
                <a:blip r:embed="rId2"/>
                <a:stretch>
                  <a:fillRect t="-8197" r="-254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C5B7B2A-F33B-49E7-B7DD-CA13AF91A984}"/>
                  </a:ext>
                </a:extLst>
              </p:cNvPr>
              <p:cNvSpPr txBox="1"/>
              <p:nvPr/>
            </p:nvSpPr>
            <p:spPr>
              <a:xfrm>
                <a:off x="11011413" y="2925323"/>
                <a:ext cx="439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C5B7B2A-F33B-49E7-B7DD-CA13AF91A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1413" y="2925323"/>
                <a:ext cx="4395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F3AB2C6E-0C0C-4C46-A609-E251283AE619}"/>
              </a:ext>
            </a:extLst>
          </p:cNvPr>
          <p:cNvSpPr/>
          <p:nvPr/>
        </p:nvSpPr>
        <p:spPr>
          <a:xfrm>
            <a:off x="8712932" y="2438401"/>
            <a:ext cx="1440612" cy="1596971"/>
          </a:xfrm>
          <a:custGeom>
            <a:avLst/>
            <a:gdLst>
              <a:gd name="connsiteX0" fmla="*/ 689768 w 1439665"/>
              <a:gd name="connsiteY0" fmla="*/ 479685 h 1594121"/>
              <a:gd name="connsiteX1" fmla="*/ 220076 w 1439665"/>
              <a:gd name="connsiteY1" fmla="*/ 889416 h 1594121"/>
              <a:gd name="connsiteX2" fmla="*/ 629807 w 1439665"/>
              <a:gd name="connsiteY2" fmla="*/ 1319134 h 1594121"/>
              <a:gd name="connsiteX3" fmla="*/ 1229413 w 1439665"/>
              <a:gd name="connsiteY3" fmla="*/ 874426 h 1594121"/>
              <a:gd name="connsiteX4" fmla="*/ 684771 w 1439665"/>
              <a:gd name="connsiteY4" fmla="*/ 229849 h 1594121"/>
              <a:gd name="connsiteX5" fmla="*/ 220 w 1439665"/>
              <a:gd name="connsiteY5" fmla="*/ 839449 h 1594121"/>
              <a:gd name="connsiteX6" fmla="*/ 619813 w 1439665"/>
              <a:gd name="connsiteY6" fmla="*/ 1593954 h 1594121"/>
              <a:gd name="connsiteX7" fmla="*/ 1439276 w 1439665"/>
              <a:gd name="connsiteY7" fmla="*/ 899410 h 1594121"/>
              <a:gd name="connsiteX8" fmla="*/ 704758 w 1439665"/>
              <a:gd name="connsiteY8" fmla="*/ 0 h 1594121"/>
              <a:gd name="connsiteX0" fmla="*/ 689768 w 1439665"/>
              <a:gd name="connsiteY0" fmla="*/ 479685 h 1594121"/>
              <a:gd name="connsiteX1" fmla="*/ 220076 w 1439665"/>
              <a:gd name="connsiteY1" fmla="*/ 889416 h 1594121"/>
              <a:gd name="connsiteX2" fmla="*/ 629807 w 1439665"/>
              <a:gd name="connsiteY2" fmla="*/ 1319134 h 1594121"/>
              <a:gd name="connsiteX3" fmla="*/ 1229413 w 1439665"/>
              <a:gd name="connsiteY3" fmla="*/ 874426 h 1594121"/>
              <a:gd name="connsiteX4" fmla="*/ 684771 w 1439665"/>
              <a:gd name="connsiteY4" fmla="*/ 229849 h 1594121"/>
              <a:gd name="connsiteX5" fmla="*/ 220 w 1439665"/>
              <a:gd name="connsiteY5" fmla="*/ 839449 h 1594121"/>
              <a:gd name="connsiteX6" fmla="*/ 619813 w 1439665"/>
              <a:gd name="connsiteY6" fmla="*/ 1593954 h 1594121"/>
              <a:gd name="connsiteX7" fmla="*/ 1439276 w 1439665"/>
              <a:gd name="connsiteY7" fmla="*/ 899410 h 1594121"/>
              <a:gd name="connsiteX8" fmla="*/ 704758 w 1439665"/>
              <a:gd name="connsiteY8" fmla="*/ 0 h 1594121"/>
              <a:gd name="connsiteX0" fmla="*/ 689768 w 1439665"/>
              <a:gd name="connsiteY0" fmla="*/ 479685 h 1594121"/>
              <a:gd name="connsiteX1" fmla="*/ 220076 w 1439665"/>
              <a:gd name="connsiteY1" fmla="*/ 889416 h 1594121"/>
              <a:gd name="connsiteX2" fmla="*/ 629807 w 1439665"/>
              <a:gd name="connsiteY2" fmla="*/ 1319134 h 1594121"/>
              <a:gd name="connsiteX3" fmla="*/ 1229413 w 1439665"/>
              <a:gd name="connsiteY3" fmla="*/ 874426 h 1594121"/>
              <a:gd name="connsiteX4" fmla="*/ 684771 w 1439665"/>
              <a:gd name="connsiteY4" fmla="*/ 229849 h 1594121"/>
              <a:gd name="connsiteX5" fmla="*/ 220 w 1439665"/>
              <a:gd name="connsiteY5" fmla="*/ 839449 h 1594121"/>
              <a:gd name="connsiteX6" fmla="*/ 619813 w 1439665"/>
              <a:gd name="connsiteY6" fmla="*/ 1593954 h 1594121"/>
              <a:gd name="connsiteX7" fmla="*/ 1439276 w 1439665"/>
              <a:gd name="connsiteY7" fmla="*/ 899410 h 1594121"/>
              <a:gd name="connsiteX8" fmla="*/ 704758 w 1439665"/>
              <a:gd name="connsiteY8" fmla="*/ 0 h 1594121"/>
              <a:gd name="connsiteX0" fmla="*/ 689768 w 1439665"/>
              <a:gd name="connsiteY0" fmla="*/ 479685 h 1594121"/>
              <a:gd name="connsiteX1" fmla="*/ 220076 w 1439665"/>
              <a:gd name="connsiteY1" fmla="*/ 889416 h 1594121"/>
              <a:gd name="connsiteX2" fmla="*/ 629807 w 1439665"/>
              <a:gd name="connsiteY2" fmla="*/ 1319134 h 1594121"/>
              <a:gd name="connsiteX3" fmla="*/ 1229413 w 1439665"/>
              <a:gd name="connsiteY3" fmla="*/ 874426 h 1594121"/>
              <a:gd name="connsiteX4" fmla="*/ 684771 w 1439665"/>
              <a:gd name="connsiteY4" fmla="*/ 229849 h 1594121"/>
              <a:gd name="connsiteX5" fmla="*/ 220 w 1439665"/>
              <a:gd name="connsiteY5" fmla="*/ 839449 h 1594121"/>
              <a:gd name="connsiteX6" fmla="*/ 619813 w 1439665"/>
              <a:gd name="connsiteY6" fmla="*/ 1593954 h 1594121"/>
              <a:gd name="connsiteX7" fmla="*/ 1439276 w 1439665"/>
              <a:gd name="connsiteY7" fmla="*/ 899410 h 1594121"/>
              <a:gd name="connsiteX8" fmla="*/ 704758 w 1439665"/>
              <a:gd name="connsiteY8" fmla="*/ 0 h 1594121"/>
              <a:gd name="connsiteX0" fmla="*/ 689768 w 1439665"/>
              <a:gd name="connsiteY0" fmla="*/ 479685 h 1594121"/>
              <a:gd name="connsiteX1" fmla="*/ 220076 w 1439665"/>
              <a:gd name="connsiteY1" fmla="*/ 889416 h 1594121"/>
              <a:gd name="connsiteX2" fmla="*/ 629807 w 1439665"/>
              <a:gd name="connsiteY2" fmla="*/ 1319134 h 1594121"/>
              <a:gd name="connsiteX3" fmla="*/ 1229413 w 1439665"/>
              <a:gd name="connsiteY3" fmla="*/ 874426 h 1594121"/>
              <a:gd name="connsiteX4" fmla="*/ 684771 w 1439665"/>
              <a:gd name="connsiteY4" fmla="*/ 229849 h 1594121"/>
              <a:gd name="connsiteX5" fmla="*/ 220 w 1439665"/>
              <a:gd name="connsiteY5" fmla="*/ 839449 h 1594121"/>
              <a:gd name="connsiteX6" fmla="*/ 619813 w 1439665"/>
              <a:gd name="connsiteY6" fmla="*/ 1593954 h 1594121"/>
              <a:gd name="connsiteX7" fmla="*/ 1439276 w 1439665"/>
              <a:gd name="connsiteY7" fmla="*/ 899410 h 1594121"/>
              <a:gd name="connsiteX8" fmla="*/ 704758 w 1439665"/>
              <a:gd name="connsiteY8" fmla="*/ 0 h 1594121"/>
              <a:gd name="connsiteX0" fmla="*/ 689768 w 1439665"/>
              <a:gd name="connsiteY0" fmla="*/ 479685 h 1594121"/>
              <a:gd name="connsiteX1" fmla="*/ 220076 w 1439665"/>
              <a:gd name="connsiteY1" fmla="*/ 889416 h 1594121"/>
              <a:gd name="connsiteX2" fmla="*/ 629807 w 1439665"/>
              <a:gd name="connsiteY2" fmla="*/ 1319134 h 1594121"/>
              <a:gd name="connsiteX3" fmla="*/ 1229413 w 1439665"/>
              <a:gd name="connsiteY3" fmla="*/ 874426 h 1594121"/>
              <a:gd name="connsiteX4" fmla="*/ 684771 w 1439665"/>
              <a:gd name="connsiteY4" fmla="*/ 229849 h 1594121"/>
              <a:gd name="connsiteX5" fmla="*/ 220 w 1439665"/>
              <a:gd name="connsiteY5" fmla="*/ 839449 h 1594121"/>
              <a:gd name="connsiteX6" fmla="*/ 619813 w 1439665"/>
              <a:gd name="connsiteY6" fmla="*/ 1593954 h 1594121"/>
              <a:gd name="connsiteX7" fmla="*/ 1439276 w 1439665"/>
              <a:gd name="connsiteY7" fmla="*/ 899410 h 1594121"/>
              <a:gd name="connsiteX8" fmla="*/ 704758 w 1439665"/>
              <a:gd name="connsiteY8" fmla="*/ 0 h 1594121"/>
              <a:gd name="connsiteX0" fmla="*/ 690328 w 1440225"/>
              <a:gd name="connsiteY0" fmla="*/ 479685 h 1594121"/>
              <a:gd name="connsiteX1" fmla="*/ 220636 w 1440225"/>
              <a:gd name="connsiteY1" fmla="*/ 889416 h 1594121"/>
              <a:gd name="connsiteX2" fmla="*/ 630367 w 1440225"/>
              <a:gd name="connsiteY2" fmla="*/ 1319134 h 1594121"/>
              <a:gd name="connsiteX3" fmla="*/ 1229973 w 1440225"/>
              <a:gd name="connsiteY3" fmla="*/ 874426 h 1594121"/>
              <a:gd name="connsiteX4" fmla="*/ 685331 w 1440225"/>
              <a:gd name="connsiteY4" fmla="*/ 229849 h 1594121"/>
              <a:gd name="connsiteX5" fmla="*/ 780 w 1440225"/>
              <a:gd name="connsiteY5" fmla="*/ 839449 h 1594121"/>
              <a:gd name="connsiteX6" fmla="*/ 620373 w 1440225"/>
              <a:gd name="connsiteY6" fmla="*/ 1593954 h 1594121"/>
              <a:gd name="connsiteX7" fmla="*/ 1439836 w 1440225"/>
              <a:gd name="connsiteY7" fmla="*/ 899410 h 1594121"/>
              <a:gd name="connsiteX8" fmla="*/ 705318 w 1440225"/>
              <a:gd name="connsiteY8" fmla="*/ 0 h 1594121"/>
              <a:gd name="connsiteX0" fmla="*/ 690897 w 1440794"/>
              <a:gd name="connsiteY0" fmla="*/ 479685 h 1596354"/>
              <a:gd name="connsiteX1" fmla="*/ 221205 w 1440794"/>
              <a:gd name="connsiteY1" fmla="*/ 889416 h 1596354"/>
              <a:gd name="connsiteX2" fmla="*/ 630936 w 1440794"/>
              <a:gd name="connsiteY2" fmla="*/ 1319134 h 1596354"/>
              <a:gd name="connsiteX3" fmla="*/ 1230542 w 1440794"/>
              <a:gd name="connsiteY3" fmla="*/ 874426 h 1596354"/>
              <a:gd name="connsiteX4" fmla="*/ 685900 w 1440794"/>
              <a:gd name="connsiteY4" fmla="*/ 229849 h 1596354"/>
              <a:gd name="connsiteX5" fmla="*/ 1349 w 1440794"/>
              <a:gd name="connsiteY5" fmla="*/ 839449 h 1596354"/>
              <a:gd name="connsiteX6" fmla="*/ 620942 w 1440794"/>
              <a:gd name="connsiteY6" fmla="*/ 1593954 h 1596354"/>
              <a:gd name="connsiteX7" fmla="*/ 1440405 w 1440794"/>
              <a:gd name="connsiteY7" fmla="*/ 899410 h 1596354"/>
              <a:gd name="connsiteX8" fmla="*/ 705887 w 1440794"/>
              <a:gd name="connsiteY8" fmla="*/ 0 h 1596354"/>
              <a:gd name="connsiteX0" fmla="*/ 690897 w 1440571"/>
              <a:gd name="connsiteY0" fmla="*/ 479685 h 1596971"/>
              <a:gd name="connsiteX1" fmla="*/ 221205 w 1440571"/>
              <a:gd name="connsiteY1" fmla="*/ 889416 h 1596971"/>
              <a:gd name="connsiteX2" fmla="*/ 630936 w 1440571"/>
              <a:gd name="connsiteY2" fmla="*/ 1319134 h 1596971"/>
              <a:gd name="connsiteX3" fmla="*/ 1230542 w 1440571"/>
              <a:gd name="connsiteY3" fmla="*/ 874426 h 1596971"/>
              <a:gd name="connsiteX4" fmla="*/ 685900 w 1440571"/>
              <a:gd name="connsiteY4" fmla="*/ 229849 h 1596971"/>
              <a:gd name="connsiteX5" fmla="*/ 1349 w 1440571"/>
              <a:gd name="connsiteY5" fmla="*/ 839449 h 1596971"/>
              <a:gd name="connsiteX6" fmla="*/ 620942 w 1440571"/>
              <a:gd name="connsiteY6" fmla="*/ 1593954 h 1596971"/>
              <a:gd name="connsiteX7" fmla="*/ 1440405 w 1440571"/>
              <a:gd name="connsiteY7" fmla="*/ 899410 h 1596971"/>
              <a:gd name="connsiteX8" fmla="*/ 705887 w 1440571"/>
              <a:gd name="connsiteY8" fmla="*/ 0 h 1596971"/>
              <a:gd name="connsiteX0" fmla="*/ 690897 w 1440538"/>
              <a:gd name="connsiteY0" fmla="*/ 479685 h 1596971"/>
              <a:gd name="connsiteX1" fmla="*/ 221205 w 1440538"/>
              <a:gd name="connsiteY1" fmla="*/ 889416 h 1596971"/>
              <a:gd name="connsiteX2" fmla="*/ 630936 w 1440538"/>
              <a:gd name="connsiteY2" fmla="*/ 1319134 h 1596971"/>
              <a:gd name="connsiteX3" fmla="*/ 1230542 w 1440538"/>
              <a:gd name="connsiteY3" fmla="*/ 874426 h 1596971"/>
              <a:gd name="connsiteX4" fmla="*/ 685900 w 1440538"/>
              <a:gd name="connsiteY4" fmla="*/ 229849 h 1596971"/>
              <a:gd name="connsiteX5" fmla="*/ 1349 w 1440538"/>
              <a:gd name="connsiteY5" fmla="*/ 839449 h 1596971"/>
              <a:gd name="connsiteX6" fmla="*/ 620942 w 1440538"/>
              <a:gd name="connsiteY6" fmla="*/ 1593954 h 1596971"/>
              <a:gd name="connsiteX7" fmla="*/ 1440405 w 1440538"/>
              <a:gd name="connsiteY7" fmla="*/ 899410 h 1596971"/>
              <a:gd name="connsiteX8" fmla="*/ 705887 w 1440538"/>
              <a:gd name="connsiteY8" fmla="*/ 0 h 1596971"/>
              <a:gd name="connsiteX0" fmla="*/ 690897 w 1440612"/>
              <a:gd name="connsiteY0" fmla="*/ 479685 h 1596971"/>
              <a:gd name="connsiteX1" fmla="*/ 221205 w 1440612"/>
              <a:gd name="connsiteY1" fmla="*/ 889416 h 1596971"/>
              <a:gd name="connsiteX2" fmla="*/ 630936 w 1440612"/>
              <a:gd name="connsiteY2" fmla="*/ 1319134 h 1596971"/>
              <a:gd name="connsiteX3" fmla="*/ 1230542 w 1440612"/>
              <a:gd name="connsiteY3" fmla="*/ 874426 h 1596971"/>
              <a:gd name="connsiteX4" fmla="*/ 685900 w 1440612"/>
              <a:gd name="connsiteY4" fmla="*/ 229849 h 1596971"/>
              <a:gd name="connsiteX5" fmla="*/ 1349 w 1440612"/>
              <a:gd name="connsiteY5" fmla="*/ 839449 h 1596971"/>
              <a:gd name="connsiteX6" fmla="*/ 620942 w 1440612"/>
              <a:gd name="connsiteY6" fmla="*/ 1593954 h 1596971"/>
              <a:gd name="connsiteX7" fmla="*/ 1440405 w 1440612"/>
              <a:gd name="connsiteY7" fmla="*/ 899410 h 1596971"/>
              <a:gd name="connsiteX8" fmla="*/ 705887 w 1440612"/>
              <a:gd name="connsiteY8" fmla="*/ 0 h 159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0612" h="1596971">
                <a:moveTo>
                  <a:pt x="690897" y="479685"/>
                </a:moveTo>
                <a:cubicBezTo>
                  <a:pt x="411080" y="429717"/>
                  <a:pt x="211212" y="699541"/>
                  <a:pt x="221205" y="889416"/>
                </a:cubicBezTo>
                <a:cubicBezTo>
                  <a:pt x="231198" y="1079291"/>
                  <a:pt x="337795" y="1321632"/>
                  <a:pt x="630936" y="1319134"/>
                </a:cubicBezTo>
                <a:cubicBezTo>
                  <a:pt x="924077" y="1316636"/>
                  <a:pt x="1231375" y="1260839"/>
                  <a:pt x="1230542" y="874426"/>
                </a:cubicBezTo>
                <a:cubicBezTo>
                  <a:pt x="1229709" y="488013"/>
                  <a:pt x="995696" y="245671"/>
                  <a:pt x="685900" y="229849"/>
                </a:cubicBezTo>
                <a:cubicBezTo>
                  <a:pt x="376104" y="214027"/>
                  <a:pt x="22168" y="417225"/>
                  <a:pt x="1349" y="839449"/>
                </a:cubicBezTo>
                <a:cubicBezTo>
                  <a:pt x="-19470" y="1261673"/>
                  <a:pt x="201217" y="1553980"/>
                  <a:pt x="620942" y="1593954"/>
                </a:cubicBezTo>
                <a:cubicBezTo>
                  <a:pt x="1040667" y="1633928"/>
                  <a:pt x="1431243" y="1270000"/>
                  <a:pt x="1440405" y="899410"/>
                </a:cubicBezTo>
                <a:cubicBezTo>
                  <a:pt x="1449567" y="528820"/>
                  <a:pt x="1155176" y="57045"/>
                  <a:pt x="705887" y="0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CCFBE3F-7C7E-405B-BF8F-0A37B290F1C2}"/>
                  </a:ext>
                </a:extLst>
              </p:cNvPr>
              <p:cNvSpPr txBox="1"/>
              <p:nvPr/>
            </p:nvSpPr>
            <p:spPr>
              <a:xfrm>
                <a:off x="4600853" y="1878321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cycle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CCFBE3F-7C7E-405B-BF8F-0A37B290F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853" y="1878321"/>
                <a:ext cx="857927" cy="369332"/>
              </a:xfrm>
              <a:prstGeom prst="rect">
                <a:avLst/>
              </a:prstGeom>
              <a:blipFill>
                <a:blip r:embed="rId4"/>
                <a:stretch>
                  <a:fillRect t="-8197" r="-357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8EBC92D6-EE8D-422F-89FC-BB1958DC57EB}"/>
                  </a:ext>
                </a:extLst>
              </p:cNvPr>
              <p:cNvSpPr txBox="1"/>
              <p:nvPr/>
            </p:nvSpPr>
            <p:spPr>
              <a:xfrm>
                <a:off x="6725858" y="1875002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cycle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8EBC92D6-EE8D-422F-89FC-BB1958DC5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858" y="1875002"/>
                <a:ext cx="857927" cy="369332"/>
              </a:xfrm>
              <a:prstGeom prst="rect">
                <a:avLst/>
              </a:prstGeom>
              <a:blipFill>
                <a:blip r:embed="rId5"/>
                <a:stretch>
                  <a:fillRect t="-10000" r="-354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218A194-DDD7-478F-8D6A-ACA5A37CDAED}"/>
                  </a:ext>
                </a:extLst>
              </p:cNvPr>
              <p:cNvSpPr txBox="1"/>
              <p:nvPr/>
            </p:nvSpPr>
            <p:spPr>
              <a:xfrm>
                <a:off x="8888352" y="1883764"/>
                <a:ext cx="956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cycles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D218A194-DDD7-478F-8D6A-ACA5A37CD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352" y="1883764"/>
                <a:ext cx="956480" cy="369332"/>
              </a:xfrm>
              <a:prstGeom prst="rect">
                <a:avLst/>
              </a:prstGeom>
              <a:blipFill>
                <a:blip r:embed="rId6"/>
                <a:stretch>
                  <a:fillRect t="-8197" r="-254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80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7AF4845-9CF9-4357-8ACD-7DD90EF5E8A5}"/>
              </a:ext>
            </a:extLst>
          </p:cNvPr>
          <p:cNvSpPr txBox="1"/>
          <p:nvPr/>
        </p:nvSpPr>
        <p:spPr>
          <a:xfrm>
            <a:off x="-95247" y="116941"/>
            <a:ext cx="30732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connecting 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1 and cell 2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F68EBFF-E20A-4D74-8ADD-6B3F496A3A56}"/>
              </a:ext>
            </a:extLst>
          </p:cNvPr>
          <p:cNvGrpSpPr/>
          <p:nvPr/>
        </p:nvGrpSpPr>
        <p:grpSpPr>
          <a:xfrm>
            <a:off x="304958" y="1344209"/>
            <a:ext cx="2323364" cy="2306994"/>
            <a:chOff x="-1579371" y="-2792310"/>
            <a:chExt cx="2323364" cy="2306994"/>
          </a:xfrm>
        </p:grpSpPr>
        <p:sp>
          <p:nvSpPr>
            <p:cNvPr id="53" name="椭圆 52"/>
            <p:cNvSpPr/>
            <p:nvPr/>
          </p:nvSpPr>
          <p:spPr>
            <a:xfrm>
              <a:off x="-1280166" y="-2502898"/>
              <a:ext cx="1708728" cy="1708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4" name="椭圆 53"/>
            <p:cNvSpPr/>
            <p:nvPr/>
          </p:nvSpPr>
          <p:spPr>
            <a:xfrm>
              <a:off x="-776784" y="-1999516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E5DFF01-B4AA-43BD-8B51-1239968B1E13}"/>
                </a:ext>
              </a:extLst>
            </p:cNvPr>
            <p:cNvSpPr txBox="1"/>
            <p:nvPr/>
          </p:nvSpPr>
          <p:spPr>
            <a:xfrm>
              <a:off x="-1412036" y="-269616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①</a:t>
              </a: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E012F3BB-6E2A-4905-989D-CEA26B92155C}"/>
                </a:ext>
              </a:extLst>
            </p:cNvPr>
            <p:cNvSpPr txBox="1"/>
            <p:nvPr/>
          </p:nvSpPr>
          <p:spPr>
            <a:xfrm>
              <a:off x="-782398" y="-189269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②</a:t>
              </a:r>
            </a:p>
          </p:txBody>
        </p:sp>
        <p:sp>
          <p:nvSpPr>
            <p:cNvPr id="191" name="弧形 190">
              <a:extLst>
                <a:ext uri="{FF2B5EF4-FFF2-40B4-BE49-F238E27FC236}">
                  <a16:creationId xmlns:a16="http://schemas.microsoft.com/office/drawing/2014/main" id="{77DDD44A-2732-4881-9FE4-864B8198426A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弧形 191">
              <a:extLst>
                <a:ext uri="{FF2B5EF4-FFF2-40B4-BE49-F238E27FC236}">
                  <a16:creationId xmlns:a16="http://schemas.microsoft.com/office/drawing/2014/main" id="{5F83B6BE-E92D-4D3A-94E7-4DA498C418B3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弧形 192">
              <a:extLst>
                <a:ext uri="{FF2B5EF4-FFF2-40B4-BE49-F238E27FC236}">
                  <a16:creationId xmlns:a16="http://schemas.microsoft.com/office/drawing/2014/main" id="{969F700A-B1E6-4E58-9F19-37181AA22AA2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弧形 193">
              <a:extLst>
                <a:ext uri="{FF2B5EF4-FFF2-40B4-BE49-F238E27FC236}">
                  <a16:creationId xmlns:a16="http://schemas.microsoft.com/office/drawing/2014/main" id="{989F1C2A-FC1A-42F6-8666-09DA3E0D45C8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D4F8589-D517-4BF8-A36F-F17B79C473E7}"/>
              </a:ext>
            </a:extLst>
          </p:cNvPr>
          <p:cNvSpPr/>
          <p:nvPr/>
        </p:nvSpPr>
        <p:spPr>
          <a:xfrm>
            <a:off x="1443343" y="2137676"/>
            <a:ext cx="125262" cy="697832"/>
          </a:xfrm>
          <a:custGeom>
            <a:avLst/>
            <a:gdLst>
              <a:gd name="connsiteX0" fmla="*/ 0 w 125262"/>
              <a:gd name="connsiteY0" fmla="*/ 0 h 697832"/>
              <a:gd name="connsiteX1" fmla="*/ 125128 w 125262"/>
              <a:gd name="connsiteY1" fmla="*/ 380198 h 697832"/>
              <a:gd name="connsiteX2" fmla="*/ 19250 w 125262"/>
              <a:gd name="connsiteY2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62" h="697832">
                <a:moveTo>
                  <a:pt x="0" y="0"/>
                </a:moveTo>
                <a:cubicBezTo>
                  <a:pt x="60960" y="131946"/>
                  <a:pt x="121920" y="263893"/>
                  <a:pt x="125128" y="380198"/>
                </a:cubicBezTo>
                <a:cubicBezTo>
                  <a:pt x="128336" y="496503"/>
                  <a:pt x="73793" y="597167"/>
                  <a:pt x="19250" y="69783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弧形 95">
            <a:extLst>
              <a:ext uri="{FF2B5EF4-FFF2-40B4-BE49-F238E27FC236}">
                <a16:creationId xmlns:a16="http://schemas.microsoft.com/office/drawing/2014/main" id="{47133B95-352F-4F48-B028-EB6CB3099A01}"/>
              </a:ext>
            </a:extLst>
          </p:cNvPr>
          <p:cNvSpPr/>
          <p:nvPr/>
        </p:nvSpPr>
        <p:spPr>
          <a:xfrm>
            <a:off x="4675700" y="1354561"/>
            <a:ext cx="1236475" cy="1236475"/>
          </a:xfrm>
          <a:prstGeom prst="arc">
            <a:avLst>
              <a:gd name="adj1" fmla="val 12701858"/>
              <a:gd name="adj2" fmla="val 345587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弧形 96">
            <a:extLst>
              <a:ext uri="{FF2B5EF4-FFF2-40B4-BE49-F238E27FC236}">
                <a16:creationId xmlns:a16="http://schemas.microsoft.com/office/drawing/2014/main" id="{265D7BCD-3A87-4F4E-A055-CBCBB892B04E}"/>
              </a:ext>
            </a:extLst>
          </p:cNvPr>
          <p:cNvSpPr/>
          <p:nvPr/>
        </p:nvSpPr>
        <p:spPr>
          <a:xfrm>
            <a:off x="3626693" y="1355900"/>
            <a:ext cx="1236475" cy="1236475"/>
          </a:xfrm>
          <a:prstGeom prst="arc">
            <a:avLst>
              <a:gd name="adj1" fmla="val 7277682"/>
              <a:gd name="adj2" fmla="val 1960914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弧形 97">
            <a:extLst>
              <a:ext uri="{FF2B5EF4-FFF2-40B4-BE49-F238E27FC236}">
                <a16:creationId xmlns:a16="http://schemas.microsoft.com/office/drawing/2014/main" id="{6F362306-921B-43D3-A362-F851EC314906}"/>
              </a:ext>
            </a:extLst>
          </p:cNvPr>
          <p:cNvSpPr/>
          <p:nvPr/>
        </p:nvSpPr>
        <p:spPr>
          <a:xfrm>
            <a:off x="3637578" y="2425079"/>
            <a:ext cx="1236476" cy="1236476"/>
          </a:xfrm>
          <a:prstGeom prst="arc">
            <a:avLst>
              <a:gd name="adj1" fmla="val 1879998"/>
              <a:gd name="adj2" fmla="val 1419893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弧形 98">
            <a:extLst>
              <a:ext uri="{FF2B5EF4-FFF2-40B4-BE49-F238E27FC236}">
                <a16:creationId xmlns:a16="http://schemas.microsoft.com/office/drawing/2014/main" id="{B0245CDC-1BE3-4A51-870E-C8E9CA25BC82}"/>
              </a:ext>
            </a:extLst>
          </p:cNvPr>
          <p:cNvSpPr/>
          <p:nvPr/>
        </p:nvSpPr>
        <p:spPr>
          <a:xfrm>
            <a:off x="4708550" y="2409406"/>
            <a:ext cx="1241507" cy="1241507"/>
          </a:xfrm>
          <a:prstGeom prst="arc">
            <a:avLst>
              <a:gd name="adj1" fmla="val 18056206"/>
              <a:gd name="adj2" fmla="val 89675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DA2B8BF2-26CA-4128-AE65-A6BA813B21AA}"/>
              </a:ext>
            </a:extLst>
          </p:cNvPr>
          <p:cNvSpPr/>
          <p:nvPr/>
        </p:nvSpPr>
        <p:spPr>
          <a:xfrm>
            <a:off x="3917147" y="1633621"/>
            <a:ext cx="1720646" cy="1720646"/>
          </a:xfrm>
          <a:prstGeom prst="arc">
            <a:avLst>
              <a:gd name="adj1" fmla="val 15511070"/>
              <a:gd name="adj2" fmla="val 10724350"/>
            </a:avLst>
          </a:prstGeom>
          <a:pattFill prst="wdUpDiag">
            <a:fgClr>
              <a:srgbClr val="C8C8C8"/>
            </a:fgClr>
            <a:bgClr>
              <a:schemeClr val="bg1"/>
            </a:bgClr>
          </a:pattFill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弧形 27">
            <a:extLst>
              <a:ext uri="{FF2B5EF4-FFF2-40B4-BE49-F238E27FC236}">
                <a16:creationId xmlns:a16="http://schemas.microsoft.com/office/drawing/2014/main" id="{9E55B129-0991-4233-9601-EB5562F03CBD}"/>
              </a:ext>
            </a:extLst>
          </p:cNvPr>
          <p:cNvSpPr/>
          <p:nvPr/>
        </p:nvSpPr>
        <p:spPr>
          <a:xfrm>
            <a:off x="4417699" y="2145459"/>
            <a:ext cx="719900" cy="719900"/>
          </a:xfrm>
          <a:prstGeom prst="arc">
            <a:avLst>
              <a:gd name="adj1" fmla="val 16028422"/>
              <a:gd name="adj2" fmla="val 5581299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57C7790-F836-4004-B125-0A968FC76417}"/>
              </a:ext>
            </a:extLst>
          </p:cNvPr>
          <p:cNvSpPr/>
          <p:nvPr/>
        </p:nvSpPr>
        <p:spPr>
          <a:xfrm>
            <a:off x="3917147" y="2511837"/>
            <a:ext cx="868517" cy="439610"/>
          </a:xfrm>
          <a:custGeom>
            <a:avLst/>
            <a:gdLst>
              <a:gd name="connsiteX0" fmla="*/ 0 w 868517"/>
              <a:gd name="connsiteY0" fmla="*/ 0 h 439610"/>
              <a:gd name="connsiteX1" fmla="*/ 429342 w 868517"/>
              <a:gd name="connsiteY1" fmla="*/ 419509 h 439610"/>
              <a:gd name="connsiteX2" fmla="*/ 868517 w 868517"/>
              <a:gd name="connsiteY2" fmla="*/ 334297 h 43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8517" h="439610">
                <a:moveTo>
                  <a:pt x="0" y="0"/>
                </a:moveTo>
                <a:cubicBezTo>
                  <a:pt x="142294" y="181896"/>
                  <a:pt x="284589" y="363793"/>
                  <a:pt x="429342" y="419509"/>
                </a:cubicBezTo>
                <a:cubicBezTo>
                  <a:pt x="574095" y="475225"/>
                  <a:pt x="721306" y="404761"/>
                  <a:pt x="868517" y="334297"/>
                </a:cubicBezTo>
              </a:path>
            </a:pathLst>
          </a:custGeom>
          <a:ln w="19050">
            <a:solidFill>
              <a:srgbClr val="3F6DC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518DF627-063A-4B47-8190-19400B9E399B}"/>
              </a:ext>
            </a:extLst>
          </p:cNvPr>
          <p:cNvSpPr/>
          <p:nvPr/>
        </p:nvSpPr>
        <p:spPr>
          <a:xfrm>
            <a:off x="4700421" y="1643321"/>
            <a:ext cx="62301" cy="498167"/>
          </a:xfrm>
          <a:custGeom>
            <a:avLst/>
            <a:gdLst>
              <a:gd name="connsiteX0" fmla="*/ 55746 w 62301"/>
              <a:gd name="connsiteY0" fmla="*/ 0 h 498167"/>
              <a:gd name="connsiteX1" fmla="*/ 30 w 62301"/>
              <a:gd name="connsiteY1" fmla="*/ 255638 h 498167"/>
              <a:gd name="connsiteX2" fmla="*/ 62301 w 62301"/>
              <a:gd name="connsiteY2" fmla="*/ 498167 h 49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301" h="498167">
                <a:moveTo>
                  <a:pt x="55746" y="0"/>
                </a:moveTo>
                <a:cubicBezTo>
                  <a:pt x="27342" y="86305"/>
                  <a:pt x="-1062" y="172610"/>
                  <a:pt x="30" y="255638"/>
                </a:cubicBezTo>
                <a:cubicBezTo>
                  <a:pt x="1122" y="338666"/>
                  <a:pt x="31711" y="418416"/>
                  <a:pt x="62301" y="498167"/>
                </a:cubicBezTo>
              </a:path>
            </a:pathLst>
          </a:custGeom>
          <a:noFill/>
          <a:ln w="19050">
            <a:solidFill>
              <a:srgbClr val="3F6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EF1EDDBF-F43C-4DC4-B5D0-1A136E25F872}"/>
              </a:ext>
            </a:extLst>
          </p:cNvPr>
          <p:cNvSpPr/>
          <p:nvPr/>
        </p:nvSpPr>
        <p:spPr>
          <a:xfrm>
            <a:off x="4769436" y="2148249"/>
            <a:ext cx="125262" cy="697832"/>
          </a:xfrm>
          <a:custGeom>
            <a:avLst/>
            <a:gdLst>
              <a:gd name="connsiteX0" fmla="*/ 0 w 125262"/>
              <a:gd name="connsiteY0" fmla="*/ 0 h 697832"/>
              <a:gd name="connsiteX1" fmla="*/ 125128 w 125262"/>
              <a:gd name="connsiteY1" fmla="*/ 380198 h 697832"/>
              <a:gd name="connsiteX2" fmla="*/ 19250 w 125262"/>
              <a:gd name="connsiteY2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62" h="697832">
                <a:moveTo>
                  <a:pt x="0" y="0"/>
                </a:moveTo>
                <a:cubicBezTo>
                  <a:pt x="60960" y="131946"/>
                  <a:pt x="121920" y="263893"/>
                  <a:pt x="125128" y="380198"/>
                </a:cubicBezTo>
                <a:cubicBezTo>
                  <a:pt x="128336" y="496503"/>
                  <a:pt x="73793" y="597167"/>
                  <a:pt x="19250" y="69783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弧形 104">
            <a:extLst>
              <a:ext uri="{FF2B5EF4-FFF2-40B4-BE49-F238E27FC236}">
                <a16:creationId xmlns:a16="http://schemas.microsoft.com/office/drawing/2014/main" id="{3F3884B0-86C8-4A3D-A0CF-04C93048DE8B}"/>
              </a:ext>
            </a:extLst>
          </p:cNvPr>
          <p:cNvSpPr/>
          <p:nvPr/>
        </p:nvSpPr>
        <p:spPr>
          <a:xfrm>
            <a:off x="8318822" y="1360657"/>
            <a:ext cx="1236475" cy="1236475"/>
          </a:xfrm>
          <a:prstGeom prst="arc">
            <a:avLst>
              <a:gd name="adj1" fmla="val 12701858"/>
              <a:gd name="adj2" fmla="val 345587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弧形 105">
            <a:extLst>
              <a:ext uri="{FF2B5EF4-FFF2-40B4-BE49-F238E27FC236}">
                <a16:creationId xmlns:a16="http://schemas.microsoft.com/office/drawing/2014/main" id="{6605BE6B-D553-43B2-A1AD-CAFEB5AAB91A}"/>
              </a:ext>
            </a:extLst>
          </p:cNvPr>
          <p:cNvSpPr/>
          <p:nvPr/>
        </p:nvSpPr>
        <p:spPr>
          <a:xfrm>
            <a:off x="7269815" y="1361996"/>
            <a:ext cx="1236475" cy="1236475"/>
          </a:xfrm>
          <a:prstGeom prst="arc">
            <a:avLst>
              <a:gd name="adj1" fmla="val 7277682"/>
              <a:gd name="adj2" fmla="val 1960914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弧形 106">
            <a:extLst>
              <a:ext uri="{FF2B5EF4-FFF2-40B4-BE49-F238E27FC236}">
                <a16:creationId xmlns:a16="http://schemas.microsoft.com/office/drawing/2014/main" id="{E16410AD-6BF3-45B4-A0AC-A60E768ACE30}"/>
              </a:ext>
            </a:extLst>
          </p:cNvPr>
          <p:cNvSpPr/>
          <p:nvPr/>
        </p:nvSpPr>
        <p:spPr>
          <a:xfrm>
            <a:off x="7280700" y="2431175"/>
            <a:ext cx="1236476" cy="1236476"/>
          </a:xfrm>
          <a:prstGeom prst="arc">
            <a:avLst>
              <a:gd name="adj1" fmla="val 1879998"/>
              <a:gd name="adj2" fmla="val 1419893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弧形 107">
            <a:extLst>
              <a:ext uri="{FF2B5EF4-FFF2-40B4-BE49-F238E27FC236}">
                <a16:creationId xmlns:a16="http://schemas.microsoft.com/office/drawing/2014/main" id="{CF61F2D1-9AC6-45AB-8EF3-C6C372183D34}"/>
              </a:ext>
            </a:extLst>
          </p:cNvPr>
          <p:cNvSpPr/>
          <p:nvPr/>
        </p:nvSpPr>
        <p:spPr>
          <a:xfrm>
            <a:off x="8351672" y="2415502"/>
            <a:ext cx="1241507" cy="1241507"/>
          </a:xfrm>
          <a:prstGeom prst="arc">
            <a:avLst>
              <a:gd name="adj1" fmla="val 18056206"/>
              <a:gd name="adj2" fmla="val 89675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9" name="弧形 108">
            <a:extLst>
              <a:ext uri="{FF2B5EF4-FFF2-40B4-BE49-F238E27FC236}">
                <a16:creationId xmlns:a16="http://schemas.microsoft.com/office/drawing/2014/main" id="{D3685B9A-E467-4319-B2EF-BF3CE355CD8F}"/>
              </a:ext>
            </a:extLst>
          </p:cNvPr>
          <p:cNvSpPr/>
          <p:nvPr/>
        </p:nvSpPr>
        <p:spPr>
          <a:xfrm>
            <a:off x="7560269" y="1639717"/>
            <a:ext cx="1720646" cy="1720646"/>
          </a:xfrm>
          <a:prstGeom prst="arc">
            <a:avLst>
              <a:gd name="adj1" fmla="val 15511070"/>
              <a:gd name="adj2" fmla="val 15461189"/>
            </a:avLst>
          </a:prstGeom>
          <a:pattFill prst="wdUpDiag">
            <a:fgClr>
              <a:srgbClr val="C8C8C8"/>
            </a:fgClr>
            <a:bgClr>
              <a:schemeClr val="bg1"/>
            </a:bgClr>
          </a:pattFill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0" name="弧形 109">
            <a:extLst>
              <a:ext uri="{FF2B5EF4-FFF2-40B4-BE49-F238E27FC236}">
                <a16:creationId xmlns:a16="http://schemas.microsoft.com/office/drawing/2014/main" id="{7C7032F9-8F67-4096-BD9D-793F1AA86F41}"/>
              </a:ext>
            </a:extLst>
          </p:cNvPr>
          <p:cNvSpPr/>
          <p:nvPr/>
        </p:nvSpPr>
        <p:spPr>
          <a:xfrm>
            <a:off x="8060821" y="2151555"/>
            <a:ext cx="719900" cy="719900"/>
          </a:xfrm>
          <a:prstGeom prst="arc">
            <a:avLst>
              <a:gd name="adj1" fmla="val 16028422"/>
              <a:gd name="adj2" fmla="val 5581299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22DBC291-A2D3-471B-A254-0BA2E46760CD}"/>
              </a:ext>
            </a:extLst>
          </p:cNvPr>
          <p:cNvSpPr/>
          <p:nvPr/>
        </p:nvSpPr>
        <p:spPr>
          <a:xfrm>
            <a:off x="8412558" y="2154345"/>
            <a:ext cx="125262" cy="697832"/>
          </a:xfrm>
          <a:custGeom>
            <a:avLst/>
            <a:gdLst>
              <a:gd name="connsiteX0" fmla="*/ 0 w 125262"/>
              <a:gd name="connsiteY0" fmla="*/ 0 h 697832"/>
              <a:gd name="connsiteX1" fmla="*/ 125128 w 125262"/>
              <a:gd name="connsiteY1" fmla="*/ 380198 h 697832"/>
              <a:gd name="connsiteX2" fmla="*/ 19250 w 125262"/>
              <a:gd name="connsiteY2" fmla="*/ 697832 h 69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262" h="697832">
                <a:moveTo>
                  <a:pt x="0" y="0"/>
                </a:moveTo>
                <a:cubicBezTo>
                  <a:pt x="60960" y="131946"/>
                  <a:pt x="121920" y="263893"/>
                  <a:pt x="125128" y="380198"/>
                </a:cubicBezTo>
                <a:cubicBezTo>
                  <a:pt x="128336" y="496503"/>
                  <a:pt x="73793" y="597167"/>
                  <a:pt x="19250" y="697832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900C3032-3107-481A-8D5F-48D3F7F810F7}"/>
              </a:ext>
            </a:extLst>
          </p:cNvPr>
          <p:cNvSpPr/>
          <p:nvPr/>
        </p:nvSpPr>
        <p:spPr>
          <a:xfrm>
            <a:off x="8030435" y="1640372"/>
            <a:ext cx="1121219" cy="1483167"/>
          </a:xfrm>
          <a:custGeom>
            <a:avLst/>
            <a:gdLst>
              <a:gd name="connsiteX0" fmla="*/ 366722 w 1099185"/>
              <a:gd name="connsiteY0" fmla="*/ 509451 h 1445907"/>
              <a:gd name="connsiteX1" fmla="*/ 962 w 1099185"/>
              <a:gd name="connsiteY1" fmla="*/ 927463 h 1445907"/>
              <a:gd name="connsiteX2" fmla="*/ 288345 w 1099185"/>
              <a:gd name="connsiteY2" fmla="*/ 1445623 h 1445907"/>
              <a:gd name="connsiteX3" fmla="*/ 1076470 w 1099185"/>
              <a:gd name="connsiteY3" fmla="*/ 988423 h 1445907"/>
              <a:gd name="connsiteX4" fmla="*/ 841339 w 1099185"/>
              <a:gd name="connsiteY4" fmla="*/ 226423 h 1445907"/>
              <a:gd name="connsiteX5" fmla="*/ 375430 w 1099185"/>
              <a:gd name="connsiteY5" fmla="*/ 0 h 1445907"/>
              <a:gd name="connsiteX0" fmla="*/ 366722 w 1099185"/>
              <a:gd name="connsiteY0" fmla="*/ 509451 h 1445907"/>
              <a:gd name="connsiteX1" fmla="*/ 962 w 1099185"/>
              <a:gd name="connsiteY1" fmla="*/ 927463 h 1445907"/>
              <a:gd name="connsiteX2" fmla="*/ 288345 w 1099185"/>
              <a:gd name="connsiteY2" fmla="*/ 1445623 h 1445907"/>
              <a:gd name="connsiteX3" fmla="*/ 1076470 w 1099185"/>
              <a:gd name="connsiteY3" fmla="*/ 988423 h 1445907"/>
              <a:gd name="connsiteX4" fmla="*/ 841339 w 1099185"/>
              <a:gd name="connsiteY4" fmla="*/ 226423 h 1445907"/>
              <a:gd name="connsiteX5" fmla="*/ 375430 w 1099185"/>
              <a:gd name="connsiteY5" fmla="*/ 0 h 1445907"/>
              <a:gd name="connsiteX0" fmla="*/ 365933 w 1098396"/>
              <a:gd name="connsiteY0" fmla="*/ 509451 h 1445907"/>
              <a:gd name="connsiteX1" fmla="*/ 173 w 1098396"/>
              <a:gd name="connsiteY1" fmla="*/ 927463 h 1445907"/>
              <a:gd name="connsiteX2" fmla="*/ 287556 w 1098396"/>
              <a:gd name="connsiteY2" fmla="*/ 1445623 h 1445907"/>
              <a:gd name="connsiteX3" fmla="*/ 1075681 w 1098396"/>
              <a:gd name="connsiteY3" fmla="*/ 988423 h 1445907"/>
              <a:gd name="connsiteX4" fmla="*/ 840550 w 1098396"/>
              <a:gd name="connsiteY4" fmla="*/ 226423 h 1445907"/>
              <a:gd name="connsiteX5" fmla="*/ 374641 w 1098396"/>
              <a:gd name="connsiteY5" fmla="*/ 0 h 1445907"/>
              <a:gd name="connsiteX0" fmla="*/ 371051 w 1103514"/>
              <a:gd name="connsiteY0" fmla="*/ 509451 h 1487887"/>
              <a:gd name="connsiteX1" fmla="*/ 5291 w 1103514"/>
              <a:gd name="connsiteY1" fmla="*/ 927463 h 1487887"/>
              <a:gd name="connsiteX2" fmla="*/ 292674 w 1103514"/>
              <a:gd name="connsiteY2" fmla="*/ 1445623 h 1487887"/>
              <a:gd name="connsiteX3" fmla="*/ 1080799 w 1103514"/>
              <a:gd name="connsiteY3" fmla="*/ 988423 h 1487887"/>
              <a:gd name="connsiteX4" fmla="*/ 845668 w 1103514"/>
              <a:gd name="connsiteY4" fmla="*/ 226423 h 1487887"/>
              <a:gd name="connsiteX5" fmla="*/ 379759 w 1103514"/>
              <a:gd name="connsiteY5" fmla="*/ 0 h 1487887"/>
              <a:gd name="connsiteX0" fmla="*/ 381730 w 1114193"/>
              <a:gd name="connsiteY0" fmla="*/ 509451 h 1487887"/>
              <a:gd name="connsiteX1" fmla="*/ 15970 w 1114193"/>
              <a:gd name="connsiteY1" fmla="*/ 927463 h 1487887"/>
              <a:gd name="connsiteX2" fmla="*/ 303353 w 1114193"/>
              <a:gd name="connsiteY2" fmla="*/ 1445623 h 1487887"/>
              <a:gd name="connsiteX3" fmla="*/ 1091478 w 1114193"/>
              <a:gd name="connsiteY3" fmla="*/ 988423 h 1487887"/>
              <a:gd name="connsiteX4" fmla="*/ 856347 w 1114193"/>
              <a:gd name="connsiteY4" fmla="*/ 226423 h 1487887"/>
              <a:gd name="connsiteX5" fmla="*/ 390438 w 1114193"/>
              <a:gd name="connsiteY5" fmla="*/ 0 h 1487887"/>
              <a:gd name="connsiteX0" fmla="*/ 380396 w 1112859"/>
              <a:gd name="connsiteY0" fmla="*/ 509451 h 1487887"/>
              <a:gd name="connsiteX1" fmla="*/ 14636 w 1112859"/>
              <a:gd name="connsiteY1" fmla="*/ 927463 h 1487887"/>
              <a:gd name="connsiteX2" fmla="*/ 302019 w 1112859"/>
              <a:gd name="connsiteY2" fmla="*/ 1445623 h 1487887"/>
              <a:gd name="connsiteX3" fmla="*/ 1090144 w 1112859"/>
              <a:gd name="connsiteY3" fmla="*/ 988423 h 1487887"/>
              <a:gd name="connsiteX4" fmla="*/ 855013 w 1112859"/>
              <a:gd name="connsiteY4" fmla="*/ 226423 h 1487887"/>
              <a:gd name="connsiteX5" fmla="*/ 389104 w 1112859"/>
              <a:gd name="connsiteY5" fmla="*/ 0 h 1487887"/>
              <a:gd name="connsiteX0" fmla="*/ 380396 w 1098357"/>
              <a:gd name="connsiteY0" fmla="*/ 509451 h 1488299"/>
              <a:gd name="connsiteX1" fmla="*/ 14636 w 1098357"/>
              <a:gd name="connsiteY1" fmla="*/ 927463 h 1488299"/>
              <a:gd name="connsiteX2" fmla="*/ 302019 w 1098357"/>
              <a:gd name="connsiteY2" fmla="*/ 1445623 h 1488299"/>
              <a:gd name="connsiteX3" fmla="*/ 1090144 w 1098357"/>
              <a:gd name="connsiteY3" fmla="*/ 988423 h 1488299"/>
              <a:gd name="connsiteX4" fmla="*/ 855013 w 1098357"/>
              <a:gd name="connsiteY4" fmla="*/ 226423 h 1488299"/>
              <a:gd name="connsiteX5" fmla="*/ 389104 w 1098357"/>
              <a:gd name="connsiteY5" fmla="*/ 0 h 1488299"/>
              <a:gd name="connsiteX0" fmla="*/ 380396 w 1101984"/>
              <a:gd name="connsiteY0" fmla="*/ 509451 h 1488299"/>
              <a:gd name="connsiteX1" fmla="*/ 14636 w 1101984"/>
              <a:gd name="connsiteY1" fmla="*/ 927463 h 1488299"/>
              <a:gd name="connsiteX2" fmla="*/ 302019 w 1101984"/>
              <a:gd name="connsiteY2" fmla="*/ 1445623 h 1488299"/>
              <a:gd name="connsiteX3" fmla="*/ 1090144 w 1101984"/>
              <a:gd name="connsiteY3" fmla="*/ 988423 h 1488299"/>
              <a:gd name="connsiteX4" fmla="*/ 855013 w 1101984"/>
              <a:gd name="connsiteY4" fmla="*/ 226423 h 1488299"/>
              <a:gd name="connsiteX5" fmla="*/ 389104 w 1101984"/>
              <a:gd name="connsiteY5" fmla="*/ 0 h 1488299"/>
              <a:gd name="connsiteX0" fmla="*/ 380396 w 1099804"/>
              <a:gd name="connsiteY0" fmla="*/ 509451 h 1488299"/>
              <a:gd name="connsiteX1" fmla="*/ 14636 w 1099804"/>
              <a:gd name="connsiteY1" fmla="*/ 927463 h 1488299"/>
              <a:gd name="connsiteX2" fmla="*/ 302019 w 1099804"/>
              <a:gd name="connsiteY2" fmla="*/ 1445623 h 1488299"/>
              <a:gd name="connsiteX3" fmla="*/ 1090144 w 1099804"/>
              <a:gd name="connsiteY3" fmla="*/ 988423 h 1488299"/>
              <a:gd name="connsiteX4" fmla="*/ 855013 w 1099804"/>
              <a:gd name="connsiteY4" fmla="*/ 226423 h 1488299"/>
              <a:gd name="connsiteX5" fmla="*/ 389104 w 1099804"/>
              <a:gd name="connsiteY5" fmla="*/ 0 h 1488299"/>
              <a:gd name="connsiteX0" fmla="*/ 380396 w 1099804"/>
              <a:gd name="connsiteY0" fmla="*/ 509451 h 1491876"/>
              <a:gd name="connsiteX1" fmla="*/ 14636 w 1099804"/>
              <a:gd name="connsiteY1" fmla="*/ 927463 h 1491876"/>
              <a:gd name="connsiteX2" fmla="*/ 302019 w 1099804"/>
              <a:gd name="connsiteY2" fmla="*/ 1445623 h 1491876"/>
              <a:gd name="connsiteX3" fmla="*/ 1090144 w 1099804"/>
              <a:gd name="connsiteY3" fmla="*/ 988423 h 1491876"/>
              <a:gd name="connsiteX4" fmla="*/ 855013 w 1099804"/>
              <a:gd name="connsiteY4" fmla="*/ 226423 h 1491876"/>
              <a:gd name="connsiteX5" fmla="*/ 389104 w 1099804"/>
              <a:gd name="connsiteY5" fmla="*/ 0 h 1491876"/>
              <a:gd name="connsiteX0" fmla="*/ 380396 w 1115054"/>
              <a:gd name="connsiteY0" fmla="*/ 509451 h 1487649"/>
              <a:gd name="connsiteX1" fmla="*/ 14636 w 1115054"/>
              <a:gd name="connsiteY1" fmla="*/ 927463 h 1487649"/>
              <a:gd name="connsiteX2" fmla="*/ 302019 w 1115054"/>
              <a:gd name="connsiteY2" fmla="*/ 1445623 h 1487649"/>
              <a:gd name="connsiteX3" fmla="*/ 1090144 w 1115054"/>
              <a:gd name="connsiteY3" fmla="*/ 988423 h 1487649"/>
              <a:gd name="connsiteX4" fmla="*/ 852005 w 1115054"/>
              <a:gd name="connsiteY4" fmla="*/ 247479 h 1487649"/>
              <a:gd name="connsiteX5" fmla="*/ 389104 w 1115054"/>
              <a:gd name="connsiteY5" fmla="*/ 0 h 1487649"/>
              <a:gd name="connsiteX0" fmla="*/ 380396 w 1115054"/>
              <a:gd name="connsiteY0" fmla="*/ 509451 h 1487649"/>
              <a:gd name="connsiteX1" fmla="*/ 14636 w 1115054"/>
              <a:gd name="connsiteY1" fmla="*/ 927463 h 1487649"/>
              <a:gd name="connsiteX2" fmla="*/ 302019 w 1115054"/>
              <a:gd name="connsiteY2" fmla="*/ 1445623 h 1487649"/>
              <a:gd name="connsiteX3" fmla="*/ 1090144 w 1115054"/>
              <a:gd name="connsiteY3" fmla="*/ 988423 h 1487649"/>
              <a:gd name="connsiteX4" fmla="*/ 852005 w 1115054"/>
              <a:gd name="connsiteY4" fmla="*/ 247479 h 1487649"/>
              <a:gd name="connsiteX5" fmla="*/ 389104 w 1115054"/>
              <a:gd name="connsiteY5" fmla="*/ 0 h 1487649"/>
              <a:gd name="connsiteX0" fmla="*/ 380396 w 1103333"/>
              <a:gd name="connsiteY0" fmla="*/ 509451 h 1491362"/>
              <a:gd name="connsiteX1" fmla="*/ 14636 w 1103333"/>
              <a:gd name="connsiteY1" fmla="*/ 927463 h 1491362"/>
              <a:gd name="connsiteX2" fmla="*/ 302019 w 1103333"/>
              <a:gd name="connsiteY2" fmla="*/ 1445623 h 1491362"/>
              <a:gd name="connsiteX3" fmla="*/ 1090144 w 1103333"/>
              <a:gd name="connsiteY3" fmla="*/ 988423 h 1491362"/>
              <a:gd name="connsiteX4" fmla="*/ 852005 w 1103333"/>
              <a:gd name="connsiteY4" fmla="*/ 247479 h 1491362"/>
              <a:gd name="connsiteX5" fmla="*/ 389104 w 1103333"/>
              <a:gd name="connsiteY5" fmla="*/ 0 h 1491362"/>
              <a:gd name="connsiteX0" fmla="*/ 380396 w 1103333"/>
              <a:gd name="connsiteY0" fmla="*/ 509451 h 1491362"/>
              <a:gd name="connsiteX1" fmla="*/ 14636 w 1103333"/>
              <a:gd name="connsiteY1" fmla="*/ 927463 h 1491362"/>
              <a:gd name="connsiteX2" fmla="*/ 302019 w 1103333"/>
              <a:gd name="connsiteY2" fmla="*/ 1445623 h 1491362"/>
              <a:gd name="connsiteX3" fmla="*/ 1090144 w 1103333"/>
              <a:gd name="connsiteY3" fmla="*/ 988423 h 1491362"/>
              <a:gd name="connsiteX4" fmla="*/ 852005 w 1103333"/>
              <a:gd name="connsiteY4" fmla="*/ 247479 h 1491362"/>
              <a:gd name="connsiteX5" fmla="*/ 389104 w 1103333"/>
              <a:gd name="connsiteY5" fmla="*/ 0 h 1491362"/>
              <a:gd name="connsiteX0" fmla="*/ 375056 w 1097993"/>
              <a:gd name="connsiteY0" fmla="*/ 509451 h 1491362"/>
              <a:gd name="connsiteX1" fmla="*/ 9296 w 1097993"/>
              <a:gd name="connsiteY1" fmla="*/ 927463 h 1491362"/>
              <a:gd name="connsiteX2" fmla="*/ 296679 w 1097993"/>
              <a:gd name="connsiteY2" fmla="*/ 1445623 h 1491362"/>
              <a:gd name="connsiteX3" fmla="*/ 1084804 w 1097993"/>
              <a:gd name="connsiteY3" fmla="*/ 988423 h 1491362"/>
              <a:gd name="connsiteX4" fmla="*/ 846665 w 1097993"/>
              <a:gd name="connsiteY4" fmla="*/ 247479 h 1491362"/>
              <a:gd name="connsiteX5" fmla="*/ 383764 w 1097993"/>
              <a:gd name="connsiteY5" fmla="*/ 0 h 1491362"/>
              <a:gd name="connsiteX0" fmla="*/ 375056 w 1097993"/>
              <a:gd name="connsiteY0" fmla="*/ 509451 h 1491362"/>
              <a:gd name="connsiteX1" fmla="*/ 9296 w 1097993"/>
              <a:gd name="connsiteY1" fmla="*/ 927463 h 1491362"/>
              <a:gd name="connsiteX2" fmla="*/ 296679 w 1097993"/>
              <a:gd name="connsiteY2" fmla="*/ 1445623 h 1491362"/>
              <a:gd name="connsiteX3" fmla="*/ 1084804 w 1097993"/>
              <a:gd name="connsiteY3" fmla="*/ 988423 h 1491362"/>
              <a:gd name="connsiteX4" fmla="*/ 846665 w 1097993"/>
              <a:gd name="connsiteY4" fmla="*/ 247479 h 1491362"/>
              <a:gd name="connsiteX5" fmla="*/ 383764 w 1097993"/>
              <a:gd name="connsiteY5" fmla="*/ 0 h 1491362"/>
              <a:gd name="connsiteX0" fmla="*/ 373721 w 1096658"/>
              <a:gd name="connsiteY0" fmla="*/ 509451 h 1491362"/>
              <a:gd name="connsiteX1" fmla="*/ 7961 w 1096658"/>
              <a:gd name="connsiteY1" fmla="*/ 927463 h 1491362"/>
              <a:gd name="connsiteX2" fmla="*/ 295344 w 1096658"/>
              <a:gd name="connsiteY2" fmla="*/ 1445623 h 1491362"/>
              <a:gd name="connsiteX3" fmla="*/ 1083469 w 1096658"/>
              <a:gd name="connsiteY3" fmla="*/ 988423 h 1491362"/>
              <a:gd name="connsiteX4" fmla="*/ 845330 w 1096658"/>
              <a:gd name="connsiteY4" fmla="*/ 247479 h 1491362"/>
              <a:gd name="connsiteX5" fmla="*/ 382429 w 1096658"/>
              <a:gd name="connsiteY5" fmla="*/ 0 h 1491362"/>
              <a:gd name="connsiteX0" fmla="*/ 365771 w 1088708"/>
              <a:gd name="connsiteY0" fmla="*/ 509451 h 1477685"/>
              <a:gd name="connsiteX1" fmla="*/ 11 w 1088708"/>
              <a:gd name="connsiteY1" fmla="*/ 927463 h 1477685"/>
              <a:gd name="connsiteX2" fmla="*/ 287394 w 1088708"/>
              <a:gd name="connsiteY2" fmla="*/ 1445623 h 1477685"/>
              <a:gd name="connsiteX3" fmla="*/ 1075519 w 1088708"/>
              <a:gd name="connsiteY3" fmla="*/ 988423 h 1477685"/>
              <a:gd name="connsiteX4" fmla="*/ 837380 w 1088708"/>
              <a:gd name="connsiteY4" fmla="*/ 247479 h 1477685"/>
              <a:gd name="connsiteX5" fmla="*/ 374479 w 1088708"/>
              <a:gd name="connsiteY5" fmla="*/ 0 h 1477685"/>
              <a:gd name="connsiteX0" fmla="*/ 365771 w 1089274"/>
              <a:gd name="connsiteY0" fmla="*/ 509451 h 1477685"/>
              <a:gd name="connsiteX1" fmla="*/ 11 w 1089274"/>
              <a:gd name="connsiteY1" fmla="*/ 927463 h 1477685"/>
              <a:gd name="connsiteX2" fmla="*/ 287394 w 1089274"/>
              <a:gd name="connsiteY2" fmla="*/ 1445623 h 1477685"/>
              <a:gd name="connsiteX3" fmla="*/ 1075519 w 1089274"/>
              <a:gd name="connsiteY3" fmla="*/ 988423 h 1477685"/>
              <a:gd name="connsiteX4" fmla="*/ 837380 w 1089274"/>
              <a:gd name="connsiteY4" fmla="*/ 247479 h 1477685"/>
              <a:gd name="connsiteX5" fmla="*/ 374479 w 1089274"/>
              <a:gd name="connsiteY5" fmla="*/ 0 h 1477685"/>
              <a:gd name="connsiteX0" fmla="*/ 365771 w 1099354"/>
              <a:gd name="connsiteY0" fmla="*/ 509451 h 1474490"/>
              <a:gd name="connsiteX1" fmla="*/ 11 w 1099354"/>
              <a:gd name="connsiteY1" fmla="*/ 927463 h 1474490"/>
              <a:gd name="connsiteX2" fmla="*/ 287394 w 1099354"/>
              <a:gd name="connsiteY2" fmla="*/ 1445623 h 1474490"/>
              <a:gd name="connsiteX3" fmla="*/ 1075519 w 1099354"/>
              <a:gd name="connsiteY3" fmla="*/ 988423 h 1474490"/>
              <a:gd name="connsiteX4" fmla="*/ 825348 w 1099354"/>
              <a:gd name="connsiteY4" fmla="*/ 271543 h 1474490"/>
              <a:gd name="connsiteX5" fmla="*/ 374479 w 1099354"/>
              <a:gd name="connsiteY5" fmla="*/ 0 h 1474490"/>
              <a:gd name="connsiteX0" fmla="*/ 365771 w 1080737"/>
              <a:gd name="connsiteY0" fmla="*/ 509451 h 1476158"/>
              <a:gd name="connsiteX1" fmla="*/ 11 w 1080737"/>
              <a:gd name="connsiteY1" fmla="*/ 927463 h 1476158"/>
              <a:gd name="connsiteX2" fmla="*/ 287394 w 1080737"/>
              <a:gd name="connsiteY2" fmla="*/ 1445623 h 1476158"/>
              <a:gd name="connsiteX3" fmla="*/ 1075519 w 1080737"/>
              <a:gd name="connsiteY3" fmla="*/ 988423 h 1476158"/>
              <a:gd name="connsiteX4" fmla="*/ 825348 w 1080737"/>
              <a:gd name="connsiteY4" fmla="*/ 271543 h 1476158"/>
              <a:gd name="connsiteX5" fmla="*/ 374479 w 1080737"/>
              <a:gd name="connsiteY5" fmla="*/ 0 h 1476158"/>
              <a:gd name="connsiteX0" fmla="*/ 365771 w 1099354"/>
              <a:gd name="connsiteY0" fmla="*/ 509451 h 1474228"/>
              <a:gd name="connsiteX1" fmla="*/ 11 w 1099354"/>
              <a:gd name="connsiteY1" fmla="*/ 927463 h 1474228"/>
              <a:gd name="connsiteX2" fmla="*/ 287394 w 1099354"/>
              <a:gd name="connsiteY2" fmla="*/ 1445623 h 1474228"/>
              <a:gd name="connsiteX3" fmla="*/ 1075519 w 1099354"/>
              <a:gd name="connsiteY3" fmla="*/ 988423 h 1474228"/>
              <a:gd name="connsiteX4" fmla="*/ 825348 w 1099354"/>
              <a:gd name="connsiteY4" fmla="*/ 301622 h 1474228"/>
              <a:gd name="connsiteX5" fmla="*/ 374479 w 1099354"/>
              <a:gd name="connsiteY5" fmla="*/ 0 h 1474228"/>
              <a:gd name="connsiteX0" fmla="*/ 365771 w 1119007"/>
              <a:gd name="connsiteY0" fmla="*/ 509451 h 1445924"/>
              <a:gd name="connsiteX1" fmla="*/ 11 w 1119007"/>
              <a:gd name="connsiteY1" fmla="*/ 927463 h 1445924"/>
              <a:gd name="connsiteX2" fmla="*/ 287394 w 1119007"/>
              <a:gd name="connsiteY2" fmla="*/ 1445623 h 1445924"/>
              <a:gd name="connsiteX3" fmla="*/ 1099583 w 1119007"/>
              <a:gd name="connsiteY3" fmla="*/ 991431 h 1445924"/>
              <a:gd name="connsiteX4" fmla="*/ 825348 w 1119007"/>
              <a:gd name="connsiteY4" fmla="*/ 301622 h 1445924"/>
              <a:gd name="connsiteX5" fmla="*/ 374479 w 1119007"/>
              <a:gd name="connsiteY5" fmla="*/ 0 h 1445924"/>
              <a:gd name="connsiteX0" fmla="*/ 365966 w 1117109"/>
              <a:gd name="connsiteY0" fmla="*/ 509451 h 1457946"/>
              <a:gd name="connsiteX1" fmla="*/ 206 w 1117109"/>
              <a:gd name="connsiteY1" fmla="*/ 927463 h 1457946"/>
              <a:gd name="connsiteX2" fmla="*/ 326692 w 1117109"/>
              <a:gd name="connsiteY2" fmla="*/ 1457655 h 1457946"/>
              <a:gd name="connsiteX3" fmla="*/ 1099778 w 1117109"/>
              <a:gd name="connsiteY3" fmla="*/ 991431 h 1457946"/>
              <a:gd name="connsiteX4" fmla="*/ 825543 w 1117109"/>
              <a:gd name="connsiteY4" fmla="*/ 301622 h 1457946"/>
              <a:gd name="connsiteX5" fmla="*/ 374674 w 1117109"/>
              <a:gd name="connsiteY5" fmla="*/ 0 h 1457946"/>
              <a:gd name="connsiteX0" fmla="*/ 366073 w 1117216"/>
              <a:gd name="connsiteY0" fmla="*/ 509451 h 1472999"/>
              <a:gd name="connsiteX1" fmla="*/ 313 w 1117216"/>
              <a:gd name="connsiteY1" fmla="*/ 927463 h 1472999"/>
              <a:gd name="connsiteX2" fmla="*/ 326799 w 1117216"/>
              <a:gd name="connsiteY2" fmla="*/ 1457655 h 1472999"/>
              <a:gd name="connsiteX3" fmla="*/ 1099885 w 1117216"/>
              <a:gd name="connsiteY3" fmla="*/ 991431 h 1472999"/>
              <a:gd name="connsiteX4" fmla="*/ 825650 w 1117216"/>
              <a:gd name="connsiteY4" fmla="*/ 301622 h 1472999"/>
              <a:gd name="connsiteX5" fmla="*/ 374781 w 1117216"/>
              <a:gd name="connsiteY5" fmla="*/ 0 h 1472999"/>
              <a:gd name="connsiteX0" fmla="*/ 366073 w 1104797"/>
              <a:gd name="connsiteY0" fmla="*/ 509451 h 1474160"/>
              <a:gd name="connsiteX1" fmla="*/ 313 w 1104797"/>
              <a:gd name="connsiteY1" fmla="*/ 927463 h 1474160"/>
              <a:gd name="connsiteX2" fmla="*/ 326799 w 1104797"/>
              <a:gd name="connsiteY2" fmla="*/ 1457655 h 1474160"/>
              <a:gd name="connsiteX3" fmla="*/ 1099885 w 1104797"/>
              <a:gd name="connsiteY3" fmla="*/ 991431 h 1474160"/>
              <a:gd name="connsiteX4" fmla="*/ 825650 w 1104797"/>
              <a:gd name="connsiteY4" fmla="*/ 301622 h 1474160"/>
              <a:gd name="connsiteX5" fmla="*/ 374781 w 1104797"/>
              <a:gd name="connsiteY5" fmla="*/ 0 h 1474160"/>
              <a:gd name="connsiteX0" fmla="*/ 366073 w 1119146"/>
              <a:gd name="connsiteY0" fmla="*/ 509451 h 1483167"/>
              <a:gd name="connsiteX1" fmla="*/ 313 w 1119146"/>
              <a:gd name="connsiteY1" fmla="*/ 927463 h 1483167"/>
              <a:gd name="connsiteX2" fmla="*/ 326799 w 1119146"/>
              <a:gd name="connsiteY2" fmla="*/ 1457655 h 1483167"/>
              <a:gd name="connsiteX3" fmla="*/ 1099885 w 1119146"/>
              <a:gd name="connsiteY3" fmla="*/ 991431 h 1483167"/>
              <a:gd name="connsiteX4" fmla="*/ 825650 w 1119146"/>
              <a:gd name="connsiteY4" fmla="*/ 301622 h 1483167"/>
              <a:gd name="connsiteX5" fmla="*/ 374781 w 1119146"/>
              <a:gd name="connsiteY5" fmla="*/ 0 h 1483167"/>
              <a:gd name="connsiteX0" fmla="*/ 366073 w 1121219"/>
              <a:gd name="connsiteY0" fmla="*/ 509451 h 1483167"/>
              <a:gd name="connsiteX1" fmla="*/ 313 w 1121219"/>
              <a:gd name="connsiteY1" fmla="*/ 927463 h 1483167"/>
              <a:gd name="connsiteX2" fmla="*/ 326799 w 1121219"/>
              <a:gd name="connsiteY2" fmla="*/ 1457655 h 1483167"/>
              <a:gd name="connsiteX3" fmla="*/ 1099885 w 1121219"/>
              <a:gd name="connsiteY3" fmla="*/ 991431 h 1483167"/>
              <a:gd name="connsiteX4" fmla="*/ 825650 w 1121219"/>
              <a:gd name="connsiteY4" fmla="*/ 301622 h 1483167"/>
              <a:gd name="connsiteX5" fmla="*/ 374781 w 1121219"/>
              <a:gd name="connsiteY5" fmla="*/ 0 h 148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1219" h="1483167">
                <a:moveTo>
                  <a:pt x="366073" y="509451"/>
                </a:moveTo>
                <a:cubicBezTo>
                  <a:pt x="264921" y="517119"/>
                  <a:pt x="6859" y="769429"/>
                  <a:pt x="313" y="927463"/>
                </a:cubicBezTo>
                <a:cubicBezTo>
                  <a:pt x="-6233" y="1085497"/>
                  <a:pt x="89395" y="1362773"/>
                  <a:pt x="326799" y="1457655"/>
                </a:cubicBezTo>
                <a:cubicBezTo>
                  <a:pt x="564203" y="1552537"/>
                  <a:pt x="1010727" y="1379616"/>
                  <a:pt x="1099885" y="991431"/>
                </a:cubicBezTo>
                <a:cubicBezTo>
                  <a:pt x="1189043" y="603246"/>
                  <a:pt x="979588" y="433774"/>
                  <a:pt x="825650" y="301622"/>
                </a:cubicBezTo>
                <a:cubicBezTo>
                  <a:pt x="671712" y="169470"/>
                  <a:pt x="507204" y="172214"/>
                  <a:pt x="37478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CD07B84C-14FC-4BBC-A83C-92B819D92806}"/>
              </a:ext>
            </a:extLst>
          </p:cNvPr>
          <p:cNvSpPr/>
          <p:nvPr/>
        </p:nvSpPr>
        <p:spPr>
          <a:xfrm>
            <a:off x="7569511" y="1965558"/>
            <a:ext cx="1413132" cy="1045333"/>
          </a:xfrm>
          <a:custGeom>
            <a:avLst/>
            <a:gdLst>
              <a:gd name="connsiteX0" fmla="*/ 844731 w 1390266"/>
              <a:gd name="connsiteY0" fmla="*/ 870078 h 970849"/>
              <a:gd name="connsiteX1" fmla="*/ 775063 w 1390266"/>
              <a:gd name="connsiteY1" fmla="*/ 961518 h 970849"/>
              <a:gd name="connsiteX2" fmla="*/ 1105988 w 1390266"/>
              <a:gd name="connsiteY2" fmla="*/ 913621 h 970849"/>
              <a:gd name="connsiteX3" fmla="*/ 1389017 w 1390266"/>
              <a:gd name="connsiteY3" fmla="*/ 482547 h 970849"/>
              <a:gd name="connsiteX4" fmla="*/ 992777 w 1390266"/>
              <a:gd name="connsiteY4" fmla="*/ 7930 h 970849"/>
              <a:gd name="connsiteX5" fmla="*/ 378823 w 1390266"/>
              <a:gd name="connsiteY5" fmla="*/ 208227 h 970849"/>
              <a:gd name="connsiteX6" fmla="*/ 0 w 1390266"/>
              <a:gd name="connsiteY6" fmla="*/ 504318 h 970849"/>
              <a:gd name="connsiteX0" fmla="*/ 844731 w 1390266"/>
              <a:gd name="connsiteY0" fmla="*/ 875284 h 976055"/>
              <a:gd name="connsiteX1" fmla="*/ 775063 w 1390266"/>
              <a:gd name="connsiteY1" fmla="*/ 966724 h 976055"/>
              <a:gd name="connsiteX2" fmla="*/ 1105988 w 1390266"/>
              <a:gd name="connsiteY2" fmla="*/ 918827 h 976055"/>
              <a:gd name="connsiteX3" fmla="*/ 1389017 w 1390266"/>
              <a:gd name="connsiteY3" fmla="*/ 487753 h 976055"/>
              <a:gd name="connsiteX4" fmla="*/ 992777 w 1390266"/>
              <a:gd name="connsiteY4" fmla="*/ 13136 h 976055"/>
              <a:gd name="connsiteX5" fmla="*/ 429957 w 1390266"/>
              <a:gd name="connsiteY5" fmla="*/ 165307 h 976055"/>
              <a:gd name="connsiteX6" fmla="*/ 0 w 1390266"/>
              <a:gd name="connsiteY6" fmla="*/ 509524 h 976055"/>
              <a:gd name="connsiteX0" fmla="*/ 844731 w 1390266"/>
              <a:gd name="connsiteY0" fmla="*/ 879020 h 979791"/>
              <a:gd name="connsiteX1" fmla="*/ 775063 w 1390266"/>
              <a:gd name="connsiteY1" fmla="*/ 970460 h 979791"/>
              <a:gd name="connsiteX2" fmla="*/ 1105988 w 1390266"/>
              <a:gd name="connsiteY2" fmla="*/ 922563 h 979791"/>
              <a:gd name="connsiteX3" fmla="*/ 1389017 w 1390266"/>
              <a:gd name="connsiteY3" fmla="*/ 491489 h 979791"/>
              <a:gd name="connsiteX4" fmla="*/ 992777 w 1390266"/>
              <a:gd name="connsiteY4" fmla="*/ 16872 h 979791"/>
              <a:gd name="connsiteX5" fmla="*/ 429957 w 1390266"/>
              <a:gd name="connsiteY5" fmla="*/ 169043 h 979791"/>
              <a:gd name="connsiteX6" fmla="*/ 0 w 1390266"/>
              <a:gd name="connsiteY6" fmla="*/ 513260 h 979791"/>
              <a:gd name="connsiteX0" fmla="*/ 844731 w 1389384"/>
              <a:gd name="connsiteY0" fmla="*/ 929539 h 1030310"/>
              <a:gd name="connsiteX1" fmla="*/ 775063 w 1389384"/>
              <a:gd name="connsiteY1" fmla="*/ 1020979 h 1030310"/>
              <a:gd name="connsiteX2" fmla="*/ 1105988 w 1389384"/>
              <a:gd name="connsiteY2" fmla="*/ 973082 h 1030310"/>
              <a:gd name="connsiteX3" fmla="*/ 1389017 w 1389384"/>
              <a:gd name="connsiteY3" fmla="*/ 542008 h 1030310"/>
              <a:gd name="connsiteX4" fmla="*/ 1046919 w 1389384"/>
              <a:gd name="connsiteY4" fmla="*/ 10241 h 1030310"/>
              <a:gd name="connsiteX5" fmla="*/ 429957 w 1389384"/>
              <a:gd name="connsiteY5" fmla="*/ 219562 h 1030310"/>
              <a:gd name="connsiteX6" fmla="*/ 0 w 1389384"/>
              <a:gd name="connsiteY6" fmla="*/ 563779 h 1030310"/>
              <a:gd name="connsiteX0" fmla="*/ 844731 w 1389384"/>
              <a:gd name="connsiteY0" fmla="*/ 938663 h 1039434"/>
              <a:gd name="connsiteX1" fmla="*/ 775063 w 1389384"/>
              <a:gd name="connsiteY1" fmla="*/ 1030103 h 1039434"/>
              <a:gd name="connsiteX2" fmla="*/ 1105988 w 1389384"/>
              <a:gd name="connsiteY2" fmla="*/ 982206 h 1039434"/>
              <a:gd name="connsiteX3" fmla="*/ 1389017 w 1389384"/>
              <a:gd name="connsiteY3" fmla="*/ 551132 h 1039434"/>
              <a:gd name="connsiteX4" fmla="*/ 1046919 w 1389384"/>
              <a:gd name="connsiteY4" fmla="*/ 19365 h 1039434"/>
              <a:gd name="connsiteX5" fmla="*/ 457028 w 1389384"/>
              <a:gd name="connsiteY5" fmla="*/ 159505 h 1039434"/>
              <a:gd name="connsiteX6" fmla="*/ 0 w 1389384"/>
              <a:gd name="connsiteY6" fmla="*/ 572903 h 1039434"/>
              <a:gd name="connsiteX0" fmla="*/ 844731 w 1389393"/>
              <a:gd name="connsiteY0" fmla="*/ 938663 h 1050355"/>
              <a:gd name="connsiteX1" fmla="*/ 744984 w 1389393"/>
              <a:gd name="connsiteY1" fmla="*/ 1045143 h 1050355"/>
              <a:gd name="connsiteX2" fmla="*/ 1105988 w 1389393"/>
              <a:gd name="connsiteY2" fmla="*/ 982206 h 1050355"/>
              <a:gd name="connsiteX3" fmla="*/ 1389017 w 1389393"/>
              <a:gd name="connsiteY3" fmla="*/ 551132 h 1050355"/>
              <a:gd name="connsiteX4" fmla="*/ 1046919 w 1389393"/>
              <a:gd name="connsiteY4" fmla="*/ 19365 h 1050355"/>
              <a:gd name="connsiteX5" fmla="*/ 457028 w 1389393"/>
              <a:gd name="connsiteY5" fmla="*/ 159505 h 1050355"/>
              <a:gd name="connsiteX6" fmla="*/ 0 w 1389393"/>
              <a:gd name="connsiteY6" fmla="*/ 572903 h 1050355"/>
              <a:gd name="connsiteX0" fmla="*/ 844731 w 1389393"/>
              <a:gd name="connsiteY0" fmla="*/ 938663 h 1050355"/>
              <a:gd name="connsiteX1" fmla="*/ 744984 w 1389393"/>
              <a:gd name="connsiteY1" fmla="*/ 1045143 h 1050355"/>
              <a:gd name="connsiteX2" fmla="*/ 1105988 w 1389393"/>
              <a:gd name="connsiteY2" fmla="*/ 982206 h 1050355"/>
              <a:gd name="connsiteX3" fmla="*/ 1389017 w 1389393"/>
              <a:gd name="connsiteY3" fmla="*/ 551132 h 1050355"/>
              <a:gd name="connsiteX4" fmla="*/ 1046919 w 1389393"/>
              <a:gd name="connsiteY4" fmla="*/ 19365 h 1050355"/>
              <a:gd name="connsiteX5" fmla="*/ 457028 w 1389393"/>
              <a:gd name="connsiteY5" fmla="*/ 159505 h 1050355"/>
              <a:gd name="connsiteX6" fmla="*/ 0 w 1389393"/>
              <a:gd name="connsiteY6" fmla="*/ 572903 h 1050355"/>
              <a:gd name="connsiteX0" fmla="*/ 844731 w 1389393"/>
              <a:gd name="connsiteY0" fmla="*/ 938663 h 1050355"/>
              <a:gd name="connsiteX1" fmla="*/ 744984 w 1389393"/>
              <a:gd name="connsiteY1" fmla="*/ 1045143 h 1050355"/>
              <a:gd name="connsiteX2" fmla="*/ 1105988 w 1389393"/>
              <a:gd name="connsiteY2" fmla="*/ 982206 h 1050355"/>
              <a:gd name="connsiteX3" fmla="*/ 1389017 w 1389393"/>
              <a:gd name="connsiteY3" fmla="*/ 551132 h 1050355"/>
              <a:gd name="connsiteX4" fmla="*/ 1046919 w 1389393"/>
              <a:gd name="connsiteY4" fmla="*/ 19365 h 1050355"/>
              <a:gd name="connsiteX5" fmla="*/ 457028 w 1389393"/>
              <a:gd name="connsiteY5" fmla="*/ 159505 h 1050355"/>
              <a:gd name="connsiteX6" fmla="*/ 0 w 1389393"/>
              <a:gd name="connsiteY6" fmla="*/ 572903 h 1050355"/>
              <a:gd name="connsiteX0" fmla="*/ 844731 w 1389834"/>
              <a:gd name="connsiteY0" fmla="*/ 938663 h 1062500"/>
              <a:gd name="connsiteX1" fmla="*/ 744984 w 1389834"/>
              <a:gd name="connsiteY1" fmla="*/ 1045143 h 1062500"/>
              <a:gd name="connsiteX2" fmla="*/ 1130051 w 1389834"/>
              <a:gd name="connsiteY2" fmla="*/ 1009277 h 1062500"/>
              <a:gd name="connsiteX3" fmla="*/ 1389017 w 1389834"/>
              <a:gd name="connsiteY3" fmla="*/ 551132 h 1062500"/>
              <a:gd name="connsiteX4" fmla="*/ 1046919 w 1389834"/>
              <a:gd name="connsiteY4" fmla="*/ 19365 h 1062500"/>
              <a:gd name="connsiteX5" fmla="*/ 457028 w 1389834"/>
              <a:gd name="connsiteY5" fmla="*/ 159505 h 1062500"/>
              <a:gd name="connsiteX6" fmla="*/ 0 w 1389834"/>
              <a:gd name="connsiteY6" fmla="*/ 572903 h 1062500"/>
              <a:gd name="connsiteX0" fmla="*/ 844731 w 1389809"/>
              <a:gd name="connsiteY0" fmla="*/ 938663 h 1064236"/>
              <a:gd name="connsiteX1" fmla="*/ 778071 w 1389809"/>
              <a:gd name="connsiteY1" fmla="*/ 1048151 h 1064236"/>
              <a:gd name="connsiteX2" fmla="*/ 1130051 w 1389809"/>
              <a:gd name="connsiteY2" fmla="*/ 1009277 h 1064236"/>
              <a:gd name="connsiteX3" fmla="*/ 1389017 w 1389809"/>
              <a:gd name="connsiteY3" fmla="*/ 551132 h 1064236"/>
              <a:gd name="connsiteX4" fmla="*/ 1046919 w 1389809"/>
              <a:gd name="connsiteY4" fmla="*/ 19365 h 1064236"/>
              <a:gd name="connsiteX5" fmla="*/ 457028 w 1389809"/>
              <a:gd name="connsiteY5" fmla="*/ 159505 h 1064236"/>
              <a:gd name="connsiteX6" fmla="*/ 0 w 1389809"/>
              <a:gd name="connsiteY6" fmla="*/ 572903 h 1064236"/>
              <a:gd name="connsiteX0" fmla="*/ 844731 w 1422792"/>
              <a:gd name="connsiteY0" fmla="*/ 939448 h 1064302"/>
              <a:gd name="connsiteX1" fmla="*/ 778071 w 1422792"/>
              <a:gd name="connsiteY1" fmla="*/ 1048936 h 1064302"/>
              <a:gd name="connsiteX2" fmla="*/ 1130051 w 1422792"/>
              <a:gd name="connsiteY2" fmla="*/ 1010062 h 1064302"/>
              <a:gd name="connsiteX3" fmla="*/ 1422104 w 1422792"/>
              <a:gd name="connsiteY3" fmla="*/ 563949 h 1064302"/>
              <a:gd name="connsiteX4" fmla="*/ 1046919 w 1422792"/>
              <a:gd name="connsiteY4" fmla="*/ 20150 h 1064302"/>
              <a:gd name="connsiteX5" fmla="*/ 457028 w 1422792"/>
              <a:gd name="connsiteY5" fmla="*/ 160290 h 1064302"/>
              <a:gd name="connsiteX6" fmla="*/ 0 w 1422792"/>
              <a:gd name="connsiteY6" fmla="*/ 573688 h 1064302"/>
              <a:gd name="connsiteX0" fmla="*/ 844731 w 1422991"/>
              <a:gd name="connsiteY0" fmla="*/ 910066 h 1034920"/>
              <a:gd name="connsiteX1" fmla="*/ 778071 w 1422991"/>
              <a:gd name="connsiteY1" fmla="*/ 1019554 h 1034920"/>
              <a:gd name="connsiteX2" fmla="*/ 1130051 w 1422991"/>
              <a:gd name="connsiteY2" fmla="*/ 980680 h 1034920"/>
              <a:gd name="connsiteX3" fmla="*/ 1422104 w 1422991"/>
              <a:gd name="connsiteY3" fmla="*/ 534567 h 1034920"/>
              <a:gd name="connsiteX4" fmla="*/ 1034887 w 1422991"/>
              <a:gd name="connsiteY4" fmla="*/ 23855 h 1034920"/>
              <a:gd name="connsiteX5" fmla="*/ 457028 w 1422991"/>
              <a:gd name="connsiteY5" fmla="*/ 130908 h 1034920"/>
              <a:gd name="connsiteX6" fmla="*/ 0 w 1422991"/>
              <a:gd name="connsiteY6" fmla="*/ 544306 h 1034920"/>
              <a:gd name="connsiteX0" fmla="*/ 844731 w 1422991"/>
              <a:gd name="connsiteY0" fmla="*/ 914318 h 1039172"/>
              <a:gd name="connsiteX1" fmla="*/ 778071 w 1422991"/>
              <a:gd name="connsiteY1" fmla="*/ 1023806 h 1039172"/>
              <a:gd name="connsiteX2" fmla="*/ 1130051 w 1422991"/>
              <a:gd name="connsiteY2" fmla="*/ 984932 h 1039172"/>
              <a:gd name="connsiteX3" fmla="*/ 1422104 w 1422991"/>
              <a:gd name="connsiteY3" fmla="*/ 538819 h 1039172"/>
              <a:gd name="connsiteX4" fmla="*/ 1034887 w 1422991"/>
              <a:gd name="connsiteY4" fmla="*/ 28107 h 1039172"/>
              <a:gd name="connsiteX5" fmla="*/ 457028 w 1422991"/>
              <a:gd name="connsiteY5" fmla="*/ 135160 h 1039172"/>
              <a:gd name="connsiteX6" fmla="*/ 0 w 1422991"/>
              <a:gd name="connsiteY6" fmla="*/ 548558 h 1039172"/>
              <a:gd name="connsiteX0" fmla="*/ 844731 w 1422991"/>
              <a:gd name="connsiteY0" fmla="*/ 914318 h 1039172"/>
              <a:gd name="connsiteX1" fmla="*/ 778071 w 1422991"/>
              <a:gd name="connsiteY1" fmla="*/ 1023806 h 1039172"/>
              <a:gd name="connsiteX2" fmla="*/ 1130051 w 1422991"/>
              <a:gd name="connsiteY2" fmla="*/ 984932 h 1039172"/>
              <a:gd name="connsiteX3" fmla="*/ 1422104 w 1422991"/>
              <a:gd name="connsiteY3" fmla="*/ 538819 h 1039172"/>
              <a:gd name="connsiteX4" fmla="*/ 1034887 w 1422991"/>
              <a:gd name="connsiteY4" fmla="*/ 28107 h 1039172"/>
              <a:gd name="connsiteX5" fmla="*/ 457028 w 1422991"/>
              <a:gd name="connsiteY5" fmla="*/ 135160 h 1039172"/>
              <a:gd name="connsiteX6" fmla="*/ 0 w 1422991"/>
              <a:gd name="connsiteY6" fmla="*/ 548558 h 1039172"/>
              <a:gd name="connsiteX0" fmla="*/ 844731 w 1422979"/>
              <a:gd name="connsiteY0" fmla="*/ 914318 h 1044843"/>
              <a:gd name="connsiteX1" fmla="*/ 796119 w 1422979"/>
              <a:gd name="connsiteY1" fmla="*/ 1032829 h 1044843"/>
              <a:gd name="connsiteX2" fmla="*/ 1130051 w 1422979"/>
              <a:gd name="connsiteY2" fmla="*/ 984932 h 1044843"/>
              <a:gd name="connsiteX3" fmla="*/ 1422104 w 1422979"/>
              <a:gd name="connsiteY3" fmla="*/ 538819 h 1044843"/>
              <a:gd name="connsiteX4" fmla="*/ 1034887 w 1422979"/>
              <a:gd name="connsiteY4" fmla="*/ 28107 h 1044843"/>
              <a:gd name="connsiteX5" fmla="*/ 457028 w 1422979"/>
              <a:gd name="connsiteY5" fmla="*/ 135160 h 1044843"/>
              <a:gd name="connsiteX6" fmla="*/ 0 w 1422979"/>
              <a:gd name="connsiteY6" fmla="*/ 548558 h 1044843"/>
              <a:gd name="connsiteX0" fmla="*/ 844731 w 1423338"/>
              <a:gd name="connsiteY0" fmla="*/ 914318 h 1047759"/>
              <a:gd name="connsiteX1" fmla="*/ 796119 w 1423338"/>
              <a:gd name="connsiteY1" fmla="*/ 1032829 h 1047759"/>
              <a:gd name="connsiteX2" fmla="*/ 1145090 w 1423338"/>
              <a:gd name="connsiteY2" fmla="*/ 990948 h 1047759"/>
              <a:gd name="connsiteX3" fmla="*/ 1422104 w 1423338"/>
              <a:gd name="connsiteY3" fmla="*/ 538819 h 1047759"/>
              <a:gd name="connsiteX4" fmla="*/ 1034887 w 1423338"/>
              <a:gd name="connsiteY4" fmla="*/ 28107 h 1047759"/>
              <a:gd name="connsiteX5" fmla="*/ 457028 w 1423338"/>
              <a:gd name="connsiteY5" fmla="*/ 135160 h 1047759"/>
              <a:gd name="connsiteX6" fmla="*/ 0 w 1423338"/>
              <a:gd name="connsiteY6" fmla="*/ 548558 h 1047759"/>
              <a:gd name="connsiteX0" fmla="*/ 844731 w 1423454"/>
              <a:gd name="connsiteY0" fmla="*/ 914318 h 1043868"/>
              <a:gd name="connsiteX1" fmla="*/ 796119 w 1423454"/>
              <a:gd name="connsiteY1" fmla="*/ 1032829 h 1043868"/>
              <a:gd name="connsiteX2" fmla="*/ 1145090 w 1423454"/>
              <a:gd name="connsiteY2" fmla="*/ 990948 h 1043868"/>
              <a:gd name="connsiteX3" fmla="*/ 1422104 w 1423454"/>
              <a:gd name="connsiteY3" fmla="*/ 538819 h 1043868"/>
              <a:gd name="connsiteX4" fmla="*/ 1034887 w 1423454"/>
              <a:gd name="connsiteY4" fmla="*/ 28107 h 1043868"/>
              <a:gd name="connsiteX5" fmla="*/ 457028 w 1423454"/>
              <a:gd name="connsiteY5" fmla="*/ 135160 h 1043868"/>
              <a:gd name="connsiteX6" fmla="*/ 0 w 1423454"/>
              <a:gd name="connsiteY6" fmla="*/ 548558 h 1043868"/>
              <a:gd name="connsiteX0" fmla="*/ 844731 w 1422104"/>
              <a:gd name="connsiteY0" fmla="*/ 914318 h 1043868"/>
              <a:gd name="connsiteX1" fmla="*/ 796119 w 1422104"/>
              <a:gd name="connsiteY1" fmla="*/ 1032829 h 1043868"/>
              <a:gd name="connsiteX2" fmla="*/ 1145090 w 1422104"/>
              <a:gd name="connsiteY2" fmla="*/ 990948 h 1043868"/>
              <a:gd name="connsiteX3" fmla="*/ 1422104 w 1422104"/>
              <a:gd name="connsiteY3" fmla="*/ 538819 h 1043868"/>
              <a:gd name="connsiteX4" fmla="*/ 1034887 w 1422104"/>
              <a:gd name="connsiteY4" fmla="*/ 28107 h 1043868"/>
              <a:gd name="connsiteX5" fmla="*/ 457028 w 1422104"/>
              <a:gd name="connsiteY5" fmla="*/ 135160 h 1043868"/>
              <a:gd name="connsiteX6" fmla="*/ 0 w 1422104"/>
              <a:gd name="connsiteY6" fmla="*/ 548558 h 1043868"/>
              <a:gd name="connsiteX0" fmla="*/ 844731 w 1422155"/>
              <a:gd name="connsiteY0" fmla="*/ 914318 h 1043868"/>
              <a:gd name="connsiteX1" fmla="*/ 796119 w 1422155"/>
              <a:gd name="connsiteY1" fmla="*/ 1032829 h 1043868"/>
              <a:gd name="connsiteX2" fmla="*/ 1145090 w 1422155"/>
              <a:gd name="connsiteY2" fmla="*/ 990948 h 1043868"/>
              <a:gd name="connsiteX3" fmla="*/ 1422104 w 1422155"/>
              <a:gd name="connsiteY3" fmla="*/ 538819 h 1043868"/>
              <a:gd name="connsiteX4" fmla="*/ 1034887 w 1422155"/>
              <a:gd name="connsiteY4" fmla="*/ 28107 h 1043868"/>
              <a:gd name="connsiteX5" fmla="*/ 457028 w 1422155"/>
              <a:gd name="connsiteY5" fmla="*/ 135160 h 1043868"/>
              <a:gd name="connsiteX6" fmla="*/ 0 w 1422155"/>
              <a:gd name="connsiteY6" fmla="*/ 548558 h 1043868"/>
              <a:gd name="connsiteX0" fmla="*/ 844731 w 1422155"/>
              <a:gd name="connsiteY0" fmla="*/ 914318 h 1043868"/>
              <a:gd name="connsiteX1" fmla="*/ 796119 w 1422155"/>
              <a:gd name="connsiteY1" fmla="*/ 1032829 h 1043868"/>
              <a:gd name="connsiteX2" fmla="*/ 1145090 w 1422155"/>
              <a:gd name="connsiteY2" fmla="*/ 990948 h 1043868"/>
              <a:gd name="connsiteX3" fmla="*/ 1422104 w 1422155"/>
              <a:gd name="connsiteY3" fmla="*/ 538819 h 1043868"/>
              <a:gd name="connsiteX4" fmla="*/ 1034887 w 1422155"/>
              <a:gd name="connsiteY4" fmla="*/ 28107 h 1043868"/>
              <a:gd name="connsiteX5" fmla="*/ 457028 w 1422155"/>
              <a:gd name="connsiteY5" fmla="*/ 135160 h 1043868"/>
              <a:gd name="connsiteX6" fmla="*/ 0 w 1422155"/>
              <a:gd name="connsiteY6" fmla="*/ 548558 h 1043868"/>
              <a:gd name="connsiteX0" fmla="*/ 835708 w 1413132"/>
              <a:gd name="connsiteY0" fmla="*/ 909928 h 1039478"/>
              <a:gd name="connsiteX1" fmla="*/ 787096 w 1413132"/>
              <a:gd name="connsiteY1" fmla="*/ 1028439 h 1039478"/>
              <a:gd name="connsiteX2" fmla="*/ 1136067 w 1413132"/>
              <a:gd name="connsiteY2" fmla="*/ 986558 h 1039478"/>
              <a:gd name="connsiteX3" fmla="*/ 1413081 w 1413132"/>
              <a:gd name="connsiteY3" fmla="*/ 534429 h 1039478"/>
              <a:gd name="connsiteX4" fmla="*/ 1025864 w 1413132"/>
              <a:gd name="connsiteY4" fmla="*/ 23717 h 1039478"/>
              <a:gd name="connsiteX5" fmla="*/ 448005 w 1413132"/>
              <a:gd name="connsiteY5" fmla="*/ 130770 h 1039478"/>
              <a:gd name="connsiteX6" fmla="*/ 0 w 1413132"/>
              <a:gd name="connsiteY6" fmla="*/ 538153 h 1039478"/>
              <a:gd name="connsiteX0" fmla="*/ 835708 w 1413132"/>
              <a:gd name="connsiteY0" fmla="*/ 915783 h 1045333"/>
              <a:gd name="connsiteX1" fmla="*/ 787096 w 1413132"/>
              <a:gd name="connsiteY1" fmla="*/ 1034294 h 1045333"/>
              <a:gd name="connsiteX2" fmla="*/ 1136067 w 1413132"/>
              <a:gd name="connsiteY2" fmla="*/ 992413 h 1045333"/>
              <a:gd name="connsiteX3" fmla="*/ 1413081 w 1413132"/>
              <a:gd name="connsiteY3" fmla="*/ 540284 h 1045333"/>
              <a:gd name="connsiteX4" fmla="*/ 1025864 w 1413132"/>
              <a:gd name="connsiteY4" fmla="*/ 29572 h 1045333"/>
              <a:gd name="connsiteX5" fmla="*/ 448005 w 1413132"/>
              <a:gd name="connsiteY5" fmla="*/ 136625 h 1045333"/>
              <a:gd name="connsiteX6" fmla="*/ 0 w 1413132"/>
              <a:gd name="connsiteY6" fmla="*/ 544008 h 104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3132" h="1045333">
                <a:moveTo>
                  <a:pt x="835708" y="915783"/>
                </a:moveTo>
                <a:cubicBezTo>
                  <a:pt x="673826" y="933811"/>
                  <a:pt x="737036" y="1021522"/>
                  <a:pt x="787096" y="1034294"/>
                </a:cubicBezTo>
                <a:cubicBezTo>
                  <a:pt x="837156" y="1047066"/>
                  <a:pt x="1013689" y="1062716"/>
                  <a:pt x="1136067" y="992413"/>
                </a:cubicBezTo>
                <a:cubicBezTo>
                  <a:pt x="1258445" y="922110"/>
                  <a:pt x="1416408" y="784978"/>
                  <a:pt x="1413081" y="540284"/>
                </a:cubicBezTo>
                <a:cubicBezTo>
                  <a:pt x="1409754" y="295590"/>
                  <a:pt x="1186710" y="96849"/>
                  <a:pt x="1025864" y="29572"/>
                </a:cubicBezTo>
                <a:cubicBezTo>
                  <a:pt x="865018" y="-37705"/>
                  <a:pt x="618982" y="14791"/>
                  <a:pt x="448005" y="136625"/>
                </a:cubicBezTo>
                <a:cubicBezTo>
                  <a:pt x="277028" y="258459"/>
                  <a:pt x="154807" y="638857"/>
                  <a:pt x="0" y="5440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1D2423-F97A-4608-8DD9-F88C70265A0C}"/>
              </a:ext>
            </a:extLst>
          </p:cNvPr>
          <p:cNvSpPr txBox="1"/>
          <p:nvPr/>
        </p:nvSpPr>
        <p:spPr>
          <a:xfrm>
            <a:off x="9884665" y="1857231"/>
            <a:ext cx="641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箭头: 右 117">
            <a:extLst>
              <a:ext uri="{FF2B5EF4-FFF2-40B4-BE49-F238E27FC236}">
                <a16:creationId xmlns:a16="http://schemas.microsoft.com/office/drawing/2014/main" id="{4037A63D-9D0C-4E0F-ACFE-9D101B059B92}"/>
              </a:ext>
            </a:extLst>
          </p:cNvPr>
          <p:cNvSpPr/>
          <p:nvPr/>
        </p:nvSpPr>
        <p:spPr>
          <a:xfrm>
            <a:off x="2854440" y="2350184"/>
            <a:ext cx="565285" cy="280001"/>
          </a:xfrm>
          <a:prstGeom prst="rightArrow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弧形 118">
            <a:extLst>
              <a:ext uri="{FF2B5EF4-FFF2-40B4-BE49-F238E27FC236}">
                <a16:creationId xmlns:a16="http://schemas.microsoft.com/office/drawing/2014/main" id="{B97FEDEE-7054-4706-A315-D61DDC943CCD}"/>
              </a:ext>
            </a:extLst>
          </p:cNvPr>
          <p:cNvSpPr/>
          <p:nvPr/>
        </p:nvSpPr>
        <p:spPr>
          <a:xfrm>
            <a:off x="3535705" y="4178972"/>
            <a:ext cx="1236475" cy="1236475"/>
          </a:xfrm>
          <a:prstGeom prst="arc">
            <a:avLst>
              <a:gd name="adj1" fmla="val 12701858"/>
              <a:gd name="adj2" fmla="val 345587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弧形 119">
            <a:extLst>
              <a:ext uri="{FF2B5EF4-FFF2-40B4-BE49-F238E27FC236}">
                <a16:creationId xmlns:a16="http://schemas.microsoft.com/office/drawing/2014/main" id="{1751BF75-B276-4201-AE24-EF867F8B58C4}"/>
              </a:ext>
            </a:extLst>
          </p:cNvPr>
          <p:cNvSpPr/>
          <p:nvPr/>
        </p:nvSpPr>
        <p:spPr>
          <a:xfrm>
            <a:off x="2486698" y="4180311"/>
            <a:ext cx="1236475" cy="1236475"/>
          </a:xfrm>
          <a:prstGeom prst="arc">
            <a:avLst>
              <a:gd name="adj1" fmla="val 7277682"/>
              <a:gd name="adj2" fmla="val 1960914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弧形 120">
            <a:extLst>
              <a:ext uri="{FF2B5EF4-FFF2-40B4-BE49-F238E27FC236}">
                <a16:creationId xmlns:a16="http://schemas.microsoft.com/office/drawing/2014/main" id="{2B226EA8-9CF8-496F-969B-BD0DC3612FBE}"/>
              </a:ext>
            </a:extLst>
          </p:cNvPr>
          <p:cNvSpPr/>
          <p:nvPr/>
        </p:nvSpPr>
        <p:spPr>
          <a:xfrm>
            <a:off x="2497583" y="5249490"/>
            <a:ext cx="1236476" cy="1236476"/>
          </a:xfrm>
          <a:prstGeom prst="arc">
            <a:avLst>
              <a:gd name="adj1" fmla="val 1879998"/>
              <a:gd name="adj2" fmla="val 1419893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弧形 121">
            <a:extLst>
              <a:ext uri="{FF2B5EF4-FFF2-40B4-BE49-F238E27FC236}">
                <a16:creationId xmlns:a16="http://schemas.microsoft.com/office/drawing/2014/main" id="{D65C4DA3-C68F-4AE8-A860-D11ECA1F2483}"/>
              </a:ext>
            </a:extLst>
          </p:cNvPr>
          <p:cNvSpPr/>
          <p:nvPr/>
        </p:nvSpPr>
        <p:spPr>
          <a:xfrm>
            <a:off x="3568555" y="5233817"/>
            <a:ext cx="1241507" cy="1241507"/>
          </a:xfrm>
          <a:prstGeom prst="arc">
            <a:avLst>
              <a:gd name="adj1" fmla="val 18056206"/>
              <a:gd name="adj2" fmla="val 89675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3" name="弧形 122">
            <a:extLst>
              <a:ext uri="{FF2B5EF4-FFF2-40B4-BE49-F238E27FC236}">
                <a16:creationId xmlns:a16="http://schemas.microsoft.com/office/drawing/2014/main" id="{53693B75-3065-4A17-9056-41F30CFEA276}"/>
              </a:ext>
            </a:extLst>
          </p:cNvPr>
          <p:cNvSpPr/>
          <p:nvPr/>
        </p:nvSpPr>
        <p:spPr>
          <a:xfrm>
            <a:off x="2777152" y="4458032"/>
            <a:ext cx="1720646" cy="1720646"/>
          </a:xfrm>
          <a:prstGeom prst="arc">
            <a:avLst>
              <a:gd name="adj1" fmla="val 16161812"/>
              <a:gd name="adj2" fmla="val 13017238"/>
            </a:avLst>
          </a:prstGeom>
          <a:pattFill prst="wdUpDiag">
            <a:fgClr>
              <a:srgbClr val="C8C8C8"/>
            </a:fgClr>
            <a:bgClr>
              <a:schemeClr val="bg1"/>
            </a:bgClr>
          </a:pattFill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62785B98-21EF-4234-8DEC-08416817D648}"/>
              </a:ext>
            </a:extLst>
          </p:cNvPr>
          <p:cNvSpPr/>
          <p:nvPr/>
        </p:nvSpPr>
        <p:spPr>
          <a:xfrm>
            <a:off x="2784990" y="5057387"/>
            <a:ext cx="524617" cy="289083"/>
          </a:xfrm>
          <a:custGeom>
            <a:avLst/>
            <a:gdLst>
              <a:gd name="connsiteX0" fmla="*/ 0 w 868517"/>
              <a:gd name="connsiteY0" fmla="*/ 0 h 439610"/>
              <a:gd name="connsiteX1" fmla="*/ 429342 w 868517"/>
              <a:gd name="connsiteY1" fmla="*/ 419509 h 439610"/>
              <a:gd name="connsiteX2" fmla="*/ 868517 w 868517"/>
              <a:gd name="connsiteY2" fmla="*/ 334297 h 439610"/>
              <a:gd name="connsiteX0" fmla="*/ 0 w 507982"/>
              <a:gd name="connsiteY0" fmla="*/ 5337 h 424848"/>
              <a:gd name="connsiteX1" fmla="*/ 429342 w 507982"/>
              <a:gd name="connsiteY1" fmla="*/ 424846 h 424848"/>
              <a:gd name="connsiteX2" fmla="*/ 507982 w 507982"/>
              <a:gd name="connsiteY2" fmla="*/ 0 h 424848"/>
              <a:gd name="connsiteX0" fmla="*/ 0 w 548086"/>
              <a:gd name="connsiteY0" fmla="*/ 80184 h 499695"/>
              <a:gd name="connsiteX1" fmla="*/ 429342 w 548086"/>
              <a:gd name="connsiteY1" fmla="*/ 499693 h 499695"/>
              <a:gd name="connsiteX2" fmla="*/ 507982 w 548086"/>
              <a:gd name="connsiteY2" fmla="*/ 74847 h 499695"/>
              <a:gd name="connsiteX0" fmla="*/ 0 w 528682"/>
              <a:gd name="connsiteY0" fmla="*/ 168476 h 230877"/>
              <a:gd name="connsiteX1" fmla="*/ 269975 w 528682"/>
              <a:gd name="connsiteY1" fmla="*/ 75921 h 230877"/>
              <a:gd name="connsiteX2" fmla="*/ 507982 w 528682"/>
              <a:gd name="connsiteY2" fmla="*/ 163139 h 230877"/>
              <a:gd name="connsiteX0" fmla="*/ 0 w 526791"/>
              <a:gd name="connsiteY0" fmla="*/ 174069 h 239123"/>
              <a:gd name="connsiteX1" fmla="*/ 269975 w 526791"/>
              <a:gd name="connsiteY1" fmla="*/ 81514 h 239123"/>
              <a:gd name="connsiteX2" fmla="*/ 507982 w 526791"/>
              <a:gd name="connsiteY2" fmla="*/ 168732 h 239123"/>
              <a:gd name="connsiteX0" fmla="*/ 0 w 520765"/>
              <a:gd name="connsiteY0" fmla="*/ 157505 h 221319"/>
              <a:gd name="connsiteX1" fmla="*/ 262137 w 520765"/>
              <a:gd name="connsiteY1" fmla="*/ 75401 h 221319"/>
              <a:gd name="connsiteX2" fmla="*/ 500144 w 520765"/>
              <a:gd name="connsiteY2" fmla="*/ 162619 h 221319"/>
              <a:gd name="connsiteX0" fmla="*/ 0 w 520765"/>
              <a:gd name="connsiteY0" fmla="*/ 157505 h 187765"/>
              <a:gd name="connsiteX1" fmla="*/ 262137 w 520765"/>
              <a:gd name="connsiteY1" fmla="*/ 75401 h 187765"/>
              <a:gd name="connsiteX2" fmla="*/ 500144 w 520765"/>
              <a:gd name="connsiteY2" fmla="*/ 162619 h 187765"/>
              <a:gd name="connsiteX0" fmla="*/ 0 w 523398"/>
              <a:gd name="connsiteY0" fmla="*/ 256658 h 274658"/>
              <a:gd name="connsiteX1" fmla="*/ 298713 w 523398"/>
              <a:gd name="connsiteY1" fmla="*/ 2125 h 274658"/>
              <a:gd name="connsiteX2" fmla="*/ 500144 w 523398"/>
              <a:gd name="connsiteY2" fmla="*/ 261772 h 274658"/>
              <a:gd name="connsiteX0" fmla="*/ 0 w 523202"/>
              <a:gd name="connsiteY0" fmla="*/ 276747 h 296858"/>
              <a:gd name="connsiteX1" fmla="*/ 298713 w 523202"/>
              <a:gd name="connsiteY1" fmla="*/ 22214 h 296858"/>
              <a:gd name="connsiteX2" fmla="*/ 500144 w 523202"/>
              <a:gd name="connsiteY2" fmla="*/ 281861 h 296858"/>
              <a:gd name="connsiteX0" fmla="*/ 0 w 522086"/>
              <a:gd name="connsiteY0" fmla="*/ 276747 h 296858"/>
              <a:gd name="connsiteX1" fmla="*/ 298713 w 522086"/>
              <a:gd name="connsiteY1" fmla="*/ 22214 h 296858"/>
              <a:gd name="connsiteX2" fmla="*/ 500144 w 522086"/>
              <a:gd name="connsiteY2" fmla="*/ 281861 h 296858"/>
              <a:gd name="connsiteX0" fmla="*/ 0 w 524617"/>
              <a:gd name="connsiteY0" fmla="*/ 268408 h 289083"/>
              <a:gd name="connsiteX1" fmla="*/ 330064 w 524617"/>
              <a:gd name="connsiteY1" fmla="*/ 24325 h 289083"/>
              <a:gd name="connsiteX2" fmla="*/ 500144 w 524617"/>
              <a:gd name="connsiteY2" fmla="*/ 273522 h 289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4617" h="289083">
                <a:moveTo>
                  <a:pt x="0" y="268408"/>
                </a:moveTo>
                <a:cubicBezTo>
                  <a:pt x="202383" y="369315"/>
                  <a:pt x="264995" y="70500"/>
                  <a:pt x="330064" y="24325"/>
                </a:cubicBezTo>
                <a:cubicBezTo>
                  <a:pt x="395133" y="-21850"/>
                  <a:pt x="593289" y="-32225"/>
                  <a:pt x="500144" y="273522"/>
                </a:cubicBezTo>
              </a:path>
            </a:pathLst>
          </a:custGeom>
          <a:ln w="19050">
            <a:solidFill>
              <a:srgbClr val="3F6DC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EA44EE4E-9E68-43AD-ADA1-84A1A575BA00}"/>
              </a:ext>
            </a:extLst>
          </p:cNvPr>
          <p:cNvSpPr/>
          <p:nvPr/>
        </p:nvSpPr>
        <p:spPr>
          <a:xfrm>
            <a:off x="3629237" y="4459894"/>
            <a:ext cx="364478" cy="863927"/>
          </a:xfrm>
          <a:custGeom>
            <a:avLst/>
            <a:gdLst>
              <a:gd name="connsiteX0" fmla="*/ 55746 w 62301"/>
              <a:gd name="connsiteY0" fmla="*/ 0 h 498167"/>
              <a:gd name="connsiteX1" fmla="*/ 30 w 62301"/>
              <a:gd name="connsiteY1" fmla="*/ 255638 h 498167"/>
              <a:gd name="connsiteX2" fmla="*/ 62301 w 62301"/>
              <a:gd name="connsiteY2" fmla="*/ 498167 h 498167"/>
              <a:gd name="connsiteX0" fmla="*/ 77550 w 455090"/>
              <a:gd name="connsiteY0" fmla="*/ 0 h 856089"/>
              <a:gd name="connsiteX1" fmla="*/ 21834 w 455090"/>
              <a:gd name="connsiteY1" fmla="*/ 255638 h 856089"/>
              <a:gd name="connsiteX2" fmla="*/ 455090 w 455090"/>
              <a:gd name="connsiteY2" fmla="*/ 856089 h 856089"/>
              <a:gd name="connsiteX0" fmla="*/ 77550 w 455091"/>
              <a:gd name="connsiteY0" fmla="*/ 0 h 856089"/>
              <a:gd name="connsiteX1" fmla="*/ 21834 w 455091"/>
              <a:gd name="connsiteY1" fmla="*/ 255638 h 856089"/>
              <a:gd name="connsiteX2" fmla="*/ 455090 w 455091"/>
              <a:gd name="connsiteY2" fmla="*/ 856089 h 856089"/>
              <a:gd name="connsiteX0" fmla="*/ 7144 w 384685"/>
              <a:gd name="connsiteY0" fmla="*/ 0 h 856089"/>
              <a:gd name="connsiteX1" fmla="*/ 102957 w 384685"/>
              <a:gd name="connsiteY1" fmla="*/ 464643 h 856089"/>
              <a:gd name="connsiteX2" fmla="*/ 384684 w 384685"/>
              <a:gd name="connsiteY2" fmla="*/ 856089 h 856089"/>
              <a:gd name="connsiteX0" fmla="*/ 0 w 377541"/>
              <a:gd name="connsiteY0" fmla="*/ 0 h 856089"/>
              <a:gd name="connsiteX1" fmla="*/ 95813 w 377541"/>
              <a:gd name="connsiteY1" fmla="*/ 464643 h 856089"/>
              <a:gd name="connsiteX2" fmla="*/ 377540 w 377541"/>
              <a:gd name="connsiteY2" fmla="*/ 856089 h 856089"/>
              <a:gd name="connsiteX0" fmla="*/ 0 w 364478"/>
              <a:gd name="connsiteY0" fmla="*/ 0 h 863927"/>
              <a:gd name="connsiteX1" fmla="*/ 82750 w 364478"/>
              <a:gd name="connsiteY1" fmla="*/ 472481 h 863927"/>
              <a:gd name="connsiteX2" fmla="*/ 364477 w 364478"/>
              <a:gd name="connsiteY2" fmla="*/ 863927 h 863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478" h="863927">
                <a:moveTo>
                  <a:pt x="0" y="0"/>
                </a:moveTo>
                <a:cubicBezTo>
                  <a:pt x="68261" y="117656"/>
                  <a:pt x="22004" y="328493"/>
                  <a:pt x="82750" y="472481"/>
                </a:cubicBezTo>
                <a:cubicBezTo>
                  <a:pt x="143496" y="616469"/>
                  <a:pt x="365238" y="750212"/>
                  <a:pt x="364477" y="863927"/>
                </a:cubicBezTo>
              </a:path>
            </a:pathLst>
          </a:custGeom>
          <a:noFill/>
          <a:ln w="19050">
            <a:solidFill>
              <a:srgbClr val="3F6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34F8C49-DA96-4088-9B66-9E26E3E7E386}"/>
              </a:ext>
            </a:extLst>
          </p:cNvPr>
          <p:cNvGrpSpPr/>
          <p:nvPr/>
        </p:nvGrpSpPr>
        <p:grpSpPr>
          <a:xfrm rot="5400000">
            <a:off x="3277704" y="4969870"/>
            <a:ext cx="719900" cy="719900"/>
            <a:chOff x="4322572" y="4969870"/>
            <a:chExt cx="719900" cy="719900"/>
          </a:xfrm>
        </p:grpSpPr>
        <p:sp>
          <p:nvSpPr>
            <p:cNvPr id="124" name="弧形 123">
              <a:extLst>
                <a:ext uri="{FF2B5EF4-FFF2-40B4-BE49-F238E27FC236}">
                  <a16:creationId xmlns:a16="http://schemas.microsoft.com/office/drawing/2014/main" id="{36F8F62A-CD2E-46A0-B9BE-C55EFDAE30A4}"/>
                </a:ext>
              </a:extLst>
            </p:cNvPr>
            <p:cNvSpPr/>
            <p:nvPr/>
          </p:nvSpPr>
          <p:spPr>
            <a:xfrm>
              <a:off x="4322572" y="4969870"/>
              <a:ext cx="719900" cy="719900"/>
            </a:xfrm>
            <a:prstGeom prst="arc">
              <a:avLst>
                <a:gd name="adj1" fmla="val 16028422"/>
                <a:gd name="adj2" fmla="val 558129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BD0398AE-134C-4901-97CD-8BD889E2A0CD}"/>
                </a:ext>
              </a:extLst>
            </p:cNvPr>
            <p:cNvSpPr/>
            <p:nvPr/>
          </p:nvSpPr>
          <p:spPr>
            <a:xfrm>
              <a:off x="4674309" y="4972660"/>
              <a:ext cx="125262" cy="697832"/>
            </a:xfrm>
            <a:custGeom>
              <a:avLst/>
              <a:gdLst>
                <a:gd name="connsiteX0" fmla="*/ 0 w 125262"/>
                <a:gd name="connsiteY0" fmla="*/ 0 h 697832"/>
                <a:gd name="connsiteX1" fmla="*/ 125128 w 125262"/>
                <a:gd name="connsiteY1" fmla="*/ 380198 h 697832"/>
                <a:gd name="connsiteX2" fmla="*/ 19250 w 125262"/>
                <a:gd name="connsiteY2" fmla="*/ 697832 h 69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262" h="697832">
                  <a:moveTo>
                    <a:pt x="0" y="0"/>
                  </a:moveTo>
                  <a:cubicBezTo>
                    <a:pt x="60960" y="131946"/>
                    <a:pt x="121920" y="263893"/>
                    <a:pt x="125128" y="380198"/>
                  </a:cubicBezTo>
                  <a:cubicBezTo>
                    <a:pt x="128336" y="496503"/>
                    <a:pt x="73793" y="597167"/>
                    <a:pt x="19250" y="69783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弧形 129">
            <a:extLst>
              <a:ext uri="{FF2B5EF4-FFF2-40B4-BE49-F238E27FC236}">
                <a16:creationId xmlns:a16="http://schemas.microsoft.com/office/drawing/2014/main" id="{E3679D90-A346-4C82-9FC3-6E77E5165ABB}"/>
              </a:ext>
            </a:extLst>
          </p:cNvPr>
          <p:cNvSpPr/>
          <p:nvPr/>
        </p:nvSpPr>
        <p:spPr>
          <a:xfrm>
            <a:off x="6421482" y="4183887"/>
            <a:ext cx="1236475" cy="1236475"/>
          </a:xfrm>
          <a:prstGeom prst="arc">
            <a:avLst>
              <a:gd name="adj1" fmla="val 12701858"/>
              <a:gd name="adj2" fmla="val 345587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弧形 130">
            <a:extLst>
              <a:ext uri="{FF2B5EF4-FFF2-40B4-BE49-F238E27FC236}">
                <a16:creationId xmlns:a16="http://schemas.microsoft.com/office/drawing/2014/main" id="{68332CB0-C033-476E-B759-0DF2C9F1840F}"/>
              </a:ext>
            </a:extLst>
          </p:cNvPr>
          <p:cNvSpPr/>
          <p:nvPr/>
        </p:nvSpPr>
        <p:spPr>
          <a:xfrm>
            <a:off x="5372475" y="4185226"/>
            <a:ext cx="1236475" cy="1236475"/>
          </a:xfrm>
          <a:prstGeom prst="arc">
            <a:avLst>
              <a:gd name="adj1" fmla="val 7277682"/>
              <a:gd name="adj2" fmla="val 1960914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弧形 131">
            <a:extLst>
              <a:ext uri="{FF2B5EF4-FFF2-40B4-BE49-F238E27FC236}">
                <a16:creationId xmlns:a16="http://schemas.microsoft.com/office/drawing/2014/main" id="{0188A5C9-4929-4EDE-B8F7-7D0A9CCB003B}"/>
              </a:ext>
            </a:extLst>
          </p:cNvPr>
          <p:cNvSpPr/>
          <p:nvPr/>
        </p:nvSpPr>
        <p:spPr>
          <a:xfrm>
            <a:off x="5383360" y="5254405"/>
            <a:ext cx="1236476" cy="1236476"/>
          </a:xfrm>
          <a:prstGeom prst="arc">
            <a:avLst>
              <a:gd name="adj1" fmla="val 1879998"/>
              <a:gd name="adj2" fmla="val 1419893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弧形 132">
            <a:extLst>
              <a:ext uri="{FF2B5EF4-FFF2-40B4-BE49-F238E27FC236}">
                <a16:creationId xmlns:a16="http://schemas.microsoft.com/office/drawing/2014/main" id="{42109B1B-A993-4A9F-A49B-CAAA58942F9B}"/>
              </a:ext>
            </a:extLst>
          </p:cNvPr>
          <p:cNvSpPr/>
          <p:nvPr/>
        </p:nvSpPr>
        <p:spPr>
          <a:xfrm>
            <a:off x="6454332" y="5238732"/>
            <a:ext cx="1241507" cy="1241507"/>
          </a:xfrm>
          <a:prstGeom prst="arc">
            <a:avLst>
              <a:gd name="adj1" fmla="val 18056206"/>
              <a:gd name="adj2" fmla="val 89675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4" name="弧形 133">
            <a:extLst>
              <a:ext uri="{FF2B5EF4-FFF2-40B4-BE49-F238E27FC236}">
                <a16:creationId xmlns:a16="http://schemas.microsoft.com/office/drawing/2014/main" id="{BF2D4C80-A835-41A0-84E9-4D645F784E8E}"/>
              </a:ext>
            </a:extLst>
          </p:cNvPr>
          <p:cNvSpPr/>
          <p:nvPr/>
        </p:nvSpPr>
        <p:spPr>
          <a:xfrm>
            <a:off x="5662929" y="4462947"/>
            <a:ext cx="1720646" cy="1720646"/>
          </a:xfrm>
          <a:prstGeom prst="arc">
            <a:avLst>
              <a:gd name="adj1" fmla="val 16161812"/>
              <a:gd name="adj2" fmla="val 16140565"/>
            </a:avLst>
          </a:prstGeom>
          <a:pattFill prst="wdUpDiag">
            <a:fgClr>
              <a:srgbClr val="C8C8C8"/>
            </a:fgClr>
            <a:bgClr>
              <a:schemeClr val="bg1"/>
            </a:bgClr>
          </a:pattFill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98C4DA90-A55F-4886-8CFC-A1F8D658EA7A}"/>
              </a:ext>
            </a:extLst>
          </p:cNvPr>
          <p:cNvSpPr/>
          <p:nvPr/>
        </p:nvSpPr>
        <p:spPr>
          <a:xfrm>
            <a:off x="5670769" y="4790665"/>
            <a:ext cx="949552" cy="552028"/>
          </a:xfrm>
          <a:custGeom>
            <a:avLst/>
            <a:gdLst>
              <a:gd name="connsiteX0" fmla="*/ 0 w 868517"/>
              <a:gd name="connsiteY0" fmla="*/ 0 h 439610"/>
              <a:gd name="connsiteX1" fmla="*/ 429342 w 868517"/>
              <a:gd name="connsiteY1" fmla="*/ 419509 h 439610"/>
              <a:gd name="connsiteX2" fmla="*/ 868517 w 868517"/>
              <a:gd name="connsiteY2" fmla="*/ 334297 h 439610"/>
              <a:gd name="connsiteX0" fmla="*/ 0 w 507982"/>
              <a:gd name="connsiteY0" fmla="*/ 5337 h 424848"/>
              <a:gd name="connsiteX1" fmla="*/ 429342 w 507982"/>
              <a:gd name="connsiteY1" fmla="*/ 424846 h 424848"/>
              <a:gd name="connsiteX2" fmla="*/ 507982 w 507982"/>
              <a:gd name="connsiteY2" fmla="*/ 0 h 424848"/>
              <a:gd name="connsiteX0" fmla="*/ 0 w 548086"/>
              <a:gd name="connsiteY0" fmla="*/ 80184 h 499695"/>
              <a:gd name="connsiteX1" fmla="*/ 429342 w 548086"/>
              <a:gd name="connsiteY1" fmla="*/ 499693 h 499695"/>
              <a:gd name="connsiteX2" fmla="*/ 507982 w 548086"/>
              <a:gd name="connsiteY2" fmla="*/ 74847 h 499695"/>
              <a:gd name="connsiteX0" fmla="*/ 0 w 528682"/>
              <a:gd name="connsiteY0" fmla="*/ 168476 h 230877"/>
              <a:gd name="connsiteX1" fmla="*/ 269975 w 528682"/>
              <a:gd name="connsiteY1" fmla="*/ 75921 h 230877"/>
              <a:gd name="connsiteX2" fmla="*/ 507982 w 528682"/>
              <a:gd name="connsiteY2" fmla="*/ 163139 h 230877"/>
              <a:gd name="connsiteX0" fmla="*/ 0 w 526791"/>
              <a:gd name="connsiteY0" fmla="*/ 174069 h 239123"/>
              <a:gd name="connsiteX1" fmla="*/ 269975 w 526791"/>
              <a:gd name="connsiteY1" fmla="*/ 81514 h 239123"/>
              <a:gd name="connsiteX2" fmla="*/ 507982 w 526791"/>
              <a:gd name="connsiteY2" fmla="*/ 168732 h 239123"/>
              <a:gd name="connsiteX0" fmla="*/ 0 w 520765"/>
              <a:gd name="connsiteY0" fmla="*/ 157505 h 221319"/>
              <a:gd name="connsiteX1" fmla="*/ 262137 w 520765"/>
              <a:gd name="connsiteY1" fmla="*/ 75401 h 221319"/>
              <a:gd name="connsiteX2" fmla="*/ 500144 w 520765"/>
              <a:gd name="connsiteY2" fmla="*/ 162619 h 221319"/>
              <a:gd name="connsiteX0" fmla="*/ 0 w 520765"/>
              <a:gd name="connsiteY0" fmla="*/ 157505 h 187765"/>
              <a:gd name="connsiteX1" fmla="*/ 262137 w 520765"/>
              <a:gd name="connsiteY1" fmla="*/ 75401 h 187765"/>
              <a:gd name="connsiteX2" fmla="*/ 500144 w 520765"/>
              <a:gd name="connsiteY2" fmla="*/ 162619 h 187765"/>
              <a:gd name="connsiteX0" fmla="*/ 0 w 523398"/>
              <a:gd name="connsiteY0" fmla="*/ 256658 h 274658"/>
              <a:gd name="connsiteX1" fmla="*/ 298713 w 523398"/>
              <a:gd name="connsiteY1" fmla="*/ 2125 h 274658"/>
              <a:gd name="connsiteX2" fmla="*/ 500144 w 523398"/>
              <a:gd name="connsiteY2" fmla="*/ 261772 h 274658"/>
              <a:gd name="connsiteX0" fmla="*/ 0 w 523202"/>
              <a:gd name="connsiteY0" fmla="*/ 276747 h 296858"/>
              <a:gd name="connsiteX1" fmla="*/ 298713 w 523202"/>
              <a:gd name="connsiteY1" fmla="*/ 22214 h 296858"/>
              <a:gd name="connsiteX2" fmla="*/ 500144 w 523202"/>
              <a:gd name="connsiteY2" fmla="*/ 281861 h 296858"/>
              <a:gd name="connsiteX0" fmla="*/ 0 w 522086"/>
              <a:gd name="connsiteY0" fmla="*/ 276747 h 296858"/>
              <a:gd name="connsiteX1" fmla="*/ 298713 w 522086"/>
              <a:gd name="connsiteY1" fmla="*/ 22214 h 296858"/>
              <a:gd name="connsiteX2" fmla="*/ 500144 w 522086"/>
              <a:gd name="connsiteY2" fmla="*/ 281861 h 296858"/>
              <a:gd name="connsiteX0" fmla="*/ 0 w 524617"/>
              <a:gd name="connsiteY0" fmla="*/ 268408 h 289083"/>
              <a:gd name="connsiteX1" fmla="*/ 330064 w 524617"/>
              <a:gd name="connsiteY1" fmla="*/ 24325 h 289083"/>
              <a:gd name="connsiteX2" fmla="*/ 500144 w 524617"/>
              <a:gd name="connsiteY2" fmla="*/ 273522 h 289083"/>
              <a:gd name="connsiteX0" fmla="*/ 0 w 870853"/>
              <a:gd name="connsiteY0" fmla="*/ 470979 h 492288"/>
              <a:gd name="connsiteX1" fmla="*/ 330064 w 870853"/>
              <a:gd name="connsiteY1" fmla="*/ 226896 h 492288"/>
              <a:gd name="connsiteX2" fmla="*/ 858933 w 870853"/>
              <a:gd name="connsiteY2" fmla="*/ 123455 h 492288"/>
              <a:gd name="connsiteX0" fmla="*/ 0 w 895582"/>
              <a:gd name="connsiteY0" fmla="*/ 413571 h 434880"/>
              <a:gd name="connsiteX1" fmla="*/ 330064 w 895582"/>
              <a:gd name="connsiteY1" fmla="*/ 169488 h 434880"/>
              <a:gd name="connsiteX2" fmla="*/ 858933 w 895582"/>
              <a:gd name="connsiteY2" fmla="*/ 66047 h 434880"/>
              <a:gd name="connsiteX0" fmla="*/ 0 w 908459"/>
              <a:gd name="connsiteY0" fmla="*/ 524290 h 536792"/>
              <a:gd name="connsiteX1" fmla="*/ 516635 w 908459"/>
              <a:gd name="connsiteY1" fmla="*/ 25979 h 536792"/>
              <a:gd name="connsiteX2" fmla="*/ 858933 w 908459"/>
              <a:gd name="connsiteY2" fmla="*/ 176766 h 536792"/>
              <a:gd name="connsiteX0" fmla="*/ 0 w 913225"/>
              <a:gd name="connsiteY0" fmla="*/ 556797 h 568552"/>
              <a:gd name="connsiteX1" fmla="*/ 563790 w 913225"/>
              <a:gd name="connsiteY1" fmla="*/ 19532 h 568552"/>
              <a:gd name="connsiteX2" fmla="*/ 858933 w 913225"/>
              <a:gd name="connsiteY2" fmla="*/ 209273 h 568552"/>
              <a:gd name="connsiteX0" fmla="*/ 0 w 942813"/>
              <a:gd name="connsiteY0" fmla="*/ 551458 h 563213"/>
              <a:gd name="connsiteX1" fmla="*/ 563790 w 942813"/>
              <a:gd name="connsiteY1" fmla="*/ 14193 h 563213"/>
              <a:gd name="connsiteX2" fmla="*/ 858933 w 942813"/>
              <a:gd name="connsiteY2" fmla="*/ 203934 h 563213"/>
              <a:gd name="connsiteX0" fmla="*/ 0 w 951975"/>
              <a:gd name="connsiteY0" fmla="*/ 560968 h 572541"/>
              <a:gd name="connsiteX1" fmla="*/ 625297 w 951975"/>
              <a:gd name="connsiteY1" fmla="*/ 13452 h 572541"/>
              <a:gd name="connsiteX2" fmla="*/ 858933 w 951975"/>
              <a:gd name="connsiteY2" fmla="*/ 213444 h 572541"/>
              <a:gd name="connsiteX0" fmla="*/ 0 w 961502"/>
              <a:gd name="connsiteY0" fmla="*/ 519597 h 532021"/>
              <a:gd name="connsiteX1" fmla="*/ 678196 w 961502"/>
              <a:gd name="connsiteY1" fmla="*/ 17423 h 532021"/>
              <a:gd name="connsiteX2" fmla="*/ 858933 w 961502"/>
              <a:gd name="connsiteY2" fmla="*/ 172073 h 532021"/>
              <a:gd name="connsiteX0" fmla="*/ 0 w 949552"/>
              <a:gd name="connsiteY0" fmla="*/ 540044 h 552028"/>
              <a:gd name="connsiteX1" fmla="*/ 610183 w 949552"/>
              <a:gd name="connsiteY1" fmla="*/ 15199 h 552028"/>
              <a:gd name="connsiteX2" fmla="*/ 858933 w 949552"/>
              <a:gd name="connsiteY2" fmla="*/ 192520 h 55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9552" h="552028">
                <a:moveTo>
                  <a:pt x="0" y="540044"/>
                </a:moveTo>
                <a:cubicBezTo>
                  <a:pt x="202383" y="640951"/>
                  <a:pt x="467028" y="73120"/>
                  <a:pt x="610183" y="15199"/>
                </a:cubicBezTo>
                <a:cubicBezTo>
                  <a:pt x="753338" y="-42722"/>
                  <a:pt x="1118146" y="75394"/>
                  <a:pt x="858933" y="192520"/>
                </a:cubicBezTo>
              </a:path>
            </a:pathLst>
          </a:custGeom>
          <a:ln w="19050">
            <a:solidFill>
              <a:srgbClr val="3F6DC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380C05F2-895E-4CC8-8870-C3CC6315A5C3}"/>
              </a:ext>
            </a:extLst>
          </p:cNvPr>
          <p:cNvSpPr/>
          <p:nvPr/>
        </p:nvSpPr>
        <p:spPr>
          <a:xfrm>
            <a:off x="6515015" y="4464810"/>
            <a:ext cx="618157" cy="1230917"/>
          </a:xfrm>
          <a:custGeom>
            <a:avLst/>
            <a:gdLst>
              <a:gd name="connsiteX0" fmla="*/ 55746 w 62301"/>
              <a:gd name="connsiteY0" fmla="*/ 0 h 498167"/>
              <a:gd name="connsiteX1" fmla="*/ 30 w 62301"/>
              <a:gd name="connsiteY1" fmla="*/ 255638 h 498167"/>
              <a:gd name="connsiteX2" fmla="*/ 62301 w 62301"/>
              <a:gd name="connsiteY2" fmla="*/ 498167 h 498167"/>
              <a:gd name="connsiteX0" fmla="*/ 77550 w 455090"/>
              <a:gd name="connsiteY0" fmla="*/ 0 h 856089"/>
              <a:gd name="connsiteX1" fmla="*/ 21834 w 455090"/>
              <a:gd name="connsiteY1" fmla="*/ 255638 h 856089"/>
              <a:gd name="connsiteX2" fmla="*/ 455090 w 455090"/>
              <a:gd name="connsiteY2" fmla="*/ 856089 h 856089"/>
              <a:gd name="connsiteX0" fmla="*/ 77550 w 455091"/>
              <a:gd name="connsiteY0" fmla="*/ 0 h 856089"/>
              <a:gd name="connsiteX1" fmla="*/ 21834 w 455091"/>
              <a:gd name="connsiteY1" fmla="*/ 255638 h 856089"/>
              <a:gd name="connsiteX2" fmla="*/ 455090 w 455091"/>
              <a:gd name="connsiteY2" fmla="*/ 856089 h 856089"/>
              <a:gd name="connsiteX0" fmla="*/ 7144 w 384685"/>
              <a:gd name="connsiteY0" fmla="*/ 0 h 856089"/>
              <a:gd name="connsiteX1" fmla="*/ 102957 w 384685"/>
              <a:gd name="connsiteY1" fmla="*/ 464643 h 856089"/>
              <a:gd name="connsiteX2" fmla="*/ 384684 w 384685"/>
              <a:gd name="connsiteY2" fmla="*/ 856089 h 856089"/>
              <a:gd name="connsiteX0" fmla="*/ 0 w 377541"/>
              <a:gd name="connsiteY0" fmla="*/ 0 h 856089"/>
              <a:gd name="connsiteX1" fmla="*/ 95813 w 377541"/>
              <a:gd name="connsiteY1" fmla="*/ 464643 h 856089"/>
              <a:gd name="connsiteX2" fmla="*/ 377540 w 377541"/>
              <a:gd name="connsiteY2" fmla="*/ 856089 h 856089"/>
              <a:gd name="connsiteX0" fmla="*/ 0 w 364478"/>
              <a:gd name="connsiteY0" fmla="*/ 0 h 863927"/>
              <a:gd name="connsiteX1" fmla="*/ 82750 w 364478"/>
              <a:gd name="connsiteY1" fmla="*/ 472481 h 863927"/>
              <a:gd name="connsiteX2" fmla="*/ 364477 w 364478"/>
              <a:gd name="connsiteY2" fmla="*/ 863927 h 863927"/>
              <a:gd name="connsiteX0" fmla="*/ 0 w 82903"/>
              <a:gd name="connsiteY0" fmla="*/ 0 h 1224766"/>
              <a:gd name="connsiteX1" fmla="*/ 82750 w 82903"/>
              <a:gd name="connsiteY1" fmla="*/ 472481 h 1224766"/>
              <a:gd name="connsiteX2" fmla="*/ 22090 w 82903"/>
              <a:gd name="connsiteY2" fmla="*/ 1224766 h 1224766"/>
              <a:gd name="connsiteX0" fmla="*/ 0 w 217382"/>
              <a:gd name="connsiteY0" fmla="*/ 0 h 1224766"/>
              <a:gd name="connsiteX1" fmla="*/ 82750 w 217382"/>
              <a:gd name="connsiteY1" fmla="*/ 472481 h 1224766"/>
              <a:gd name="connsiteX2" fmla="*/ 22090 w 217382"/>
              <a:gd name="connsiteY2" fmla="*/ 1224766 h 1224766"/>
              <a:gd name="connsiteX0" fmla="*/ 0 w 218881"/>
              <a:gd name="connsiteY0" fmla="*/ 0 h 1230917"/>
              <a:gd name="connsiteX1" fmla="*/ 82750 w 218881"/>
              <a:gd name="connsiteY1" fmla="*/ 472481 h 1230917"/>
              <a:gd name="connsiteX2" fmla="*/ 24140 w 218881"/>
              <a:gd name="connsiteY2" fmla="*/ 1230917 h 1230917"/>
              <a:gd name="connsiteX0" fmla="*/ 0 w 497039"/>
              <a:gd name="connsiteY0" fmla="*/ 0 h 1230917"/>
              <a:gd name="connsiteX1" fmla="*/ 496895 w 497039"/>
              <a:gd name="connsiteY1" fmla="*/ 562691 h 1230917"/>
              <a:gd name="connsiteX2" fmla="*/ 24140 w 497039"/>
              <a:gd name="connsiteY2" fmla="*/ 1230917 h 1230917"/>
              <a:gd name="connsiteX0" fmla="*/ 0 w 509682"/>
              <a:gd name="connsiteY0" fmla="*/ 0 h 1230917"/>
              <a:gd name="connsiteX1" fmla="*/ 496895 w 509682"/>
              <a:gd name="connsiteY1" fmla="*/ 562691 h 1230917"/>
              <a:gd name="connsiteX2" fmla="*/ 24140 w 509682"/>
              <a:gd name="connsiteY2" fmla="*/ 1230917 h 1230917"/>
              <a:gd name="connsiteX0" fmla="*/ 0 w 605997"/>
              <a:gd name="connsiteY0" fmla="*/ 0 h 1230917"/>
              <a:gd name="connsiteX1" fmla="*/ 597356 w 605997"/>
              <a:gd name="connsiteY1" fmla="*/ 579093 h 1230917"/>
              <a:gd name="connsiteX2" fmla="*/ 24140 w 605997"/>
              <a:gd name="connsiteY2" fmla="*/ 1230917 h 1230917"/>
              <a:gd name="connsiteX0" fmla="*/ 0 w 604478"/>
              <a:gd name="connsiteY0" fmla="*/ 0 h 1230917"/>
              <a:gd name="connsiteX1" fmla="*/ 597356 w 604478"/>
              <a:gd name="connsiteY1" fmla="*/ 579093 h 1230917"/>
              <a:gd name="connsiteX2" fmla="*/ 24140 w 604478"/>
              <a:gd name="connsiteY2" fmla="*/ 1230917 h 1230917"/>
              <a:gd name="connsiteX0" fmla="*/ 0 w 618157"/>
              <a:gd name="connsiteY0" fmla="*/ 0 h 1230917"/>
              <a:gd name="connsiteX1" fmla="*/ 597356 w 618157"/>
              <a:gd name="connsiteY1" fmla="*/ 579093 h 1230917"/>
              <a:gd name="connsiteX2" fmla="*/ 24140 w 618157"/>
              <a:gd name="connsiteY2" fmla="*/ 1230917 h 1230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157" h="1230917">
                <a:moveTo>
                  <a:pt x="0" y="0"/>
                </a:moveTo>
                <a:cubicBezTo>
                  <a:pt x="68261" y="117656"/>
                  <a:pt x="486722" y="156616"/>
                  <a:pt x="597356" y="579093"/>
                </a:cubicBezTo>
                <a:cubicBezTo>
                  <a:pt x="707990" y="1001570"/>
                  <a:pt x="357037" y="1188960"/>
                  <a:pt x="24140" y="1230917"/>
                </a:cubicBezTo>
              </a:path>
            </a:pathLst>
          </a:custGeom>
          <a:noFill/>
          <a:ln w="19050">
            <a:solidFill>
              <a:srgbClr val="3F6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CAF1BD7-91B4-4EAE-9474-E0C49142C037}"/>
              </a:ext>
            </a:extLst>
          </p:cNvPr>
          <p:cNvGrpSpPr/>
          <p:nvPr/>
        </p:nvGrpSpPr>
        <p:grpSpPr>
          <a:xfrm rot="10800000">
            <a:off x="6163481" y="4974785"/>
            <a:ext cx="719900" cy="719900"/>
            <a:chOff x="4322572" y="4969870"/>
            <a:chExt cx="719900" cy="719900"/>
          </a:xfrm>
        </p:grpSpPr>
        <p:sp>
          <p:nvSpPr>
            <p:cNvPr id="138" name="弧形 137">
              <a:extLst>
                <a:ext uri="{FF2B5EF4-FFF2-40B4-BE49-F238E27FC236}">
                  <a16:creationId xmlns:a16="http://schemas.microsoft.com/office/drawing/2014/main" id="{DB432AE4-BE1A-4EDF-A0C2-D0400BD2E953}"/>
                </a:ext>
              </a:extLst>
            </p:cNvPr>
            <p:cNvSpPr/>
            <p:nvPr/>
          </p:nvSpPr>
          <p:spPr>
            <a:xfrm>
              <a:off x="4322572" y="4969870"/>
              <a:ext cx="719900" cy="719900"/>
            </a:xfrm>
            <a:prstGeom prst="arc">
              <a:avLst>
                <a:gd name="adj1" fmla="val 16028422"/>
                <a:gd name="adj2" fmla="val 558129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083E0878-8193-4860-BFDC-3BBA65F5599A}"/>
                </a:ext>
              </a:extLst>
            </p:cNvPr>
            <p:cNvSpPr/>
            <p:nvPr/>
          </p:nvSpPr>
          <p:spPr>
            <a:xfrm>
              <a:off x="4674309" y="4972660"/>
              <a:ext cx="125262" cy="697832"/>
            </a:xfrm>
            <a:custGeom>
              <a:avLst/>
              <a:gdLst>
                <a:gd name="connsiteX0" fmla="*/ 0 w 125262"/>
                <a:gd name="connsiteY0" fmla="*/ 0 h 697832"/>
                <a:gd name="connsiteX1" fmla="*/ 125128 w 125262"/>
                <a:gd name="connsiteY1" fmla="*/ 380198 h 697832"/>
                <a:gd name="connsiteX2" fmla="*/ 19250 w 125262"/>
                <a:gd name="connsiteY2" fmla="*/ 697832 h 69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262" h="697832">
                  <a:moveTo>
                    <a:pt x="0" y="0"/>
                  </a:moveTo>
                  <a:cubicBezTo>
                    <a:pt x="60960" y="131946"/>
                    <a:pt x="121920" y="263893"/>
                    <a:pt x="125128" y="380198"/>
                  </a:cubicBezTo>
                  <a:cubicBezTo>
                    <a:pt x="128336" y="496503"/>
                    <a:pt x="73793" y="597167"/>
                    <a:pt x="19250" y="69783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0" name="弧形 139">
            <a:extLst>
              <a:ext uri="{FF2B5EF4-FFF2-40B4-BE49-F238E27FC236}">
                <a16:creationId xmlns:a16="http://schemas.microsoft.com/office/drawing/2014/main" id="{BC756AD9-D6CC-4225-A2EF-1CAED8ABA815}"/>
              </a:ext>
            </a:extLst>
          </p:cNvPr>
          <p:cNvSpPr/>
          <p:nvPr/>
        </p:nvSpPr>
        <p:spPr>
          <a:xfrm>
            <a:off x="9332187" y="4185147"/>
            <a:ext cx="1236475" cy="1236475"/>
          </a:xfrm>
          <a:prstGeom prst="arc">
            <a:avLst>
              <a:gd name="adj1" fmla="val 12701858"/>
              <a:gd name="adj2" fmla="val 345587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弧形 140">
            <a:extLst>
              <a:ext uri="{FF2B5EF4-FFF2-40B4-BE49-F238E27FC236}">
                <a16:creationId xmlns:a16="http://schemas.microsoft.com/office/drawing/2014/main" id="{5D78FC76-06EA-4947-9F8B-446365123470}"/>
              </a:ext>
            </a:extLst>
          </p:cNvPr>
          <p:cNvSpPr/>
          <p:nvPr/>
        </p:nvSpPr>
        <p:spPr>
          <a:xfrm>
            <a:off x="8283180" y="4186486"/>
            <a:ext cx="1236475" cy="1236475"/>
          </a:xfrm>
          <a:prstGeom prst="arc">
            <a:avLst>
              <a:gd name="adj1" fmla="val 7277682"/>
              <a:gd name="adj2" fmla="val 1960914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弧形 141">
            <a:extLst>
              <a:ext uri="{FF2B5EF4-FFF2-40B4-BE49-F238E27FC236}">
                <a16:creationId xmlns:a16="http://schemas.microsoft.com/office/drawing/2014/main" id="{1EFC3B5C-576E-4538-9B0A-C1B1F5A8F832}"/>
              </a:ext>
            </a:extLst>
          </p:cNvPr>
          <p:cNvSpPr/>
          <p:nvPr/>
        </p:nvSpPr>
        <p:spPr>
          <a:xfrm>
            <a:off x="8294065" y="5255665"/>
            <a:ext cx="1236476" cy="1236476"/>
          </a:xfrm>
          <a:prstGeom prst="arc">
            <a:avLst>
              <a:gd name="adj1" fmla="val 1879998"/>
              <a:gd name="adj2" fmla="val 14198932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弧形 143">
            <a:extLst>
              <a:ext uri="{FF2B5EF4-FFF2-40B4-BE49-F238E27FC236}">
                <a16:creationId xmlns:a16="http://schemas.microsoft.com/office/drawing/2014/main" id="{177A30BE-3441-44DD-8163-2C1A6E50F1B7}"/>
              </a:ext>
            </a:extLst>
          </p:cNvPr>
          <p:cNvSpPr/>
          <p:nvPr/>
        </p:nvSpPr>
        <p:spPr>
          <a:xfrm>
            <a:off x="9374869" y="5239992"/>
            <a:ext cx="1241507" cy="1241507"/>
          </a:xfrm>
          <a:prstGeom prst="arc">
            <a:avLst>
              <a:gd name="adj1" fmla="val 18056206"/>
              <a:gd name="adj2" fmla="val 89675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9" name="弧形 158">
            <a:extLst>
              <a:ext uri="{FF2B5EF4-FFF2-40B4-BE49-F238E27FC236}">
                <a16:creationId xmlns:a16="http://schemas.microsoft.com/office/drawing/2014/main" id="{5B8300CC-02C8-45C1-B3B6-B6BE7DBAE292}"/>
              </a:ext>
            </a:extLst>
          </p:cNvPr>
          <p:cNvSpPr/>
          <p:nvPr/>
        </p:nvSpPr>
        <p:spPr>
          <a:xfrm>
            <a:off x="8573634" y="4464207"/>
            <a:ext cx="1720646" cy="1720646"/>
          </a:xfrm>
          <a:prstGeom prst="arc">
            <a:avLst>
              <a:gd name="adj1" fmla="val 16161812"/>
              <a:gd name="adj2" fmla="val 16140565"/>
            </a:avLst>
          </a:prstGeom>
          <a:pattFill prst="wdUpDiag">
            <a:fgClr>
              <a:srgbClr val="C8C8C8"/>
            </a:fgClr>
            <a:bgClr>
              <a:schemeClr val="bg1"/>
            </a:bgClr>
          </a:pattFill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A1936A8A-2A32-462C-BD13-6F3EDA008762}"/>
              </a:ext>
            </a:extLst>
          </p:cNvPr>
          <p:cNvSpPr/>
          <p:nvPr/>
        </p:nvSpPr>
        <p:spPr>
          <a:xfrm>
            <a:off x="8581476" y="4800501"/>
            <a:ext cx="1394404" cy="662538"/>
          </a:xfrm>
          <a:custGeom>
            <a:avLst/>
            <a:gdLst>
              <a:gd name="connsiteX0" fmla="*/ 0 w 868517"/>
              <a:gd name="connsiteY0" fmla="*/ 0 h 439610"/>
              <a:gd name="connsiteX1" fmla="*/ 429342 w 868517"/>
              <a:gd name="connsiteY1" fmla="*/ 419509 h 439610"/>
              <a:gd name="connsiteX2" fmla="*/ 868517 w 868517"/>
              <a:gd name="connsiteY2" fmla="*/ 334297 h 439610"/>
              <a:gd name="connsiteX0" fmla="*/ 0 w 507982"/>
              <a:gd name="connsiteY0" fmla="*/ 5337 h 424848"/>
              <a:gd name="connsiteX1" fmla="*/ 429342 w 507982"/>
              <a:gd name="connsiteY1" fmla="*/ 424846 h 424848"/>
              <a:gd name="connsiteX2" fmla="*/ 507982 w 507982"/>
              <a:gd name="connsiteY2" fmla="*/ 0 h 424848"/>
              <a:gd name="connsiteX0" fmla="*/ 0 w 548086"/>
              <a:gd name="connsiteY0" fmla="*/ 80184 h 499695"/>
              <a:gd name="connsiteX1" fmla="*/ 429342 w 548086"/>
              <a:gd name="connsiteY1" fmla="*/ 499693 h 499695"/>
              <a:gd name="connsiteX2" fmla="*/ 507982 w 548086"/>
              <a:gd name="connsiteY2" fmla="*/ 74847 h 499695"/>
              <a:gd name="connsiteX0" fmla="*/ 0 w 528682"/>
              <a:gd name="connsiteY0" fmla="*/ 168476 h 230877"/>
              <a:gd name="connsiteX1" fmla="*/ 269975 w 528682"/>
              <a:gd name="connsiteY1" fmla="*/ 75921 h 230877"/>
              <a:gd name="connsiteX2" fmla="*/ 507982 w 528682"/>
              <a:gd name="connsiteY2" fmla="*/ 163139 h 230877"/>
              <a:gd name="connsiteX0" fmla="*/ 0 w 526791"/>
              <a:gd name="connsiteY0" fmla="*/ 174069 h 239123"/>
              <a:gd name="connsiteX1" fmla="*/ 269975 w 526791"/>
              <a:gd name="connsiteY1" fmla="*/ 81514 h 239123"/>
              <a:gd name="connsiteX2" fmla="*/ 507982 w 526791"/>
              <a:gd name="connsiteY2" fmla="*/ 168732 h 239123"/>
              <a:gd name="connsiteX0" fmla="*/ 0 w 520765"/>
              <a:gd name="connsiteY0" fmla="*/ 157505 h 221319"/>
              <a:gd name="connsiteX1" fmla="*/ 262137 w 520765"/>
              <a:gd name="connsiteY1" fmla="*/ 75401 h 221319"/>
              <a:gd name="connsiteX2" fmla="*/ 500144 w 520765"/>
              <a:gd name="connsiteY2" fmla="*/ 162619 h 221319"/>
              <a:gd name="connsiteX0" fmla="*/ 0 w 520765"/>
              <a:gd name="connsiteY0" fmla="*/ 157505 h 187765"/>
              <a:gd name="connsiteX1" fmla="*/ 262137 w 520765"/>
              <a:gd name="connsiteY1" fmla="*/ 75401 h 187765"/>
              <a:gd name="connsiteX2" fmla="*/ 500144 w 520765"/>
              <a:gd name="connsiteY2" fmla="*/ 162619 h 187765"/>
              <a:gd name="connsiteX0" fmla="*/ 0 w 523398"/>
              <a:gd name="connsiteY0" fmla="*/ 256658 h 274658"/>
              <a:gd name="connsiteX1" fmla="*/ 298713 w 523398"/>
              <a:gd name="connsiteY1" fmla="*/ 2125 h 274658"/>
              <a:gd name="connsiteX2" fmla="*/ 500144 w 523398"/>
              <a:gd name="connsiteY2" fmla="*/ 261772 h 274658"/>
              <a:gd name="connsiteX0" fmla="*/ 0 w 523202"/>
              <a:gd name="connsiteY0" fmla="*/ 276747 h 296858"/>
              <a:gd name="connsiteX1" fmla="*/ 298713 w 523202"/>
              <a:gd name="connsiteY1" fmla="*/ 22214 h 296858"/>
              <a:gd name="connsiteX2" fmla="*/ 500144 w 523202"/>
              <a:gd name="connsiteY2" fmla="*/ 281861 h 296858"/>
              <a:gd name="connsiteX0" fmla="*/ 0 w 522086"/>
              <a:gd name="connsiteY0" fmla="*/ 276747 h 296858"/>
              <a:gd name="connsiteX1" fmla="*/ 298713 w 522086"/>
              <a:gd name="connsiteY1" fmla="*/ 22214 h 296858"/>
              <a:gd name="connsiteX2" fmla="*/ 500144 w 522086"/>
              <a:gd name="connsiteY2" fmla="*/ 281861 h 296858"/>
              <a:gd name="connsiteX0" fmla="*/ 0 w 524617"/>
              <a:gd name="connsiteY0" fmla="*/ 268408 h 289083"/>
              <a:gd name="connsiteX1" fmla="*/ 330064 w 524617"/>
              <a:gd name="connsiteY1" fmla="*/ 24325 h 289083"/>
              <a:gd name="connsiteX2" fmla="*/ 500144 w 524617"/>
              <a:gd name="connsiteY2" fmla="*/ 273522 h 289083"/>
              <a:gd name="connsiteX0" fmla="*/ 0 w 870853"/>
              <a:gd name="connsiteY0" fmla="*/ 470979 h 492288"/>
              <a:gd name="connsiteX1" fmla="*/ 330064 w 870853"/>
              <a:gd name="connsiteY1" fmla="*/ 226896 h 492288"/>
              <a:gd name="connsiteX2" fmla="*/ 858933 w 870853"/>
              <a:gd name="connsiteY2" fmla="*/ 123455 h 492288"/>
              <a:gd name="connsiteX0" fmla="*/ 0 w 895582"/>
              <a:gd name="connsiteY0" fmla="*/ 413571 h 434880"/>
              <a:gd name="connsiteX1" fmla="*/ 330064 w 895582"/>
              <a:gd name="connsiteY1" fmla="*/ 169488 h 434880"/>
              <a:gd name="connsiteX2" fmla="*/ 858933 w 895582"/>
              <a:gd name="connsiteY2" fmla="*/ 66047 h 434880"/>
              <a:gd name="connsiteX0" fmla="*/ 0 w 908459"/>
              <a:gd name="connsiteY0" fmla="*/ 524290 h 536792"/>
              <a:gd name="connsiteX1" fmla="*/ 516635 w 908459"/>
              <a:gd name="connsiteY1" fmla="*/ 25979 h 536792"/>
              <a:gd name="connsiteX2" fmla="*/ 858933 w 908459"/>
              <a:gd name="connsiteY2" fmla="*/ 176766 h 536792"/>
              <a:gd name="connsiteX0" fmla="*/ 0 w 913225"/>
              <a:gd name="connsiteY0" fmla="*/ 556797 h 568552"/>
              <a:gd name="connsiteX1" fmla="*/ 563790 w 913225"/>
              <a:gd name="connsiteY1" fmla="*/ 19532 h 568552"/>
              <a:gd name="connsiteX2" fmla="*/ 858933 w 913225"/>
              <a:gd name="connsiteY2" fmla="*/ 209273 h 568552"/>
              <a:gd name="connsiteX0" fmla="*/ 0 w 942813"/>
              <a:gd name="connsiteY0" fmla="*/ 551458 h 563213"/>
              <a:gd name="connsiteX1" fmla="*/ 563790 w 942813"/>
              <a:gd name="connsiteY1" fmla="*/ 14193 h 563213"/>
              <a:gd name="connsiteX2" fmla="*/ 858933 w 942813"/>
              <a:gd name="connsiteY2" fmla="*/ 203934 h 563213"/>
              <a:gd name="connsiteX0" fmla="*/ 0 w 951975"/>
              <a:gd name="connsiteY0" fmla="*/ 560968 h 572541"/>
              <a:gd name="connsiteX1" fmla="*/ 625297 w 951975"/>
              <a:gd name="connsiteY1" fmla="*/ 13452 h 572541"/>
              <a:gd name="connsiteX2" fmla="*/ 858933 w 951975"/>
              <a:gd name="connsiteY2" fmla="*/ 213444 h 572541"/>
              <a:gd name="connsiteX0" fmla="*/ 0 w 961502"/>
              <a:gd name="connsiteY0" fmla="*/ 519597 h 532021"/>
              <a:gd name="connsiteX1" fmla="*/ 678196 w 961502"/>
              <a:gd name="connsiteY1" fmla="*/ 17423 h 532021"/>
              <a:gd name="connsiteX2" fmla="*/ 858933 w 961502"/>
              <a:gd name="connsiteY2" fmla="*/ 172073 h 532021"/>
              <a:gd name="connsiteX0" fmla="*/ 0 w 949552"/>
              <a:gd name="connsiteY0" fmla="*/ 540044 h 552028"/>
              <a:gd name="connsiteX1" fmla="*/ 610183 w 949552"/>
              <a:gd name="connsiteY1" fmla="*/ 15199 h 552028"/>
              <a:gd name="connsiteX2" fmla="*/ 858933 w 949552"/>
              <a:gd name="connsiteY2" fmla="*/ 192520 h 552028"/>
              <a:gd name="connsiteX0" fmla="*/ 0 w 1258989"/>
              <a:gd name="connsiteY0" fmla="*/ 524856 h 542369"/>
              <a:gd name="connsiteX1" fmla="*/ 610183 w 1258989"/>
              <a:gd name="connsiteY1" fmla="*/ 11 h 542369"/>
              <a:gd name="connsiteX2" fmla="*/ 1198670 w 1258989"/>
              <a:gd name="connsiteY2" fmla="*/ 542369 h 542369"/>
              <a:gd name="connsiteX0" fmla="*/ 0 w 1262388"/>
              <a:gd name="connsiteY0" fmla="*/ 524846 h 535850"/>
              <a:gd name="connsiteX1" fmla="*/ 610183 w 1262388"/>
              <a:gd name="connsiteY1" fmla="*/ 1 h 535850"/>
              <a:gd name="connsiteX2" fmla="*/ 1202284 w 1262388"/>
              <a:gd name="connsiteY2" fmla="*/ 527902 h 535850"/>
              <a:gd name="connsiteX0" fmla="*/ 0 w 1218104"/>
              <a:gd name="connsiteY0" fmla="*/ 524846 h 551440"/>
              <a:gd name="connsiteX1" fmla="*/ 610183 w 1218104"/>
              <a:gd name="connsiteY1" fmla="*/ 1 h 551440"/>
              <a:gd name="connsiteX2" fmla="*/ 1202284 w 1218104"/>
              <a:gd name="connsiteY2" fmla="*/ 527902 h 551440"/>
              <a:gd name="connsiteX0" fmla="*/ 0 w 1238304"/>
              <a:gd name="connsiteY0" fmla="*/ 542916 h 568985"/>
              <a:gd name="connsiteX1" fmla="*/ 949921 w 1238304"/>
              <a:gd name="connsiteY1" fmla="*/ 0 h 568985"/>
              <a:gd name="connsiteX2" fmla="*/ 1202284 w 1238304"/>
              <a:gd name="connsiteY2" fmla="*/ 545972 h 568985"/>
              <a:gd name="connsiteX0" fmla="*/ 0 w 1244200"/>
              <a:gd name="connsiteY0" fmla="*/ 542916 h 582326"/>
              <a:gd name="connsiteX1" fmla="*/ 949921 w 1244200"/>
              <a:gd name="connsiteY1" fmla="*/ 0 h 582326"/>
              <a:gd name="connsiteX2" fmla="*/ 1202284 w 1244200"/>
              <a:gd name="connsiteY2" fmla="*/ 545972 h 582326"/>
              <a:gd name="connsiteX0" fmla="*/ 0 w 1264337"/>
              <a:gd name="connsiteY0" fmla="*/ 539303 h 578860"/>
              <a:gd name="connsiteX1" fmla="*/ 1054734 w 1264337"/>
              <a:gd name="connsiteY1" fmla="*/ 1 h 578860"/>
              <a:gd name="connsiteX2" fmla="*/ 1202284 w 1264337"/>
              <a:gd name="connsiteY2" fmla="*/ 542359 h 578860"/>
              <a:gd name="connsiteX0" fmla="*/ 0 w 1296461"/>
              <a:gd name="connsiteY0" fmla="*/ 567288 h 615894"/>
              <a:gd name="connsiteX1" fmla="*/ 1054734 w 1296461"/>
              <a:gd name="connsiteY1" fmla="*/ 27986 h 615894"/>
              <a:gd name="connsiteX2" fmla="*/ 1202284 w 1296461"/>
              <a:gd name="connsiteY2" fmla="*/ 570344 h 615894"/>
              <a:gd name="connsiteX0" fmla="*/ 0 w 1389603"/>
              <a:gd name="connsiteY0" fmla="*/ 518267 h 570269"/>
              <a:gd name="connsiteX1" fmla="*/ 1224603 w 1389603"/>
              <a:gd name="connsiteY1" fmla="*/ 29564 h 570269"/>
              <a:gd name="connsiteX2" fmla="*/ 1202284 w 1389603"/>
              <a:gd name="connsiteY2" fmla="*/ 521323 h 570269"/>
              <a:gd name="connsiteX0" fmla="*/ 0 w 1389603"/>
              <a:gd name="connsiteY0" fmla="*/ 519454 h 571456"/>
              <a:gd name="connsiteX1" fmla="*/ 1224603 w 1389603"/>
              <a:gd name="connsiteY1" fmla="*/ 30751 h 571456"/>
              <a:gd name="connsiteX2" fmla="*/ 1202284 w 1389603"/>
              <a:gd name="connsiteY2" fmla="*/ 522510 h 571456"/>
              <a:gd name="connsiteX0" fmla="*/ 0 w 1389603"/>
              <a:gd name="connsiteY0" fmla="*/ 493454 h 545456"/>
              <a:gd name="connsiteX1" fmla="*/ 516045 w 1389603"/>
              <a:gd name="connsiteY1" fmla="*/ 261161 h 545456"/>
              <a:gd name="connsiteX2" fmla="*/ 1224603 w 1389603"/>
              <a:gd name="connsiteY2" fmla="*/ 4751 h 545456"/>
              <a:gd name="connsiteX3" fmla="*/ 1202284 w 1389603"/>
              <a:gd name="connsiteY3" fmla="*/ 496510 h 545456"/>
              <a:gd name="connsiteX0" fmla="*/ 0 w 1300009"/>
              <a:gd name="connsiteY0" fmla="*/ 533876 h 579253"/>
              <a:gd name="connsiteX1" fmla="*/ 573873 w 1300009"/>
              <a:gd name="connsiteY1" fmla="*/ 77501 h 579253"/>
              <a:gd name="connsiteX2" fmla="*/ 1224603 w 1300009"/>
              <a:gd name="connsiteY2" fmla="*/ 45173 h 579253"/>
              <a:gd name="connsiteX3" fmla="*/ 1202284 w 1300009"/>
              <a:gd name="connsiteY3" fmla="*/ 536932 h 579253"/>
              <a:gd name="connsiteX0" fmla="*/ 0 w 1300009"/>
              <a:gd name="connsiteY0" fmla="*/ 558967 h 604344"/>
              <a:gd name="connsiteX1" fmla="*/ 573873 w 1300009"/>
              <a:gd name="connsiteY1" fmla="*/ 102592 h 604344"/>
              <a:gd name="connsiteX2" fmla="*/ 1224603 w 1300009"/>
              <a:gd name="connsiteY2" fmla="*/ 70264 h 604344"/>
              <a:gd name="connsiteX3" fmla="*/ 1202284 w 1300009"/>
              <a:gd name="connsiteY3" fmla="*/ 562023 h 604344"/>
              <a:gd name="connsiteX0" fmla="*/ 0 w 1300009"/>
              <a:gd name="connsiteY0" fmla="*/ 558967 h 604344"/>
              <a:gd name="connsiteX1" fmla="*/ 573873 w 1300009"/>
              <a:gd name="connsiteY1" fmla="*/ 102592 h 604344"/>
              <a:gd name="connsiteX2" fmla="*/ 1224603 w 1300009"/>
              <a:gd name="connsiteY2" fmla="*/ 70264 h 604344"/>
              <a:gd name="connsiteX3" fmla="*/ 1202284 w 1300009"/>
              <a:gd name="connsiteY3" fmla="*/ 562023 h 604344"/>
              <a:gd name="connsiteX0" fmla="*/ 0 w 1297651"/>
              <a:gd name="connsiteY0" fmla="*/ 558967 h 604344"/>
              <a:gd name="connsiteX1" fmla="*/ 610016 w 1297651"/>
              <a:gd name="connsiteY1" fmla="*/ 102592 h 604344"/>
              <a:gd name="connsiteX2" fmla="*/ 1224603 w 1297651"/>
              <a:gd name="connsiteY2" fmla="*/ 70264 h 604344"/>
              <a:gd name="connsiteX3" fmla="*/ 1202284 w 1297651"/>
              <a:gd name="connsiteY3" fmla="*/ 562023 h 604344"/>
              <a:gd name="connsiteX0" fmla="*/ 0 w 1297651"/>
              <a:gd name="connsiteY0" fmla="*/ 558967 h 604344"/>
              <a:gd name="connsiteX1" fmla="*/ 610016 w 1297651"/>
              <a:gd name="connsiteY1" fmla="*/ 102592 h 604344"/>
              <a:gd name="connsiteX2" fmla="*/ 1224603 w 1297651"/>
              <a:gd name="connsiteY2" fmla="*/ 70264 h 604344"/>
              <a:gd name="connsiteX3" fmla="*/ 1202284 w 1297651"/>
              <a:gd name="connsiteY3" fmla="*/ 562023 h 604344"/>
              <a:gd name="connsiteX0" fmla="*/ 0 w 1297651"/>
              <a:gd name="connsiteY0" fmla="*/ 558967 h 604344"/>
              <a:gd name="connsiteX1" fmla="*/ 610016 w 1297651"/>
              <a:gd name="connsiteY1" fmla="*/ 102592 h 604344"/>
              <a:gd name="connsiteX2" fmla="*/ 1224603 w 1297651"/>
              <a:gd name="connsiteY2" fmla="*/ 70264 h 604344"/>
              <a:gd name="connsiteX3" fmla="*/ 1202284 w 1297651"/>
              <a:gd name="connsiteY3" fmla="*/ 562023 h 604344"/>
              <a:gd name="connsiteX0" fmla="*/ 0 w 1297651"/>
              <a:gd name="connsiteY0" fmla="*/ 565418 h 610889"/>
              <a:gd name="connsiteX1" fmla="*/ 610016 w 1297651"/>
              <a:gd name="connsiteY1" fmla="*/ 98201 h 610889"/>
              <a:gd name="connsiteX2" fmla="*/ 1224603 w 1297651"/>
              <a:gd name="connsiteY2" fmla="*/ 76715 h 610889"/>
              <a:gd name="connsiteX3" fmla="*/ 1202284 w 1297651"/>
              <a:gd name="connsiteY3" fmla="*/ 568474 h 610889"/>
              <a:gd name="connsiteX0" fmla="*/ 0 w 1303594"/>
              <a:gd name="connsiteY0" fmla="*/ 511138 h 559578"/>
              <a:gd name="connsiteX1" fmla="*/ 610016 w 1303594"/>
              <a:gd name="connsiteY1" fmla="*/ 43921 h 559578"/>
              <a:gd name="connsiteX2" fmla="*/ 1235446 w 1303594"/>
              <a:gd name="connsiteY2" fmla="*/ 73034 h 559578"/>
              <a:gd name="connsiteX3" fmla="*/ 1202284 w 1303594"/>
              <a:gd name="connsiteY3" fmla="*/ 514194 h 559578"/>
              <a:gd name="connsiteX0" fmla="*/ 0 w 1360704"/>
              <a:gd name="connsiteY0" fmla="*/ 489761 h 542681"/>
              <a:gd name="connsiteX1" fmla="*/ 610016 w 1360704"/>
              <a:gd name="connsiteY1" fmla="*/ 22544 h 542681"/>
              <a:gd name="connsiteX2" fmla="*/ 1318573 w 1360704"/>
              <a:gd name="connsiteY2" fmla="*/ 116713 h 542681"/>
              <a:gd name="connsiteX3" fmla="*/ 1202284 w 1360704"/>
              <a:gd name="connsiteY3" fmla="*/ 492817 h 542681"/>
              <a:gd name="connsiteX0" fmla="*/ 0 w 1351695"/>
              <a:gd name="connsiteY0" fmla="*/ 534993 h 588516"/>
              <a:gd name="connsiteX1" fmla="*/ 732900 w 1351695"/>
              <a:gd name="connsiteY1" fmla="*/ 17177 h 588516"/>
              <a:gd name="connsiteX2" fmla="*/ 1318573 w 1351695"/>
              <a:gd name="connsiteY2" fmla="*/ 161945 h 588516"/>
              <a:gd name="connsiteX3" fmla="*/ 1202284 w 1351695"/>
              <a:gd name="connsiteY3" fmla="*/ 538049 h 588516"/>
              <a:gd name="connsiteX0" fmla="*/ 0 w 1375450"/>
              <a:gd name="connsiteY0" fmla="*/ 525870 h 586373"/>
              <a:gd name="connsiteX1" fmla="*/ 732900 w 1375450"/>
              <a:gd name="connsiteY1" fmla="*/ 8054 h 586373"/>
              <a:gd name="connsiteX2" fmla="*/ 1347486 w 1375450"/>
              <a:gd name="connsiteY2" fmla="*/ 232335 h 586373"/>
              <a:gd name="connsiteX3" fmla="*/ 1202284 w 1375450"/>
              <a:gd name="connsiteY3" fmla="*/ 528926 h 586373"/>
              <a:gd name="connsiteX0" fmla="*/ 0 w 1375450"/>
              <a:gd name="connsiteY0" fmla="*/ 530804 h 601257"/>
              <a:gd name="connsiteX1" fmla="*/ 732900 w 1375450"/>
              <a:gd name="connsiteY1" fmla="*/ 12988 h 601257"/>
              <a:gd name="connsiteX2" fmla="*/ 1347486 w 1375450"/>
              <a:gd name="connsiteY2" fmla="*/ 237269 h 601257"/>
              <a:gd name="connsiteX3" fmla="*/ 1202284 w 1375450"/>
              <a:gd name="connsiteY3" fmla="*/ 533860 h 601257"/>
              <a:gd name="connsiteX0" fmla="*/ 0 w 1375450"/>
              <a:gd name="connsiteY0" fmla="*/ 538969 h 609422"/>
              <a:gd name="connsiteX1" fmla="*/ 732900 w 1375450"/>
              <a:gd name="connsiteY1" fmla="*/ 21153 h 609422"/>
              <a:gd name="connsiteX2" fmla="*/ 1347486 w 1375450"/>
              <a:gd name="connsiteY2" fmla="*/ 245434 h 609422"/>
              <a:gd name="connsiteX3" fmla="*/ 1202284 w 1375450"/>
              <a:gd name="connsiteY3" fmla="*/ 542025 h 609422"/>
              <a:gd name="connsiteX0" fmla="*/ 0 w 1371449"/>
              <a:gd name="connsiteY0" fmla="*/ 538969 h 650098"/>
              <a:gd name="connsiteX1" fmla="*/ 732900 w 1371449"/>
              <a:gd name="connsiteY1" fmla="*/ 21153 h 650098"/>
              <a:gd name="connsiteX2" fmla="*/ 1347486 w 1371449"/>
              <a:gd name="connsiteY2" fmla="*/ 245434 h 650098"/>
              <a:gd name="connsiteX3" fmla="*/ 1202284 w 1371449"/>
              <a:gd name="connsiteY3" fmla="*/ 542025 h 650098"/>
              <a:gd name="connsiteX0" fmla="*/ 0 w 1400634"/>
              <a:gd name="connsiteY0" fmla="*/ 522638 h 648720"/>
              <a:gd name="connsiteX1" fmla="*/ 732900 w 1400634"/>
              <a:gd name="connsiteY1" fmla="*/ 4822 h 648720"/>
              <a:gd name="connsiteX2" fmla="*/ 1380014 w 1400634"/>
              <a:gd name="connsiteY2" fmla="*/ 312230 h 648720"/>
              <a:gd name="connsiteX3" fmla="*/ 1202284 w 1400634"/>
              <a:gd name="connsiteY3" fmla="*/ 525694 h 648720"/>
              <a:gd name="connsiteX0" fmla="*/ 0 w 1388321"/>
              <a:gd name="connsiteY0" fmla="*/ 524945 h 664247"/>
              <a:gd name="connsiteX1" fmla="*/ 732900 w 1388321"/>
              <a:gd name="connsiteY1" fmla="*/ 7129 h 664247"/>
              <a:gd name="connsiteX2" fmla="*/ 1380014 w 1388321"/>
              <a:gd name="connsiteY2" fmla="*/ 314537 h 664247"/>
              <a:gd name="connsiteX3" fmla="*/ 1202284 w 1388321"/>
              <a:gd name="connsiteY3" fmla="*/ 528001 h 664247"/>
              <a:gd name="connsiteX0" fmla="*/ 0 w 1398224"/>
              <a:gd name="connsiteY0" fmla="*/ 531838 h 643025"/>
              <a:gd name="connsiteX1" fmla="*/ 772657 w 1398224"/>
              <a:gd name="connsiteY1" fmla="*/ 3179 h 643025"/>
              <a:gd name="connsiteX2" fmla="*/ 1380014 w 1398224"/>
              <a:gd name="connsiteY2" fmla="*/ 321430 h 643025"/>
              <a:gd name="connsiteX3" fmla="*/ 1202284 w 1398224"/>
              <a:gd name="connsiteY3" fmla="*/ 534894 h 643025"/>
              <a:gd name="connsiteX0" fmla="*/ 0 w 1398224"/>
              <a:gd name="connsiteY0" fmla="*/ 530281 h 641468"/>
              <a:gd name="connsiteX1" fmla="*/ 772657 w 1398224"/>
              <a:gd name="connsiteY1" fmla="*/ 1622 h 641468"/>
              <a:gd name="connsiteX2" fmla="*/ 1380014 w 1398224"/>
              <a:gd name="connsiteY2" fmla="*/ 319873 h 641468"/>
              <a:gd name="connsiteX3" fmla="*/ 1202284 w 1398224"/>
              <a:gd name="connsiteY3" fmla="*/ 533337 h 641468"/>
              <a:gd name="connsiteX0" fmla="*/ 0 w 1398224"/>
              <a:gd name="connsiteY0" fmla="*/ 530281 h 641468"/>
              <a:gd name="connsiteX1" fmla="*/ 772657 w 1398224"/>
              <a:gd name="connsiteY1" fmla="*/ 1622 h 641468"/>
              <a:gd name="connsiteX2" fmla="*/ 1380014 w 1398224"/>
              <a:gd name="connsiteY2" fmla="*/ 319873 h 641468"/>
              <a:gd name="connsiteX3" fmla="*/ 1202284 w 1398224"/>
              <a:gd name="connsiteY3" fmla="*/ 533337 h 641468"/>
              <a:gd name="connsiteX0" fmla="*/ 0 w 1394404"/>
              <a:gd name="connsiteY0" fmla="*/ 531469 h 662538"/>
              <a:gd name="connsiteX1" fmla="*/ 772657 w 1394404"/>
              <a:gd name="connsiteY1" fmla="*/ 2810 h 662538"/>
              <a:gd name="connsiteX2" fmla="*/ 1380014 w 1394404"/>
              <a:gd name="connsiteY2" fmla="*/ 321061 h 662538"/>
              <a:gd name="connsiteX3" fmla="*/ 1202284 w 1394404"/>
              <a:gd name="connsiteY3" fmla="*/ 534525 h 662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4404" h="662538">
                <a:moveTo>
                  <a:pt x="0" y="531469"/>
                </a:moveTo>
                <a:cubicBezTo>
                  <a:pt x="212506" y="579496"/>
                  <a:pt x="499284" y="27036"/>
                  <a:pt x="772657" y="2810"/>
                </a:cubicBezTo>
                <a:cubicBezTo>
                  <a:pt x="1046030" y="-21416"/>
                  <a:pt x="1319253" y="113173"/>
                  <a:pt x="1380014" y="321061"/>
                </a:cubicBezTo>
                <a:cubicBezTo>
                  <a:pt x="1440775" y="528949"/>
                  <a:pt x="1295242" y="840263"/>
                  <a:pt x="1202284" y="534525"/>
                </a:cubicBezTo>
              </a:path>
            </a:pathLst>
          </a:custGeom>
          <a:ln w="19050">
            <a:solidFill>
              <a:srgbClr val="3F6DC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任意多边形: 形状 166">
            <a:extLst>
              <a:ext uri="{FF2B5EF4-FFF2-40B4-BE49-F238E27FC236}">
                <a16:creationId xmlns:a16="http://schemas.microsoft.com/office/drawing/2014/main" id="{262B201F-2E86-41CA-B414-BABE9CE02989}"/>
              </a:ext>
            </a:extLst>
          </p:cNvPr>
          <p:cNvSpPr/>
          <p:nvPr/>
        </p:nvSpPr>
        <p:spPr>
          <a:xfrm>
            <a:off x="9081209" y="4466070"/>
            <a:ext cx="1030921" cy="1331030"/>
          </a:xfrm>
          <a:custGeom>
            <a:avLst/>
            <a:gdLst>
              <a:gd name="connsiteX0" fmla="*/ 55746 w 62301"/>
              <a:gd name="connsiteY0" fmla="*/ 0 h 498167"/>
              <a:gd name="connsiteX1" fmla="*/ 30 w 62301"/>
              <a:gd name="connsiteY1" fmla="*/ 255638 h 498167"/>
              <a:gd name="connsiteX2" fmla="*/ 62301 w 62301"/>
              <a:gd name="connsiteY2" fmla="*/ 498167 h 498167"/>
              <a:gd name="connsiteX0" fmla="*/ 77550 w 455090"/>
              <a:gd name="connsiteY0" fmla="*/ 0 h 856089"/>
              <a:gd name="connsiteX1" fmla="*/ 21834 w 455090"/>
              <a:gd name="connsiteY1" fmla="*/ 255638 h 856089"/>
              <a:gd name="connsiteX2" fmla="*/ 455090 w 455090"/>
              <a:gd name="connsiteY2" fmla="*/ 856089 h 856089"/>
              <a:gd name="connsiteX0" fmla="*/ 77550 w 455091"/>
              <a:gd name="connsiteY0" fmla="*/ 0 h 856089"/>
              <a:gd name="connsiteX1" fmla="*/ 21834 w 455091"/>
              <a:gd name="connsiteY1" fmla="*/ 255638 h 856089"/>
              <a:gd name="connsiteX2" fmla="*/ 455090 w 455091"/>
              <a:gd name="connsiteY2" fmla="*/ 856089 h 856089"/>
              <a:gd name="connsiteX0" fmla="*/ 7144 w 384685"/>
              <a:gd name="connsiteY0" fmla="*/ 0 h 856089"/>
              <a:gd name="connsiteX1" fmla="*/ 102957 w 384685"/>
              <a:gd name="connsiteY1" fmla="*/ 464643 h 856089"/>
              <a:gd name="connsiteX2" fmla="*/ 384684 w 384685"/>
              <a:gd name="connsiteY2" fmla="*/ 856089 h 856089"/>
              <a:gd name="connsiteX0" fmla="*/ 0 w 377541"/>
              <a:gd name="connsiteY0" fmla="*/ 0 h 856089"/>
              <a:gd name="connsiteX1" fmla="*/ 95813 w 377541"/>
              <a:gd name="connsiteY1" fmla="*/ 464643 h 856089"/>
              <a:gd name="connsiteX2" fmla="*/ 377540 w 377541"/>
              <a:gd name="connsiteY2" fmla="*/ 856089 h 856089"/>
              <a:gd name="connsiteX0" fmla="*/ 0 w 364478"/>
              <a:gd name="connsiteY0" fmla="*/ 0 h 863927"/>
              <a:gd name="connsiteX1" fmla="*/ 82750 w 364478"/>
              <a:gd name="connsiteY1" fmla="*/ 472481 h 863927"/>
              <a:gd name="connsiteX2" fmla="*/ 364477 w 364478"/>
              <a:gd name="connsiteY2" fmla="*/ 863927 h 863927"/>
              <a:gd name="connsiteX0" fmla="*/ 0 w 82903"/>
              <a:gd name="connsiteY0" fmla="*/ 0 h 1224766"/>
              <a:gd name="connsiteX1" fmla="*/ 82750 w 82903"/>
              <a:gd name="connsiteY1" fmla="*/ 472481 h 1224766"/>
              <a:gd name="connsiteX2" fmla="*/ 22090 w 82903"/>
              <a:gd name="connsiteY2" fmla="*/ 1224766 h 1224766"/>
              <a:gd name="connsiteX0" fmla="*/ 0 w 217382"/>
              <a:gd name="connsiteY0" fmla="*/ 0 h 1224766"/>
              <a:gd name="connsiteX1" fmla="*/ 82750 w 217382"/>
              <a:gd name="connsiteY1" fmla="*/ 472481 h 1224766"/>
              <a:gd name="connsiteX2" fmla="*/ 22090 w 217382"/>
              <a:gd name="connsiteY2" fmla="*/ 1224766 h 1224766"/>
              <a:gd name="connsiteX0" fmla="*/ 0 w 218881"/>
              <a:gd name="connsiteY0" fmla="*/ 0 h 1230917"/>
              <a:gd name="connsiteX1" fmla="*/ 82750 w 218881"/>
              <a:gd name="connsiteY1" fmla="*/ 472481 h 1230917"/>
              <a:gd name="connsiteX2" fmla="*/ 24140 w 218881"/>
              <a:gd name="connsiteY2" fmla="*/ 1230917 h 1230917"/>
              <a:gd name="connsiteX0" fmla="*/ 0 w 497039"/>
              <a:gd name="connsiteY0" fmla="*/ 0 h 1230917"/>
              <a:gd name="connsiteX1" fmla="*/ 496895 w 497039"/>
              <a:gd name="connsiteY1" fmla="*/ 562691 h 1230917"/>
              <a:gd name="connsiteX2" fmla="*/ 24140 w 497039"/>
              <a:gd name="connsiteY2" fmla="*/ 1230917 h 1230917"/>
              <a:gd name="connsiteX0" fmla="*/ 0 w 509682"/>
              <a:gd name="connsiteY0" fmla="*/ 0 h 1230917"/>
              <a:gd name="connsiteX1" fmla="*/ 496895 w 509682"/>
              <a:gd name="connsiteY1" fmla="*/ 562691 h 1230917"/>
              <a:gd name="connsiteX2" fmla="*/ 24140 w 509682"/>
              <a:gd name="connsiteY2" fmla="*/ 1230917 h 1230917"/>
              <a:gd name="connsiteX0" fmla="*/ 0 w 605997"/>
              <a:gd name="connsiteY0" fmla="*/ 0 h 1230917"/>
              <a:gd name="connsiteX1" fmla="*/ 597356 w 605997"/>
              <a:gd name="connsiteY1" fmla="*/ 579093 h 1230917"/>
              <a:gd name="connsiteX2" fmla="*/ 24140 w 605997"/>
              <a:gd name="connsiteY2" fmla="*/ 1230917 h 1230917"/>
              <a:gd name="connsiteX0" fmla="*/ 0 w 604478"/>
              <a:gd name="connsiteY0" fmla="*/ 0 h 1230917"/>
              <a:gd name="connsiteX1" fmla="*/ 597356 w 604478"/>
              <a:gd name="connsiteY1" fmla="*/ 579093 h 1230917"/>
              <a:gd name="connsiteX2" fmla="*/ 24140 w 604478"/>
              <a:gd name="connsiteY2" fmla="*/ 1230917 h 1230917"/>
              <a:gd name="connsiteX0" fmla="*/ 0 w 618157"/>
              <a:gd name="connsiteY0" fmla="*/ 0 h 1230917"/>
              <a:gd name="connsiteX1" fmla="*/ 597356 w 618157"/>
              <a:gd name="connsiteY1" fmla="*/ 579093 h 1230917"/>
              <a:gd name="connsiteX2" fmla="*/ 24140 w 618157"/>
              <a:gd name="connsiteY2" fmla="*/ 1230917 h 1230917"/>
              <a:gd name="connsiteX0" fmla="*/ 344511 w 945816"/>
              <a:gd name="connsiteY0" fmla="*/ 0 h 880337"/>
              <a:gd name="connsiteX1" fmla="*/ 941867 w 945816"/>
              <a:gd name="connsiteY1" fmla="*/ 579093 h 880337"/>
              <a:gd name="connsiteX2" fmla="*/ 0 w 945816"/>
              <a:gd name="connsiteY2" fmla="*/ 880337 h 880337"/>
              <a:gd name="connsiteX0" fmla="*/ 344511 w 945816"/>
              <a:gd name="connsiteY0" fmla="*/ 0 h 1297897"/>
              <a:gd name="connsiteX1" fmla="*/ 941867 w 945816"/>
              <a:gd name="connsiteY1" fmla="*/ 579093 h 1297897"/>
              <a:gd name="connsiteX2" fmla="*/ 0 w 945816"/>
              <a:gd name="connsiteY2" fmla="*/ 880337 h 1297897"/>
              <a:gd name="connsiteX0" fmla="*/ 344511 w 1021289"/>
              <a:gd name="connsiteY0" fmla="*/ 0 h 1367555"/>
              <a:gd name="connsiteX1" fmla="*/ 1017766 w 1021289"/>
              <a:gd name="connsiteY1" fmla="*/ 861003 h 1367555"/>
              <a:gd name="connsiteX2" fmla="*/ 0 w 1021289"/>
              <a:gd name="connsiteY2" fmla="*/ 880337 h 1367555"/>
              <a:gd name="connsiteX0" fmla="*/ 344511 w 1024659"/>
              <a:gd name="connsiteY0" fmla="*/ 0 h 1501159"/>
              <a:gd name="connsiteX1" fmla="*/ 1017766 w 1024659"/>
              <a:gd name="connsiteY1" fmla="*/ 861003 h 1501159"/>
              <a:gd name="connsiteX2" fmla="*/ 0 w 1024659"/>
              <a:gd name="connsiteY2" fmla="*/ 880337 h 1501159"/>
              <a:gd name="connsiteX0" fmla="*/ 344511 w 1030921"/>
              <a:gd name="connsiteY0" fmla="*/ 0 h 1469480"/>
              <a:gd name="connsiteX1" fmla="*/ 1017766 w 1030921"/>
              <a:gd name="connsiteY1" fmla="*/ 861003 h 1469480"/>
              <a:gd name="connsiteX2" fmla="*/ 0 w 1030921"/>
              <a:gd name="connsiteY2" fmla="*/ 880337 h 1469480"/>
              <a:gd name="connsiteX0" fmla="*/ 344511 w 1030921"/>
              <a:gd name="connsiteY0" fmla="*/ 0 h 1331030"/>
              <a:gd name="connsiteX1" fmla="*/ 1017766 w 1030921"/>
              <a:gd name="connsiteY1" fmla="*/ 861003 h 1331030"/>
              <a:gd name="connsiteX2" fmla="*/ 0 w 1030921"/>
              <a:gd name="connsiteY2" fmla="*/ 880337 h 133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921" h="1331030">
                <a:moveTo>
                  <a:pt x="344511" y="0"/>
                </a:moveTo>
                <a:cubicBezTo>
                  <a:pt x="412772" y="117656"/>
                  <a:pt x="1136628" y="342013"/>
                  <a:pt x="1017766" y="861003"/>
                </a:cubicBezTo>
                <a:cubicBezTo>
                  <a:pt x="898904" y="1379993"/>
                  <a:pt x="217242" y="1579297"/>
                  <a:pt x="0" y="880337"/>
                </a:cubicBezTo>
              </a:path>
            </a:pathLst>
          </a:custGeom>
          <a:noFill/>
          <a:ln w="19050">
            <a:solidFill>
              <a:srgbClr val="3F6D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B2C82C9A-B4DE-4B2F-8F5C-FF93923070E1}"/>
              </a:ext>
            </a:extLst>
          </p:cNvPr>
          <p:cNvGrpSpPr/>
          <p:nvPr/>
        </p:nvGrpSpPr>
        <p:grpSpPr>
          <a:xfrm rot="16200000">
            <a:off x="9074186" y="4976045"/>
            <a:ext cx="719900" cy="719900"/>
            <a:chOff x="4322572" y="4969870"/>
            <a:chExt cx="719900" cy="719900"/>
          </a:xfrm>
        </p:grpSpPr>
        <p:sp>
          <p:nvSpPr>
            <p:cNvPr id="171" name="弧形 170">
              <a:extLst>
                <a:ext uri="{FF2B5EF4-FFF2-40B4-BE49-F238E27FC236}">
                  <a16:creationId xmlns:a16="http://schemas.microsoft.com/office/drawing/2014/main" id="{73F5D0C8-D0D0-4156-BFF1-D93DC3E7FB6C}"/>
                </a:ext>
              </a:extLst>
            </p:cNvPr>
            <p:cNvSpPr/>
            <p:nvPr/>
          </p:nvSpPr>
          <p:spPr>
            <a:xfrm>
              <a:off x="4322572" y="4969870"/>
              <a:ext cx="719900" cy="719900"/>
            </a:xfrm>
            <a:prstGeom prst="arc">
              <a:avLst>
                <a:gd name="adj1" fmla="val 16028422"/>
                <a:gd name="adj2" fmla="val 558129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0BE3B347-028A-4E7B-A07D-BA6C2DCCF87B}"/>
                </a:ext>
              </a:extLst>
            </p:cNvPr>
            <p:cNvSpPr/>
            <p:nvPr/>
          </p:nvSpPr>
          <p:spPr>
            <a:xfrm>
              <a:off x="4674309" y="4972660"/>
              <a:ext cx="125262" cy="697832"/>
            </a:xfrm>
            <a:custGeom>
              <a:avLst/>
              <a:gdLst>
                <a:gd name="connsiteX0" fmla="*/ 0 w 125262"/>
                <a:gd name="connsiteY0" fmla="*/ 0 h 697832"/>
                <a:gd name="connsiteX1" fmla="*/ 125128 w 125262"/>
                <a:gd name="connsiteY1" fmla="*/ 380198 h 697832"/>
                <a:gd name="connsiteX2" fmla="*/ 19250 w 125262"/>
                <a:gd name="connsiteY2" fmla="*/ 697832 h 69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262" h="697832">
                  <a:moveTo>
                    <a:pt x="0" y="0"/>
                  </a:moveTo>
                  <a:cubicBezTo>
                    <a:pt x="60960" y="131946"/>
                    <a:pt x="121920" y="263893"/>
                    <a:pt x="125128" y="380198"/>
                  </a:cubicBezTo>
                  <a:cubicBezTo>
                    <a:pt x="128336" y="496503"/>
                    <a:pt x="73793" y="597167"/>
                    <a:pt x="19250" y="69783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4" name="文本框 173">
            <a:extLst>
              <a:ext uri="{FF2B5EF4-FFF2-40B4-BE49-F238E27FC236}">
                <a16:creationId xmlns:a16="http://schemas.microsoft.com/office/drawing/2014/main" id="{4CECD30A-E758-49A8-8753-548F24463999}"/>
              </a:ext>
            </a:extLst>
          </p:cNvPr>
          <p:cNvSpPr txBox="1"/>
          <p:nvPr/>
        </p:nvSpPr>
        <p:spPr>
          <a:xfrm>
            <a:off x="4865526" y="4927634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0B8B44AF-D119-4B40-A8C7-12E391547B85}"/>
              </a:ext>
            </a:extLst>
          </p:cNvPr>
          <p:cNvSpPr txBox="1"/>
          <p:nvPr/>
        </p:nvSpPr>
        <p:spPr>
          <a:xfrm>
            <a:off x="7721521" y="4956105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9B7C1598-97F5-43A8-BAB8-1A7844FACD10}"/>
              </a:ext>
            </a:extLst>
          </p:cNvPr>
          <p:cNvSpPr txBox="1"/>
          <p:nvPr/>
        </p:nvSpPr>
        <p:spPr>
          <a:xfrm rot="18000000">
            <a:off x="3768741" y="355338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23D09946-2D58-4CAF-8274-DC7B251CC78A}"/>
              </a:ext>
            </a:extLst>
          </p:cNvPr>
          <p:cNvSpPr txBox="1"/>
          <p:nvPr/>
        </p:nvSpPr>
        <p:spPr>
          <a:xfrm rot="3600000">
            <a:off x="8530094" y="3559786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EBD20890-6E1B-4655-ACCF-03891D095DD7}"/>
                  </a:ext>
                </a:extLst>
              </p:cNvPr>
              <p:cNvSpPr txBox="1"/>
              <p:nvPr/>
            </p:nvSpPr>
            <p:spPr>
              <a:xfrm>
                <a:off x="4011893" y="330774"/>
                <a:ext cx="13676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cycles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EBD20890-6E1B-4655-ACCF-03891D095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893" y="330774"/>
                <a:ext cx="1367682" cy="523220"/>
              </a:xfrm>
              <a:prstGeom prst="rect">
                <a:avLst/>
              </a:prstGeom>
              <a:blipFill>
                <a:blip r:embed="rId2"/>
                <a:stretch>
                  <a:fillRect t="-11628" r="-803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1B8E1167-7DE6-459E-A681-7096AFCF5F54}"/>
                  </a:ext>
                </a:extLst>
              </p:cNvPr>
              <p:cNvSpPr txBox="1"/>
              <p:nvPr/>
            </p:nvSpPr>
            <p:spPr>
              <a:xfrm>
                <a:off x="7736751" y="335733"/>
                <a:ext cx="13676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cycles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1B8E1167-7DE6-459E-A681-7096AFCF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751" y="335733"/>
                <a:ext cx="1367682" cy="523220"/>
              </a:xfrm>
              <a:prstGeom prst="rect">
                <a:avLst/>
              </a:prstGeom>
              <a:blipFill>
                <a:blip r:embed="rId3"/>
                <a:stretch>
                  <a:fillRect t="-11628" r="-755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FEA1F560-B4D5-4448-BD68-EA88CD7D97FA}"/>
                  </a:ext>
                </a:extLst>
              </p:cNvPr>
              <p:cNvSpPr txBox="1"/>
              <p:nvPr/>
            </p:nvSpPr>
            <p:spPr>
              <a:xfrm>
                <a:off x="11207614" y="329655"/>
                <a:ext cx="13676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cycles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FEA1F560-B4D5-4448-BD68-EA88CD7D9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7614" y="329655"/>
                <a:ext cx="1367682" cy="523220"/>
              </a:xfrm>
              <a:prstGeom prst="rect">
                <a:avLst/>
              </a:prstGeom>
              <a:blipFill>
                <a:blip r:embed="rId4"/>
                <a:stretch>
                  <a:fillRect t="-11628" r="-803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2DDAD6BF-BED3-463C-B52D-2A250BE9CF64}"/>
                  </a:ext>
                </a:extLst>
              </p:cNvPr>
              <p:cNvSpPr txBox="1"/>
              <p:nvPr/>
            </p:nvSpPr>
            <p:spPr>
              <a:xfrm>
                <a:off x="11258880" y="1809241"/>
                <a:ext cx="120577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7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7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2DDAD6BF-BED3-463C-B52D-2A250BE9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8880" y="1809241"/>
                <a:ext cx="1205779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53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87B0DE6-155D-4165-B14A-EF86C92C74A1}"/>
              </a:ext>
            </a:extLst>
          </p:cNvPr>
          <p:cNvSpPr txBox="1"/>
          <p:nvPr/>
        </p:nvSpPr>
        <p:spPr>
          <a:xfrm>
            <a:off x="8370274" y="64940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Contradiction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66E97AF-43D1-4045-A30F-9136D08E84C9}"/>
              </a:ext>
            </a:extLst>
          </p:cNvPr>
          <p:cNvGrpSpPr/>
          <p:nvPr/>
        </p:nvGrpSpPr>
        <p:grpSpPr>
          <a:xfrm>
            <a:off x="7959011" y="1296710"/>
            <a:ext cx="2323364" cy="2306994"/>
            <a:chOff x="-1579371" y="-2792310"/>
            <a:chExt cx="2323364" cy="230699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E88C1C0-D67B-4BB8-B18B-36A84BAAE30F}"/>
                </a:ext>
              </a:extLst>
            </p:cNvPr>
            <p:cNvSpPr/>
            <p:nvPr/>
          </p:nvSpPr>
          <p:spPr>
            <a:xfrm>
              <a:off x="-1280166" y="-2502898"/>
              <a:ext cx="1708728" cy="1708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FAEB651-75E2-4EEC-B752-2B4F000995EE}"/>
                </a:ext>
              </a:extLst>
            </p:cNvPr>
            <p:cNvSpPr/>
            <p:nvPr/>
          </p:nvSpPr>
          <p:spPr>
            <a:xfrm>
              <a:off x="-776784" y="-1999516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8BEDDFA9-F327-4532-B40B-02A62501FC54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弧形 14">
              <a:extLst>
                <a:ext uri="{FF2B5EF4-FFF2-40B4-BE49-F238E27FC236}">
                  <a16:creationId xmlns:a16="http://schemas.microsoft.com/office/drawing/2014/main" id="{A93EE657-B0C4-40C9-AB35-291EA6BE4E17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A0CCA508-2F89-43CA-8FAE-1DD3342F6C8C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FC965203-C483-45BA-9E5B-55471B658EBC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5DC61D9C-9C3F-4044-8D4D-59DFB0EAD40F}"/>
              </a:ext>
            </a:extLst>
          </p:cNvPr>
          <p:cNvSpPr/>
          <p:nvPr/>
        </p:nvSpPr>
        <p:spPr>
          <a:xfrm>
            <a:off x="9081027" y="1590431"/>
            <a:ext cx="66127" cy="501015"/>
          </a:xfrm>
          <a:custGeom>
            <a:avLst/>
            <a:gdLst>
              <a:gd name="connsiteX0" fmla="*/ 15789 w 84442"/>
              <a:gd name="connsiteY0" fmla="*/ 0 h 501015"/>
              <a:gd name="connsiteX1" fmla="*/ 84369 w 84442"/>
              <a:gd name="connsiteY1" fmla="*/ 291465 h 501015"/>
              <a:gd name="connsiteX2" fmla="*/ 4359 w 84442"/>
              <a:gd name="connsiteY2" fmla="*/ 377190 h 501015"/>
              <a:gd name="connsiteX3" fmla="*/ 17694 w 84442"/>
              <a:gd name="connsiteY3" fmla="*/ 501015 h 501015"/>
              <a:gd name="connsiteX0" fmla="*/ 14556 w 66127"/>
              <a:gd name="connsiteY0" fmla="*/ 0 h 501015"/>
              <a:gd name="connsiteX1" fmla="*/ 65991 w 66127"/>
              <a:gd name="connsiteY1" fmla="*/ 180975 h 501015"/>
              <a:gd name="connsiteX2" fmla="*/ 3126 w 66127"/>
              <a:gd name="connsiteY2" fmla="*/ 377190 h 501015"/>
              <a:gd name="connsiteX3" fmla="*/ 16461 w 66127"/>
              <a:gd name="connsiteY3" fmla="*/ 501015 h 50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127" h="501015">
                <a:moveTo>
                  <a:pt x="14556" y="0"/>
                </a:moveTo>
                <a:cubicBezTo>
                  <a:pt x="49798" y="114300"/>
                  <a:pt x="67896" y="118110"/>
                  <a:pt x="65991" y="180975"/>
                </a:cubicBezTo>
                <a:cubicBezTo>
                  <a:pt x="64086" y="243840"/>
                  <a:pt x="11381" y="323850"/>
                  <a:pt x="3126" y="377190"/>
                </a:cubicBezTo>
                <a:cubicBezTo>
                  <a:pt x="-5129" y="430530"/>
                  <a:pt x="4237" y="456565"/>
                  <a:pt x="16461" y="501015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03BA994-4E38-481E-A682-B326524A30A0}"/>
              </a:ext>
            </a:extLst>
          </p:cNvPr>
          <p:cNvSpPr txBox="1"/>
          <p:nvPr/>
        </p:nvSpPr>
        <p:spPr>
          <a:xfrm>
            <a:off x="1778930" y="558467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cutting path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two inner cells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C6306E3-BB72-44DA-83FE-3520B69F470B}"/>
              </a:ext>
            </a:extLst>
          </p:cNvPr>
          <p:cNvSpPr txBox="1"/>
          <p:nvPr/>
        </p:nvSpPr>
        <p:spPr>
          <a:xfrm>
            <a:off x="4796033" y="561820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cutting path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two outer cells</a:t>
            </a:r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AD4779B2-C158-4E60-8277-D70DC6AAFBB6}"/>
              </a:ext>
            </a:extLst>
          </p:cNvPr>
          <p:cNvSpPr/>
          <p:nvPr/>
        </p:nvSpPr>
        <p:spPr>
          <a:xfrm>
            <a:off x="5639259" y="1623060"/>
            <a:ext cx="520165" cy="1703070"/>
          </a:xfrm>
          <a:custGeom>
            <a:avLst/>
            <a:gdLst>
              <a:gd name="connsiteX0" fmla="*/ 483956 w 535791"/>
              <a:gd name="connsiteY0" fmla="*/ 0 h 1703070"/>
              <a:gd name="connsiteX1" fmla="*/ 274406 w 535791"/>
              <a:gd name="connsiteY1" fmla="*/ 422910 h 1703070"/>
              <a:gd name="connsiteX2" fmla="*/ 86 w 535791"/>
              <a:gd name="connsiteY2" fmla="*/ 822960 h 1703070"/>
              <a:gd name="connsiteX3" fmla="*/ 247736 w 535791"/>
              <a:gd name="connsiteY3" fmla="*/ 1333500 h 1703070"/>
              <a:gd name="connsiteX4" fmla="*/ 506816 w 535791"/>
              <a:gd name="connsiteY4" fmla="*/ 1600200 h 1703070"/>
              <a:gd name="connsiteX5" fmla="*/ 518246 w 535791"/>
              <a:gd name="connsiteY5" fmla="*/ 1703070 h 1703070"/>
              <a:gd name="connsiteX0" fmla="*/ 483951 w 521163"/>
              <a:gd name="connsiteY0" fmla="*/ 0 h 1703070"/>
              <a:gd name="connsiteX1" fmla="*/ 274401 w 521163"/>
              <a:gd name="connsiteY1" fmla="*/ 422910 h 1703070"/>
              <a:gd name="connsiteX2" fmla="*/ 81 w 521163"/>
              <a:gd name="connsiteY2" fmla="*/ 822960 h 1703070"/>
              <a:gd name="connsiteX3" fmla="*/ 247731 w 521163"/>
              <a:gd name="connsiteY3" fmla="*/ 1333500 h 1703070"/>
              <a:gd name="connsiteX4" fmla="*/ 430611 w 521163"/>
              <a:gd name="connsiteY4" fmla="*/ 1487805 h 1703070"/>
              <a:gd name="connsiteX5" fmla="*/ 518241 w 521163"/>
              <a:gd name="connsiteY5" fmla="*/ 1703070 h 1703070"/>
              <a:gd name="connsiteX0" fmla="*/ 483951 w 519315"/>
              <a:gd name="connsiteY0" fmla="*/ 0 h 1703070"/>
              <a:gd name="connsiteX1" fmla="*/ 274401 w 519315"/>
              <a:gd name="connsiteY1" fmla="*/ 422910 h 1703070"/>
              <a:gd name="connsiteX2" fmla="*/ 81 w 519315"/>
              <a:gd name="connsiteY2" fmla="*/ 822960 h 1703070"/>
              <a:gd name="connsiteX3" fmla="*/ 247731 w 519315"/>
              <a:gd name="connsiteY3" fmla="*/ 1333500 h 1703070"/>
              <a:gd name="connsiteX4" fmla="*/ 430611 w 519315"/>
              <a:gd name="connsiteY4" fmla="*/ 1487805 h 1703070"/>
              <a:gd name="connsiteX5" fmla="*/ 518241 w 519315"/>
              <a:gd name="connsiteY5" fmla="*/ 1703070 h 1703070"/>
              <a:gd name="connsiteX0" fmla="*/ 483950 w 519018"/>
              <a:gd name="connsiteY0" fmla="*/ 0 h 1703070"/>
              <a:gd name="connsiteX1" fmla="*/ 274400 w 519018"/>
              <a:gd name="connsiteY1" fmla="*/ 422910 h 1703070"/>
              <a:gd name="connsiteX2" fmla="*/ 80 w 519018"/>
              <a:gd name="connsiteY2" fmla="*/ 822960 h 1703070"/>
              <a:gd name="connsiteX3" fmla="*/ 247730 w 519018"/>
              <a:gd name="connsiteY3" fmla="*/ 1333500 h 1703070"/>
              <a:gd name="connsiteX4" fmla="*/ 407750 w 519018"/>
              <a:gd name="connsiteY4" fmla="*/ 1384935 h 1703070"/>
              <a:gd name="connsiteX5" fmla="*/ 518240 w 519018"/>
              <a:gd name="connsiteY5" fmla="*/ 1703070 h 1703070"/>
              <a:gd name="connsiteX0" fmla="*/ 483950 w 519303"/>
              <a:gd name="connsiteY0" fmla="*/ 0 h 1703070"/>
              <a:gd name="connsiteX1" fmla="*/ 274400 w 519303"/>
              <a:gd name="connsiteY1" fmla="*/ 422910 h 1703070"/>
              <a:gd name="connsiteX2" fmla="*/ 80 w 519303"/>
              <a:gd name="connsiteY2" fmla="*/ 822960 h 1703070"/>
              <a:gd name="connsiteX3" fmla="*/ 247730 w 519303"/>
              <a:gd name="connsiteY3" fmla="*/ 1333500 h 1703070"/>
              <a:gd name="connsiteX4" fmla="*/ 407750 w 519303"/>
              <a:gd name="connsiteY4" fmla="*/ 1384935 h 1703070"/>
              <a:gd name="connsiteX5" fmla="*/ 518240 w 519303"/>
              <a:gd name="connsiteY5" fmla="*/ 1703070 h 1703070"/>
              <a:gd name="connsiteX0" fmla="*/ 487292 w 522570"/>
              <a:gd name="connsiteY0" fmla="*/ 0 h 1703070"/>
              <a:gd name="connsiteX1" fmla="*/ 277742 w 522570"/>
              <a:gd name="connsiteY1" fmla="*/ 422910 h 1703070"/>
              <a:gd name="connsiteX2" fmla="*/ 3422 w 522570"/>
              <a:gd name="connsiteY2" fmla="*/ 822960 h 1703070"/>
              <a:gd name="connsiteX3" fmla="*/ 142487 w 522570"/>
              <a:gd name="connsiteY3" fmla="*/ 1245870 h 1703070"/>
              <a:gd name="connsiteX4" fmla="*/ 411092 w 522570"/>
              <a:gd name="connsiteY4" fmla="*/ 1384935 h 1703070"/>
              <a:gd name="connsiteX5" fmla="*/ 521582 w 522570"/>
              <a:gd name="connsiteY5" fmla="*/ 1703070 h 1703070"/>
              <a:gd name="connsiteX0" fmla="*/ 487292 w 522570"/>
              <a:gd name="connsiteY0" fmla="*/ 0 h 1703070"/>
              <a:gd name="connsiteX1" fmla="*/ 277742 w 522570"/>
              <a:gd name="connsiteY1" fmla="*/ 422910 h 1703070"/>
              <a:gd name="connsiteX2" fmla="*/ 3422 w 522570"/>
              <a:gd name="connsiteY2" fmla="*/ 862965 h 1703070"/>
              <a:gd name="connsiteX3" fmla="*/ 142487 w 522570"/>
              <a:gd name="connsiteY3" fmla="*/ 1245870 h 1703070"/>
              <a:gd name="connsiteX4" fmla="*/ 411092 w 522570"/>
              <a:gd name="connsiteY4" fmla="*/ 1384935 h 1703070"/>
              <a:gd name="connsiteX5" fmla="*/ 521582 w 522570"/>
              <a:gd name="connsiteY5" fmla="*/ 1703070 h 1703070"/>
              <a:gd name="connsiteX0" fmla="*/ 483889 w 519167"/>
              <a:gd name="connsiteY0" fmla="*/ 0 h 1703070"/>
              <a:gd name="connsiteX1" fmla="*/ 274339 w 519167"/>
              <a:gd name="connsiteY1" fmla="*/ 422910 h 1703070"/>
              <a:gd name="connsiteX2" fmla="*/ 19 w 519167"/>
              <a:gd name="connsiteY2" fmla="*/ 862965 h 1703070"/>
              <a:gd name="connsiteX3" fmla="*/ 139084 w 519167"/>
              <a:gd name="connsiteY3" fmla="*/ 1245870 h 1703070"/>
              <a:gd name="connsiteX4" fmla="*/ 407689 w 519167"/>
              <a:gd name="connsiteY4" fmla="*/ 1384935 h 1703070"/>
              <a:gd name="connsiteX5" fmla="*/ 518179 w 519167"/>
              <a:gd name="connsiteY5" fmla="*/ 1703070 h 1703070"/>
              <a:gd name="connsiteX0" fmla="*/ 486384 w 521662"/>
              <a:gd name="connsiteY0" fmla="*/ 0 h 1703070"/>
              <a:gd name="connsiteX1" fmla="*/ 253974 w 521662"/>
              <a:gd name="connsiteY1" fmla="*/ 392430 h 1703070"/>
              <a:gd name="connsiteX2" fmla="*/ 2514 w 521662"/>
              <a:gd name="connsiteY2" fmla="*/ 862965 h 1703070"/>
              <a:gd name="connsiteX3" fmla="*/ 141579 w 521662"/>
              <a:gd name="connsiteY3" fmla="*/ 1245870 h 1703070"/>
              <a:gd name="connsiteX4" fmla="*/ 410184 w 521662"/>
              <a:gd name="connsiteY4" fmla="*/ 1384935 h 1703070"/>
              <a:gd name="connsiteX5" fmla="*/ 520674 w 521662"/>
              <a:gd name="connsiteY5" fmla="*/ 1703070 h 1703070"/>
              <a:gd name="connsiteX0" fmla="*/ 486384 w 521662"/>
              <a:gd name="connsiteY0" fmla="*/ 0 h 1703070"/>
              <a:gd name="connsiteX1" fmla="*/ 253974 w 521662"/>
              <a:gd name="connsiteY1" fmla="*/ 392430 h 1703070"/>
              <a:gd name="connsiteX2" fmla="*/ 2514 w 521662"/>
              <a:gd name="connsiteY2" fmla="*/ 862965 h 1703070"/>
              <a:gd name="connsiteX3" fmla="*/ 141579 w 521662"/>
              <a:gd name="connsiteY3" fmla="*/ 1245870 h 1703070"/>
              <a:gd name="connsiteX4" fmla="*/ 410184 w 521662"/>
              <a:gd name="connsiteY4" fmla="*/ 1384935 h 1703070"/>
              <a:gd name="connsiteX5" fmla="*/ 520674 w 521662"/>
              <a:gd name="connsiteY5" fmla="*/ 1703070 h 1703070"/>
              <a:gd name="connsiteX0" fmla="*/ 487057 w 522335"/>
              <a:gd name="connsiteY0" fmla="*/ 0 h 1703070"/>
              <a:gd name="connsiteX1" fmla="*/ 271792 w 522335"/>
              <a:gd name="connsiteY1" fmla="*/ 403860 h 1703070"/>
              <a:gd name="connsiteX2" fmla="*/ 3187 w 522335"/>
              <a:gd name="connsiteY2" fmla="*/ 862965 h 1703070"/>
              <a:gd name="connsiteX3" fmla="*/ 142252 w 522335"/>
              <a:gd name="connsiteY3" fmla="*/ 1245870 h 1703070"/>
              <a:gd name="connsiteX4" fmla="*/ 410857 w 522335"/>
              <a:gd name="connsiteY4" fmla="*/ 1384935 h 1703070"/>
              <a:gd name="connsiteX5" fmla="*/ 521347 w 522335"/>
              <a:gd name="connsiteY5" fmla="*/ 1703070 h 1703070"/>
              <a:gd name="connsiteX0" fmla="*/ 487057 w 522335"/>
              <a:gd name="connsiteY0" fmla="*/ 0 h 1703070"/>
              <a:gd name="connsiteX1" fmla="*/ 271792 w 522335"/>
              <a:gd name="connsiteY1" fmla="*/ 403860 h 1703070"/>
              <a:gd name="connsiteX2" fmla="*/ 3187 w 522335"/>
              <a:gd name="connsiteY2" fmla="*/ 862965 h 1703070"/>
              <a:gd name="connsiteX3" fmla="*/ 142252 w 522335"/>
              <a:gd name="connsiteY3" fmla="*/ 1245870 h 1703070"/>
              <a:gd name="connsiteX4" fmla="*/ 410857 w 522335"/>
              <a:gd name="connsiteY4" fmla="*/ 1384935 h 1703070"/>
              <a:gd name="connsiteX5" fmla="*/ 521347 w 522335"/>
              <a:gd name="connsiteY5" fmla="*/ 1703070 h 1703070"/>
              <a:gd name="connsiteX0" fmla="*/ 486085 w 521363"/>
              <a:gd name="connsiteY0" fmla="*/ 0 h 1703070"/>
              <a:gd name="connsiteX1" fmla="*/ 270820 w 521363"/>
              <a:gd name="connsiteY1" fmla="*/ 403860 h 1703070"/>
              <a:gd name="connsiteX2" fmla="*/ 2215 w 521363"/>
              <a:gd name="connsiteY2" fmla="*/ 862965 h 1703070"/>
              <a:gd name="connsiteX3" fmla="*/ 409885 w 521363"/>
              <a:gd name="connsiteY3" fmla="*/ 1384935 h 1703070"/>
              <a:gd name="connsiteX4" fmla="*/ 520375 w 521363"/>
              <a:gd name="connsiteY4" fmla="*/ 1703070 h 1703070"/>
              <a:gd name="connsiteX0" fmla="*/ 483871 w 519149"/>
              <a:gd name="connsiteY0" fmla="*/ 0 h 1703070"/>
              <a:gd name="connsiteX1" fmla="*/ 268606 w 519149"/>
              <a:gd name="connsiteY1" fmla="*/ 403860 h 1703070"/>
              <a:gd name="connsiteX2" fmla="*/ 1 w 519149"/>
              <a:gd name="connsiteY2" fmla="*/ 862965 h 1703070"/>
              <a:gd name="connsiteX3" fmla="*/ 407671 w 519149"/>
              <a:gd name="connsiteY3" fmla="*/ 1384935 h 1703070"/>
              <a:gd name="connsiteX4" fmla="*/ 518161 w 519149"/>
              <a:gd name="connsiteY4" fmla="*/ 1703070 h 1703070"/>
              <a:gd name="connsiteX0" fmla="*/ 483871 w 521621"/>
              <a:gd name="connsiteY0" fmla="*/ 0 h 1703070"/>
              <a:gd name="connsiteX1" fmla="*/ 268606 w 521621"/>
              <a:gd name="connsiteY1" fmla="*/ 403860 h 1703070"/>
              <a:gd name="connsiteX2" fmla="*/ 1 w 521621"/>
              <a:gd name="connsiteY2" fmla="*/ 862965 h 1703070"/>
              <a:gd name="connsiteX3" fmla="*/ 407671 w 521621"/>
              <a:gd name="connsiteY3" fmla="*/ 1384935 h 1703070"/>
              <a:gd name="connsiteX4" fmla="*/ 518161 w 521621"/>
              <a:gd name="connsiteY4" fmla="*/ 1703070 h 1703070"/>
              <a:gd name="connsiteX0" fmla="*/ 484681 w 519892"/>
              <a:gd name="connsiteY0" fmla="*/ 0 h 1703070"/>
              <a:gd name="connsiteX1" fmla="*/ 269416 w 519892"/>
              <a:gd name="connsiteY1" fmla="*/ 403860 h 1703070"/>
              <a:gd name="connsiteX2" fmla="*/ 811 w 519892"/>
              <a:gd name="connsiteY2" fmla="*/ 862965 h 1703070"/>
              <a:gd name="connsiteX3" fmla="*/ 349426 w 519892"/>
              <a:gd name="connsiteY3" fmla="*/ 1331595 h 1703070"/>
              <a:gd name="connsiteX4" fmla="*/ 518971 w 519892"/>
              <a:gd name="connsiteY4" fmla="*/ 1703070 h 1703070"/>
              <a:gd name="connsiteX0" fmla="*/ 484681 w 520165"/>
              <a:gd name="connsiteY0" fmla="*/ 0 h 1703070"/>
              <a:gd name="connsiteX1" fmla="*/ 269416 w 520165"/>
              <a:gd name="connsiteY1" fmla="*/ 403860 h 1703070"/>
              <a:gd name="connsiteX2" fmla="*/ 811 w 520165"/>
              <a:gd name="connsiteY2" fmla="*/ 862965 h 1703070"/>
              <a:gd name="connsiteX3" fmla="*/ 349426 w 520165"/>
              <a:gd name="connsiteY3" fmla="*/ 1331595 h 1703070"/>
              <a:gd name="connsiteX4" fmla="*/ 518971 w 520165"/>
              <a:gd name="connsiteY4" fmla="*/ 1703070 h 170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165" h="1703070">
                <a:moveTo>
                  <a:pt x="484681" y="0"/>
                </a:moveTo>
                <a:cubicBezTo>
                  <a:pt x="513573" y="133350"/>
                  <a:pt x="397686" y="317183"/>
                  <a:pt x="269416" y="403860"/>
                </a:cubicBezTo>
                <a:cubicBezTo>
                  <a:pt x="141146" y="490537"/>
                  <a:pt x="-12524" y="708343"/>
                  <a:pt x="811" y="862965"/>
                </a:cubicBezTo>
                <a:cubicBezTo>
                  <a:pt x="14146" y="1017587"/>
                  <a:pt x="213536" y="1258253"/>
                  <a:pt x="349426" y="1331595"/>
                </a:cubicBezTo>
                <a:cubicBezTo>
                  <a:pt x="485316" y="1404937"/>
                  <a:pt x="528178" y="1484312"/>
                  <a:pt x="518971" y="1703070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1909B52-DA32-4093-A8AB-EE6EEAFDA7CF}"/>
              </a:ext>
            </a:extLst>
          </p:cNvPr>
          <p:cNvSpPr/>
          <p:nvPr/>
        </p:nvSpPr>
        <p:spPr>
          <a:xfrm>
            <a:off x="9093678" y="2095256"/>
            <a:ext cx="61331" cy="344805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9E13EDA5-547E-4E11-B065-461584D8F659}"/>
              </a:ext>
            </a:extLst>
          </p:cNvPr>
          <p:cNvSpPr/>
          <p:nvPr/>
        </p:nvSpPr>
        <p:spPr>
          <a:xfrm>
            <a:off x="8825073" y="2434346"/>
            <a:ext cx="285750" cy="200025"/>
          </a:xfrm>
          <a:custGeom>
            <a:avLst/>
            <a:gdLst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4315 h 204340"/>
              <a:gd name="connsiteX1" fmla="*/ 125730 w 285750"/>
              <a:gd name="connsiteY1" fmla="*/ 23365 h 204340"/>
              <a:gd name="connsiteX2" fmla="*/ 0 w 285750"/>
              <a:gd name="connsiteY2" fmla="*/ 204340 h 204340"/>
              <a:gd name="connsiteX0" fmla="*/ 285750 w 285750"/>
              <a:gd name="connsiteY0" fmla="*/ 0 h 200025"/>
              <a:gd name="connsiteX1" fmla="*/ 106680 w 285750"/>
              <a:gd name="connsiteY1" fmla="*/ 38100 h 200025"/>
              <a:gd name="connsiteX2" fmla="*/ 0 w 285750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00025">
                <a:moveTo>
                  <a:pt x="285750" y="0"/>
                </a:moveTo>
                <a:cubicBezTo>
                  <a:pt x="232410" y="6350"/>
                  <a:pt x="182880" y="-4445"/>
                  <a:pt x="106680" y="38100"/>
                </a:cubicBezTo>
                <a:cubicBezTo>
                  <a:pt x="30480" y="80645"/>
                  <a:pt x="39052" y="126206"/>
                  <a:pt x="0" y="20002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ABA92EBC-B58E-4985-ACB9-EFBBCB7D3C47}"/>
              </a:ext>
            </a:extLst>
          </p:cNvPr>
          <p:cNvSpPr/>
          <p:nvPr/>
        </p:nvSpPr>
        <p:spPr>
          <a:xfrm>
            <a:off x="9116538" y="2441966"/>
            <a:ext cx="331470" cy="166783"/>
          </a:xfrm>
          <a:custGeom>
            <a:avLst/>
            <a:gdLst>
              <a:gd name="connsiteX0" fmla="*/ 0 w 331470"/>
              <a:gd name="connsiteY0" fmla="*/ 0 h 166783"/>
              <a:gd name="connsiteX1" fmla="*/ 140970 w 331470"/>
              <a:gd name="connsiteY1" fmla="*/ 160020 h 166783"/>
              <a:gd name="connsiteX2" fmla="*/ 331470 w 331470"/>
              <a:gd name="connsiteY2" fmla="*/ 121920 h 16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" h="166783">
                <a:moveTo>
                  <a:pt x="0" y="0"/>
                </a:moveTo>
                <a:cubicBezTo>
                  <a:pt x="42862" y="69850"/>
                  <a:pt x="85725" y="139700"/>
                  <a:pt x="140970" y="160020"/>
                </a:cubicBezTo>
                <a:cubicBezTo>
                  <a:pt x="196215" y="180340"/>
                  <a:pt x="263842" y="151130"/>
                  <a:pt x="331470" y="12192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FC645531-FCB2-4456-B724-5DF112F78D22}"/>
              </a:ext>
            </a:extLst>
          </p:cNvPr>
          <p:cNvGrpSpPr/>
          <p:nvPr/>
        </p:nvGrpSpPr>
        <p:grpSpPr>
          <a:xfrm>
            <a:off x="2001090" y="1325529"/>
            <a:ext cx="2323364" cy="2306994"/>
            <a:chOff x="-1579371" y="-2792310"/>
            <a:chExt cx="2323364" cy="2306994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A1E5A65-6DDF-4977-AABE-7F083652F54F}"/>
                </a:ext>
              </a:extLst>
            </p:cNvPr>
            <p:cNvSpPr/>
            <p:nvPr/>
          </p:nvSpPr>
          <p:spPr>
            <a:xfrm>
              <a:off x="-1280166" y="-2502898"/>
              <a:ext cx="1708728" cy="1708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3308440-2BD7-4142-BB6D-0254352B06AA}"/>
                </a:ext>
              </a:extLst>
            </p:cNvPr>
            <p:cNvSpPr/>
            <p:nvPr/>
          </p:nvSpPr>
          <p:spPr>
            <a:xfrm>
              <a:off x="-776784" y="-1999516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弧形 59">
              <a:extLst>
                <a:ext uri="{FF2B5EF4-FFF2-40B4-BE49-F238E27FC236}">
                  <a16:creationId xmlns:a16="http://schemas.microsoft.com/office/drawing/2014/main" id="{BE8DB0D0-5904-447B-B005-C870423F2619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弧形 60">
              <a:extLst>
                <a:ext uri="{FF2B5EF4-FFF2-40B4-BE49-F238E27FC236}">
                  <a16:creationId xmlns:a16="http://schemas.microsoft.com/office/drawing/2014/main" id="{C3D62A53-45D2-4D67-BD5C-5A3F85ABF53D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F9E6AD4C-8294-45C2-844F-8CEAC2A37B6F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弧形 62">
              <a:extLst>
                <a:ext uri="{FF2B5EF4-FFF2-40B4-BE49-F238E27FC236}">
                  <a16:creationId xmlns:a16="http://schemas.microsoft.com/office/drawing/2014/main" id="{11664C42-3922-46A7-B547-3EF6894439BD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58810F23-E566-4FC7-99D3-DF82B660B199}"/>
              </a:ext>
            </a:extLst>
          </p:cNvPr>
          <p:cNvSpPr/>
          <p:nvPr/>
        </p:nvSpPr>
        <p:spPr>
          <a:xfrm>
            <a:off x="3135757" y="2124075"/>
            <a:ext cx="61331" cy="344805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0AA92E6F-2630-4E21-B17D-500DA8204F22}"/>
              </a:ext>
            </a:extLst>
          </p:cNvPr>
          <p:cNvSpPr/>
          <p:nvPr/>
        </p:nvSpPr>
        <p:spPr>
          <a:xfrm>
            <a:off x="2867152" y="2463165"/>
            <a:ext cx="285750" cy="200025"/>
          </a:xfrm>
          <a:custGeom>
            <a:avLst/>
            <a:gdLst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4315 h 204340"/>
              <a:gd name="connsiteX1" fmla="*/ 125730 w 285750"/>
              <a:gd name="connsiteY1" fmla="*/ 23365 h 204340"/>
              <a:gd name="connsiteX2" fmla="*/ 0 w 285750"/>
              <a:gd name="connsiteY2" fmla="*/ 204340 h 204340"/>
              <a:gd name="connsiteX0" fmla="*/ 285750 w 285750"/>
              <a:gd name="connsiteY0" fmla="*/ 0 h 200025"/>
              <a:gd name="connsiteX1" fmla="*/ 106680 w 285750"/>
              <a:gd name="connsiteY1" fmla="*/ 38100 h 200025"/>
              <a:gd name="connsiteX2" fmla="*/ 0 w 285750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00025">
                <a:moveTo>
                  <a:pt x="285750" y="0"/>
                </a:moveTo>
                <a:cubicBezTo>
                  <a:pt x="232410" y="6350"/>
                  <a:pt x="182880" y="-4445"/>
                  <a:pt x="106680" y="38100"/>
                </a:cubicBezTo>
                <a:cubicBezTo>
                  <a:pt x="30480" y="80645"/>
                  <a:pt x="39052" y="126206"/>
                  <a:pt x="0" y="200025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E22EFBF7-EEFC-4F1D-BBDE-BBC35767B23C}"/>
              </a:ext>
            </a:extLst>
          </p:cNvPr>
          <p:cNvSpPr/>
          <p:nvPr/>
        </p:nvSpPr>
        <p:spPr>
          <a:xfrm>
            <a:off x="3158617" y="2470785"/>
            <a:ext cx="331470" cy="166783"/>
          </a:xfrm>
          <a:custGeom>
            <a:avLst/>
            <a:gdLst>
              <a:gd name="connsiteX0" fmla="*/ 0 w 331470"/>
              <a:gd name="connsiteY0" fmla="*/ 0 h 166783"/>
              <a:gd name="connsiteX1" fmla="*/ 140970 w 331470"/>
              <a:gd name="connsiteY1" fmla="*/ 160020 h 166783"/>
              <a:gd name="connsiteX2" fmla="*/ 331470 w 331470"/>
              <a:gd name="connsiteY2" fmla="*/ 121920 h 16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" h="166783">
                <a:moveTo>
                  <a:pt x="0" y="0"/>
                </a:moveTo>
                <a:cubicBezTo>
                  <a:pt x="42862" y="69850"/>
                  <a:pt x="85725" y="139700"/>
                  <a:pt x="140970" y="160020"/>
                </a:cubicBezTo>
                <a:cubicBezTo>
                  <a:pt x="196215" y="180340"/>
                  <a:pt x="263842" y="151130"/>
                  <a:pt x="331470" y="12192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296824D8-91EA-468D-99D8-E77A605811D6}"/>
              </a:ext>
            </a:extLst>
          </p:cNvPr>
          <p:cNvSpPr/>
          <p:nvPr/>
        </p:nvSpPr>
        <p:spPr>
          <a:xfrm>
            <a:off x="2700495" y="2078507"/>
            <a:ext cx="788423" cy="881796"/>
          </a:xfrm>
          <a:custGeom>
            <a:avLst/>
            <a:gdLst>
              <a:gd name="connsiteX0" fmla="*/ 513478 w 919132"/>
              <a:gd name="connsiteY0" fmla="*/ 85805 h 903060"/>
              <a:gd name="connsiteX1" fmla="*/ 482998 w 919132"/>
              <a:gd name="connsiteY1" fmla="*/ 80 h 903060"/>
              <a:gd name="connsiteX2" fmla="*/ 155338 w 919132"/>
              <a:gd name="connsiteY2" fmla="*/ 99140 h 903060"/>
              <a:gd name="connsiteX3" fmla="*/ 1033 w 919132"/>
              <a:gd name="connsiteY3" fmla="*/ 455375 h 903060"/>
              <a:gd name="connsiteX4" fmla="*/ 223918 w 919132"/>
              <a:gd name="connsiteY4" fmla="*/ 864950 h 903060"/>
              <a:gd name="connsiteX5" fmla="*/ 856378 w 919132"/>
              <a:gd name="connsiteY5" fmla="*/ 853520 h 903060"/>
              <a:gd name="connsiteX6" fmla="*/ 862093 w 919132"/>
              <a:gd name="connsiteY6" fmla="*/ 584915 h 903060"/>
              <a:gd name="connsiteX0" fmla="*/ 513429 w 919083"/>
              <a:gd name="connsiteY0" fmla="*/ 99122 h 916377"/>
              <a:gd name="connsiteX1" fmla="*/ 452469 w 919083"/>
              <a:gd name="connsiteY1" fmla="*/ 62 h 916377"/>
              <a:gd name="connsiteX2" fmla="*/ 155289 w 919083"/>
              <a:gd name="connsiteY2" fmla="*/ 112457 h 916377"/>
              <a:gd name="connsiteX3" fmla="*/ 984 w 919083"/>
              <a:gd name="connsiteY3" fmla="*/ 468692 h 916377"/>
              <a:gd name="connsiteX4" fmla="*/ 223869 w 919083"/>
              <a:gd name="connsiteY4" fmla="*/ 878267 h 916377"/>
              <a:gd name="connsiteX5" fmla="*/ 856329 w 919083"/>
              <a:gd name="connsiteY5" fmla="*/ 866837 h 916377"/>
              <a:gd name="connsiteX6" fmla="*/ 862044 w 919083"/>
              <a:gd name="connsiteY6" fmla="*/ 598232 h 916377"/>
              <a:gd name="connsiteX0" fmla="*/ 530574 w 919083"/>
              <a:gd name="connsiteY0" fmla="*/ 104795 h 916335"/>
              <a:gd name="connsiteX1" fmla="*/ 452469 w 919083"/>
              <a:gd name="connsiteY1" fmla="*/ 20 h 916335"/>
              <a:gd name="connsiteX2" fmla="*/ 155289 w 919083"/>
              <a:gd name="connsiteY2" fmla="*/ 112415 h 916335"/>
              <a:gd name="connsiteX3" fmla="*/ 984 w 919083"/>
              <a:gd name="connsiteY3" fmla="*/ 468650 h 916335"/>
              <a:gd name="connsiteX4" fmla="*/ 223869 w 919083"/>
              <a:gd name="connsiteY4" fmla="*/ 878225 h 916335"/>
              <a:gd name="connsiteX5" fmla="*/ 856329 w 919083"/>
              <a:gd name="connsiteY5" fmla="*/ 866795 h 916335"/>
              <a:gd name="connsiteX6" fmla="*/ 862044 w 919083"/>
              <a:gd name="connsiteY6" fmla="*/ 598190 h 916335"/>
              <a:gd name="connsiteX0" fmla="*/ 530085 w 918594"/>
              <a:gd name="connsiteY0" fmla="*/ 105120 h 916660"/>
              <a:gd name="connsiteX1" fmla="*/ 451980 w 918594"/>
              <a:gd name="connsiteY1" fmla="*/ 345 h 916660"/>
              <a:gd name="connsiteX2" fmla="*/ 171945 w 918594"/>
              <a:gd name="connsiteY2" fmla="*/ 139410 h 916660"/>
              <a:gd name="connsiteX3" fmla="*/ 495 w 918594"/>
              <a:gd name="connsiteY3" fmla="*/ 468975 h 916660"/>
              <a:gd name="connsiteX4" fmla="*/ 223380 w 918594"/>
              <a:gd name="connsiteY4" fmla="*/ 878550 h 916660"/>
              <a:gd name="connsiteX5" fmla="*/ 855840 w 918594"/>
              <a:gd name="connsiteY5" fmla="*/ 867120 h 916660"/>
              <a:gd name="connsiteX6" fmla="*/ 861555 w 918594"/>
              <a:gd name="connsiteY6" fmla="*/ 598515 h 916660"/>
              <a:gd name="connsiteX0" fmla="*/ 450780 w 839289"/>
              <a:gd name="connsiteY0" fmla="*/ 105120 h 916524"/>
              <a:gd name="connsiteX1" fmla="*/ 372675 w 839289"/>
              <a:gd name="connsiteY1" fmla="*/ 345 h 916524"/>
              <a:gd name="connsiteX2" fmla="*/ 92640 w 839289"/>
              <a:gd name="connsiteY2" fmla="*/ 139410 h 916524"/>
              <a:gd name="connsiteX3" fmla="*/ 1200 w 839289"/>
              <a:gd name="connsiteY3" fmla="*/ 470880 h 916524"/>
              <a:gd name="connsiteX4" fmla="*/ 144075 w 839289"/>
              <a:gd name="connsiteY4" fmla="*/ 878550 h 916524"/>
              <a:gd name="connsiteX5" fmla="*/ 776535 w 839289"/>
              <a:gd name="connsiteY5" fmla="*/ 867120 h 916524"/>
              <a:gd name="connsiteX6" fmla="*/ 782250 w 839289"/>
              <a:gd name="connsiteY6" fmla="*/ 598515 h 916524"/>
              <a:gd name="connsiteX0" fmla="*/ 453667 w 837962"/>
              <a:gd name="connsiteY0" fmla="*/ 105120 h 892600"/>
              <a:gd name="connsiteX1" fmla="*/ 375562 w 837962"/>
              <a:gd name="connsiteY1" fmla="*/ 345 h 892600"/>
              <a:gd name="connsiteX2" fmla="*/ 95527 w 837962"/>
              <a:gd name="connsiteY2" fmla="*/ 139410 h 892600"/>
              <a:gd name="connsiteX3" fmla="*/ 4087 w 837962"/>
              <a:gd name="connsiteY3" fmla="*/ 470880 h 892600"/>
              <a:gd name="connsiteX4" fmla="*/ 207922 w 837962"/>
              <a:gd name="connsiteY4" fmla="*/ 836640 h 892600"/>
              <a:gd name="connsiteX5" fmla="*/ 779422 w 837962"/>
              <a:gd name="connsiteY5" fmla="*/ 867120 h 892600"/>
              <a:gd name="connsiteX6" fmla="*/ 785137 w 837962"/>
              <a:gd name="connsiteY6" fmla="*/ 598515 h 892600"/>
              <a:gd name="connsiteX0" fmla="*/ 453667 w 831597"/>
              <a:gd name="connsiteY0" fmla="*/ 105120 h 864355"/>
              <a:gd name="connsiteX1" fmla="*/ 375562 w 831597"/>
              <a:gd name="connsiteY1" fmla="*/ 345 h 864355"/>
              <a:gd name="connsiteX2" fmla="*/ 95527 w 831597"/>
              <a:gd name="connsiteY2" fmla="*/ 139410 h 864355"/>
              <a:gd name="connsiteX3" fmla="*/ 4087 w 831597"/>
              <a:gd name="connsiteY3" fmla="*/ 470880 h 864355"/>
              <a:gd name="connsiteX4" fmla="*/ 207922 w 831597"/>
              <a:gd name="connsiteY4" fmla="*/ 836640 h 864355"/>
              <a:gd name="connsiteX5" fmla="*/ 767992 w 831597"/>
              <a:gd name="connsiteY5" fmla="*/ 811875 h 864355"/>
              <a:gd name="connsiteX6" fmla="*/ 785137 w 831597"/>
              <a:gd name="connsiteY6" fmla="*/ 598515 h 864355"/>
              <a:gd name="connsiteX0" fmla="*/ 453667 w 844638"/>
              <a:gd name="connsiteY0" fmla="*/ 105120 h 864355"/>
              <a:gd name="connsiteX1" fmla="*/ 375562 w 844638"/>
              <a:gd name="connsiteY1" fmla="*/ 345 h 864355"/>
              <a:gd name="connsiteX2" fmla="*/ 95527 w 844638"/>
              <a:gd name="connsiteY2" fmla="*/ 139410 h 864355"/>
              <a:gd name="connsiteX3" fmla="*/ 4087 w 844638"/>
              <a:gd name="connsiteY3" fmla="*/ 470880 h 864355"/>
              <a:gd name="connsiteX4" fmla="*/ 207922 w 844638"/>
              <a:gd name="connsiteY4" fmla="*/ 836640 h 864355"/>
              <a:gd name="connsiteX5" fmla="*/ 767992 w 844638"/>
              <a:gd name="connsiteY5" fmla="*/ 811875 h 864355"/>
              <a:gd name="connsiteX6" fmla="*/ 785137 w 844638"/>
              <a:gd name="connsiteY6" fmla="*/ 598515 h 864355"/>
              <a:gd name="connsiteX0" fmla="*/ 453667 w 837005"/>
              <a:gd name="connsiteY0" fmla="*/ 105120 h 872249"/>
              <a:gd name="connsiteX1" fmla="*/ 375562 w 837005"/>
              <a:gd name="connsiteY1" fmla="*/ 345 h 872249"/>
              <a:gd name="connsiteX2" fmla="*/ 95527 w 837005"/>
              <a:gd name="connsiteY2" fmla="*/ 139410 h 872249"/>
              <a:gd name="connsiteX3" fmla="*/ 4087 w 837005"/>
              <a:gd name="connsiteY3" fmla="*/ 470880 h 872249"/>
              <a:gd name="connsiteX4" fmla="*/ 207922 w 837005"/>
              <a:gd name="connsiteY4" fmla="*/ 836640 h 872249"/>
              <a:gd name="connsiteX5" fmla="*/ 767992 w 837005"/>
              <a:gd name="connsiteY5" fmla="*/ 811875 h 872249"/>
              <a:gd name="connsiteX6" fmla="*/ 785137 w 837005"/>
              <a:gd name="connsiteY6" fmla="*/ 598515 h 872249"/>
              <a:gd name="connsiteX0" fmla="*/ 453667 w 837005"/>
              <a:gd name="connsiteY0" fmla="*/ 105120 h 888609"/>
              <a:gd name="connsiteX1" fmla="*/ 375562 w 837005"/>
              <a:gd name="connsiteY1" fmla="*/ 345 h 888609"/>
              <a:gd name="connsiteX2" fmla="*/ 95527 w 837005"/>
              <a:gd name="connsiteY2" fmla="*/ 139410 h 888609"/>
              <a:gd name="connsiteX3" fmla="*/ 4087 w 837005"/>
              <a:gd name="connsiteY3" fmla="*/ 470880 h 888609"/>
              <a:gd name="connsiteX4" fmla="*/ 207922 w 837005"/>
              <a:gd name="connsiteY4" fmla="*/ 836640 h 888609"/>
              <a:gd name="connsiteX5" fmla="*/ 767992 w 837005"/>
              <a:gd name="connsiteY5" fmla="*/ 811875 h 888609"/>
              <a:gd name="connsiteX6" fmla="*/ 785137 w 837005"/>
              <a:gd name="connsiteY6" fmla="*/ 598515 h 888609"/>
              <a:gd name="connsiteX0" fmla="*/ 454533 w 837871"/>
              <a:gd name="connsiteY0" fmla="*/ 0 h 783489"/>
              <a:gd name="connsiteX1" fmla="*/ 96393 w 837871"/>
              <a:gd name="connsiteY1" fmla="*/ 34290 h 783489"/>
              <a:gd name="connsiteX2" fmla="*/ 4953 w 837871"/>
              <a:gd name="connsiteY2" fmla="*/ 365760 h 783489"/>
              <a:gd name="connsiteX3" fmla="*/ 208788 w 837871"/>
              <a:gd name="connsiteY3" fmla="*/ 731520 h 783489"/>
              <a:gd name="connsiteX4" fmla="*/ 768858 w 837871"/>
              <a:gd name="connsiteY4" fmla="*/ 706755 h 783489"/>
              <a:gd name="connsiteX5" fmla="*/ 786003 w 837871"/>
              <a:gd name="connsiteY5" fmla="*/ 493395 h 783489"/>
              <a:gd name="connsiteX0" fmla="*/ 454533 w 786003"/>
              <a:gd name="connsiteY0" fmla="*/ 0 h 733029"/>
              <a:gd name="connsiteX1" fmla="*/ 96393 w 786003"/>
              <a:gd name="connsiteY1" fmla="*/ 34290 h 733029"/>
              <a:gd name="connsiteX2" fmla="*/ 4953 w 786003"/>
              <a:gd name="connsiteY2" fmla="*/ 365760 h 733029"/>
              <a:gd name="connsiteX3" fmla="*/ 208788 w 786003"/>
              <a:gd name="connsiteY3" fmla="*/ 731520 h 733029"/>
              <a:gd name="connsiteX4" fmla="*/ 786003 w 786003"/>
              <a:gd name="connsiteY4" fmla="*/ 493395 h 733029"/>
              <a:gd name="connsiteX0" fmla="*/ 454533 w 786003"/>
              <a:gd name="connsiteY0" fmla="*/ 70370 h 803399"/>
              <a:gd name="connsiteX1" fmla="*/ 96393 w 786003"/>
              <a:gd name="connsiteY1" fmla="*/ 104660 h 803399"/>
              <a:gd name="connsiteX2" fmla="*/ 4953 w 786003"/>
              <a:gd name="connsiteY2" fmla="*/ 436130 h 803399"/>
              <a:gd name="connsiteX3" fmla="*/ 208788 w 786003"/>
              <a:gd name="connsiteY3" fmla="*/ 801890 h 803399"/>
              <a:gd name="connsiteX4" fmla="*/ 786003 w 786003"/>
              <a:gd name="connsiteY4" fmla="*/ 563765 h 803399"/>
              <a:gd name="connsiteX0" fmla="*/ 454533 w 861353"/>
              <a:gd name="connsiteY0" fmla="*/ 70370 h 804211"/>
              <a:gd name="connsiteX1" fmla="*/ 96393 w 861353"/>
              <a:gd name="connsiteY1" fmla="*/ 104660 h 804211"/>
              <a:gd name="connsiteX2" fmla="*/ 4953 w 861353"/>
              <a:gd name="connsiteY2" fmla="*/ 436130 h 804211"/>
              <a:gd name="connsiteX3" fmla="*/ 208788 w 861353"/>
              <a:gd name="connsiteY3" fmla="*/ 801890 h 804211"/>
              <a:gd name="connsiteX4" fmla="*/ 786003 w 861353"/>
              <a:gd name="connsiteY4" fmla="*/ 563765 h 804211"/>
              <a:gd name="connsiteX0" fmla="*/ 468560 w 895516"/>
              <a:gd name="connsiteY0" fmla="*/ 70370 h 909920"/>
              <a:gd name="connsiteX1" fmla="*/ 110420 w 895516"/>
              <a:gd name="connsiteY1" fmla="*/ 104660 h 909920"/>
              <a:gd name="connsiteX2" fmla="*/ 18980 w 895516"/>
              <a:gd name="connsiteY2" fmla="*/ 436130 h 909920"/>
              <a:gd name="connsiteX3" fmla="*/ 433635 w 895516"/>
              <a:gd name="connsiteY3" fmla="*/ 908570 h 909920"/>
              <a:gd name="connsiteX4" fmla="*/ 800030 w 895516"/>
              <a:gd name="connsiteY4" fmla="*/ 563765 h 909920"/>
              <a:gd name="connsiteX0" fmla="*/ 447038 w 873529"/>
              <a:gd name="connsiteY0" fmla="*/ 91233 h 931468"/>
              <a:gd name="connsiteX1" fmla="*/ 88898 w 873529"/>
              <a:gd name="connsiteY1" fmla="*/ 125523 h 931468"/>
              <a:gd name="connsiteX2" fmla="*/ 22858 w 873529"/>
              <a:gd name="connsiteY2" fmla="*/ 698293 h 931468"/>
              <a:gd name="connsiteX3" fmla="*/ 412113 w 873529"/>
              <a:gd name="connsiteY3" fmla="*/ 929433 h 931468"/>
              <a:gd name="connsiteX4" fmla="*/ 778508 w 873529"/>
              <a:gd name="connsiteY4" fmla="*/ 584628 h 931468"/>
              <a:gd name="connsiteX0" fmla="*/ 468090 w 894581"/>
              <a:gd name="connsiteY0" fmla="*/ 68764 h 908808"/>
              <a:gd name="connsiteX1" fmla="*/ 56610 w 894581"/>
              <a:gd name="connsiteY1" fmla="*/ 189414 h 908808"/>
              <a:gd name="connsiteX2" fmla="*/ 43910 w 894581"/>
              <a:gd name="connsiteY2" fmla="*/ 675824 h 908808"/>
              <a:gd name="connsiteX3" fmla="*/ 433165 w 894581"/>
              <a:gd name="connsiteY3" fmla="*/ 906964 h 908808"/>
              <a:gd name="connsiteX4" fmla="*/ 799560 w 894581"/>
              <a:gd name="connsiteY4" fmla="*/ 562159 h 908808"/>
              <a:gd name="connsiteX0" fmla="*/ 468090 w 848044"/>
              <a:gd name="connsiteY0" fmla="*/ 68764 h 908808"/>
              <a:gd name="connsiteX1" fmla="*/ 56610 w 848044"/>
              <a:gd name="connsiteY1" fmla="*/ 189414 h 908808"/>
              <a:gd name="connsiteX2" fmla="*/ 43910 w 848044"/>
              <a:gd name="connsiteY2" fmla="*/ 675824 h 908808"/>
              <a:gd name="connsiteX3" fmla="*/ 433165 w 848044"/>
              <a:gd name="connsiteY3" fmla="*/ 906964 h 908808"/>
              <a:gd name="connsiteX4" fmla="*/ 799560 w 848044"/>
              <a:gd name="connsiteY4" fmla="*/ 562159 h 908808"/>
              <a:gd name="connsiteX0" fmla="*/ 469953 w 852341"/>
              <a:gd name="connsiteY0" fmla="*/ 68764 h 908808"/>
              <a:gd name="connsiteX1" fmla="*/ 58473 w 852341"/>
              <a:gd name="connsiteY1" fmla="*/ 189414 h 908808"/>
              <a:gd name="connsiteX2" fmla="*/ 45773 w 852341"/>
              <a:gd name="connsiteY2" fmla="*/ 675824 h 908808"/>
              <a:gd name="connsiteX3" fmla="*/ 462968 w 852341"/>
              <a:gd name="connsiteY3" fmla="*/ 906964 h 908808"/>
              <a:gd name="connsiteX4" fmla="*/ 801423 w 852341"/>
              <a:gd name="connsiteY4" fmla="*/ 562159 h 908808"/>
              <a:gd name="connsiteX0" fmla="*/ 469953 w 851283"/>
              <a:gd name="connsiteY0" fmla="*/ 68764 h 907050"/>
              <a:gd name="connsiteX1" fmla="*/ 58473 w 851283"/>
              <a:gd name="connsiteY1" fmla="*/ 189414 h 907050"/>
              <a:gd name="connsiteX2" fmla="*/ 45773 w 851283"/>
              <a:gd name="connsiteY2" fmla="*/ 675824 h 907050"/>
              <a:gd name="connsiteX3" fmla="*/ 462968 w 851283"/>
              <a:gd name="connsiteY3" fmla="*/ 906964 h 907050"/>
              <a:gd name="connsiteX4" fmla="*/ 801423 w 851283"/>
              <a:gd name="connsiteY4" fmla="*/ 562159 h 907050"/>
              <a:gd name="connsiteX0" fmla="*/ 453274 w 835234"/>
              <a:gd name="connsiteY0" fmla="*/ 68764 h 908808"/>
              <a:gd name="connsiteX1" fmla="*/ 41794 w 835234"/>
              <a:gd name="connsiteY1" fmla="*/ 189414 h 908808"/>
              <a:gd name="connsiteX2" fmla="*/ 59574 w 835234"/>
              <a:gd name="connsiteY2" fmla="*/ 675824 h 908808"/>
              <a:gd name="connsiteX3" fmla="*/ 446289 w 835234"/>
              <a:gd name="connsiteY3" fmla="*/ 906964 h 908808"/>
              <a:gd name="connsiteX4" fmla="*/ 784744 w 835234"/>
              <a:gd name="connsiteY4" fmla="*/ 562159 h 908808"/>
              <a:gd name="connsiteX0" fmla="*/ 438309 w 820269"/>
              <a:gd name="connsiteY0" fmla="*/ 68255 h 908294"/>
              <a:gd name="connsiteX1" fmla="*/ 52229 w 820269"/>
              <a:gd name="connsiteY1" fmla="*/ 191445 h 908294"/>
              <a:gd name="connsiteX2" fmla="*/ 44609 w 820269"/>
              <a:gd name="connsiteY2" fmla="*/ 675315 h 908294"/>
              <a:gd name="connsiteX3" fmla="*/ 431324 w 820269"/>
              <a:gd name="connsiteY3" fmla="*/ 906455 h 908294"/>
              <a:gd name="connsiteX4" fmla="*/ 769779 w 820269"/>
              <a:gd name="connsiteY4" fmla="*/ 561650 h 908294"/>
              <a:gd name="connsiteX0" fmla="*/ 438309 w 788423"/>
              <a:gd name="connsiteY0" fmla="*/ 68255 h 908294"/>
              <a:gd name="connsiteX1" fmla="*/ 52229 w 788423"/>
              <a:gd name="connsiteY1" fmla="*/ 191445 h 908294"/>
              <a:gd name="connsiteX2" fmla="*/ 44609 w 788423"/>
              <a:gd name="connsiteY2" fmla="*/ 675315 h 908294"/>
              <a:gd name="connsiteX3" fmla="*/ 431324 w 788423"/>
              <a:gd name="connsiteY3" fmla="*/ 906455 h 908294"/>
              <a:gd name="connsiteX4" fmla="*/ 769779 w 788423"/>
              <a:gd name="connsiteY4" fmla="*/ 561650 h 908294"/>
              <a:gd name="connsiteX0" fmla="*/ 438309 w 788423"/>
              <a:gd name="connsiteY0" fmla="*/ 41757 h 881796"/>
              <a:gd name="connsiteX1" fmla="*/ 52229 w 788423"/>
              <a:gd name="connsiteY1" fmla="*/ 164947 h 881796"/>
              <a:gd name="connsiteX2" fmla="*/ 44609 w 788423"/>
              <a:gd name="connsiteY2" fmla="*/ 648817 h 881796"/>
              <a:gd name="connsiteX3" fmla="*/ 431324 w 788423"/>
              <a:gd name="connsiteY3" fmla="*/ 879957 h 881796"/>
              <a:gd name="connsiteX4" fmla="*/ 769779 w 788423"/>
              <a:gd name="connsiteY4" fmla="*/ 535152 h 8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8423" h="881796">
                <a:moveTo>
                  <a:pt x="438309" y="41757"/>
                </a:moveTo>
                <a:cubicBezTo>
                  <a:pt x="283369" y="-68733"/>
                  <a:pt x="117846" y="63770"/>
                  <a:pt x="52229" y="164947"/>
                </a:cubicBezTo>
                <a:cubicBezTo>
                  <a:pt x="-13388" y="266124"/>
                  <a:pt x="-18573" y="529649"/>
                  <a:pt x="44609" y="648817"/>
                </a:cubicBezTo>
                <a:cubicBezTo>
                  <a:pt x="107791" y="767985"/>
                  <a:pt x="310462" y="898901"/>
                  <a:pt x="431324" y="879957"/>
                </a:cubicBezTo>
                <a:cubicBezTo>
                  <a:pt x="552186" y="861013"/>
                  <a:pt x="867966" y="752401"/>
                  <a:pt x="769779" y="535152"/>
                </a:cubicBezTo>
              </a:path>
            </a:pathLst>
          </a:cu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C02B9CC-0E13-4F4A-AED2-932DD37622F2}"/>
              </a:ext>
            </a:extLst>
          </p:cNvPr>
          <p:cNvGrpSpPr/>
          <p:nvPr/>
        </p:nvGrpSpPr>
        <p:grpSpPr>
          <a:xfrm>
            <a:off x="4975938" y="1325529"/>
            <a:ext cx="2323364" cy="2306994"/>
            <a:chOff x="-1579371" y="-2792310"/>
            <a:chExt cx="2323364" cy="2306994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00ABFCE6-92E2-4E17-8389-381BDE1049EA}"/>
                </a:ext>
              </a:extLst>
            </p:cNvPr>
            <p:cNvSpPr/>
            <p:nvPr/>
          </p:nvSpPr>
          <p:spPr>
            <a:xfrm>
              <a:off x="-1280166" y="-2502898"/>
              <a:ext cx="1708728" cy="1708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D79A320-45DB-46E3-B9B7-393488250D00}"/>
                </a:ext>
              </a:extLst>
            </p:cNvPr>
            <p:cNvSpPr/>
            <p:nvPr/>
          </p:nvSpPr>
          <p:spPr>
            <a:xfrm>
              <a:off x="-776784" y="-1999516"/>
              <a:ext cx="701964" cy="7019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弧形 71">
              <a:extLst>
                <a:ext uri="{FF2B5EF4-FFF2-40B4-BE49-F238E27FC236}">
                  <a16:creationId xmlns:a16="http://schemas.microsoft.com/office/drawing/2014/main" id="{E76B5677-61B0-4CE6-967E-2C030D8EB5FE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弧形 72">
              <a:extLst>
                <a:ext uri="{FF2B5EF4-FFF2-40B4-BE49-F238E27FC236}">
                  <a16:creationId xmlns:a16="http://schemas.microsoft.com/office/drawing/2014/main" id="{FB2CBA66-9F78-4D60-86F0-E9A3541985E6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弧形 73">
              <a:extLst>
                <a:ext uri="{FF2B5EF4-FFF2-40B4-BE49-F238E27FC236}">
                  <a16:creationId xmlns:a16="http://schemas.microsoft.com/office/drawing/2014/main" id="{89D6455B-8696-41DC-BBF1-FC1AB543087E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弧形 74">
              <a:extLst>
                <a:ext uri="{FF2B5EF4-FFF2-40B4-BE49-F238E27FC236}">
                  <a16:creationId xmlns:a16="http://schemas.microsoft.com/office/drawing/2014/main" id="{D86C4848-8954-4C36-99E2-363B5E1C7157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D717AC17-1551-40CE-A54B-C4675A9A2CA3}"/>
              </a:ext>
            </a:extLst>
          </p:cNvPr>
          <p:cNvSpPr/>
          <p:nvPr/>
        </p:nvSpPr>
        <p:spPr>
          <a:xfrm>
            <a:off x="6110605" y="2124075"/>
            <a:ext cx="61331" cy="344805"/>
          </a:xfrm>
          <a:custGeom>
            <a:avLst/>
            <a:gdLst>
              <a:gd name="connsiteX0" fmla="*/ 0 w 61331"/>
              <a:gd name="connsiteY0" fmla="*/ 0 h 344805"/>
              <a:gd name="connsiteX1" fmla="*/ 60960 w 61331"/>
              <a:gd name="connsiteY1" fmla="*/ 243840 h 344805"/>
              <a:gd name="connsiteX2" fmla="*/ 20955 w 61331"/>
              <a:gd name="connsiteY2" fmla="*/ 344805 h 34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331" h="344805">
                <a:moveTo>
                  <a:pt x="0" y="0"/>
                </a:moveTo>
                <a:cubicBezTo>
                  <a:pt x="28734" y="93186"/>
                  <a:pt x="57468" y="186373"/>
                  <a:pt x="60960" y="243840"/>
                </a:cubicBezTo>
                <a:cubicBezTo>
                  <a:pt x="64452" y="301307"/>
                  <a:pt x="42703" y="323056"/>
                  <a:pt x="20955" y="34480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CDBD2F3D-8BDA-4032-9A31-36DC83F3634B}"/>
              </a:ext>
            </a:extLst>
          </p:cNvPr>
          <p:cNvSpPr/>
          <p:nvPr/>
        </p:nvSpPr>
        <p:spPr>
          <a:xfrm>
            <a:off x="5842000" y="2463165"/>
            <a:ext cx="285750" cy="200025"/>
          </a:xfrm>
          <a:custGeom>
            <a:avLst/>
            <a:gdLst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0 h 200025"/>
              <a:gd name="connsiteX1" fmla="*/ 125730 w 285750"/>
              <a:gd name="connsiteY1" fmla="*/ 19050 h 200025"/>
              <a:gd name="connsiteX2" fmla="*/ 0 w 285750"/>
              <a:gd name="connsiteY2" fmla="*/ 200025 h 200025"/>
              <a:gd name="connsiteX0" fmla="*/ 285750 w 285750"/>
              <a:gd name="connsiteY0" fmla="*/ 4315 h 204340"/>
              <a:gd name="connsiteX1" fmla="*/ 125730 w 285750"/>
              <a:gd name="connsiteY1" fmla="*/ 23365 h 204340"/>
              <a:gd name="connsiteX2" fmla="*/ 0 w 285750"/>
              <a:gd name="connsiteY2" fmla="*/ 204340 h 204340"/>
              <a:gd name="connsiteX0" fmla="*/ 285750 w 285750"/>
              <a:gd name="connsiteY0" fmla="*/ 0 h 200025"/>
              <a:gd name="connsiteX1" fmla="*/ 106680 w 285750"/>
              <a:gd name="connsiteY1" fmla="*/ 38100 h 200025"/>
              <a:gd name="connsiteX2" fmla="*/ 0 w 285750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750" h="200025">
                <a:moveTo>
                  <a:pt x="285750" y="0"/>
                </a:moveTo>
                <a:cubicBezTo>
                  <a:pt x="232410" y="6350"/>
                  <a:pt x="182880" y="-4445"/>
                  <a:pt x="106680" y="38100"/>
                </a:cubicBezTo>
                <a:cubicBezTo>
                  <a:pt x="30480" y="80645"/>
                  <a:pt x="39052" y="126206"/>
                  <a:pt x="0" y="200025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2EF6E114-5861-4010-8E8F-72A0FDEDD0BA}"/>
              </a:ext>
            </a:extLst>
          </p:cNvPr>
          <p:cNvSpPr/>
          <p:nvPr/>
        </p:nvSpPr>
        <p:spPr>
          <a:xfrm>
            <a:off x="6133465" y="2470785"/>
            <a:ext cx="331470" cy="166783"/>
          </a:xfrm>
          <a:custGeom>
            <a:avLst/>
            <a:gdLst>
              <a:gd name="connsiteX0" fmla="*/ 0 w 331470"/>
              <a:gd name="connsiteY0" fmla="*/ 0 h 166783"/>
              <a:gd name="connsiteX1" fmla="*/ 140970 w 331470"/>
              <a:gd name="connsiteY1" fmla="*/ 160020 h 166783"/>
              <a:gd name="connsiteX2" fmla="*/ 331470 w 331470"/>
              <a:gd name="connsiteY2" fmla="*/ 121920 h 16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" h="166783">
                <a:moveTo>
                  <a:pt x="0" y="0"/>
                </a:moveTo>
                <a:cubicBezTo>
                  <a:pt x="42862" y="69850"/>
                  <a:pt x="85725" y="139700"/>
                  <a:pt x="140970" y="160020"/>
                </a:cubicBezTo>
                <a:cubicBezTo>
                  <a:pt x="196215" y="180340"/>
                  <a:pt x="263842" y="151130"/>
                  <a:pt x="331470" y="121920"/>
                </a:cubicBezTo>
              </a:path>
            </a:pathLst>
          </a:cu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3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FC645531-FCB2-4456-B724-5DF112F78D22}"/>
              </a:ext>
            </a:extLst>
          </p:cNvPr>
          <p:cNvGrpSpPr/>
          <p:nvPr/>
        </p:nvGrpSpPr>
        <p:grpSpPr>
          <a:xfrm>
            <a:off x="1206591" y="2196489"/>
            <a:ext cx="2323364" cy="2306994"/>
            <a:chOff x="-1579371" y="-2792310"/>
            <a:chExt cx="2323364" cy="2306994"/>
          </a:xfrm>
        </p:grpSpPr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2A1E5A65-6DDF-4977-AABE-7F083652F54F}"/>
                </a:ext>
              </a:extLst>
            </p:cNvPr>
            <p:cNvSpPr/>
            <p:nvPr/>
          </p:nvSpPr>
          <p:spPr>
            <a:xfrm>
              <a:off x="-1280166" y="-2502898"/>
              <a:ext cx="1708728" cy="1708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8" name="弧形 217">
              <a:extLst>
                <a:ext uri="{FF2B5EF4-FFF2-40B4-BE49-F238E27FC236}">
                  <a16:creationId xmlns:a16="http://schemas.microsoft.com/office/drawing/2014/main" id="{BE8DB0D0-5904-447B-B005-C870423F2619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弧形 218">
              <a:extLst>
                <a:ext uri="{FF2B5EF4-FFF2-40B4-BE49-F238E27FC236}">
                  <a16:creationId xmlns:a16="http://schemas.microsoft.com/office/drawing/2014/main" id="{C3D62A53-45D2-4D67-BD5C-5A3F85ABF53D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弧形 219">
              <a:extLst>
                <a:ext uri="{FF2B5EF4-FFF2-40B4-BE49-F238E27FC236}">
                  <a16:creationId xmlns:a16="http://schemas.microsoft.com/office/drawing/2014/main" id="{F9E6AD4C-8294-45C2-844F-8CEAC2A37B6F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弧形 220">
              <a:extLst>
                <a:ext uri="{FF2B5EF4-FFF2-40B4-BE49-F238E27FC236}">
                  <a16:creationId xmlns:a16="http://schemas.microsoft.com/office/drawing/2014/main" id="{11664C42-3922-46A7-B547-3EF6894439BD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2" name="文本框 221">
            <a:extLst>
              <a:ext uri="{FF2B5EF4-FFF2-40B4-BE49-F238E27FC236}">
                <a16:creationId xmlns:a16="http://schemas.microsoft.com/office/drawing/2014/main" id="{AE5DFF01-B4AA-43BD-8B51-1239968B1E13}"/>
              </a:ext>
            </a:extLst>
          </p:cNvPr>
          <p:cNvSpPr txBox="1"/>
          <p:nvPr/>
        </p:nvSpPr>
        <p:spPr>
          <a:xfrm>
            <a:off x="2879796" y="235306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E5DFF01-B4AA-43BD-8B51-1239968B1E13}"/>
              </a:ext>
            </a:extLst>
          </p:cNvPr>
          <p:cNvSpPr txBox="1"/>
          <p:nvPr/>
        </p:nvSpPr>
        <p:spPr>
          <a:xfrm>
            <a:off x="1326425" y="23483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AE5DFF01-B4AA-43BD-8B51-1239968B1E13}"/>
              </a:ext>
            </a:extLst>
          </p:cNvPr>
          <p:cNvSpPr txBox="1"/>
          <p:nvPr/>
        </p:nvSpPr>
        <p:spPr>
          <a:xfrm>
            <a:off x="1326425" y="38658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③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AE5DFF01-B4AA-43BD-8B51-1239968B1E13}"/>
              </a:ext>
            </a:extLst>
          </p:cNvPr>
          <p:cNvSpPr txBox="1"/>
          <p:nvPr/>
        </p:nvSpPr>
        <p:spPr>
          <a:xfrm>
            <a:off x="2879796" y="386580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④</a:t>
            </a:r>
          </a:p>
        </p:txBody>
      </p:sp>
      <p:grpSp>
        <p:nvGrpSpPr>
          <p:cNvPr id="271" name="组合 270">
            <a:extLst>
              <a:ext uri="{FF2B5EF4-FFF2-40B4-BE49-F238E27FC236}">
                <a16:creationId xmlns:a16="http://schemas.microsoft.com/office/drawing/2014/main" id="{FC645531-FCB2-4456-B724-5DF112F78D22}"/>
              </a:ext>
            </a:extLst>
          </p:cNvPr>
          <p:cNvGrpSpPr/>
          <p:nvPr/>
        </p:nvGrpSpPr>
        <p:grpSpPr>
          <a:xfrm>
            <a:off x="4731398" y="937257"/>
            <a:ext cx="2323364" cy="2306994"/>
            <a:chOff x="-1579371" y="-2792310"/>
            <a:chExt cx="2323364" cy="2306994"/>
          </a:xfrm>
        </p:grpSpPr>
        <p:sp>
          <p:nvSpPr>
            <p:cNvPr id="273" name="弧形 272">
              <a:extLst>
                <a:ext uri="{FF2B5EF4-FFF2-40B4-BE49-F238E27FC236}">
                  <a16:creationId xmlns:a16="http://schemas.microsoft.com/office/drawing/2014/main" id="{BE8DB0D0-5904-447B-B005-C870423F2619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弧形 273">
              <a:extLst>
                <a:ext uri="{FF2B5EF4-FFF2-40B4-BE49-F238E27FC236}">
                  <a16:creationId xmlns:a16="http://schemas.microsoft.com/office/drawing/2014/main" id="{C3D62A53-45D2-4D67-BD5C-5A3F85ABF53D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弧形 274">
              <a:extLst>
                <a:ext uri="{FF2B5EF4-FFF2-40B4-BE49-F238E27FC236}">
                  <a16:creationId xmlns:a16="http://schemas.microsoft.com/office/drawing/2014/main" id="{F9E6AD4C-8294-45C2-844F-8CEAC2A37B6F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弧形 275">
              <a:extLst>
                <a:ext uri="{FF2B5EF4-FFF2-40B4-BE49-F238E27FC236}">
                  <a16:creationId xmlns:a16="http://schemas.microsoft.com/office/drawing/2014/main" id="{11664C42-3922-46A7-B547-3EF6894439BD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7" name="文本框 276">
            <a:extLst>
              <a:ext uri="{FF2B5EF4-FFF2-40B4-BE49-F238E27FC236}">
                <a16:creationId xmlns:a16="http://schemas.microsoft.com/office/drawing/2014/main" id="{AE5DFF01-B4AA-43BD-8B51-1239968B1E13}"/>
              </a:ext>
            </a:extLst>
          </p:cNvPr>
          <p:cNvSpPr txBox="1"/>
          <p:nvPr/>
        </p:nvSpPr>
        <p:spPr>
          <a:xfrm>
            <a:off x="6404603" y="10938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AE5DFF01-B4AA-43BD-8B51-1239968B1E13}"/>
              </a:ext>
            </a:extLst>
          </p:cNvPr>
          <p:cNvSpPr txBox="1"/>
          <p:nvPr/>
        </p:nvSpPr>
        <p:spPr>
          <a:xfrm>
            <a:off x="4851232" y="10891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AE5DFF01-B4AA-43BD-8B51-1239968B1E13}"/>
              </a:ext>
            </a:extLst>
          </p:cNvPr>
          <p:cNvSpPr txBox="1"/>
          <p:nvPr/>
        </p:nvSpPr>
        <p:spPr>
          <a:xfrm>
            <a:off x="4851232" y="260657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③</a:t>
            </a: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AE5DFF01-B4AA-43BD-8B51-1239968B1E13}"/>
              </a:ext>
            </a:extLst>
          </p:cNvPr>
          <p:cNvSpPr txBox="1"/>
          <p:nvPr/>
        </p:nvSpPr>
        <p:spPr>
          <a:xfrm>
            <a:off x="6404603" y="26065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④</a:t>
            </a:r>
          </a:p>
        </p:txBody>
      </p: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FC645531-FCB2-4456-B724-5DF112F78D22}"/>
              </a:ext>
            </a:extLst>
          </p:cNvPr>
          <p:cNvGrpSpPr/>
          <p:nvPr/>
        </p:nvGrpSpPr>
        <p:grpSpPr>
          <a:xfrm>
            <a:off x="8295700" y="923768"/>
            <a:ext cx="2323364" cy="2306994"/>
            <a:chOff x="-1579371" y="-2792310"/>
            <a:chExt cx="2323364" cy="2306994"/>
          </a:xfrm>
        </p:grpSpPr>
        <p:sp>
          <p:nvSpPr>
            <p:cNvPr id="290" name="弧形 289">
              <a:extLst>
                <a:ext uri="{FF2B5EF4-FFF2-40B4-BE49-F238E27FC236}">
                  <a16:creationId xmlns:a16="http://schemas.microsoft.com/office/drawing/2014/main" id="{BE8DB0D0-5904-447B-B005-C870423F2619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弧形 290">
              <a:extLst>
                <a:ext uri="{FF2B5EF4-FFF2-40B4-BE49-F238E27FC236}">
                  <a16:creationId xmlns:a16="http://schemas.microsoft.com/office/drawing/2014/main" id="{C3D62A53-45D2-4D67-BD5C-5A3F85ABF53D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弧形 291">
              <a:extLst>
                <a:ext uri="{FF2B5EF4-FFF2-40B4-BE49-F238E27FC236}">
                  <a16:creationId xmlns:a16="http://schemas.microsoft.com/office/drawing/2014/main" id="{F9E6AD4C-8294-45C2-844F-8CEAC2A37B6F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弧形 292">
              <a:extLst>
                <a:ext uri="{FF2B5EF4-FFF2-40B4-BE49-F238E27FC236}">
                  <a16:creationId xmlns:a16="http://schemas.microsoft.com/office/drawing/2014/main" id="{11664C42-3922-46A7-B547-3EF6894439BD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94" name="文本框 293">
            <a:extLst>
              <a:ext uri="{FF2B5EF4-FFF2-40B4-BE49-F238E27FC236}">
                <a16:creationId xmlns:a16="http://schemas.microsoft.com/office/drawing/2014/main" id="{AE5DFF01-B4AA-43BD-8B51-1239968B1E13}"/>
              </a:ext>
            </a:extLst>
          </p:cNvPr>
          <p:cNvSpPr txBox="1"/>
          <p:nvPr/>
        </p:nvSpPr>
        <p:spPr>
          <a:xfrm>
            <a:off x="9968905" y="10803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AE5DFF01-B4AA-43BD-8B51-1239968B1E13}"/>
              </a:ext>
            </a:extLst>
          </p:cNvPr>
          <p:cNvSpPr txBox="1"/>
          <p:nvPr/>
        </p:nvSpPr>
        <p:spPr>
          <a:xfrm>
            <a:off x="8415534" y="107565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AE5DFF01-B4AA-43BD-8B51-1239968B1E13}"/>
              </a:ext>
            </a:extLst>
          </p:cNvPr>
          <p:cNvSpPr txBox="1"/>
          <p:nvPr/>
        </p:nvSpPr>
        <p:spPr>
          <a:xfrm>
            <a:off x="8415534" y="259308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③</a:t>
            </a: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AE5DFF01-B4AA-43BD-8B51-1239968B1E13}"/>
              </a:ext>
            </a:extLst>
          </p:cNvPr>
          <p:cNvSpPr txBox="1"/>
          <p:nvPr/>
        </p:nvSpPr>
        <p:spPr>
          <a:xfrm>
            <a:off x="9968905" y="259308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④</a:t>
            </a:r>
          </a:p>
        </p:txBody>
      </p:sp>
      <p:sp>
        <p:nvSpPr>
          <p:cNvPr id="307" name="任意多边形 306"/>
          <p:cNvSpPr/>
          <p:nvPr/>
        </p:nvSpPr>
        <p:spPr>
          <a:xfrm rot="13464525">
            <a:off x="9674536" y="1797573"/>
            <a:ext cx="366917" cy="916453"/>
          </a:xfrm>
          <a:custGeom>
            <a:avLst/>
            <a:gdLst>
              <a:gd name="connsiteX0" fmla="*/ 397844 w 397844"/>
              <a:gd name="connsiteY0" fmla="*/ 0 h 838200"/>
              <a:gd name="connsiteX1" fmla="*/ 188294 w 397844"/>
              <a:gd name="connsiteY1" fmla="*/ 152400 h 838200"/>
              <a:gd name="connsiteX2" fmla="*/ 7319 w 397844"/>
              <a:gd name="connsiteY2" fmla="*/ 442913 h 838200"/>
              <a:gd name="connsiteX3" fmla="*/ 35894 w 397844"/>
              <a:gd name="connsiteY3" fmla="*/ 838200 h 838200"/>
              <a:gd name="connsiteX0" fmla="*/ 396325 w 396325"/>
              <a:gd name="connsiteY0" fmla="*/ 0 h 838200"/>
              <a:gd name="connsiteX1" fmla="*/ 162963 w 396325"/>
              <a:gd name="connsiteY1" fmla="*/ 157163 h 838200"/>
              <a:gd name="connsiteX2" fmla="*/ 5800 w 396325"/>
              <a:gd name="connsiteY2" fmla="*/ 442913 h 838200"/>
              <a:gd name="connsiteX3" fmla="*/ 34375 w 396325"/>
              <a:gd name="connsiteY3" fmla="*/ 838200 h 838200"/>
              <a:gd name="connsiteX0" fmla="*/ 376240 w 376240"/>
              <a:gd name="connsiteY0" fmla="*/ 0 h 838200"/>
              <a:gd name="connsiteX1" fmla="*/ 142878 w 376240"/>
              <a:gd name="connsiteY1" fmla="*/ 157163 h 838200"/>
              <a:gd name="connsiteX2" fmla="*/ 9528 w 376240"/>
              <a:gd name="connsiteY2" fmla="*/ 442913 h 838200"/>
              <a:gd name="connsiteX3" fmla="*/ 14290 w 376240"/>
              <a:gd name="connsiteY3" fmla="*/ 838200 h 838200"/>
              <a:gd name="connsiteX0" fmla="*/ 378002 w 378002"/>
              <a:gd name="connsiteY0" fmla="*/ 0 h 838200"/>
              <a:gd name="connsiteX1" fmla="*/ 168452 w 378002"/>
              <a:gd name="connsiteY1" fmla="*/ 171450 h 838200"/>
              <a:gd name="connsiteX2" fmla="*/ 11290 w 378002"/>
              <a:gd name="connsiteY2" fmla="*/ 442913 h 838200"/>
              <a:gd name="connsiteX3" fmla="*/ 16052 w 378002"/>
              <a:gd name="connsiteY3" fmla="*/ 838200 h 838200"/>
              <a:gd name="connsiteX0" fmla="*/ 368798 w 368798"/>
              <a:gd name="connsiteY0" fmla="*/ 0 h 838200"/>
              <a:gd name="connsiteX1" fmla="*/ 159248 w 368798"/>
              <a:gd name="connsiteY1" fmla="*/ 171450 h 838200"/>
              <a:gd name="connsiteX2" fmla="*/ 16374 w 368798"/>
              <a:gd name="connsiteY2" fmla="*/ 452438 h 838200"/>
              <a:gd name="connsiteX3" fmla="*/ 6848 w 368798"/>
              <a:gd name="connsiteY3" fmla="*/ 838200 h 838200"/>
              <a:gd name="connsiteX0" fmla="*/ 374529 w 374529"/>
              <a:gd name="connsiteY0" fmla="*/ 0 h 838200"/>
              <a:gd name="connsiteX1" fmla="*/ 164979 w 374529"/>
              <a:gd name="connsiteY1" fmla="*/ 171450 h 838200"/>
              <a:gd name="connsiteX2" fmla="*/ 22105 w 374529"/>
              <a:gd name="connsiteY2" fmla="*/ 452438 h 838200"/>
              <a:gd name="connsiteX3" fmla="*/ 12579 w 374529"/>
              <a:gd name="connsiteY3" fmla="*/ 838200 h 838200"/>
              <a:gd name="connsiteX0" fmla="*/ 374529 w 374529"/>
              <a:gd name="connsiteY0" fmla="*/ 0 h 838200"/>
              <a:gd name="connsiteX1" fmla="*/ 22105 w 374529"/>
              <a:gd name="connsiteY1" fmla="*/ 452438 h 838200"/>
              <a:gd name="connsiteX2" fmla="*/ 12579 w 374529"/>
              <a:gd name="connsiteY2" fmla="*/ 838200 h 838200"/>
              <a:gd name="connsiteX0" fmla="*/ 367241 w 367241"/>
              <a:gd name="connsiteY0" fmla="*/ 0 h 838200"/>
              <a:gd name="connsiteX1" fmla="*/ 51397 w 367241"/>
              <a:gd name="connsiteY1" fmla="*/ 378585 h 838200"/>
              <a:gd name="connsiteX2" fmla="*/ 5291 w 367241"/>
              <a:gd name="connsiteY2" fmla="*/ 838200 h 838200"/>
              <a:gd name="connsiteX0" fmla="*/ 361950 w 361950"/>
              <a:gd name="connsiteY0" fmla="*/ 0 h 838200"/>
              <a:gd name="connsiteX1" fmla="*/ 46106 w 361950"/>
              <a:gd name="connsiteY1" fmla="*/ 378585 h 838200"/>
              <a:gd name="connsiteX2" fmla="*/ 0 w 361950"/>
              <a:gd name="connsiteY2" fmla="*/ 838200 h 838200"/>
              <a:gd name="connsiteX0" fmla="*/ 361950 w 361950"/>
              <a:gd name="connsiteY0" fmla="*/ 0 h 838200"/>
              <a:gd name="connsiteX1" fmla="*/ 46106 w 361950"/>
              <a:gd name="connsiteY1" fmla="*/ 378585 h 838200"/>
              <a:gd name="connsiteX2" fmla="*/ 0 w 361950"/>
              <a:gd name="connsiteY2" fmla="*/ 838200 h 838200"/>
              <a:gd name="connsiteX0" fmla="*/ 361950 w 361950"/>
              <a:gd name="connsiteY0" fmla="*/ 0 h 838200"/>
              <a:gd name="connsiteX1" fmla="*/ 46106 w 361950"/>
              <a:gd name="connsiteY1" fmla="*/ 378585 h 838200"/>
              <a:gd name="connsiteX2" fmla="*/ 0 w 361950"/>
              <a:gd name="connsiteY2" fmla="*/ 838200 h 838200"/>
              <a:gd name="connsiteX0" fmla="*/ 353094 w 353094"/>
              <a:gd name="connsiteY0" fmla="*/ 0 h 847022"/>
              <a:gd name="connsiteX1" fmla="*/ 46106 w 353094"/>
              <a:gd name="connsiteY1" fmla="*/ 387407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46106 w 353094"/>
              <a:gd name="connsiteY1" fmla="*/ 387407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0 w 353094"/>
              <a:gd name="connsiteY1" fmla="*/ 847022 h 847022"/>
              <a:gd name="connsiteX0" fmla="*/ 353094 w 353094"/>
              <a:gd name="connsiteY0" fmla="*/ 0 h 847022"/>
              <a:gd name="connsiteX1" fmla="*/ 164919 w 353094"/>
              <a:gd name="connsiteY1" fmla="*/ 441530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64258 w 364258"/>
              <a:gd name="connsiteY0" fmla="*/ 0 h 844726"/>
              <a:gd name="connsiteX1" fmla="*/ 76124 w 364258"/>
              <a:gd name="connsiteY1" fmla="*/ 37285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76124 w 364258"/>
              <a:gd name="connsiteY1" fmla="*/ 37285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55412 w 364258"/>
              <a:gd name="connsiteY1" fmla="*/ 427218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55412 w 364258"/>
              <a:gd name="connsiteY1" fmla="*/ 427218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55412 w 364258"/>
              <a:gd name="connsiteY1" fmla="*/ 427218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60072 w 364258"/>
              <a:gd name="connsiteY1" fmla="*/ 40980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60072 w 364258"/>
              <a:gd name="connsiteY1" fmla="*/ 40980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80415 w 364258"/>
              <a:gd name="connsiteY1" fmla="*/ 39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80415 w 364258"/>
              <a:gd name="connsiteY1" fmla="*/ 39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80415 w 364258"/>
              <a:gd name="connsiteY1" fmla="*/ 39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94115 w 364258"/>
              <a:gd name="connsiteY1" fmla="*/ 36430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94115 w 364258"/>
              <a:gd name="connsiteY1" fmla="*/ 36430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01080 w 364258"/>
              <a:gd name="connsiteY1" fmla="*/ 34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01080 w 364258"/>
              <a:gd name="connsiteY1" fmla="*/ 34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12105 w 364258"/>
              <a:gd name="connsiteY1" fmla="*/ 35575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12105 w 364258"/>
              <a:gd name="connsiteY1" fmla="*/ 35575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12105 w 364258"/>
              <a:gd name="connsiteY1" fmla="*/ 355751 h 844726"/>
              <a:gd name="connsiteX2" fmla="*/ 0 w 364258"/>
              <a:gd name="connsiteY2" fmla="*/ 844726 h 844726"/>
              <a:gd name="connsiteX0" fmla="*/ 353003 w 353003"/>
              <a:gd name="connsiteY0" fmla="*/ 0 h 838290"/>
              <a:gd name="connsiteX1" fmla="*/ 112105 w 353003"/>
              <a:gd name="connsiteY1" fmla="*/ 349315 h 838290"/>
              <a:gd name="connsiteX2" fmla="*/ 0 w 353003"/>
              <a:gd name="connsiteY2" fmla="*/ 838290 h 838290"/>
              <a:gd name="connsiteX0" fmla="*/ 364212 w 364212"/>
              <a:gd name="connsiteY0" fmla="*/ 0 h 840360"/>
              <a:gd name="connsiteX1" fmla="*/ 112105 w 364212"/>
              <a:gd name="connsiteY1" fmla="*/ 351385 h 840360"/>
              <a:gd name="connsiteX2" fmla="*/ 0 w 364212"/>
              <a:gd name="connsiteY2" fmla="*/ 840360 h 840360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0207 w 362045"/>
              <a:gd name="connsiteY1" fmla="*/ 41221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0239 w 362045"/>
              <a:gd name="connsiteY1" fmla="*/ 41558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0239 w 362045"/>
              <a:gd name="connsiteY1" fmla="*/ 41558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0239 w 362045"/>
              <a:gd name="connsiteY1" fmla="*/ 41558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3560 w 362045"/>
              <a:gd name="connsiteY1" fmla="*/ 41889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3633 w 362045"/>
              <a:gd name="connsiteY1" fmla="*/ 39904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3772 w 362045"/>
              <a:gd name="connsiteY1" fmla="*/ 38595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3772 w 362045"/>
              <a:gd name="connsiteY1" fmla="*/ 38595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504 w 362045"/>
              <a:gd name="connsiteY1" fmla="*/ 36326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504 w 362045"/>
              <a:gd name="connsiteY1" fmla="*/ 36326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1273 w 362045"/>
              <a:gd name="connsiteY1" fmla="*/ 33066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1273 w 362045"/>
              <a:gd name="connsiteY1" fmla="*/ 33066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7744 w 362045"/>
              <a:gd name="connsiteY1" fmla="*/ 34700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7744 w 362045"/>
              <a:gd name="connsiteY1" fmla="*/ 34700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7744 w 362045"/>
              <a:gd name="connsiteY1" fmla="*/ 34700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1254 w 362045"/>
              <a:gd name="connsiteY1" fmla="*/ 37666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585 w 362045"/>
              <a:gd name="connsiteY1" fmla="*/ 40004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585 w 362045"/>
              <a:gd name="connsiteY1" fmla="*/ 400044 h 846931"/>
              <a:gd name="connsiteX2" fmla="*/ 0 w 362045"/>
              <a:gd name="connsiteY2" fmla="*/ 846931 h 846931"/>
              <a:gd name="connsiteX0" fmla="*/ 378419 w 378419"/>
              <a:gd name="connsiteY0" fmla="*/ 0 h 862424"/>
              <a:gd name="connsiteX1" fmla="*/ 100585 w 378419"/>
              <a:gd name="connsiteY1" fmla="*/ 415537 h 862424"/>
              <a:gd name="connsiteX2" fmla="*/ 0 w 378419"/>
              <a:gd name="connsiteY2" fmla="*/ 862424 h 862424"/>
              <a:gd name="connsiteX0" fmla="*/ 378419 w 378419"/>
              <a:gd name="connsiteY0" fmla="*/ 0 h 862424"/>
              <a:gd name="connsiteX1" fmla="*/ 100585 w 378419"/>
              <a:gd name="connsiteY1" fmla="*/ 415537 h 862424"/>
              <a:gd name="connsiteX2" fmla="*/ 0 w 378419"/>
              <a:gd name="connsiteY2" fmla="*/ 862424 h 862424"/>
              <a:gd name="connsiteX0" fmla="*/ 378419 w 378419"/>
              <a:gd name="connsiteY0" fmla="*/ 44998 h 907422"/>
              <a:gd name="connsiteX1" fmla="*/ 100585 w 378419"/>
              <a:gd name="connsiteY1" fmla="*/ 460535 h 907422"/>
              <a:gd name="connsiteX2" fmla="*/ 0 w 378419"/>
              <a:gd name="connsiteY2" fmla="*/ 907422 h 907422"/>
              <a:gd name="connsiteX0" fmla="*/ 378419 w 378419"/>
              <a:gd name="connsiteY0" fmla="*/ 48777 h 911201"/>
              <a:gd name="connsiteX1" fmla="*/ 52465 w 378419"/>
              <a:gd name="connsiteY1" fmla="*/ 416866 h 911201"/>
              <a:gd name="connsiteX2" fmla="*/ 0 w 378419"/>
              <a:gd name="connsiteY2" fmla="*/ 911201 h 911201"/>
              <a:gd name="connsiteX0" fmla="*/ 378419 w 378419"/>
              <a:gd name="connsiteY0" fmla="*/ 52056 h 914480"/>
              <a:gd name="connsiteX1" fmla="*/ 52465 w 378419"/>
              <a:gd name="connsiteY1" fmla="*/ 420145 h 914480"/>
              <a:gd name="connsiteX2" fmla="*/ 0 w 378419"/>
              <a:gd name="connsiteY2" fmla="*/ 914480 h 914480"/>
              <a:gd name="connsiteX0" fmla="*/ 378419 w 378419"/>
              <a:gd name="connsiteY0" fmla="*/ 48778 h 911202"/>
              <a:gd name="connsiteX1" fmla="*/ 52465 w 378419"/>
              <a:gd name="connsiteY1" fmla="*/ 416867 h 911202"/>
              <a:gd name="connsiteX2" fmla="*/ 0 w 378419"/>
              <a:gd name="connsiteY2" fmla="*/ 911202 h 911202"/>
              <a:gd name="connsiteX0" fmla="*/ 378419 w 378419"/>
              <a:gd name="connsiteY0" fmla="*/ 51853 h 914277"/>
              <a:gd name="connsiteX1" fmla="*/ 41247 w 378419"/>
              <a:gd name="connsiteY1" fmla="*/ 386281 h 914277"/>
              <a:gd name="connsiteX2" fmla="*/ 0 w 378419"/>
              <a:gd name="connsiteY2" fmla="*/ 914277 h 914277"/>
              <a:gd name="connsiteX0" fmla="*/ 378419 w 378419"/>
              <a:gd name="connsiteY0" fmla="*/ 54835 h 917259"/>
              <a:gd name="connsiteX1" fmla="*/ 41247 w 378419"/>
              <a:gd name="connsiteY1" fmla="*/ 389263 h 917259"/>
              <a:gd name="connsiteX2" fmla="*/ 0 w 378419"/>
              <a:gd name="connsiteY2" fmla="*/ 917259 h 917259"/>
              <a:gd name="connsiteX0" fmla="*/ 378419 w 378419"/>
              <a:gd name="connsiteY0" fmla="*/ 50530 h 912954"/>
              <a:gd name="connsiteX1" fmla="*/ 41247 w 378419"/>
              <a:gd name="connsiteY1" fmla="*/ 384958 h 912954"/>
              <a:gd name="connsiteX2" fmla="*/ 0 w 378419"/>
              <a:gd name="connsiteY2" fmla="*/ 912954 h 912954"/>
              <a:gd name="connsiteX0" fmla="*/ 378419 w 378419"/>
              <a:gd name="connsiteY0" fmla="*/ 50530 h 912954"/>
              <a:gd name="connsiteX1" fmla="*/ 41247 w 378419"/>
              <a:gd name="connsiteY1" fmla="*/ 384958 h 912954"/>
              <a:gd name="connsiteX2" fmla="*/ 0 w 378419"/>
              <a:gd name="connsiteY2" fmla="*/ 912954 h 912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9" h="912954">
                <a:moveTo>
                  <a:pt x="378419" y="50530"/>
                </a:moveTo>
                <a:cubicBezTo>
                  <a:pt x="149454" y="-138966"/>
                  <a:pt x="46267" y="256298"/>
                  <a:pt x="41247" y="384958"/>
                </a:cubicBezTo>
                <a:cubicBezTo>
                  <a:pt x="36227" y="513618"/>
                  <a:pt x="177821" y="751802"/>
                  <a:pt x="0" y="912954"/>
                </a:cubicBezTo>
              </a:path>
            </a:pathLst>
          </a:custGeom>
          <a:noFill/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 rot="8018699">
            <a:off x="9464682" y="1201874"/>
            <a:ext cx="355754" cy="896149"/>
          </a:xfrm>
          <a:custGeom>
            <a:avLst/>
            <a:gdLst>
              <a:gd name="connsiteX0" fmla="*/ 397844 w 397844"/>
              <a:gd name="connsiteY0" fmla="*/ 0 h 838200"/>
              <a:gd name="connsiteX1" fmla="*/ 188294 w 397844"/>
              <a:gd name="connsiteY1" fmla="*/ 152400 h 838200"/>
              <a:gd name="connsiteX2" fmla="*/ 7319 w 397844"/>
              <a:gd name="connsiteY2" fmla="*/ 442913 h 838200"/>
              <a:gd name="connsiteX3" fmla="*/ 35894 w 397844"/>
              <a:gd name="connsiteY3" fmla="*/ 838200 h 838200"/>
              <a:gd name="connsiteX0" fmla="*/ 396325 w 396325"/>
              <a:gd name="connsiteY0" fmla="*/ 0 h 838200"/>
              <a:gd name="connsiteX1" fmla="*/ 162963 w 396325"/>
              <a:gd name="connsiteY1" fmla="*/ 157163 h 838200"/>
              <a:gd name="connsiteX2" fmla="*/ 5800 w 396325"/>
              <a:gd name="connsiteY2" fmla="*/ 442913 h 838200"/>
              <a:gd name="connsiteX3" fmla="*/ 34375 w 396325"/>
              <a:gd name="connsiteY3" fmla="*/ 838200 h 838200"/>
              <a:gd name="connsiteX0" fmla="*/ 376240 w 376240"/>
              <a:gd name="connsiteY0" fmla="*/ 0 h 838200"/>
              <a:gd name="connsiteX1" fmla="*/ 142878 w 376240"/>
              <a:gd name="connsiteY1" fmla="*/ 157163 h 838200"/>
              <a:gd name="connsiteX2" fmla="*/ 9528 w 376240"/>
              <a:gd name="connsiteY2" fmla="*/ 442913 h 838200"/>
              <a:gd name="connsiteX3" fmla="*/ 14290 w 376240"/>
              <a:gd name="connsiteY3" fmla="*/ 838200 h 838200"/>
              <a:gd name="connsiteX0" fmla="*/ 378002 w 378002"/>
              <a:gd name="connsiteY0" fmla="*/ 0 h 838200"/>
              <a:gd name="connsiteX1" fmla="*/ 168452 w 378002"/>
              <a:gd name="connsiteY1" fmla="*/ 171450 h 838200"/>
              <a:gd name="connsiteX2" fmla="*/ 11290 w 378002"/>
              <a:gd name="connsiteY2" fmla="*/ 442913 h 838200"/>
              <a:gd name="connsiteX3" fmla="*/ 16052 w 378002"/>
              <a:gd name="connsiteY3" fmla="*/ 838200 h 838200"/>
              <a:gd name="connsiteX0" fmla="*/ 368798 w 368798"/>
              <a:gd name="connsiteY0" fmla="*/ 0 h 838200"/>
              <a:gd name="connsiteX1" fmla="*/ 159248 w 368798"/>
              <a:gd name="connsiteY1" fmla="*/ 171450 h 838200"/>
              <a:gd name="connsiteX2" fmla="*/ 16374 w 368798"/>
              <a:gd name="connsiteY2" fmla="*/ 452438 h 838200"/>
              <a:gd name="connsiteX3" fmla="*/ 6848 w 368798"/>
              <a:gd name="connsiteY3" fmla="*/ 838200 h 838200"/>
              <a:gd name="connsiteX0" fmla="*/ 374529 w 374529"/>
              <a:gd name="connsiteY0" fmla="*/ 0 h 838200"/>
              <a:gd name="connsiteX1" fmla="*/ 164979 w 374529"/>
              <a:gd name="connsiteY1" fmla="*/ 171450 h 838200"/>
              <a:gd name="connsiteX2" fmla="*/ 22105 w 374529"/>
              <a:gd name="connsiteY2" fmla="*/ 452438 h 838200"/>
              <a:gd name="connsiteX3" fmla="*/ 12579 w 374529"/>
              <a:gd name="connsiteY3" fmla="*/ 838200 h 838200"/>
              <a:gd name="connsiteX0" fmla="*/ 374529 w 374529"/>
              <a:gd name="connsiteY0" fmla="*/ 0 h 838200"/>
              <a:gd name="connsiteX1" fmla="*/ 22105 w 374529"/>
              <a:gd name="connsiteY1" fmla="*/ 452438 h 838200"/>
              <a:gd name="connsiteX2" fmla="*/ 12579 w 374529"/>
              <a:gd name="connsiteY2" fmla="*/ 838200 h 838200"/>
              <a:gd name="connsiteX0" fmla="*/ 367241 w 367241"/>
              <a:gd name="connsiteY0" fmla="*/ 0 h 838200"/>
              <a:gd name="connsiteX1" fmla="*/ 51397 w 367241"/>
              <a:gd name="connsiteY1" fmla="*/ 378585 h 838200"/>
              <a:gd name="connsiteX2" fmla="*/ 5291 w 367241"/>
              <a:gd name="connsiteY2" fmla="*/ 838200 h 838200"/>
              <a:gd name="connsiteX0" fmla="*/ 361950 w 361950"/>
              <a:gd name="connsiteY0" fmla="*/ 0 h 838200"/>
              <a:gd name="connsiteX1" fmla="*/ 46106 w 361950"/>
              <a:gd name="connsiteY1" fmla="*/ 378585 h 838200"/>
              <a:gd name="connsiteX2" fmla="*/ 0 w 361950"/>
              <a:gd name="connsiteY2" fmla="*/ 838200 h 838200"/>
              <a:gd name="connsiteX0" fmla="*/ 361950 w 361950"/>
              <a:gd name="connsiteY0" fmla="*/ 0 h 838200"/>
              <a:gd name="connsiteX1" fmla="*/ 46106 w 361950"/>
              <a:gd name="connsiteY1" fmla="*/ 378585 h 838200"/>
              <a:gd name="connsiteX2" fmla="*/ 0 w 361950"/>
              <a:gd name="connsiteY2" fmla="*/ 838200 h 838200"/>
              <a:gd name="connsiteX0" fmla="*/ 361950 w 361950"/>
              <a:gd name="connsiteY0" fmla="*/ 0 h 838200"/>
              <a:gd name="connsiteX1" fmla="*/ 46106 w 361950"/>
              <a:gd name="connsiteY1" fmla="*/ 378585 h 838200"/>
              <a:gd name="connsiteX2" fmla="*/ 0 w 361950"/>
              <a:gd name="connsiteY2" fmla="*/ 838200 h 838200"/>
              <a:gd name="connsiteX0" fmla="*/ 353094 w 353094"/>
              <a:gd name="connsiteY0" fmla="*/ 0 h 847022"/>
              <a:gd name="connsiteX1" fmla="*/ 46106 w 353094"/>
              <a:gd name="connsiteY1" fmla="*/ 387407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46106 w 353094"/>
              <a:gd name="connsiteY1" fmla="*/ 387407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0 w 353094"/>
              <a:gd name="connsiteY1" fmla="*/ 847022 h 847022"/>
              <a:gd name="connsiteX0" fmla="*/ 353094 w 353094"/>
              <a:gd name="connsiteY0" fmla="*/ 0 h 847022"/>
              <a:gd name="connsiteX1" fmla="*/ 164919 w 353094"/>
              <a:gd name="connsiteY1" fmla="*/ 441530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64258 w 364258"/>
              <a:gd name="connsiteY0" fmla="*/ 0 h 844726"/>
              <a:gd name="connsiteX1" fmla="*/ 76124 w 364258"/>
              <a:gd name="connsiteY1" fmla="*/ 37285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76124 w 364258"/>
              <a:gd name="connsiteY1" fmla="*/ 37285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55412 w 364258"/>
              <a:gd name="connsiteY1" fmla="*/ 427218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55412 w 364258"/>
              <a:gd name="connsiteY1" fmla="*/ 427218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55412 w 364258"/>
              <a:gd name="connsiteY1" fmla="*/ 427218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60072 w 364258"/>
              <a:gd name="connsiteY1" fmla="*/ 40980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60072 w 364258"/>
              <a:gd name="connsiteY1" fmla="*/ 40980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80415 w 364258"/>
              <a:gd name="connsiteY1" fmla="*/ 39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80415 w 364258"/>
              <a:gd name="connsiteY1" fmla="*/ 39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80415 w 364258"/>
              <a:gd name="connsiteY1" fmla="*/ 39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94115 w 364258"/>
              <a:gd name="connsiteY1" fmla="*/ 36430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94115 w 364258"/>
              <a:gd name="connsiteY1" fmla="*/ 36430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01080 w 364258"/>
              <a:gd name="connsiteY1" fmla="*/ 34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01080 w 364258"/>
              <a:gd name="connsiteY1" fmla="*/ 34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12105 w 364258"/>
              <a:gd name="connsiteY1" fmla="*/ 35575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12105 w 364258"/>
              <a:gd name="connsiteY1" fmla="*/ 35575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12105 w 364258"/>
              <a:gd name="connsiteY1" fmla="*/ 355751 h 844726"/>
              <a:gd name="connsiteX2" fmla="*/ 0 w 364258"/>
              <a:gd name="connsiteY2" fmla="*/ 844726 h 844726"/>
              <a:gd name="connsiteX0" fmla="*/ 353003 w 353003"/>
              <a:gd name="connsiteY0" fmla="*/ 0 h 838290"/>
              <a:gd name="connsiteX1" fmla="*/ 112105 w 353003"/>
              <a:gd name="connsiteY1" fmla="*/ 349315 h 838290"/>
              <a:gd name="connsiteX2" fmla="*/ 0 w 353003"/>
              <a:gd name="connsiteY2" fmla="*/ 838290 h 838290"/>
              <a:gd name="connsiteX0" fmla="*/ 364212 w 364212"/>
              <a:gd name="connsiteY0" fmla="*/ 0 h 840360"/>
              <a:gd name="connsiteX1" fmla="*/ 112105 w 364212"/>
              <a:gd name="connsiteY1" fmla="*/ 351385 h 840360"/>
              <a:gd name="connsiteX2" fmla="*/ 0 w 364212"/>
              <a:gd name="connsiteY2" fmla="*/ 840360 h 840360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0207 w 362045"/>
              <a:gd name="connsiteY1" fmla="*/ 41221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0239 w 362045"/>
              <a:gd name="connsiteY1" fmla="*/ 41558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0239 w 362045"/>
              <a:gd name="connsiteY1" fmla="*/ 41558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0239 w 362045"/>
              <a:gd name="connsiteY1" fmla="*/ 41558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3560 w 362045"/>
              <a:gd name="connsiteY1" fmla="*/ 41889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3633 w 362045"/>
              <a:gd name="connsiteY1" fmla="*/ 39904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3772 w 362045"/>
              <a:gd name="connsiteY1" fmla="*/ 38595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3772 w 362045"/>
              <a:gd name="connsiteY1" fmla="*/ 38595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504 w 362045"/>
              <a:gd name="connsiteY1" fmla="*/ 36326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504 w 362045"/>
              <a:gd name="connsiteY1" fmla="*/ 36326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1273 w 362045"/>
              <a:gd name="connsiteY1" fmla="*/ 33066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1273 w 362045"/>
              <a:gd name="connsiteY1" fmla="*/ 33066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7744 w 362045"/>
              <a:gd name="connsiteY1" fmla="*/ 34700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7744 w 362045"/>
              <a:gd name="connsiteY1" fmla="*/ 34700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7744 w 362045"/>
              <a:gd name="connsiteY1" fmla="*/ 34700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1254 w 362045"/>
              <a:gd name="connsiteY1" fmla="*/ 37666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585 w 362045"/>
              <a:gd name="connsiteY1" fmla="*/ 40004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585 w 362045"/>
              <a:gd name="connsiteY1" fmla="*/ 40004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585 w 362045"/>
              <a:gd name="connsiteY1" fmla="*/ 40004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585 w 362045"/>
              <a:gd name="connsiteY1" fmla="*/ 400044 h 846931"/>
              <a:gd name="connsiteX2" fmla="*/ 0 w 362045"/>
              <a:gd name="connsiteY2" fmla="*/ 846931 h 846931"/>
              <a:gd name="connsiteX0" fmla="*/ 362045 w 362045"/>
              <a:gd name="connsiteY0" fmla="*/ 44509 h 891440"/>
              <a:gd name="connsiteX1" fmla="*/ 100585 w 362045"/>
              <a:gd name="connsiteY1" fmla="*/ 444553 h 891440"/>
              <a:gd name="connsiteX2" fmla="*/ 0 w 362045"/>
              <a:gd name="connsiteY2" fmla="*/ 891440 h 891440"/>
              <a:gd name="connsiteX0" fmla="*/ 362045 w 362045"/>
              <a:gd name="connsiteY0" fmla="*/ 47980 h 894911"/>
              <a:gd name="connsiteX1" fmla="*/ 71918 w 362045"/>
              <a:gd name="connsiteY1" fmla="*/ 404689 h 894911"/>
              <a:gd name="connsiteX2" fmla="*/ 0 w 362045"/>
              <a:gd name="connsiteY2" fmla="*/ 894911 h 894911"/>
              <a:gd name="connsiteX0" fmla="*/ 362045 w 362045"/>
              <a:gd name="connsiteY0" fmla="*/ 47980 h 894911"/>
              <a:gd name="connsiteX1" fmla="*/ 71918 w 362045"/>
              <a:gd name="connsiteY1" fmla="*/ 404689 h 894911"/>
              <a:gd name="connsiteX2" fmla="*/ 0 w 362045"/>
              <a:gd name="connsiteY2" fmla="*/ 894911 h 894911"/>
              <a:gd name="connsiteX0" fmla="*/ 362045 w 362045"/>
              <a:gd name="connsiteY0" fmla="*/ 49728 h 896659"/>
              <a:gd name="connsiteX1" fmla="*/ 71918 w 362045"/>
              <a:gd name="connsiteY1" fmla="*/ 406437 h 896659"/>
              <a:gd name="connsiteX2" fmla="*/ 0 w 362045"/>
              <a:gd name="connsiteY2" fmla="*/ 896659 h 896659"/>
              <a:gd name="connsiteX0" fmla="*/ 362045 w 362045"/>
              <a:gd name="connsiteY0" fmla="*/ 49576 h 896507"/>
              <a:gd name="connsiteX1" fmla="*/ 46738 w 362045"/>
              <a:gd name="connsiteY1" fmla="*/ 407945 h 896507"/>
              <a:gd name="connsiteX2" fmla="*/ 0 w 362045"/>
              <a:gd name="connsiteY2" fmla="*/ 896507 h 896507"/>
              <a:gd name="connsiteX0" fmla="*/ 362045 w 362045"/>
              <a:gd name="connsiteY0" fmla="*/ 49251 h 896182"/>
              <a:gd name="connsiteX1" fmla="*/ 46738 w 362045"/>
              <a:gd name="connsiteY1" fmla="*/ 407620 h 896182"/>
              <a:gd name="connsiteX2" fmla="*/ 0 w 362045"/>
              <a:gd name="connsiteY2" fmla="*/ 896182 h 89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045" h="896182">
                <a:moveTo>
                  <a:pt x="362045" y="49251"/>
                </a:moveTo>
                <a:cubicBezTo>
                  <a:pt x="184308" y="-137192"/>
                  <a:pt x="26508" y="254940"/>
                  <a:pt x="46738" y="407620"/>
                </a:cubicBezTo>
                <a:cubicBezTo>
                  <a:pt x="66968" y="560300"/>
                  <a:pt x="163503" y="761588"/>
                  <a:pt x="0" y="896182"/>
                </a:cubicBezTo>
              </a:path>
            </a:pathLst>
          </a:custGeom>
          <a:noFill/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 rot="5400000">
            <a:off x="6075496" y="1411598"/>
            <a:ext cx="465026" cy="846900"/>
          </a:xfrm>
          <a:custGeom>
            <a:avLst/>
            <a:gdLst>
              <a:gd name="connsiteX0" fmla="*/ 397844 w 397844"/>
              <a:gd name="connsiteY0" fmla="*/ 0 h 838200"/>
              <a:gd name="connsiteX1" fmla="*/ 188294 w 397844"/>
              <a:gd name="connsiteY1" fmla="*/ 152400 h 838200"/>
              <a:gd name="connsiteX2" fmla="*/ 7319 w 397844"/>
              <a:gd name="connsiteY2" fmla="*/ 442913 h 838200"/>
              <a:gd name="connsiteX3" fmla="*/ 35894 w 397844"/>
              <a:gd name="connsiteY3" fmla="*/ 838200 h 838200"/>
              <a:gd name="connsiteX0" fmla="*/ 396325 w 396325"/>
              <a:gd name="connsiteY0" fmla="*/ 0 h 838200"/>
              <a:gd name="connsiteX1" fmla="*/ 162963 w 396325"/>
              <a:gd name="connsiteY1" fmla="*/ 157163 h 838200"/>
              <a:gd name="connsiteX2" fmla="*/ 5800 w 396325"/>
              <a:gd name="connsiteY2" fmla="*/ 442913 h 838200"/>
              <a:gd name="connsiteX3" fmla="*/ 34375 w 396325"/>
              <a:gd name="connsiteY3" fmla="*/ 838200 h 838200"/>
              <a:gd name="connsiteX0" fmla="*/ 376240 w 376240"/>
              <a:gd name="connsiteY0" fmla="*/ 0 h 838200"/>
              <a:gd name="connsiteX1" fmla="*/ 142878 w 376240"/>
              <a:gd name="connsiteY1" fmla="*/ 157163 h 838200"/>
              <a:gd name="connsiteX2" fmla="*/ 9528 w 376240"/>
              <a:gd name="connsiteY2" fmla="*/ 442913 h 838200"/>
              <a:gd name="connsiteX3" fmla="*/ 14290 w 376240"/>
              <a:gd name="connsiteY3" fmla="*/ 838200 h 838200"/>
              <a:gd name="connsiteX0" fmla="*/ 378002 w 378002"/>
              <a:gd name="connsiteY0" fmla="*/ 0 h 838200"/>
              <a:gd name="connsiteX1" fmla="*/ 168452 w 378002"/>
              <a:gd name="connsiteY1" fmla="*/ 171450 h 838200"/>
              <a:gd name="connsiteX2" fmla="*/ 11290 w 378002"/>
              <a:gd name="connsiteY2" fmla="*/ 442913 h 838200"/>
              <a:gd name="connsiteX3" fmla="*/ 16052 w 378002"/>
              <a:gd name="connsiteY3" fmla="*/ 838200 h 838200"/>
              <a:gd name="connsiteX0" fmla="*/ 368798 w 368798"/>
              <a:gd name="connsiteY0" fmla="*/ 0 h 838200"/>
              <a:gd name="connsiteX1" fmla="*/ 159248 w 368798"/>
              <a:gd name="connsiteY1" fmla="*/ 171450 h 838200"/>
              <a:gd name="connsiteX2" fmla="*/ 16374 w 368798"/>
              <a:gd name="connsiteY2" fmla="*/ 452438 h 838200"/>
              <a:gd name="connsiteX3" fmla="*/ 6848 w 368798"/>
              <a:gd name="connsiteY3" fmla="*/ 838200 h 838200"/>
              <a:gd name="connsiteX0" fmla="*/ 374529 w 374529"/>
              <a:gd name="connsiteY0" fmla="*/ 0 h 838200"/>
              <a:gd name="connsiteX1" fmla="*/ 164979 w 374529"/>
              <a:gd name="connsiteY1" fmla="*/ 171450 h 838200"/>
              <a:gd name="connsiteX2" fmla="*/ 22105 w 374529"/>
              <a:gd name="connsiteY2" fmla="*/ 452438 h 838200"/>
              <a:gd name="connsiteX3" fmla="*/ 12579 w 374529"/>
              <a:gd name="connsiteY3" fmla="*/ 838200 h 838200"/>
              <a:gd name="connsiteX0" fmla="*/ 374529 w 374529"/>
              <a:gd name="connsiteY0" fmla="*/ 0 h 838200"/>
              <a:gd name="connsiteX1" fmla="*/ 22105 w 374529"/>
              <a:gd name="connsiteY1" fmla="*/ 452438 h 838200"/>
              <a:gd name="connsiteX2" fmla="*/ 12579 w 374529"/>
              <a:gd name="connsiteY2" fmla="*/ 838200 h 838200"/>
              <a:gd name="connsiteX0" fmla="*/ 367241 w 367241"/>
              <a:gd name="connsiteY0" fmla="*/ 0 h 838200"/>
              <a:gd name="connsiteX1" fmla="*/ 51397 w 367241"/>
              <a:gd name="connsiteY1" fmla="*/ 378585 h 838200"/>
              <a:gd name="connsiteX2" fmla="*/ 5291 w 367241"/>
              <a:gd name="connsiteY2" fmla="*/ 838200 h 838200"/>
              <a:gd name="connsiteX0" fmla="*/ 361950 w 361950"/>
              <a:gd name="connsiteY0" fmla="*/ 0 h 838200"/>
              <a:gd name="connsiteX1" fmla="*/ 46106 w 361950"/>
              <a:gd name="connsiteY1" fmla="*/ 378585 h 838200"/>
              <a:gd name="connsiteX2" fmla="*/ 0 w 361950"/>
              <a:gd name="connsiteY2" fmla="*/ 838200 h 838200"/>
              <a:gd name="connsiteX0" fmla="*/ 361950 w 361950"/>
              <a:gd name="connsiteY0" fmla="*/ 0 h 838200"/>
              <a:gd name="connsiteX1" fmla="*/ 46106 w 361950"/>
              <a:gd name="connsiteY1" fmla="*/ 378585 h 838200"/>
              <a:gd name="connsiteX2" fmla="*/ 0 w 361950"/>
              <a:gd name="connsiteY2" fmla="*/ 838200 h 838200"/>
              <a:gd name="connsiteX0" fmla="*/ 361950 w 361950"/>
              <a:gd name="connsiteY0" fmla="*/ 0 h 838200"/>
              <a:gd name="connsiteX1" fmla="*/ 46106 w 361950"/>
              <a:gd name="connsiteY1" fmla="*/ 378585 h 838200"/>
              <a:gd name="connsiteX2" fmla="*/ 0 w 361950"/>
              <a:gd name="connsiteY2" fmla="*/ 838200 h 838200"/>
              <a:gd name="connsiteX0" fmla="*/ 353094 w 353094"/>
              <a:gd name="connsiteY0" fmla="*/ 0 h 847022"/>
              <a:gd name="connsiteX1" fmla="*/ 46106 w 353094"/>
              <a:gd name="connsiteY1" fmla="*/ 387407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46106 w 353094"/>
              <a:gd name="connsiteY1" fmla="*/ 387407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0 w 353094"/>
              <a:gd name="connsiteY1" fmla="*/ 847022 h 847022"/>
              <a:gd name="connsiteX0" fmla="*/ 353094 w 353094"/>
              <a:gd name="connsiteY0" fmla="*/ 0 h 847022"/>
              <a:gd name="connsiteX1" fmla="*/ 164919 w 353094"/>
              <a:gd name="connsiteY1" fmla="*/ 441530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64258 w 364258"/>
              <a:gd name="connsiteY0" fmla="*/ 0 h 844726"/>
              <a:gd name="connsiteX1" fmla="*/ 76124 w 364258"/>
              <a:gd name="connsiteY1" fmla="*/ 37285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76124 w 364258"/>
              <a:gd name="connsiteY1" fmla="*/ 37285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55412 w 364258"/>
              <a:gd name="connsiteY1" fmla="*/ 427218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55412 w 364258"/>
              <a:gd name="connsiteY1" fmla="*/ 427218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55412 w 364258"/>
              <a:gd name="connsiteY1" fmla="*/ 427218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60072 w 364258"/>
              <a:gd name="connsiteY1" fmla="*/ 40980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60072 w 364258"/>
              <a:gd name="connsiteY1" fmla="*/ 40980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80415 w 364258"/>
              <a:gd name="connsiteY1" fmla="*/ 39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80415 w 364258"/>
              <a:gd name="connsiteY1" fmla="*/ 39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80415 w 364258"/>
              <a:gd name="connsiteY1" fmla="*/ 39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94115 w 364258"/>
              <a:gd name="connsiteY1" fmla="*/ 36430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94115 w 364258"/>
              <a:gd name="connsiteY1" fmla="*/ 36430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01080 w 364258"/>
              <a:gd name="connsiteY1" fmla="*/ 34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01080 w 364258"/>
              <a:gd name="connsiteY1" fmla="*/ 34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12105 w 364258"/>
              <a:gd name="connsiteY1" fmla="*/ 35575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12105 w 364258"/>
              <a:gd name="connsiteY1" fmla="*/ 35575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12105 w 364258"/>
              <a:gd name="connsiteY1" fmla="*/ 355751 h 844726"/>
              <a:gd name="connsiteX2" fmla="*/ 0 w 364258"/>
              <a:gd name="connsiteY2" fmla="*/ 844726 h 844726"/>
              <a:gd name="connsiteX0" fmla="*/ 353003 w 353003"/>
              <a:gd name="connsiteY0" fmla="*/ 0 h 838290"/>
              <a:gd name="connsiteX1" fmla="*/ 112105 w 353003"/>
              <a:gd name="connsiteY1" fmla="*/ 349315 h 838290"/>
              <a:gd name="connsiteX2" fmla="*/ 0 w 353003"/>
              <a:gd name="connsiteY2" fmla="*/ 838290 h 838290"/>
              <a:gd name="connsiteX0" fmla="*/ 364212 w 364212"/>
              <a:gd name="connsiteY0" fmla="*/ 0 h 840360"/>
              <a:gd name="connsiteX1" fmla="*/ 112105 w 364212"/>
              <a:gd name="connsiteY1" fmla="*/ 351385 h 840360"/>
              <a:gd name="connsiteX2" fmla="*/ 0 w 364212"/>
              <a:gd name="connsiteY2" fmla="*/ 840360 h 840360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0207 w 362045"/>
              <a:gd name="connsiteY1" fmla="*/ 41221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0239 w 362045"/>
              <a:gd name="connsiteY1" fmla="*/ 41558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0239 w 362045"/>
              <a:gd name="connsiteY1" fmla="*/ 41558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0239 w 362045"/>
              <a:gd name="connsiteY1" fmla="*/ 41558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3560 w 362045"/>
              <a:gd name="connsiteY1" fmla="*/ 41889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3633 w 362045"/>
              <a:gd name="connsiteY1" fmla="*/ 39904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3772 w 362045"/>
              <a:gd name="connsiteY1" fmla="*/ 38595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3772 w 362045"/>
              <a:gd name="connsiteY1" fmla="*/ 38595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504 w 362045"/>
              <a:gd name="connsiteY1" fmla="*/ 36326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504 w 362045"/>
              <a:gd name="connsiteY1" fmla="*/ 36326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1273 w 362045"/>
              <a:gd name="connsiteY1" fmla="*/ 33066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1273 w 362045"/>
              <a:gd name="connsiteY1" fmla="*/ 33066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7744 w 362045"/>
              <a:gd name="connsiteY1" fmla="*/ 34700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7744 w 362045"/>
              <a:gd name="connsiteY1" fmla="*/ 34700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7744 w 362045"/>
              <a:gd name="connsiteY1" fmla="*/ 34700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1254 w 362045"/>
              <a:gd name="connsiteY1" fmla="*/ 37666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585 w 362045"/>
              <a:gd name="connsiteY1" fmla="*/ 400044 h 846931"/>
              <a:gd name="connsiteX2" fmla="*/ 0 w 362045"/>
              <a:gd name="connsiteY2" fmla="*/ 846931 h 846931"/>
              <a:gd name="connsiteX0" fmla="*/ 362061 w 362061"/>
              <a:gd name="connsiteY0" fmla="*/ 0 h 846931"/>
              <a:gd name="connsiteX1" fmla="*/ 100601 w 362061"/>
              <a:gd name="connsiteY1" fmla="*/ 400044 h 846931"/>
              <a:gd name="connsiteX2" fmla="*/ 16 w 362061"/>
              <a:gd name="connsiteY2" fmla="*/ 846931 h 846931"/>
              <a:gd name="connsiteX0" fmla="*/ 362061 w 362061"/>
              <a:gd name="connsiteY0" fmla="*/ 0 h 846931"/>
              <a:gd name="connsiteX1" fmla="*/ 100601 w 362061"/>
              <a:gd name="connsiteY1" fmla="*/ 400044 h 846931"/>
              <a:gd name="connsiteX2" fmla="*/ 16 w 362061"/>
              <a:gd name="connsiteY2" fmla="*/ 846931 h 846931"/>
              <a:gd name="connsiteX0" fmla="*/ 362064 w 362064"/>
              <a:gd name="connsiteY0" fmla="*/ 0 h 846931"/>
              <a:gd name="connsiteX1" fmla="*/ 90911 w 362064"/>
              <a:gd name="connsiteY1" fmla="*/ 390518 h 846931"/>
              <a:gd name="connsiteX2" fmla="*/ 19 w 362064"/>
              <a:gd name="connsiteY2" fmla="*/ 846931 h 846931"/>
              <a:gd name="connsiteX0" fmla="*/ 362068 w 362068"/>
              <a:gd name="connsiteY0" fmla="*/ 0 h 846931"/>
              <a:gd name="connsiteX1" fmla="*/ 90915 w 362068"/>
              <a:gd name="connsiteY1" fmla="*/ 390518 h 846931"/>
              <a:gd name="connsiteX2" fmla="*/ 23 w 362068"/>
              <a:gd name="connsiteY2" fmla="*/ 846931 h 846931"/>
              <a:gd name="connsiteX0" fmla="*/ 439962 w 439962"/>
              <a:gd name="connsiteY0" fmla="*/ 0 h 846931"/>
              <a:gd name="connsiteX1" fmla="*/ 168809 w 439962"/>
              <a:gd name="connsiteY1" fmla="*/ 390518 h 846931"/>
              <a:gd name="connsiteX2" fmla="*/ 77917 w 439962"/>
              <a:gd name="connsiteY2" fmla="*/ 846931 h 846931"/>
              <a:gd name="connsiteX0" fmla="*/ 439962 w 443549"/>
              <a:gd name="connsiteY0" fmla="*/ 0 h 846931"/>
              <a:gd name="connsiteX1" fmla="*/ 168809 w 443549"/>
              <a:gd name="connsiteY1" fmla="*/ 390518 h 846931"/>
              <a:gd name="connsiteX2" fmla="*/ 77917 w 443549"/>
              <a:gd name="connsiteY2" fmla="*/ 846931 h 846931"/>
              <a:gd name="connsiteX0" fmla="*/ 453410 w 456997"/>
              <a:gd name="connsiteY0" fmla="*/ 0 h 846931"/>
              <a:gd name="connsiteX1" fmla="*/ 182257 w 456997"/>
              <a:gd name="connsiteY1" fmla="*/ 390518 h 846931"/>
              <a:gd name="connsiteX2" fmla="*/ 91365 w 456997"/>
              <a:gd name="connsiteY2" fmla="*/ 846931 h 846931"/>
              <a:gd name="connsiteX0" fmla="*/ 453410 w 458085"/>
              <a:gd name="connsiteY0" fmla="*/ 0 h 846931"/>
              <a:gd name="connsiteX1" fmla="*/ 182257 w 458085"/>
              <a:gd name="connsiteY1" fmla="*/ 390518 h 846931"/>
              <a:gd name="connsiteX2" fmla="*/ 91365 w 458085"/>
              <a:gd name="connsiteY2" fmla="*/ 846931 h 846931"/>
              <a:gd name="connsiteX0" fmla="*/ 466572 w 470446"/>
              <a:gd name="connsiteY0" fmla="*/ 0 h 846931"/>
              <a:gd name="connsiteX1" fmla="*/ 150183 w 470446"/>
              <a:gd name="connsiteY1" fmla="*/ 368292 h 846931"/>
              <a:gd name="connsiteX2" fmla="*/ 104527 w 470446"/>
              <a:gd name="connsiteY2" fmla="*/ 846931 h 846931"/>
              <a:gd name="connsiteX0" fmla="*/ 469231 w 473249"/>
              <a:gd name="connsiteY0" fmla="*/ 0 h 846931"/>
              <a:gd name="connsiteX1" fmla="*/ 152842 w 473249"/>
              <a:gd name="connsiteY1" fmla="*/ 368292 h 846931"/>
              <a:gd name="connsiteX2" fmla="*/ 107186 w 473249"/>
              <a:gd name="connsiteY2" fmla="*/ 846931 h 84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249" h="846931">
                <a:moveTo>
                  <a:pt x="469231" y="0"/>
                </a:moveTo>
                <a:cubicBezTo>
                  <a:pt x="505874" y="307853"/>
                  <a:pt x="283290" y="232864"/>
                  <a:pt x="152842" y="368292"/>
                </a:cubicBezTo>
                <a:cubicBezTo>
                  <a:pt x="22394" y="503720"/>
                  <a:pt x="-91028" y="841911"/>
                  <a:pt x="107186" y="846931"/>
                </a:cubicBezTo>
              </a:path>
            </a:pathLst>
          </a:custGeom>
          <a:noFill/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任意多边形 64"/>
          <p:cNvSpPr/>
          <p:nvPr/>
        </p:nvSpPr>
        <p:spPr>
          <a:xfrm>
            <a:off x="5430616" y="1223630"/>
            <a:ext cx="446456" cy="846903"/>
          </a:xfrm>
          <a:custGeom>
            <a:avLst/>
            <a:gdLst>
              <a:gd name="connsiteX0" fmla="*/ 397844 w 397844"/>
              <a:gd name="connsiteY0" fmla="*/ 0 h 838200"/>
              <a:gd name="connsiteX1" fmla="*/ 188294 w 397844"/>
              <a:gd name="connsiteY1" fmla="*/ 152400 h 838200"/>
              <a:gd name="connsiteX2" fmla="*/ 7319 w 397844"/>
              <a:gd name="connsiteY2" fmla="*/ 442913 h 838200"/>
              <a:gd name="connsiteX3" fmla="*/ 35894 w 397844"/>
              <a:gd name="connsiteY3" fmla="*/ 838200 h 838200"/>
              <a:gd name="connsiteX0" fmla="*/ 396325 w 396325"/>
              <a:gd name="connsiteY0" fmla="*/ 0 h 838200"/>
              <a:gd name="connsiteX1" fmla="*/ 162963 w 396325"/>
              <a:gd name="connsiteY1" fmla="*/ 157163 h 838200"/>
              <a:gd name="connsiteX2" fmla="*/ 5800 w 396325"/>
              <a:gd name="connsiteY2" fmla="*/ 442913 h 838200"/>
              <a:gd name="connsiteX3" fmla="*/ 34375 w 396325"/>
              <a:gd name="connsiteY3" fmla="*/ 838200 h 838200"/>
              <a:gd name="connsiteX0" fmla="*/ 376240 w 376240"/>
              <a:gd name="connsiteY0" fmla="*/ 0 h 838200"/>
              <a:gd name="connsiteX1" fmla="*/ 142878 w 376240"/>
              <a:gd name="connsiteY1" fmla="*/ 157163 h 838200"/>
              <a:gd name="connsiteX2" fmla="*/ 9528 w 376240"/>
              <a:gd name="connsiteY2" fmla="*/ 442913 h 838200"/>
              <a:gd name="connsiteX3" fmla="*/ 14290 w 376240"/>
              <a:gd name="connsiteY3" fmla="*/ 838200 h 838200"/>
              <a:gd name="connsiteX0" fmla="*/ 378002 w 378002"/>
              <a:gd name="connsiteY0" fmla="*/ 0 h 838200"/>
              <a:gd name="connsiteX1" fmla="*/ 168452 w 378002"/>
              <a:gd name="connsiteY1" fmla="*/ 171450 h 838200"/>
              <a:gd name="connsiteX2" fmla="*/ 11290 w 378002"/>
              <a:gd name="connsiteY2" fmla="*/ 442913 h 838200"/>
              <a:gd name="connsiteX3" fmla="*/ 16052 w 378002"/>
              <a:gd name="connsiteY3" fmla="*/ 838200 h 838200"/>
              <a:gd name="connsiteX0" fmla="*/ 368798 w 368798"/>
              <a:gd name="connsiteY0" fmla="*/ 0 h 838200"/>
              <a:gd name="connsiteX1" fmla="*/ 159248 w 368798"/>
              <a:gd name="connsiteY1" fmla="*/ 171450 h 838200"/>
              <a:gd name="connsiteX2" fmla="*/ 16374 w 368798"/>
              <a:gd name="connsiteY2" fmla="*/ 452438 h 838200"/>
              <a:gd name="connsiteX3" fmla="*/ 6848 w 368798"/>
              <a:gd name="connsiteY3" fmla="*/ 838200 h 838200"/>
              <a:gd name="connsiteX0" fmla="*/ 374529 w 374529"/>
              <a:gd name="connsiteY0" fmla="*/ 0 h 838200"/>
              <a:gd name="connsiteX1" fmla="*/ 164979 w 374529"/>
              <a:gd name="connsiteY1" fmla="*/ 171450 h 838200"/>
              <a:gd name="connsiteX2" fmla="*/ 22105 w 374529"/>
              <a:gd name="connsiteY2" fmla="*/ 452438 h 838200"/>
              <a:gd name="connsiteX3" fmla="*/ 12579 w 374529"/>
              <a:gd name="connsiteY3" fmla="*/ 838200 h 838200"/>
              <a:gd name="connsiteX0" fmla="*/ 374529 w 374529"/>
              <a:gd name="connsiteY0" fmla="*/ 0 h 838200"/>
              <a:gd name="connsiteX1" fmla="*/ 22105 w 374529"/>
              <a:gd name="connsiteY1" fmla="*/ 452438 h 838200"/>
              <a:gd name="connsiteX2" fmla="*/ 12579 w 374529"/>
              <a:gd name="connsiteY2" fmla="*/ 838200 h 838200"/>
              <a:gd name="connsiteX0" fmla="*/ 367241 w 367241"/>
              <a:gd name="connsiteY0" fmla="*/ 0 h 838200"/>
              <a:gd name="connsiteX1" fmla="*/ 51397 w 367241"/>
              <a:gd name="connsiteY1" fmla="*/ 378585 h 838200"/>
              <a:gd name="connsiteX2" fmla="*/ 5291 w 367241"/>
              <a:gd name="connsiteY2" fmla="*/ 838200 h 838200"/>
              <a:gd name="connsiteX0" fmla="*/ 361950 w 361950"/>
              <a:gd name="connsiteY0" fmla="*/ 0 h 838200"/>
              <a:gd name="connsiteX1" fmla="*/ 46106 w 361950"/>
              <a:gd name="connsiteY1" fmla="*/ 378585 h 838200"/>
              <a:gd name="connsiteX2" fmla="*/ 0 w 361950"/>
              <a:gd name="connsiteY2" fmla="*/ 838200 h 838200"/>
              <a:gd name="connsiteX0" fmla="*/ 361950 w 361950"/>
              <a:gd name="connsiteY0" fmla="*/ 0 h 838200"/>
              <a:gd name="connsiteX1" fmla="*/ 46106 w 361950"/>
              <a:gd name="connsiteY1" fmla="*/ 378585 h 838200"/>
              <a:gd name="connsiteX2" fmla="*/ 0 w 361950"/>
              <a:gd name="connsiteY2" fmla="*/ 838200 h 838200"/>
              <a:gd name="connsiteX0" fmla="*/ 361950 w 361950"/>
              <a:gd name="connsiteY0" fmla="*/ 0 h 838200"/>
              <a:gd name="connsiteX1" fmla="*/ 46106 w 361950"/>
              <a:gd name="connsiteY1" fmla="*/ 378585 h 838200"/>
              <a:gd name="connsiteX2" fmla="*/ 0 w 361950"/>
              <a:gd name="connsiteY2" fmla="*/ 838200 h 838200"/>
              <a:gd name="connsiteX0" fmla="*/ 353094 w 353094"/>
              <a:gd name="connsiteY0" fmla="*/ 0 h 847022"/>
              <a:gd name="connsiteX1" fmla="*/ 46106 w 353094"/>
              <a:gd name="connsiteY1" fmla="*/ 387407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46106 w 353094"/>
              <a:gd name="connsiteY1" fmla="*/ 387407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0 w 353094"/>
              <a:gd name="connsiteY1" fmla="*/ 847022 h 847022"/>
              <a:gd name="connsiteX0" fmla="*/ 353094 w 353094"/>
              <a:gd name="connsiteY0" fmla="*/ 0 h 847022"/>
              <a:gd name="connsiteX1" fmla="*/ 164919 w 353094"/>
              <a:gd name="connsiteY1" fmla="*/ 441530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64258 w 364258"/>
              <a:gd name="connsiteY0" fmla="*/ 0 h 844726"/>
              <a:gd name="connsiteX1" fmla="*/ 76124 w 364258"/>
              <a:gd name="connsiteY1" fmla="*/ 37285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76124 w 364258"/>
              <a:gd name="connsiteY1" fmla="*/ 37285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55412 w 364258"/>
              <a:gd name="connsiteY1" fmla="*/ 427218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55412 w 364258"/>
              <a:gd name="connsiteY1" fmla="*/ 427218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55412 w 364258"/>
              <a:gd name="connsiteY1" fmla="*/ 427218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60072 w 364258"/>
              <a:gd name="connsiteY1" fmla="*/ 40980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60072 w 364258"/>
              <a:gd name="connsiteY1" fmla="*/ 40980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80415 w 364258"/>
              <a:gd name="connsiteY1" fmla="*/ 39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80415 w 364258"/>
              <a:gd name="connsiteY1" fmla="*/ 39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80415 w 364258"/>
              <a:gd name="connsiteY1" fmla="*/ 39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94115 w 364258"/>
              <a:gd name="connsiteY1" fmla="*/ 36430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94115 w 364258"/>
              <a:gd name="connsiteY1" fmla="*/ 36430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01080 w 364258"/>
              <a:gd name="connsiteY1" fmla="*/ 34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01080 w 364258"/>
              <a:gd name="connsiteY1" fmla="*/ 34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12105 w 364258"/>
              <a:gd name="connsiteY1" fmla="*/ 35575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12105 w 364258"/>
              <a:gd name="connsiteY1" fmla="*/ 35575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12105 w 364258"/>
              <a:gd name="connsiteY1" fmla="*/ 355751 h 844726"/>
              <a:gd name="connsiteX2" fmla="*/ 0 w 364258"/>
              <a:gd name="connsiteY2" fmla="*/ 844726 h 844726"/>
              <a:gd name="connsiteX0" fmla="*/ 353003 w 353003"/>
              <a:gd name="connsiteY0" fmla="*/ 0 h 838290"/>
              <a:gd name="connsiteX1" fmla="*/ 112105 w 353003"/>
              <a:gd name="connsiteY1" fmla="*/ 349315 h 838290"/>
              <a:gd name="connsiteX2" fmla="*/ 0 w 353003"/>
              <a:gd name="connsiteY2" fmla="*/ 838290 h 838290"/>
              <a:gd name="connsiteX0" fmla="*/ 364212 w 364212"/>
              <a:gd name="connsiteY0" fmla="*/ 0 h 840360"/>
              <a:gd name="connsiteX1" fmla="*/ 112105 w 364212"/>
              <a:gd name="connsiteY1" fmla="*/ 351385 h 840360"/>
              <a:gd name="connsiteX2" fmla="*/ 0 w 364212"/>
              <a:gd name="connsiteY2" fmla="*/ 840360 h 840360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0207 w 362045"/>
              <a:gd name="connsiteY1" fmla="*/ 41221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0239 w 362045"/>
              <a:gd name="connsiteY1" fmla="*/ 41558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0239 w 362045"/>
              <a:gd name="connsiteY1" fmla="*/ 41558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0239 w 362045"/>
              <a:gd name="connsiteY1" fmla="*/ 41558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3560 w 362045"/>
              <a:gd name="connsiteY1" fmla="*/ 41889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3633 w 362045"/>
              <a:gd name="connsiteY1" fmla="*/ 39904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3772 w 362045"/>
              <a:gd name="connsiteY1" fmla="*/ 38595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3772 w 362045"/>
              <a:gd name="connsiteY1" fmla="*/ 38595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504 w 362045"/>
              <a:gd name="connsiteY1" fmla="*/ 36326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504 w 362045"/>
              <a:gd name="connsiteY1" fmla="*/ 36326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1273 w 362045"/>
              <a:gd name="connsiteY1" fmla="*/ 33066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1273 w 362045"/>
              <a:gd name="connsiteY1" fmla="*/ 33066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7744 w 362045"/>
              <a:gd name="connsiteY1" fmla="*/ 34700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7744 w 362045"/>
              <a:gd name="connsiteY1" fmla="*/ 34700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7744 w 362045"/>
              <a:gd name="connsiteY1" fmla="*/ 34700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1254 w 362045"/>
              <a:gd name="connsiteY1" fmla="*/ 37666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585 w 362045"/>
              <a:gd name="connsiteY1" fmla="*/ 400044 h 846931"/>
              <a:gd name="connsiteX2" fmla="*/ 0 w 362045"/>
              <a:gd name="connsiteY2" fmla="*/ 846931 h 846931"/>
              <a:gd name="connsiteX0" fmla="*/ 362061 w 362061"/>
              <a:gd name="connsiteY0" fmla="*/ 0 h 846931"/>
              <a:gd name="connsiteX1" fmla="*/ 100601 w 362061"/>
              <a:gd name="connsiteY1" fmla="*/ 400044 h 846931"/>
              <a:gd name="connsiteX2" fmla="*/ 16 w 362061"/>
              <a:gd name="connsiteY2" fmla="*/ 846931 h 846931"/>
              <a:gd name="connsiteX0" fmla="*/ 362061 w 362061"/>
              <a:gd name="connsiteY0" fmla="*/ 0 h 846931"/>
              <a:gd name="connsiteX1" fmla="*/ 100601 w 362061"/>
              <a:gd name="connsiteY1" fmla="*/ 400044 h 846931"/>
              <a:gd name="connsiteX2" fmla="*/ 16 w 362061"/>
              <a:gd name="connsiteY2" fmla="*/ 846931 h 846931"/>
              <a:gd name="connsiteX0" fmla="*/ 362064 w 362064"/>
              <a:gd name="connsiteY0" fmla="*/ 0 h 846931"/>
              <a:gd name="connsiteX1" fmla="*/ 90911 w 362064"/>
              <a:gd name="connsiteY1" fmla="*/ 390518 h 846931"/>
              <a:gd name="connsiteX2" fmla="*/ 19 w 362064"/>
              <a:gd name="connsiteY2" fmla="*/ 846931 h 846931"/>
              <a:gd name="connsiteX0" fmla="*/ 362068 w 362068"/>
              <a:gd name="connsiteY0" fmla="*/ 0 h 846931"/>
              <a:gd name="connsiteX1" fmla="*/ 90915 w 362068"/>
              <a:gd name="connsiteY1" fmla="*/ 390518 h 846931"/>
              <a:gd name="connsiteX2" fmla="*/ 23 w 362068"/>
              <a:gd name="connsiteY2" fmla="*/ 846931 h 846931"/>
              <a:gd name="connsiteX0" fmla="*/ 362068 w 362068"/>
              <a:gd name="connsiteY0" fmla="*/ 0 h 846931"/>
              <a:gd name="connsiteX1" fmla="*/ 90915 w 362068"/>
              <a:gd name="connsiteY1" fmla="*/ 390518 h 846931"/>
              <a:gd name="connsiteX2" fmla="*/ 23 w 362068"/>
              <a:gd name="connsiteY2" fmla="*/ 846931 h 846931"/>
              <a:gd name="connsiteX0" fmla="*/ 362061 w 362061"/>
              <a:gd name="connsiteY0" fmla="*/ 0 h 846931"/>
              <a:gd name="connsiteX1" fmla="*/ 110295 w 362061"/>
              <a:gd name="connsiteY1" fmla="*/ 390518 h 846931"/>
              <a:gd name="connsiteX2" fmla="*/ 16 w 362061"/>
              <a:gd name="connsiteY2" fmla="*/ 846931 h 846931"/>
              <a:gd name="connsiteX0" fmla="*/ 362061 w 362061"/>
              <a:gd name="connsiteY0" fmla="*/ 0 h 846931"/>
              <a:gd name="connsiteX1" fmla="*/ 110295 w 362061"/>
              <a:gd name="connsiteY1" fmla="*/ 390518 h 846931"/>
              <a:gd name="connsiteX2" fmla="*/ 16 w 362061"/>
              <a:gd name="connsiteY2" fmla="*/ 846931 h 846931"/>
              <a:gd name="connsiteX0" fmla="*/ 362061 w 362061"/>
              <a:gd name="connsiteY0" fmla="*/ 0 h 846931"/>
              <a:gd name="connsiteX1" fmla="*/ 110295 w 362061"/>
              <a:gd name="connsiteY1" fmla="*/ 390518 h 846931"/>
              <a:gd name="connsiteX2" fmla="*/ 16 w 362061"/>
              <a:gd name="connsiteY2" fmla="*/ 846931 h 846931"/>
              <a:gd name="connsiteX0" fmla="*/ 362063 w 362063"/>
              <a:gd name="connsiteY0" fmla="*/ 0 h 846931"/>
              <a:gd name="connsiteX1" fmla="*/ 100604 w 362063"/>
              <a:gd name="connsiteY1" fmla="*/ 393693 h 846931"/>
              <a:gd name="connsiteX2" fmla="*/ 18 w 362063"/>
              <a:gd name="connsiteY2" fmla="*/ 846931 h 846931"/>
              <a:gd name="connsiteX0" fmla="*/ 362063 w 362063"/>
              <a:gd name="connsiteY0" fmla="*/ 0 h 846931"/>
              <a:gd name="connsiteX1" fmla="*/ 100604 w 362063"/>
              <a:gd name="connsiteY1" fmla="*/ 393693 h 846931"/>
              <a:gd name="connsiteX2" fmla="*/ 18 w 362063"/>
              <a:gd name="connsiteY2" fmla="*/ 846931 h 846931"/>
              <a:gd name="connsiteX0" fmla="*/ 362070 w 362070"/>
              <a:gd name="connsiteY0" fmla="*/ 0 h 846931"/>
              <a:gd name="connsiteX1" fmla="*/ 100611 w 362070"/>
              <a:gd name="connsiteY1" fmla="*/ 393693 h 846931"/>
              <a:gd name="connsiteX2" fmla="*/ 25 w 362070"/>
              <a:gd name="connsiteY2" fmla="*/ 846931 h 846931"/>
              <a:gd name="connsiteX0" fmla="*/ 362070 w 362070"/>
              <a:gd name="connsiteY0" fmla="*/ 0 h 846931"/>
              <a:gd name="connsiteX1" fmla="*/ 100611 w 362070"/>
              <a:gd name="connsiteY1" fmla="*/ 393693 h 846931"/>
              <a:gd name="connsiteX2" fmla="*/ 25 w 362070"/>
              <a:gd name="connsiteY2" fmla="*/ 846931 h 846931"/>
              <a:gd name="connsiteX0" fmla="*/ 362070 w 362275"/>
              <a:gd name="connsiteY0" fmla="*/ 0 h 846931"/>
              <a:gd name="connsiteX1" fmla="*/ 100611 w 362275"/>
              <a:gd name="connsiteY1" fmla="*/ 393693 h 846931"/>
              <a:gd name="connsiteX2" fmla="*/ 25 w 362275"/>
              <a:gd name="connsiteY2" fmla="*/ 846931 h 846931"/>
              <a:gd name="connsiteX0" fmla="*/ 426195 w 426400"/>
              <a:gd name="connsiteY0" fmla="*/ 0 h 846935"/>
              <a:gd name="connsiteX1" fmla="*/ 164736 w 426400"/>
              <a:gd name="connsiteY1" fmla="*/ 393693 h 846935"/>
              <a:gd name="connsiteX2" fmla="*/ 64150 w 426400"/>
              <a:gd name="connsiteY2" fmla="*/ 846931 h 846935"/>
              <a:gd name="connsiteX0" fmla="*/ 439449 w 439610"/>
              <a:gd name="connsiteY0" fmla="*/ 0 h 846935"/>
              <a:gd name="connsiteX1" fmla="*/ 119830 w 439610"/>
              <a:gd name="connsiteY1" fmla="*/ 417507 h 846935"/>
              <a:gd name="connsiteX2" fmla="*/ 77404 w 439610"/>
              <a:gd name="connsiteY2" fmla="*/ 846931 h 846935"/>
              <a:gd name="connsiteX0" fmla="*/ 439449 w 439609"/>
              <a:gd name="connsiteY0" fmla="*/ 0 h 846935"/>
              <a:gd name="connsiteX1" fmla="*/ 119830 w 439609"/>
              <a:gd name="connsiteY1" fmla="*/ 417507 h 846935"/>
              <a:gd name="connsiteX2" fmla="*/ 77404 w 439609"/>
              <a:gd name="connsiteY2" fmla="*/ 846931 h 846935"/>
              <a:gd name="connsiteX0" fmla="*/ 458751 w 458971"/>
              <a:gd name="connsiteY0" fmla="*/ 0 h 846934"/>
              <a:gd name="connsiteX1" fmla="*/ 139132 w 458971"/>
              <a:gd name="connsiteY1" fmla="*/ 417507 h 846934"/>
              <a:gd name="connsiteX2" fmla="*/ 96706 w 458971"/>
              <a:gd name="connsiteY2" fmla="*/ 846931 h 846934"/>
              <a:gd name="connsiteX0" fmla="*/ 458029 w 458246"/>
              <a:gd name="connsiteY0" fmla="*/ 0 h 846934"/>
              <a:gd name="connsiteX1" fmla="*/ 138410 w 458246"/>
              <a:gd name="connsiteY1" fmla="*/ 417507 h 846934"/>
              <a:gd name="connsiteX2" fmla="*/ 95984 w 458246"/>
              <a:gd name="connsiteY2" fmla="*/ 846931 h 846934"/>
              <a:gd name="connsiteX0" fmla="*/ 467542 w 467735"/>
              <a:gd name="connsiteY0" fmla="*/ 0 h 846934"/>
              <a:gd name="connsiteX1" fmla="*/ 123689 w 467735"/>
              <a:gd name="connsiteY1" fmla="*/ 388931 h 846934"/>
              <a:gd name="connsiteX2" fmla="*/ 105497 w 467735"/>
              <a:gd name="connsiteY2" fmla="*/ 846931 h 846934"/>
              <a:gd name="connsiteX0" fmla="*/ 465159 w 465345"/>
              <a:gd name="connsiteY0" fmla="*/ 0 h 846934"/>
              <a:gd name="connsiteX1" fmla="*/ 121306 w 465345"/>
              <a:gd name="connsiteY1" fmla="*/ 388931 h 846934"/>
              <a:gd name="connsiteX2" fmla="*/ 103114 w 465345"/>
              <a:gd name="connsiteY2" fmla="*/ 846931 h 846934"/>
              <a:gd name="connsiteX0" fmla="*/ 454188 w 454350"/>
              <a:gd name="connsiteY0" fmla="*/ 0 h 846934"/>
              <a:gd name="connsiteX1" fmla="*/ 110335 w 454350"/>
              <a:gd name="connsiteY1" fmla="*/ 388931 h 846934"/>
              <a:gd name="connsiteX2" fmla="*/ 92143 w 454350"/>
              <a:gd name="connsiteY2" fmla="*/ 846931 h 846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350" h="846934">
                <a:moveTo>
                  <a:pt x="454188" y="0"/>
                </a:moveTo>
                <a:cubicBezTo>
                  <a:pt x="461751" y="253876"/>
                  <a:pt x="203626" y="317798"/>
                  <a:pt x="110335" y="388931"/>
                </a:cubicBezTo>
                <a:cubicBezTo>
                  <a:pt x="17044" y="460064"/>
                  <a:pt x="-73762" y="848262"/>
                  <a:pt x="92143" y="846931"/>
                </a:cubicBezTo>
              </a:path>
            </a:pathLst>
          </a:custGeom>
          <a:noFill/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142C1DC-4984-478A-9CEE-CFCEF994FCD2}"/>
              </a:ext>
            </a:extLst>
          </p:cNvPr>
          <p:cNvGrpSpPr/>
          <p:nvPr/>
        </p:nvGrpSpPr>
        <p:grpSpPr>
          <a:xfrm>
            <a:off x="4742283" y="3988978"/>
            <a:ext cx="2323364" cy="2306994"/>
            <a:chOff x="-1579371" y="-2792310"/>
            <a:chExt cx="2323364" cy="2306994"/>
          </a:xfrm>
        </p:grpSpPr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5ACD4FB9-79CE-4466-A243-320241E834CE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弧形 67">
              <a:extLst>
                <a:ext uri="{FF2B5EF4-FFF2-40B4-BE49-F238E27FC236}">
                  <a16:creationId xmlns:a16="http://schemas.microsoft.com/office/drawing/2014/main" id="{3F3D3730-2022-447F-8413-FE56D07F9875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96F2B42B-2024-4885-8B2E-ADE622403B86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弧形 69">
              <a:extLst>
                <a:ext uri="{FF2B5EF4-FFF2-40B4-BE49-F238E27FC236}">
                  <a16:creationId xmlns:a16="http://schemas.microsoft.com/office/drawing/2014/main" id="{5A6B4DAE-4376-4579-A170-346D94493BEA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D88FDE7B-C2E0-4E58-B576-A693E4F73CFD}"/>
              </a:ext>
            </a:extLst>
          </p:cNvPr>
          <p:cNvSpPr txBox="1"/>
          <p:nvPr/>
        </p:nvSpPr>
        <p:spPr>
          <a:xfrm>
            <a:off x="6415488" y="414555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2D88DB0-0409-479A-9C19-ED58982EE7CD}"/>
              </a:ext>
            </a:extLst>
          </p:cNvPr>
          <p:cNvSpPr txBox="1"/>
          <p:nvPr/>
        </p:nvSpPr>
        <p:spPr>
          <a:xfrm>
            <a:off x="4862117" y="41408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6BCDE4C-F798-40A5-B579-F635E3A045D4}"/>
              </a:ext>
            </a:extLst>
          </p:cNvPr>
          <p:cNvSpPr txBox="1"/>
          <p:nvPr/>
        </p:nvSpPr>
        <p:spPr>
          <a:xfrm>
            <a:off x="4862117" y="56582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③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6F27DD1F-7F2C-49A8-AE95-18B79818F084}"/>
              </a:ext>
            </a:extLst>
          </p:cNvPr>
          <p:cNvSpPr txBox="1"/>
          <p:nvPr/>
        </p:nvSpPr>
        <p:spPr>
          <a:xfrm>
            <a:off x="6415488" y="565829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④</a:t>
            </a:r>
          </a:p>
        </p:txBody>
      </p:sp>
      <p:sp>
        <p:nvSpPr>
          <p:cNvPr id="82" name="任意多边形 307">
            <a:extLst>
              <a:ext uri="{FF2B5EF4-FFF2-40B4-BE49-F238E27FC236}">
                <a16:creationId xmlns:a16="http://schemas.microsoft.com/office/drawing/2014/main" id="{113789D9-4D5C-4919-B43C-3C3D9A86BD37}"/>
              </a:ext>
            </a:extLst>
          </p:cNvPr>
          <p:cNvSpPr/>
          <p:nvPr/>
        </p:nvSpPr>
        <p:spPr>
          <a:xfrm>
            <a:off x="5414182" y="5116296"/>
            <a:ext cx="492226" cy="874063"/>
          </a:xfrm>
          <a:custGeom>
            <a:avLst/>
            <a:gdLst>
              <a:gd name="connsiteX0" fmla="*/ 0 w 866775"/>
              <a:gd name="connsiteY0" fmla="*/ 0 h 838675"/>
              <a:gd name="connsiteX1" fmla="*/ 300038 w 866775"/>
              <a:gd name="connsiteY1" fmla="*/ 466725 h 838675"/>
              <a:gd name="connsiteX2" fmla="*/ 866775 w 866775"/>
              <a:gd name="connsiteY2" fmla="*/ 838200 h 838675"/>
              <a:gd name="connsiteX0" fmla="*/ 0 w 866775"/>
              <a:gd name="connsiteY0" fmla="*/ 0 h 838759"/>
              <a:gd name="connsiteX1" fmla="*/ 295276 w 866775"/>
              <a:gd name="connsiteY1" fmla="*/ 504825 h 838759"/>
              <a:gd name="connsiteX2" fmla="*/ 866775 w 866775"/>
              <a:gd name="connsiteY2" fmla="*/ 838200 h 838759"/>
              <a:gd name="connsiteX0" fmla="*/ 0 w 866775"/>
              <a:gd name="connsiteY0" fmla="*/ 0 h 839110"/>
              <a:gd name="connsiteX1" fmla="*/ 295276 w 866775"/>
              <a:gd name="connsiteY1" fmla="*/ 504825 h 839110"/>
              <a:gd name="connsiteX2" fmla="*/ 866775 w 866775"/>
              <a:gd name="connsiteY2" fmla="*/ 838200 h 839110"/>
              <a:gd name="connsiteX0" fmla="*/ 0 w 866775"/>
              <a:gd name="connsiteY0" fmla="*/ 0 h 839348"/>
              <a:gd name="connsiteX1" fmla="*/ 304801 w 866775"/>
              <a:gd name="connsiteY1" fmla="*/ 533400 h 839348"/>
              <a:gd name="connsiteX2" fmla="*/ 866775 w 866775"/>
              <a:gd name="connsiteY2" fmla="*/ 838200 h 839348"/>
              <a:gd name="connsiteX0" fmla="*/ 0 w 866775"/>
              <a:gd name="connsiteY0" fmla="*/ 0 h 839398"/>
              <a:gd name="connsiteX1" fmla="*/ 304801 w 866775"/>
              <a:gd name="connsiteY1" fmla="*/ 533400 h 839398"/>
              <a:gd name="connsiteX2" fmla="*/ 866775 w 866775"/>
              <a:gd name="connsiteY2" fmla="*/ 838200 h 839398"/>
              <a:gd name="connsiteX0" fmla="*/ 0 w 866775"/>
              <a:gd name="connsiteY0" fmla="*/ 0 h 839398"/>
              <a:gd name="connsiteX1" fmla="*/ 304801 w 866775"/>
              <a:gd name="connsiteY1" fmla="*/ 533400 h 839398"/>
              <a:gd name="connsiteX2" fmla="*/ 866775 w 866775"/>
              <a:gd name="connsiteY2" fmla="*/ 838200 h 839398"/>
              <a:gd name="connsiteX0" fmla="*/ 0 w 866775"/>
              <a:gd name="connsiteY0" fmla="*/ 0 h 839398"/>
              <a:gd name="connsiteX1" fmla="*/ 304801 w 866775"/>
              <a:gd name="connsiteY1" fmla="*/ 533400 h 839398"/>
              <a:gd name="connsiteX2" fmla="*/ 866775 w 866775"/>
              <a:gd name="connsiteY2" fmla="*/ 838200 h 839398"/>
              <a:gd name="connsiteX0" fmla="*/ 0 w 866775"/>
              <a:gd name="connsiteY0" fmla="*/ 0 h 838611"/>
              <a:gd name="connsiteX1" fmla="*/ 495300 w 866775"/>
              <a:gd name="connsiteY1" fmla="*/ 336988 h 838611"/>
              <a:gd name="connsiteX2" fmla="*/ 866775 w 866775"/>
              <a:gd name="connsiteY2" fmla="*/ 838200 h 838611"/>
              <a:gd name="connsiteX0" fmla="*/ 0 w 866775"/>
              <a:gd name="connsiteY0" fmla="*/ 0 h 838200"/>
              <a:gd name="connsiteX1" fmla="*/ 495300 w 866775"/>
              <a:gd name="connsiteY1" fmla="*/ 336988 h 838200"/>
              <a:gd name="connsiteX2" fmla="*/ 866775 w 866775"/>
              <a:gd name="connsiteY2" fmla="*/ 838200 h 838200"/>
              <a:gd name="connsiteX0" fmla="*/ 0 w 866775"/>
              <a:gd name="connsiteY0" fmla="*/ 368 h 838568"/>
              <a:gd name="connsiteX1" fmla="*/ 495300 w 866775"/>
              <a:gd name="connsiteY1" fmla="*/ 337356 h 838568"/>
              <a:gd name="connsiteX2" fmla="*/ 866775 w 866775"/>
              <a:gd name="connsiteY2" fmla="*/ 838568 h 838568"/>
              <a:gd name="connsiteX0" fmla="*/ 0 w 866775"/>
              <a:gd name="connsiteY0" fmla="*/ 368 h 838568"/>
              <a:gd name="connsiteX1" fmla="*/ 495300 w 866775"/>
              <a:gd name="connsiteY1" fmla="*/ 337356 h 838568"/>
              <a:gd name="connsiteX2" fmla="*/ 866775 w 866775"/>
              <a:gd name="connsiteY2" fmla="*/ 838568 h 838568"/>
              <a:gd name="connsiteX0" fmla="*/ 0 w 866775"/>
              <a:gd name="connsiteY0" fmla="*/ 267 h 838467"/>
              <a:gd name="connsiteX1" fmla="*/ 463550 w 866775"/>
              <a:gd name="connsiteY1" fmla="*/ 384469 h 838467"/>
              <a:gd name="connsiteX2" fmla="*/ 866775 w 866775"/>
              <a:gd name="connsiteY2" fmla="*/ 838467 h 838467"/>
              <a:gd name="connsiteX0" fmla="*/ 86098 w 457574"/>
              <a:gd name="connsiteY0" fmla="*/ 240 h 857326"/>
              <a:gd name="connsiteX1" fmla="*/ 54349 w 457574"/>
              <a:gd name="connsiteY1" fmla="*/ 403328 h 857326"/>
              <a:gd name="connsiteX2" fmla="*/ 457574 w 457574"/>
              <a:gd name="connsiteY2" fmla="*/ 857326 h 857326"/>
              <a:gd name="connsiteX0" fmla="*/ 155730 w 527206"/>
              <a:gd name="connsiteY0" fmla="*/ 0 h 857086"/>
              <a:gd name="connsiteX1" fmla="*/ 123981 w 527206"/>
              <a:gd name="connsiteY1" fmla="*/ 403088 h 857086"/>
              <a:gd name="connsiteX2" fmla="*/ 527206 w 527206"/>
              <a:gd name="connsiteY2" fmla="*/ 857086 h 857086"/>
              <a:gd name="connsiteX0" fmla="*/ 155730 w 527206"/>
              <a:gd name="connsiteY0" fmla="*/ 0 h 869677"/>
              <a:gd name="connsiteX1" fmla="*/ 123981 w 527206"/>
              <a:gd name="connsiteY1" fmla="*/ 415679 h 869677"/>
              <a:gd name="connsiteX2" fmla="*/ 527206 w 527206"/>
              <a:gd name="connsiteY2" fmla="*/ 869677 h 869677"/>
              <a:gd name="connsiteX0" fmla="*/ 169759 w 541235"/>
              <a:gd name="connsiteY0" fmla="*/ 0 h 869677"/>
              <a:gd name="connsiteX1" fmla="*/ 138010 w 541235"/>
              <a:gd name="connsiteY1" fmla="*/ 415679 h 869677"/>
              <a:gd name="connsiteX2" fmla="*/ 541235 w 541235"/>
              <a:gd name="connsiteY2" fmla="*/ 869677 h 869677"/>
              <a:gd name="connsiteX0" fmla="*/ 148910 w 520386"/>
              <a:gd name="connsiteY0" fmla="*/ 0 h 869677"/>
              <a:gd name="connsiteX1" fmla="*/ 155261 w 520386"/>
              <a:gd name="connsiteY1" fmla="*/ 472336 h 869677"/>
              <a:gd name="connsiteX2" fmla="*/ 520386 w 520386"/>
              <a:gd name="connsiteY2" fmla="*/ 869677 h 869677"/>
              <a:gd name="connsiteX0" fmla="*/ 148910 w 520386"/>
              <a:gd name="connsiteY0" fmla="*/ 0 h 869677"/>
              <a:gd name="connsiteX1" fmla="*/ 155261 w 520386"/>
              <a:gd name="connsiteY1" fmla="*/ 472336 h 869677"/>
              <a:gd name="connsiteX2" fmla="*/ 520386 w 520386"/>
              <a:gd name="connsiteY2" fmla="*/ 869677 h 869677"/>
              <a:gd name="connsiteX0" fmla="*/ 134732 w 506208"/>
              <a:gd name="connsiteY0" fmla="*/ 0 h 869677"/>
              <a:gd name="connsiteX1" fmla="*/ 141083 w 506208"/>
              <a:gd name="connsiteY1" fmla="*/ 472336 h 869677"/>
              <a:gd name="connsiteX2" fmla="*/ 506208 w 506208"/>
              <a:gd name="connsiteY2" fmla="*/ 869677 h 869677"/>
              <a:gd name="connsiteX0" fmla="*/ 128861 w 500337"/>
              <a:gd name="connsiteY0" fmla="*/ 0 h 869677"/>
              <a:gd name="connsiteX1" fmla="*/ 147912 w 500337"/>
              <a:gd name="connsiteY1" fmla="*/ 491222 h 869677"/>
              <a:gd name="connsiteX2" fmla="*/ 500337 w 500337"/>
              <a:gd name="connsiteY2" fmla="*/ 869677 h 869677"/>
              <a:gd name="connsiteX0" fmla="*/ 128861 w 500337"/>
              <a:gd name="connsiteY0" fmla="*/ 0 h 869677"/>
              <a:gd name="connsiteX1" fmla="*/ 147912 w 500337"/>
              <a:gd name="connsiteY1" fmla="*/ 491222 h 869677"/>
              <a:gd name="connsiteX2" fmla="*/ 500337 w 500337"/>
              <a:gd name="connsiteY2" fmla="*/ 869677 h 869677"/>
              <a:gd name="connsiteX0" fmla="*/ 92014 w 469840"/>
              <a:gd name="connsiteY0" fmla="*/ 0 h 866529"/>
              <a:gd name="connsiteX1" fmla="*/ 117415 w 469840"/>
              <a:gd name="connsiteY1" fmla="*/ 488074 h 866529"/>
              <a:gd name="connsiteX2" fmla="*/ 469840 w 469840"/>
              <a:gd name="connsiteY2" fmla="*/ 866529 h 866529"/>
              <a:gd name="connsiteX0" fmla="*/ 114399 w 492225"/>
              <a:gd name="connsiteY0" fmla="*/ 0 h 866529"/>
              <a:gd name="connsiteX1" fmla="*/ 139800 w 492225"/>
              <a:gd name="connsiteY1" fmla="*/ 488074 h 866529"/>
              <a:gd name="connsiteX2" fmla="*/ 492225 w 492225"/>
              <a:gd name="connsiteY2" fmla="*/ 866529 h 86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225" h="866529">
                <a:moveTo>
                  <a:pt x="114399" y="0"/>
                </a:moveTo>
                <a:cubicBezTo>
                  <a:pt x="-75147" y="23730"/>
                  <a:pt x="-2546" y="412901"/>
                  <a:pt x="139800" y="488074"/>
                </a:cubicBezTo>
                <a:cubicBezTo>
                  <a:pt x="282146" y="563247"/>
                  <a:pt x="477144" y="606014"/>
                  <a:pt x="492225" y="866529"/>
                </a:cubicBezTo>
              </a:path>
            </a:pathLst>
          </a:custGeom>
          <a:noFill/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64">
            <a:extLst>
              <a:ext uri="{FF2B5EF4-FFF2-40B4-BE49-F238E27FC236}">
                <a16:creationId xmlns:a16="http://schemas.microsoft.com/office/drawing/2014/main" id="{146BB65C-7178-496D-B375-7BF873FF1771}"/>
              </a:ext>
            </a:extLst>
          </p:cNvPr>
          <p:cNvSpPr/>
          <p:nvPr/>
        </p:nvSpPr>
        <p:spPr>
          <a:xfrm>
            <a:off x="5046423" y="4660715"/>
            <a:ext cx="844452" cy="480452"/>
          </a:xfrm>
          <a:custGeom>
            <a:avLst/>
            <a:gdLst>
              <a:gd name="connsiteX0" fmla="*/ 397844 w 397844"/>
              <a:gd name="connsiteY0" fmla="*/ 0 h 838200"/>
              <a:gd name="connsiteX1" fmla="*/ 188294 w 397844"/>
              <a:gd name="connsiteY1" fmla="*/ 152400 h 838200"/>
              <a:gd name="connsiteX2" fmla="*/ 7319 w 397844"/>
              <a:gd name="connsiteY2" fmla="*/ 442913 h 838200"/>
              <a:gd name="connsiteX3" fmla="*/ 35894 w 397844"/>
              <a:gd name="connsiteY3" fmla="*/ 838200 h 838200"/>
              <a:gd name="connsiteX0" fmla="*/ 396325 w 396325"/>
              <a:gd name="connsiteY0" fmla="*/ 0 h 838200"/>
              <a:gd name="connsiteX1" fmla="*/ 162963 w 396325"/>
              <a:gd name="connsiteY1" fmla="*/ 157163 h 838200"/>
              <a:gd name="connsiteX2" fmla="*/ 5800 w 396325"/>
              <a:gd name="connsiteY2" fmla="*/ 442913 h 838200"/>
              <a:gd name="connsiteX3" fmla="*/ 34375 w 396325"/>
              <a:gd name="connsiteY3" fmla="*/ 838200 h 838200"/>
              <a:gd name="connsiteX0" fmla="*/ 376240 w 376240"/>
              <a:gd name="connsiteY0" fmla="*/ 0 h 838200"/>
              <a:gd name="connsiteX1" fmla="*/ 142878 w 376240"/>
              <a:gd name="connsiteY1" fmla="*/ 157163 h 838200"/>
              <a:gd name="connsiteX2" fmla="*/ 9528 w 376240"/>
              <a:gd name="connsiteY2" fmla="*/ 442913 h 838200"/>
              <a:gd name="connsiteX3" fmla="*/ 14290 w 376240"/>
              <a:gd name="connsiteY3" fmla="*/ 838200 h 838200"/>
              <a:gd name="connsiteX0" fmla="*/ 378002 w 378002"/>
              <a:gd name="connsiteY0" fmla="*/ 0 h 838200"/>
              <a:gd name="connsiteX1" fmla="*/ 168452 w 378002"/>
              <a:gd name="connsiteY1" fmla="*/ 171450 h 838200"/>
              <a:gd name="connsiteX2" fmla="*/ 11290 w 378002"/>
              <a:gd name="connsiteY2" fmla="*/ 442913 h 838200"/>
              <a:gd name="connsiteX3" fmla="*/ 16052 w 378002"/>
              <a:gd name="connsiteY3" fmla="*/ 838200 h 838200"/>
              <a:gd name="connsiteX0" fmla="*/ 368798 w 368798"/>
              <a:gd name="connsiteY0" fmla="*/ 0 h 838200"/>
              <a:gd name="connsiteX1" fmla="*/ 159248 w 368798"/>
              <a:gd name="connsiteY1" fmla="*/ 171450 h 838200"/>
              <a:gd name="connsiteX2" fmla="*/ 16374 w 368798"/>
              <a:gd name="connsiteY2" fmla="*/ 452438 h 838200"/>
              <a:gd name="connsiteX3" fmla="*/ 6848 w 368798"/>
              <a:gd name="connsiteY3" fmla="*/ 838200 h 838200"/>
              <a:gd name="connsiteX0" fmla="*/ 374529 w 374529"/>
              <a:gd name="connsiteY0" fmla="*/ 0 h 838200"/>
              <a:gd name="connsiteX1" fmla="*/ 164979 w 374529"/>
              <a:gd name="connsiteY1" fmla="*/ 171450 h 838200"/>
              <a:gd name="connsiteX2" fmla="*/ 22105 w 374529"/>
              <a:gd name="connsiteY2" fmla="*/ 452438 h 838200"/>
              <a:gd name="connsiteX3" fmla="*/ 12579 w 374529"/>
              <a:gd name="connsiteY3" fmla="*/ 838200 h 838200"/>
              <a:gd name="connsiteX0" fmla="*/ 374529 w 374529"/>
              <a:gd name="connsiteY0" fmla="*/ 0 h 838200"/>
              <a:gd name="connsiteX1" fmla="*/ 22105 w 374529"/>
              <a:gd name="connsiteY1" fmla="*/ 452438 h 838200"/>
              <a:gd name="connsiteX2" fmla="*/ 12579 w 374529"/>
              <a:gd name="connsiteY2" fmla="*/ 838200 h 838200"/>
              <a:gd name="connsiteX0" fmla="*/ 367241 w 367241"/>
              <a:gd name="connsiteY0" fmla="*/ 0 h 838200"/>
              <a:gd name="connsiteX1" fmla="*/ 51397 w 367241"/>
              <a:gd name="connsiteY1" fmla="*/ 378585 h 838200"/>
              <a:gd name="connsiteX2" fmla="*/ 5291 w 367241"/>
              <a:gd name="connsiteY2" fmla="*/ 838200 h 838200"/>
              <a:gd name="connsiteX0" fmla="*/ 361950 w 361950"/>
              <a:gd name="connsiteY0" fmla="*/ 0 h 838200"/>
              <a:gd name="connsiteX1" fmla="*/ 46106 w 361950"/>
              <a:gd name="connsiteY1" fmla="*/ 378585 h 838200"/>
              <a:gd name="connsiteX2" fmla="*/ 0 w 361950"/>
              <a:gd name="connsiteY2" fmla="*/ 838200 h 838200"/>
              <a:gd name="connsiteX0" fmla="*/ 361950 w 361950"/>
              <a:gd name="connsiteY0" fmla="*/ 0 h 838200"/>
              <a:gd name="connsiteX1" fmla="*/ 46106 w 361950"/>
              <a:gd name="connsiteY1" fmla="*/ 378585 h 838200"/>
              <a:gd name="connsiteX2" fmla="*/ 0 w 361950"/>
              <a:gd name="connsiteY2" fmla="*/ 838200 h 838200"/>
              <a:gd name="connsiteX0" fmla="*/ 361950 w 361950"/>
              <a:gd name="connsiteY0" fmla="*/ 0 h 838200"/>
              <a:gd name="connsiteX1" fmla="*/ 46106 w 361950"/>
              <a:gd name="connsiteY1" fmla="*/ 378585 h 838200"/>
              <a:gd name="connsiteX2" fmla="*/ 0 w 361950"/>
              <a:gd name="connsiteY2" fmla="*/ 838200 h 838200"/>
              <a:gd name="connsiteX0" fmla="*/ 353094 w 353094"/>
              <a:gd name="connsiteY0" fmla="*/ 0 h 847022"/>
              <a:gd name="connsiteX1" fmla="*/ 46106 w 353094"/>
              <a:gd name="connsiteY1" fmla="*/ 387407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46106 w 353094"/>
              <a:gd name="connsiteY1" fmla="*/ 387407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0 w 353094"/>
              <a:gd name="connsiteY1" fmla="*/ 847022 h 847022"/>
              <a:gd name="connsiteX0" fmla="*/ 353094 w 353094"/>
              <a:gd name="connsiteY0" fmla="*/ 0 h 847022"/>
              <a:gd name="connsiteX1" fmla="*/ 164919 w 353094"/>
              <a:gd name="connsiteY1" fmla="*/ 441530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64258 w 364258"/>
              <a:gd name="connsiteY0" fmla="*/ 0 h 844726"/>
              <a:gd name="connsiteX1" fmla="*/ 76124 w 364258"/>
              <a:gd name="connsiteY1" fmla="*/ 37285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76124 w 364258"/>
              <a:gd name="connsiteY1" fmla="*/ 37285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55412 w 364258"/>
              <a:gd name="connsiteY1" fmla="*/ 427218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55412 w 364258"/>
              <a:gd name="connsiteY1" fmla="*/ 427218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55412 w 364258"/>
              <a:gd name="connsiteY1" fmla="*/ 427218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60072 w 364258"/>
              <a:gd name="connsiteY1" fmla="*/ 40980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60072 w 364258"/>
              <a:gd name="connsiteY1" fmla="*/ 40980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80415 w 364258"/>
              <a:gd name="connsiteY1" fmla="*/ 39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80415 w 364258"/>
              <a:gd name="connsiteY1" fmla="*/ 39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80415 w 364258"/>
              <a:gd name="connsiteY1" fmla="*/ 39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94115 w 364258"/>
              <a:gd name="connsiteY1" fmla="*/ 36430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94115 w 364258"/>
              <a:gd name="connsiteY1" fmla="*/ 36430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01080 w 364258"/>
              <a:gd name="connsiteY1" fmla="*/ 34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01080 w 364258"/>
              <a:gd name="connsiteY1" fmla="*/ 34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12105 w 364258"/>
              <a:gd name="connsiteY1" fmla="*/ 35575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12105 w 364258"/>
              <a:gd name="connsiteY1" fmla="*/ 35575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12105 w 364258"/>
              <a:gd name="connsiteY1" fmla="*/ 355751 h 844726"/>
              <a:gd name="connsiteX2" fmla="*/ 0 w 364258"/>
              <a:gd name="connsiteY2" fmla="*/ 844726 h 844726"/>
              <a:gd name="connsiteX0" fmla="*/ 353003 w 353003"/>
              <a:gd name="connsiteY0" fmla="*/ 0 h 838290"/>
              <a:gd name="connsiteX1" fmla="*/ 112105 w 353003"/>
              <a:gd name="connsiteY1" fmla="*/ 349315 h 838290"/>
              <a:gd name="connsiteX2" fmla="*/ 0 w 353003"/>
              <a:gd name="connsiteY2" fmla="*/ 838290 h 838290"/>
              <a:gd name="connsiteX0" fmla="*/ 364212 w 364212"/>
              <a:gd name="connsiteY0" fmla="*/ 0 h 840360"/>
              <a:gd name="connsiteX1" fmla="*/ 112105 w 364212"/>
              <a:gd name="connsiteY1" fmla="*/ 351385 h 840360"/>
              <a:gd name="connsiteX2" fmla="*/ 0 w 364212"/>
              <a:gd name="connsiteY2" fmla="*/ 840360 h 840360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0207 w 362045"/>
              <a:gd name="connsiteY1" fmla="*/ 41221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0239 w 362045"/>
              <a:gd name="connsiteY1" fmla="*/ 41558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0239 w 362045"/>
              <a:gd name="connsiteY1" fmla="*/ 41558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0239 w 362045"/>
              <a:gd name="connsiteY1" fmla="*/ 41558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3560 w 362045"/>
              <a:gd name="connsiteY1" fmla="*/ 41889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3633 w 362045"/>
              <a:gd name="connsiteY1" fmla="*/ 39904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3772 w 362045"/>
              <a:gd name="connsiteY1" fmla="*/ 38595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3772 w 362045"/>
              <a:gd name="connsiteY1" fmla="*/ 38595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504 w 362045"/>
              <a:gd name="connsiteY1" fmla="*/ 36326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504 w 362045"/>
              <a:gd name="connsiteY1" fmla="*/ 36326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1273 w 362045"/>
              <a:gd name="connsiteY1" fmla="*/ 33066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1273 w 362045"/>
              <a:gd name="connsiteY1" fmla="*/ 33066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7744 w 362045"/>
              <a:gd name="connsiteY1" fmla="*/ 34700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7744 w 362045"/>
              <a:gd name="connsiteY1" fmla="*/ 34700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7744 w 362045"/>
              <a:gd name="connsiteY1" fmla="*/ 34700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1254 w 362045"/>
              <a:gd name="connsiteY1" fmla="*/ 37666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585 w 362045"/>
              <a:gd name="connsiteY1" fmla="*/ 400044 h 846931"/>
              <a:gd name="connsiteX2" fmla="*/ 0 w 362045"/>
              <a:gd name="connsiteY2" fmla="*/ 846931 h 846931"/>
              <a:gd name="connsiteX0" fmla="*/ 362061 w 362061"/>
              <a:gd name="connsiteY0" fmla="*/ 0 h 846931"/>
              <a:gd name="connsiteX1" fmla="*/ 100601 w 362061"/>
              <a:gd name="connsiteY1" fmla="*/ 400044 h 846931"/>
              <a:gd name="connsiteX2" fmla="*/ 16 w 362061"/>
              <a:gd name="connsiteY2" fmla="*/ 846931 h 846931"/>
              <a:gd name="connsiteX0" fmla="*/ 362061 w 362061"/>
              <a:gd name="connsiteY0" fmla="*/ 0 h 846931"/>
              <a:gd name="connsiteX1" fmla="*/ 100601 w 362061"/>
              <a:gd name="connsiteY1" fmla="*/ 400044 h 846931"/>
              <a:gd name="connsiteX2" fmla="*/ 16 w 362061"/>
              <a:gd name="connsiteY2" fmla="*/ 846931 h 846931"/>
              <a:gd name="connsiteX0" fmla="*/ 362064 w 362064"/>
              <a:gd name="connsiteY0" fmla="*/ 0 h 846931"/>
              <a:gd name="connsiteX1" fmla="*/ 90911 w 362064"/>
              <a:gd name="connsiteY1" fmla="*/ 390518 h 846931"/>
              <a:gd name="connsiteX2" fmla="*/ 19 w 362064"/>
              <a:gd name="connsiteY2" fmla="*/ 846931 h 846931"/>
              <a:gd name="connsiteX0" fmla="*/ 362068 w 362068"/>
              <a:gd name="connsiteY0" fmla="*/ 0 h 846931"/>
              <a:gd name="connsiteX1" fmla="*/ 90915 w 362068"/>
              <a:gd name="connsiteY1" fmla="*/ 390518 h 846931"/>
              <a:gd name="connsiteX2" fmla="*/ 23 w 362068"/>
              <a:gd name="connsiteY2" fmla="*/ 846931 h 846931"/>
              <a:gd name="connsiteX0" fmla="*/ 362068 w 362068"/>
              <a:gd name="connsiteY0" fmla="*/ 0 h 846931"/>
              <a:gd name="connsiteX1" fmla="*/ 90915 w 362068"/>
              <a:gd name="connsiteY1" fmla="*/ 390518 h 846931"/>
              <a:gd name="connsiteX2" fmla="*/ 23 w 362068"/>
              <a:gd name="connsiteY2" fmla="*/ 846931 h 846931"/>
              <a:gd name="connsiteX0" fmla="*/ 362061 w 362061"/>
              <a:gd name="connsiteY0" fmla="*/ 0 h 846931"/>
              <a:gd name="connsiteX1" fmla="*/ 110295 w 362061"/>
              <a:gd name="connsiteY1" fmla="*/ 390518 h 846931"/>
              <a:gd name="connsiteX2" fmla="*/ 16 w 362061"/>
              <a:gd name="connsiteY2" fmla="*/ 846931 h 846931"/>
              <a:gd name="connsiteX0" fmla="*/ 362061 w 362061"/>
              <a:gd name="connsiteY0" fmla="*/ 0 h 846931"/>
              <a:gd name="connsiteX1" fmla="*/ 110295 w 362061"/>
              <a:gd name="connsiteY1" fmla="*/ 390518 h 846931"/>
              <a:gd name="connsiteX2" fmla="*/ 16 w 362061"/>
              <a:gd name="connsiteY2" fmla="*/ 846931 h 846931"/>
              <a:gd name="connsiteX0" fmla="*/ 362061 w 362061"/>
              <a:gd name="connsiteY0" fmla="*/ 0 h 846931"/>
              <a:gd name="connsiteX1" fmla="*/ 110295 w 362061"/>
              <a:gd name="connsiteY1" fmla="*/ 390518 h 846931"/>
              <a:gd name="connsiteX2" fmla="*/ 16 w 362061"/>
              <a:gd name="connsiteY2" fmla="*/ 846931 h 846931"/>
              <a:gd name="connsiteX0" fmla="*/ 362063 w 362063"/>
              <a:gd name="connsiteY0" fmla="*/ 0 h 846931"/>
              <a:gd name="connsiteX1" fmla="*/ 100604 w 362063"/>
              <a:gd name="connsiteY1" fmla="*/ 393693 h 846931"/>
              <a:gd name="connsiteX2" fmla="*/ 18 w 362063"/>
              <a:gd name="connsiteY2" fmla="*/ 846931 h 846931"/>
              <a:gd name="connsiteX0" fmla="*/ 362063 w 362063"/>
              <a:gd name="connsiteY0" fmla="*/ 0 h 846931"/>
              <a:gd name="connsiteX1" fmla="*/ 100604 w 362063"/>
              <a:gd name="connsiteY1" fmla="*/ 393693 h 846931"/>
              <a:gd name="connsiteX2" fmla="*/ 18 w 362063"/>
              <a:gd name="connsiteY2" fmla="*/ 846931 h 846931"/>
              <a:gd name="connsiteX0" fmla="*/ 362070 w 362070"/>
              <a:gd name="connsiteY0" fmla="*/ 0 h 846931"/>
              <a:gd name="connsiteX1" fmla="*/ 100611 w 362070"/>
              <a:gd name="connsiteY1" fmla="*/ 393693 h 846931"/>
              <a:gd name="connsiteX2" fmla="*/ 25 w 362070"/>
              <a:gd name="connsiteY2" fmla="*/ 846931 h 846931"/>
              <a:gd name="connsiteX0" fmla="*/ 362070 w 362070"/>
              <a:gd name="connsiteY0" fmla="*/ 0 h 846931"/>
              <a:gd name="connsiteX1" fmla="*/ 100611 w 362070"/>
              <a:gd name="connsiteY1" fmla="*/ 393693 h 846931"/>
              <a:gd name="connsiteX2" fmla="*/ 25 w 362070"/>
              <a:gd name="connsiteY2" fmla="*/ 846931 h 846931"/>
              <a:gd name="connsiteX0" fmla="*/ 362070 w 362275"/>
              <a:gd name="connsiteY0" fmla="*/ 0 h 846931"/>
              <a:gd name="connsiteX1" fmla="*/ 100611 w 362275"/>
              <a:gd name="connsiteY1" fmla="*/ 393693 h 846931"/>
              <a:gd name="connsiteX2" fmla="*/ 25 w 362275"/>
              <a:gd name="connsiteY2" fmla="*/ 846931 h 846931"/>
              <a:gd name="connsiteX0" fmla="*/ 426195 w 426400"/>
              <a:gd name="connsiteY0" fmla="*/ 0 h 846935"/>
              <a:gd name="connsiteX1" fmla="*/ 164736 w 426400"/>
              <a:gd name="connsiteY1" fmla="*/ 393693 h 846935"/>
              <a:gd name="connsiteX2" fmla="*/ 64150 w 426400"/>
              <a:gd name="connsiteY2" fmla="*/ 846931 h 846935"/>
              <a:gd name="connsiteX0" fmla="*/ 439449 w 439610"/>
              <a:gd name="connsiteY0" fmla="*/ 0 h 846935"/>
              <a:gd name="connsiteX1" fmla="*/ 119830 w 439610"/>
              <a:gd name="connsiteY1" fmla="*/ 417507 h 846935"/>
              <a:gd name="connsiteX2" fmla="*/ 77404 w 439610"/>
              <a:gd name="connsiteY2" fmla="*/ 846931 h 846935"/>
              <a:gd name="connsiteX0" fmla="*/ 439449 w 439609"/>
              <a:gd name="connsiteY0" fmla="*/ 0 h 846935"/>
              <a:gd name="connsiteX1" fmla="*/ 119830 w 439609"/>
              <a:gd name="connsiteY1" fmla="*/ 417507 h 846935"/>
              <a:gd name="connsiteX2" fmla="*/ 77404 w 439609"/>
              <a:gd name="connsiteY2" fmla="*/ 846931 h 846935"/>
              <a:gd name="connsiteX0" fmla="*/ 458751 w 458971"/>
              <a:gd name="connsiteY0" fmla="*/ 0 h 846934"/>
              <a:gd name="connsiteX1" fmla="*/ 139132 w 458971"/>
              <a:gd name="connsiteY1" fmla="*/ 417507 h 846934"/>
              <a:gd name="connsiteX2" fmla="*/ 96706 w 458971"/>
              <a:gd name="connsiteY2" fmla="*/ 846931 h 846934"/>
              <a:gd name="connsiteX0" fmla="*/ 458029 w 458246"/>
              <a:gd name="connsiteY0" fmla="*/ 0 h 846934"/>
              <a:gd name="connsiteX1" fmla="*/ 138410 w 458246"/>
              <a:gd name="connsiteY1" fmla="*/ 417507 h 846934"/>
              <a:gd name="connsiteX2" fmla="*/ 95984 w 458246"/>
              <a:gd name="connsiteY2" fmla="*/ 846931 h 846934"/>
              <a:gd name="connsiteX0" fmla="*/ 467542 w 467735"/>
              <a:gd name="connsiteY0" fmla="*/ 0 h 846934"/>
              <a:gd name="connsiteX1" fmla="*/ 123689 w 467735"/>
              <a:gd name="connsiteY1" fmla="*/ 388931 h 846934"/>
              <a:gd name="connsiteX2" fmla="*/ 105497 w 467735"/>
              <a:gd name="connsiteY2" fmla="*/ 846931 h 846934"/>
              <a:gd name="connsiteX0" fmla="*/ 465159 w 465345"/>
              <a:gd name="connsiteY0" fmla="*/ 0 h 846934"/>
              <a:gd name="connsiteX1" fmla="*/ 121306 w 465345"/>
              <a:gd name="connsiteY1" fmla="*/ 388931 h 846934"/>
              <a:gd name="connsiteX2" fmla="*/ 103114 w 465345"/>
              <a:gd name="connsiteY2" fmla="*/ 846931 h 846934"/>
              <a:gd name="connsiteX0" fmla="*/ 454188 w 454350"/>
              <a:gd name="connsiteY0" fmla="*/ 0 h 846934"/>
              <a:gd name="connsiteX1" fmla="*/ 110335 w 454350"/>
              <a:gd name="connsiteY1" fmla="*/ 388931 h 846934"/>
              <a:gd name="connsiteX2" fmla="*/ 92143 w 454350"/>
              <a:gd name="connsiteY2" fmla="*/ 846931 h 846934"/>
              <a:gd name="connsiteX0" fmla="*/ 343854 w 346928"/>
              <a:gd name="connsiteY0" fmla="*/ 0 h 485040"/>
              <a:gd name="connsiteX1" fmla="*/ 1 w 346928"/>
              <a:gd name="connsiteY1" fmla="*/ 388931 h 485040"/>
              <a:gd name="connsiteX2" fmla="*/ 346928 w 346928"/>
              <a:gd name="connsiteY2" fmla="*/ 484968 h 485040"/>
              <a:gd name="connsiteX0" fmla="*/ 0 w 859327"/>
              <a:gd name="connsiteY0" fmla="*/ 489411 h 546900"/>
              <a:gd name="connsiteX1" fmla="*/ 512400 w 859327"/>
              <a:gd name="connsiteY1" fmla="*/ 14710 h 546900"/>
              <a:gd name="connsiteX2" fmla="*/ 859327 w 859327"/>
              <a:gd name="connsiteY2" fmla="*/ 110747 h 546900"/>
              <a:gd name="connsiteX0" fmla="*/ 0 w 859327"/>
              <a:gd name="connsiteY0" fmla="*/ 378664 h 451015"/>
              <a:gd name="connsiteX1" fmla="*/ 357305 w 859327"/>
              <a:gd name="connsiteY1" fmla="*/ 78594 h 451015"/>
              <a:gd name="connsiteX2" fmla="*/ 859327 w 859327"/>
              <a:gd name="connsiteY2" fmla="*/ 0 h 451015"/>
              <a:gd name="connsiteX0" fmla="*/ 0 w 859385"/>
              <a:gd name="connsiteY0" fmla="*/ 454242 h 526594"/>
              <a:gd name="connsiteX1" fmla="*/ 357305 w 859385"/>
              <a:gd name="connsiteY1" fmla="*/ 154172 h 526594"/>
              <a:gd name="connsiteX2" fmla="*/ 859327 w 859385"/>
              <a:gd name="connsiteY2" fmla="*/ 75578 h 526594"/>
              <a:gd name="connsiteX0" fmla="*/ 0 w 859385"/>
              <a:gd name="connsiteY0" fmla="*/ 454242 h 456366"/>
              <a:gd name="connsiteX1" fmla="*/ 357305 w 859385"/>
              <a:gd name="connsiteY1" fmla="*/ 154172 h 456366"/>
              <a:gd name="connsiteX2" fmla="*/ 859327 w 859385"/>
              <a:gd name="connsiteY2" fmla="*/ 75578 h 456366"/>
              <a:gd name="connsiteX0" fmla="*/ 0 w 859391"/>
              <a:gd name="connsiteY0" fmla="*/ 464345 h 466202"/>
              <a:gd name="connsiteX1" fmla="*/ 392848 w 859391"/>
              <a:gd name="connsiteY1" fmla="*/ 122999 h 466202"/>
              <a:gd name="connsiteX2" fmla="*/ 859327 w 859391"/>
              <a:gd name="connsiteY2" fmla="*/ 85681 h 466202"/>
              <a:gd name="connsiteX0" fmla="*/ 0 w 859384"/>
              <a:gd name="connsiteY0" fmla="*/ 478253 h 480468"/>
              <a:gd name="connsiteX1" fmla="*/ 392848 w 859384"/>
              <a:gd name="connsiteY1" fmla="*/ 136907 h 480468"/>
              <a:gd name="connsiteX2" fmla="*/ 859327 w 859384"/>
              <a:gd name="connsiteY2" fmla="*/ 99589 h 48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9384" h="480468">
                <a:moveTo>
                  <a:pt x="0" y="478253"/>
                </a:moveTo>
                <a:cubicBezTo>
                  <a:pt x="243437" y="506695"/>
                  <a:pt x="288400" y="253995"/>
                  <a:pt x="392848" y="136907"/>
                </a:cubicBezTo>
                <a:cubicBezTo>
                  <a:pt x="497296" y="19819"/>
                  <a:pt x="864673" y="-83236"/>
                  <a:pt x="859327" y="99589"/>
                </a:cubicBezTo>
              </a:path>
            </a:pathLst>
          </a:custGeom>
          <a:noFill/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76025AB-0CF0-4002-8709-9AD770F3FA8E}"/>
              </a:ext>
            </a:extLst>
          </p:cNvPr>
          <p:cNvGrpSpPr/>
          <p:nvPr/>
        </p:nvGrpSpPr>
        <p:grpSpPr>
          <a:xfrm>
            <a:off x="8312333" y="3986006"/>
            <a:ext cx="2323364" cy="2306994"/>
            <a:chOff x="-1579371" y="-2792310"/>
            <a:chExt cx="2323364" cy="2306994"/>
          </a:xfrm>
        </p:grpSpPr>
        <p:sp>
          <p:nvSpPr>
            <p:cNvPr id="87" name="弧形 86">
              <a:extLst>
                <a:ext uri="{FF2B5EF4-FFF2-40B4-BE49-F238E27FC236}">
                  <a16:creationId xmlns:a16="http://schemas.microsoft.com/office/drawing/2014/main" id="{0EEA4F93-D4C5-4A15-A767-F8869047E67C}"/>
                </a:ext>
              </a:extLst>
            </p:cNvPr>
            <p:cNvSpPr/>
            <p:nvPr/>
          </p:nvSpPr>
          <p:spPr>
            <a:xfrm>
              <a:off x="-530364" y="-2792310"/>
              <a:ext cx="1236475" cy="1236475"/>
            </a:xfrm>
            <a:prstGeom prst="arc">
              <a:avLst>
                <a:gd name="adj1" fmla="val 12701858"/>
                <a:gd name="adj2" fmla="val 345587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弧形 87">
              <a:extLst>
                <a:ext uri="{FF2B5EF4-FFF2-40B4-BE49-F238E27FC236}">
                  <a16:creationId xmlns:a16="http://schemas.microsoft.com/office/drawing/2014/main" id="{D1728027-48E5-46B8-8BFB-6EEF7D9466F3}"/>
                </a:ext>
              </a:extLst>
            </p:cNvPr>
            <p:cNvSpPr/>
            <p:nvPr/>
          </p:nvSpPr>
          <p:spPr>
            <a:xfrm>
              <a:off x="-1579371" y="-2790971"/>
              <a:ext cx="1236475" cy="1236475"/>
            </a:xfrm>
            <a:prstGeom prst="arc">
              <a:avLst>
                <a:gd name="adj1" fmla="val 7277682"/>
                <a:gd name="adj2" fmla="val 196091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弧形 88">
              <a:extLst>
                <a:ext uri="{FF2B5EF4-FFF2-40B4-BE49-F238E27FC236}">
                  <a16:creationId xmlns:a16="http://schemas.microsoft.com/office/drawing/2014/main" id="{195A174A-E068-4ECB-84F2-D12CCD71EE7E}"/>
                </a:ext>
              </a:extLst>
            </p:cNvPr>
            <p:cNvSpPr/>
            <p:nvPr/>
          </p:nvSpPr>
          <p:spPr>
            <a:xfrm>
              <a:off x="-1568486" y="-1721792"/>
              <a:ext cx="1236476" cy="1236476"/>
            </a:xfrm>
            <a:prstGeom prst="arc">
              <a:avLst>
                <a:gd name="adj1" fmla="val 1879998"/>
                <a:gd name="adj2" fmla="val 14198932"/>
              </a:avLst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弧形 89">
              <a:extLst>
                <a:ext uri="{FF2B5EF4-FFF2-40B4-BE49-F238E27FC236}">
                  <a16:creationId xmlns:a16="http://schemas.microsoft.com/office/drawing/2014/main" id="{385DF291-A068-44E4-9A2D-26112F496620}"/>
                </a:ext>
              </a:extLst>
            </p:cNvPr>
            <p:cNvSpPr/>
            <p:nvPr/>
          </p:nvSpPr>
          <p:spPr>
            <a:xfrm>
              <a:off x="-497514" y="-1737465"/>
              <a:ext cx="1241507" cy="1241507"/>
            </a:xfrm>
            <a:prstGeom prst="arc">
              <a:avLst>
                <a:gd name="adj1" fmla="val 18056206"/>
                <a:gd name="adj2" fmla="val 89675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3F2E0EEB-ABFE-45FF-A875-54DAD50EDB92}"/>
              </a:ext>
            </a:extLst>
          </p:cNvPr>
          <p:cNvSpPr txBox="1"/>
          <p:nvPr/>
        </p:nvSpPr>
        <p:spPr>
          <a:xfrm>
            <a:off x="9985538" y="41425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①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6BB3D70-329C-4425-B2B5-634FEA94DFB5}"/>
              </a:ext>
            </a:extLst>
          </p:cNvPr>
          <p:cNvSpPr txBox="1"/>
          <p:nvPr/>
        </p:nvSpPr>
        <p:spPr>
          <a:xfrm>
            <a:off x="8432167" y="41378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②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183D451-28FD-4CC7-9A15-59364AB1B295}"/>
              </a:ext>
            </a:extLst>
          </p:cNvPr>
          <p:cNvSpPr txBox="1"/>
          <p:nvPr/>
        </p:nvSpPr>
        <p:spPr>
          <a:xfrm>
            <a:off x="8432167" y="565532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③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6D88A2E-D17B-4B24-A6B0-0D955C71B789}"/>
              </a:ext>
            </a:extLst>
          </p:cNvPr>
          <p:cNvSpPr txBox="1"/>
          <p:nvPr/>
        </p:nvSpPr>
        <p:spPr>
          <a:xfrm>
            <a:off x="9985538" y="56553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④</a:t>
            </a:r>
          </a:p>
        </p:txBody>
      </p:sp>
      <p:sp>
        <p:nvSpPr>
          <p:cNvPr id="102" name="任意多边形 307">
            <a:extLst>
              <a:ext uri="{FF2B5EF4-FFF2-40B4-BE49-F238E27FC236}">
                <a16:creationId xmlns:a16="http://schemas.microsoft.com/office/drawing/2014/main" id="{06CF0468-E4F9-4F30-A24D-216E760A70F2}"/>
              </a:ext>
            </a:extLst>
          </p:cNvPr>
          <p:cNvSpPr/>
          <p:nvPr/>
        </p:nvSpPr>
        <p:spPr>
          <a:xfrm>
            <a:off x="9476459" y="5119675"/>
            <a:ext cx="478725" cy="867713"/>
          </a:xfrm>
          <a:custGeom>
            <a:avLst/>
            <a:gdLst>
              <a:gd name="connsiteX0" fmla="*/ 0 w 866775"/>
              <a:gd name="connsiteY0" fmla="*/ 0 h 838675"/>
              <a:gd name="connsiteX1" fmla="*/ 300038 w 866775"/>
              <a:gd name="connsiteY1" fmla="*/ 466725 h 838675"/>
              <a:gd name="connsiteX2" fmla="*/ 866775 w 866775"/>
              <a:gd name="connsiteY2" fmla="*/ 838200 h 838675"/>
              <a:gd name="connsiteX0" fmla="*/ 0 w 866775"/>
              <a:gd name="connsiteY0" fmla="*/ 0 h 838759"/>
              <a:gd name="connsiteX1" fmla="*/ 295276 w 866775"/>
              <a:gd name="connsiteY1" fmla="*/ 504825 h 838759"/>
              <a:gd name="connsiteX2" fmla="*/ 866775 w 866775"/>
              <a:gd name="connsiteY2" fmla="*/ 838200 h 838759"/>
              <a:gd name="connsiteX0" fmla="*/ 0 w 866775"/>
              <a:gd name="connsiteY0" fmla="*/ 0 h 839110"/>
              <a:gd name="connsiteX1" fmla="*/ 295276 w 866775"/>
              <a:gd name="connsiteY1" fmla="*/ 504825 h 839110"/>
              <a:gd name="connsiteX2" fmla="*/ 866775 w 866775"/>
              <a:gd name="connsiteY2" fmla="*/ 838200 h 839110"/>
              <a:gd name="connsiteX0" fmla="*/ 0 w 866775"/>
              <a:gd name="connsiteY0" fmla="*/ 0 h 839348"/>
              <a:gd name="connsiteX1" fmla="*/ 304801 w 866775"/>
              <a:gd name="connsiteY1" fmla="*/ 533400 h 839348"/>
              <a:gd name="connsiteX2" fmla="*/ 866775 w 866775"/>
              <a:gd name="connsiteY2" fmla="*/ 838200 h 839348"/>
              <a:gd name="connsiteX0" fmla="*/ 0 w 866775"/>
              <a:gd name="connsiteY0" fmla="*/ 0 h 839398"/>
              <a:gd name="connsiteX1" fmla="*/ 304801 w 866775"/>
              <a:gd name="connsiteY1" fmla="*/ 533400 h 839398"/>
              <a:gd name="connsiteX2" fmla="*/ 866775 w 866775"/>
              <a:gd name="connsiteY2" fmla="*/ 838200 h 839398"/>
              <a:gd name="connsiteX0" fmla="*/ 0 w 866775"/>
              <a:gd name="connsiteY0" fmla="*/ 0 h 839398"/>
              <a:gd name="connsiteX1" fmla="*/ 304801 w 866775"/>
              <a:gd name="connsiteY1" fmla="*/ 533400 h 839398"/>
              <a:gd name="connsiteX2" fmla="*/ 866775 w 866775"/>
              <a:gd name="connsiteY2" fmla="*/ 838200 h 839398"/>
              <a:gd name="connsiteX0" fmla="*/ 0 w 866775"/>
              <a:gd name="connsiteY0" fmla="*/ 0 h 839398"/>
              <a:gd name="connsiteX1" fmla="*/ 304801 w 866775"/>
              <a:gd name="connsiteY1" fmla="*/ 533400 h 839398"/>
              <a:gd name="connsiteX2" fmla="*/ 866775 w 866775"/>
              <a:gd name="connsiteY2" fmla="*/ 838200 h 839398"/>
              <a:gd name="connsiteX0" fmla="*/ 0 w 866775"/>
              <a:gd name="connsiteY0" fmla="*/ 0 h 838611"/>
              <a:gd name="connsiteX1" fmla="*/ 495300 w 866775"/>
              <a:gd name="connsiteY1" fmla="*/ 336988 h 838611"/>
              <a:gd name="connsiteX2" fmla="*/ 866775 w 866775"/>
              <a:gd name="connsiteY2" fmla="*/ 838200 h 838611"/>
              <a:gd name="connsiteX0" fmla="*/ 0 w 866775"/>
              <a:gd name="connsiteY0" fmla="*/ 0 h 838200"/>
              <a:gd name="connsiteX1" fmla="*/ 495300 w 866775"/>
              <a:gd name="connsiteY1" fmla="*/ 336988 h 838200"/>
              <a:gd name="connsiteX2" fmla="*/ 866775 w 866775"/>
              <a:gd name="connsiteY2" fmla="*/ 838200 h 838200"/>
              <a:gd name="connsiteX0" fmla="*/ 0 w 866775"/>
              <a:gd name="connsiteY0" fmla="*/ 368 h 838568"/>
              <a:gd name="connsiteX1" fmla="*/ 495300 w 866775"/>
              <a:gd name="connsiteY1" fmla="*/ 337356 h 838568"/>
              <a:gd name="connsiteX2" fmla="*/ 866775 w 866775"/>
              <a:gd name="connsiteY2" fmla="*/ 838568 h 838568"/>
              <a:gd name="connsiteX0" fmla="*/ 0 w 866775"/>
              <a:gd name="connsiteY0" fmla="*/ 368 h 838568"/>
              <a:gd name="connsiteX1" fmla="*/ 495300 w 866775"/>
              <a:gd name="connsiteY1" fmla="*/ 337356 h 838568"/>
              <a:gd name="connsiteX2" fmla="*/ 866775 w 866775"/>
              <a:gd name="connsiteY2" fmla="*/ 838568 h 838568"/>
              <a:gd name="connsiteX0" fmla="*/ 0 w 866775"/>
              <a:gd name="connsiteY0" fmla="*/ 267 h 838467"/>
              <a:gd name="connsiteX1" fmla="*/ 463550 w 866775"/>
              <a:gd name="connsiteY1" fmla="*/ 384469 h 838467"/>
              <a:gd name="connsiteX2" fmla="*/ 866775 w 866775"/>
              <a:gd name="connsiteY2" fmla="*/ 838467 h 838467"/>
              <a:gd name="connsiteX0" fmla="*/ 774815 w 813049"/>
              <a:gd name="connsiteY0" fmla="*/ 236 h 860470"/>
              <a:gd name="connsiteX1" fmla="*/ 25516 w 813049"/>
              <a:gd name="connsiteY1" fmla="*/ 406472 h 860470"/>
              <a:gd name="connsiteX2" fmla="*/ 428741 w 813049"/>
              <a:gd name="connsiteY2" fmla="*/ 860470 h 860470"/>
              <a:gd name="connsiteX0" fmla="*/ 346330 w 472332"/>
              <a:gd name="connsiteY0" fmla="*/ 236 h 860470"/>
              <a:gd name="connsiteX1" fmla="*/ 428880 w 472332"/>
              <a:gd name="connsiteY1" fmla="*/ 406472 h 860470"/>
              <a:gd name="connsiteX2" fmla="*/ 256 w 472332"/>
              <a:gd name="connsiteY2" fmla="*/ 860470 h 860470"/>
              <a:gd name="connsiteX0" fmla="*/ 346369 w 428239"/>
              <a:gd name="connsiteY0" fmla="*/ 168 h 860402"/>
              <a:gd name="connsiteX1" fmla="*/ 336844 w 428239"/>
              <a:gd name="connsiteY1" fmla="*/ 485095 h 860402"/>
              <a:gd name="connsiteX2" fmla="*/ 295 w 428239"/>
              <a:gd name="connsiteY2" fmla="*/ 860402 h 860402"/>
              <a:gd name="connsiteX0" fmla="*/ 346369 w 495266"/>
              <a:gd name="connsiteY0" fmla="*/ 130 h 860364"/>
              <a:gd name="connsiteX1" fmla="*/ 336844 w 495266"/>
              <a:gd name="connsiteY1" fmla="*/ 485057 h 860364"/>
              <a:gd name="connsiteX2" fmla="*/ 295 w 495266"/>
              <a:gd name="connsiteY2" fmla="*/ 860364 h 860364"/>
              <a:gd name="connsiteX0" fmla="*/ 346369 w 428239"/>
              <a:gd name="connsiteY0" fmla="*/ 167 h 860401"/>
              <a:gd name="connsiteX1" fmla="*/ 336844 w 428239"/>
              <a:gd name="connsiteY1" fmla="*/ 485094 h 860401"/>
              <a:gd name="connsiteX2" fmla="*/ 295 w 428239"/>
              <a:gd name="connsiteY2" fmla="*/ 860401 h 860401"/>
              <a:gd name="connsiteX0" fmla="*/ 346727 w 488315"/>
              <a:gd name="connsiteY0" fmla="*/ 118 h 860352"/>
              <a:gd name="connsiteX1" fmla="*/ 337202 w 488315"/>
              <a:gd name="connsiteY1" fmla="*/ 485045 h 860352"/>
              <a:gd name="connsiteX2" fmla="*/ 653 w 488315"/>
              <a:gd name="connsiteY2" fmla="*/ 860352 h 860352"/>
              <a:gd name="connsiteX0" fmla="*/ 346727 w 471802"/>
              <a:gd name="connsiteY0" fmla="*/ 0 h 860234"/>
              <a:gd name="connsiteX1" fmla="*/ 337202 w 471802"/>
              <a:gd name="connsiteY1" fmla="*/ 484927 h 860234"/>
              <a:gd name="connsiteX2" fmla="*/ 653 w 471802"/>
              <a:gd name="connsiteY2" fmla="*/ 860234 h 860234"/>
              <a:gd name="connsiteX0" fmla="*/ 346074 w 471149"/>
              <a:gd name="connsiteY0" fmla="*/ 0 h 860234"/>
              <a:gd name="connsiteX1" fmla="*/ 336549 w 471149"/>
              <a:gd name="connsiteY1" fmla="*/ 484927 h 860234"/>
              <a:gd name="connsiteX2" fmla="*/ 0 w 471149"/>
              <a:gd name="connsiteY2" fmla="*/ 860234 h 860234"/>
              <a:gd name="connsiteX0" fmla="*/ 346074 w 478724"/>
              <a:gd name="connsiteY0" fmla="*/ 0 h 860234"/>
              <a:gd name="connsiteX1" fmla="*/ 336549 w 478724"/>
              <a:gd name="connsiteY1" fmla="*/ 484927 h 860234"/>
              <a:gd name="connsiteX2" fmla="*/ 0 w 478724"/>
              <a:gd name="connsiteY2" fmla="*/ 860234 h 860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724" h="860234">
                <a:moveTo>
                  <a:pt x="346074" y="0"/>
                </a:moveTo>
                <a:cubicBezTo>
                  <a:pt x="575627" y="4844"/>
                  <a:pt x="463547" y="405826"/>
                  <a:pt x="336549" y="484927"/>
                </a:cubicBezTo>
                <a:cubicBezTo>
                  <a:pt x="209551" y="564028"/>
                  <a:pt x="10319" y="596571"/>
                  <a:pt x="0" y="860234"/>
                </a:cubicBezTo>
              </a:path>
            </a:pathLst>
          </a:custGeom>
          <a:noFill/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 64">
            <a:extLst>
              <a:ext uri="{FF2B5EF4-FFF2-40B4-BE49-F238E27FC236}">
                <a16:creationId xmlns:a16="http://schemas.microsoft.com/office/drawing/2014/main" id="{BA9002D9-33EC-4E17-B27D-7A6F529BAF27}"/>
              </a:ext>
            </a:extLst>
          </p:cNvPr>
          <p:cNvSpPr/>
          <p:nvPr/>
        </p:nvSpPr>
        <p:spPr>
          <a:xfrm>
            <a:off x="8606947" y="5132666"/>
            <a:ext cx="850875" cy="486849"/>
          </a:xfrm>
          <a:custGeom>
            <a:avLst/>
            <a:gdLst>
              <a:gd name="connsiteX0" fmla="*/ 397844 w 397844"/>
              <a:gd name="connsiteY0" fmla="*/ 0 h 838200"/>
              <a:gd name="connsiteX1" fmla="*/ 188294 w 397844"/>
              <a:gd name="connsiteY1" fmla="*/ 152400 h 838200"/>
              <a:gd name="connsiteX2" fmla="*/ 7319 w 397844"/>
              <a:gd name="connsiteY2" fmla="*/ 442913 h 838200"/>
              <a:gd name="connsiteX3" fmla="*/ 35894 w 397844"/>
              <a:gd name="connsiteY3" fmla="*/ 838200 h 838200"/>
              <a:gd name="connsiteX0" fmla="*/ 396325 w 396325"/>
              <a:gd name="connsiteY0" fmla="*/ 0 h 838200"/>
              <a:gd name="connsiteX1" fmla="*/ 162963 w 396325"/>
              <a:gd name="connsiteY1" fmla="*/ 157163 h 838200"/>
              <a:gd name="connsiteX2" fmla="*/ 5800 w 396325"/>
              <a:gd name="connsiteY2" fmla="*/ 442913 h 838200"/>
              <a:gd name="connsiteX3" fmla="*/ 34375 w 396325"/>
              <a:gd name="connsiteY3" fmla="*/ 838200 h 838200"/>
              <a:gd name="connsiteX0" fmla="*/ 376240 w 376240"/>
              <a:gd name="connsiteY0" fmla="*/ 0 h 838200"/>
              <a:gd name="connsiteX1" fmla="*/ 142878 w 376240"/>
              <a:gd name="connsiteY1" fmla="*/ 157163 h 838200"/>
              <a:gd name="connsiteX2" fmla="*/ 9528 w 376240"/>
              <a:gd name="connsiteY2" fmla="*/ 442913 h 838200"/>
              <a:gd name="connsiteX3" fmla="*/ 14290 w 376240"/>
              <a:gd name="connsiteY3" fmla="*/ 838200 h 838200"/>
              <a:gd name="connsiteX0" fmla="*/ 378002 w 378002"/>
              <a:gd name="connsiteY0" fmla="*/ 0 h 838200"/>
              <a:gd name="connsiteX1" fmla="*/ 168452 w 378002"/>
              <a:gd name="connsiteY1" fmla="*/ 171450 h 838200"/>
              <a:gd name="connsiteX2" fmla="*/ 11290 w 378002"/>
              <a:gd name="connsiteY2" fmla="*/ 442913 h 838200"/>
              <a:gd name="connsiteX3" fmla="*/ 16052 w 378002"/>
              <a:gd name="connsiteY3" fmla="*/ 838200 h 838200"/>
              <a:gd name="connsiteX0" fmla="*/ 368798 w 368798"/>
              <a:gd name="connsiteY0" fmla="*/ 0 h 838200"/>
              <a:gd name="connsiteX1" fmla="*/ 159248 w 368798"/>
              <a:gd name="connsiteY1" fmla="*/ 171450 h 838200"/>
              <a:gd name="connsiteX2" fmla="*/ 16374 w 368798"/>
              <a:gd name="connsiteY2" fmla="*/ 452438 h 838200"/>
              <a:gd name="connsiteX3" fmla="*/ 6848 w 368798"/>
              <a:gd name="connsiteY3" fmla="*/ 838200 h 838200"/>
              <a:gd name="connsiteX0" fmla="*/ 374529 w 374529"/>
              <a:gd name="connsiteY0" fmla="*/ 0 h 838200"/>
              <a:gd name="connsiteX1" fmla="*/ 164979 w 374529"/>
              <a:gd name="connsiteY1" fmla="*/ 171450 h 838200"/>
              <a:gd name="connsiteX2" fmla="*/ 22105 w 374529"/>
              <a:gd name="connsiteY2" fmla="*/ 452438 h 838200"/>
              <a:gd name="connsiteX3" fmla="*/ 12579 w 374529"/>
              <a:gd name="connsiteY3" fmla="*/ 838200 h 838200"/>
              <a:gd name="connsiteX0" fmla="*/ 374529 w 374529"/>
              <a:gd name="connsiteY0" fmla="*/ 0 h 838200"/>
              <a:gd name="connsiteX1" fmla="*/ 22105 w 374529"/>
              <a:gd name="connsiteY1" fmla="*/ 452438 h 838200"/>
              <a:gd name="connsiteX2" fmla="*/ 12579 w 374529"/>
              <a:gd name="connsiteY2" fmla="*/ 838200 h 838200"/>
              <a:gd name="connsiteX0" fmla="*/ 367241 w 367241"/>
              <a:gd name="connsiteY0" fmla="*/ 0 h 838200"/>
              <a:gd name="connsiteX1" fmla="*/ 51397 w 367241"/>
              <a:gd name="connsiteY1" fmla="*/ 378585 h 838200"/>
              <a:gd name="connsiteX2" fmla="*/ 5291 w 367241"/>
              <a:gd name="connsiteY2" fmla="*/ 838200 h 838200"/>
              <a:gd name="connsiteX0" fmla="*/ 361950 w 361950"/>
              <a:gd name="connsiteY0" fmla="*/ 0 h 838200"/>
              <a:gd name="connsiteX1" fmla="*/ 46106 w 361950"/>
              <a:gd name="connsiteY1" fmla="*/ 378585 h 838200"/>
              <a:gd name="connsiteX2" fmla="*/ 0 w 361950"/>
              <a:gd name="connsiteY2" fmla="*/ 838200 h 838200"/>
              <a:gd name="connsiteX0" fmla="*/ 361950 w 361950"/>
              <a:gd name="connsiteY0" fmla="*/ 0 h 838200"/>
              <a:gd name="connsiteX1" fmla="*/ 46106 w 361950"/>
              <a:gd name="connsiteY1" fmla="*/ 378585 h 838200"/>
              <a:gd name="connsiteX2" fmla="*/ 0 w 361950"/>
              <a:gd name="connsiteY2" fmla="*/ 838200 h 838200"/>
              <a:gd name="connsiteX0" fmla="*/ 361950 w 361950"/>
              <a:gd name="connsiteY0" fmla="*/ 0 h 838200"/>
              <a:gd name="connsiteX1" fmla="*/ 46106 w 361950"/>
              <a:gd name="connsiteY1" fmla="*/ 378585 h 838200"/>
              <a:gd name="connsiteX2" fmla="*/ 0 w 361950"/>
              <a:gd name="connsiteY2" fmla="*/ 838200 h 838200"/>
              <a:gd name="connsiteX0" fmla="*/ 353094 w 353094"/>
              <a:gd name="connsiteY0" fmla="*/ 0 h 847022"/>
              <a:gd name="connsiteX1" fmla="*/ 46106 w 353094"/>
              <a:gd name="connsiteY1" fmla="*/ 387407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46106 w 353094"/>
              <a:gd name="connsiteY1" fmla="*/ 387407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0 w 353094"/>
              <a:gd name="connsiteY1" fmla="*/ 847022 h 847022"/>
              <a:gd name="connsiteX0" fmla="*/ 353094 w 353094"/>
              <a:gd name="connsiteY0" fmla="*/ 0 h 847022"/>
              <a:gd name="connsiteX1" fmla="*/ 164919 w 353094"/>
              <a:gd name="connsiteY1" fmla="*/ 441530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53094 w 353094"/>
              <a:gd name="connsiteY0" fmla="*/ 0 h 847022"/>
              <a:gd name="connsiteX1" fmla="*/ 76124 w 353094"/>
              <a:gd name="connsiteY1" fmla="*/ 375148 h 847022"/>
              <a:gd name="connsiteX2" fmla="*/ 0 w 353094"/>
              <a:gd name="connsiteY2" fmla="*/ 847022 h 847022"/>
              <a:gd name="connsiteX0" fmla="*/ 364258 w 364258"/>
              <a:gd name="connsiteY0" fmla="*/ 0 h 844726"/>
              <a:gd name="connsiteX1" fmla="*/ 76124 w 364258"/>
              <a:gd name="connsiteY1" fmla="*/ 37285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76124 w 364258"/>
              <a:gd name="connsiteY1" fmla="*/ 37285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55412 w 364258"/>
              <a:gd name="connsiteY1" fmla="*/ 427218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55412 w 364258"/>
              <a:gd name="connsiteY1" fmla="*/ 427218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55412 w 364258"/>
              <a:gd name="connsiteY1" fmla="*/ 427218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60072 w 364258"/>
              <a:gd name="connsiteY1" fmla="*/ 40980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60072 w 364258"/>
              <a:gd name="connsiteY1" fmla="*/ 40980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80415 w 364258"/>
              <a:gd name="connsiteY1" fmla="*/ 39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80415 w 364258"/>
              <a:gd name="connsiteY1" fmla="*/ 39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80415 w 364258"/>
              <a:gd name="connsiteY1" fmla="*/ 39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94115 w 364258"/>
              <a:gd name="connsiteY1" fmla="*/ 36430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94115 w 364258"/>
              <a:gd name="connsiteY1" fmla="*/ 364302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01080 w 364258"/>
              <a:gd name="connsiteY1" fmla="*/ 34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01080 w 364258"/>
              <a:gd name="connsiteY1" fmla="*/ 340359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12105 w 364258"/>
              <a:gd name="connsiteY1" fmla="*/ 35575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12105 w 364258"/>
              <a:gd name="connsiteY1" fmla="*/ 355751 h 844726"/>
              <a:gd name="connsiteX2" fmla="*/ 0 w 364258"/>
              <a:gd name="connsiteY2" fmla="*/ 844726 h 844726"/>
              <a:gd name="connsiteX0" fmla="*/ 364258 w 364258"/>
              <a:gd name="connsiteY0" fmla="*/ 0 h 844726"/>
              <a:gd name="connsiteX1" fmla="*/ 112105 w 364258"/>
              <a:gd name="connsiteY1" fmla="*/ 355751 h 844726"/>
              <a:gd name="connsiteX2" fmla="*/ 0 w 364258"/>
              <a:gd name="connsiteY2" fmla="*/ 844726 h 844726"/>
              <a:gd name="connsiteX0" fmla="*/ 353003 w 353003"/>
              <a:gd name="connsiteY0" fmla="*/ 0 h 838290"/>
              <a:gd name="connsiteX1" fmla="*/ 112105 w 353003"/>
              <a:gd name="connsiteY1" fmla="*/ 349315 h 838290"/>
              <a:gd name="connsiteX2" fmla="*/ 0 w 353003"/>
              <a:gd name="connsiteY2" fmla="*/ 838290 h 838290"/>
              <a:gd name="connsiteX0" fmla="*/ 364212 w 364212"/>
              <a:gd name="connsiteY0" fmla="*/ 0 h 840360"/>
              <a:gd name="connsiteX1" fmla="*/ 112105 w 364212"/>
              <a:gd name="connsiteY1" fmla="*/ 351385 h 840360"/>
              <a:gd name="connsiteX2" fmla="*/ 0 w 364212"/>
              <a:gd name="connsiteY2" fmla="*/ 840360 h 840360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2105 w 362045"/>
              <a:gd name="connsiteY1" fmla="*/ 35795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688 w 362045"/>
              <a:gd name="connsiteY1" fmla="*/ 43410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480 w 362045"/>
              <a:gd name="connsiteY1" fmla="*/ 399314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6816 w 362045"/>
              <a:gd name="connsiteY1" fmla="*/ 41544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6849 w 362045"/>
              <a:gd name="connsiteY1" fmla="*/ 41882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0207 w 362045"/>
              <a:gd name="connsiteY1" fmla="*/ 41221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0239 w 362045"/>
              <a:gd name="connsiteY1" fmla="*/ 41558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0239 w 362045"/>
              <a:gd name="connsiteY1" fmla="*/ 41558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0239 w 362045"/>
              <a:gd name="connsiteY1" fmla="*/ 415585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3597 w 362045"/>
              <a:gd name="connsiteY1" fmla="*/ 408969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3560 w 362045"/>
              <a:gd name="connsiteY1" fmla="*/ 41889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3633 w 362045"/>
              <a:gd name="connsiteY1" fmla="*/ 39904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3772 w 362045"/>
              <a:gd name="connsiteY1" fmla="*/ 38595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73772 w 362045"/>
              <a:gd name="connsiteY1" fmla="*/ 38595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504 w 362045"/>
              <a:gd name="connsiteY1" fmla="*/ 36326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504 w 362045"/>
              <a:gd name="connsiteY1" fmla="*/ 36326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1273 w 362045"/>
              <a:gd name="connsiteY1" fmla="*/ 33066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1273 w 362045"/>
              <a:gd name="connsiteY1" fmla="*/ 33066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7744 w 362045"/>
              <a:gd name="connsiteY1" fmla="*/ 34700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7744 w 362045"/>
              <a:gd name="connsiteY1" fmla="*/ 34700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7744 w 362045"/>
              <a:gd name="connsiteY1" fmla="*/ 347000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87056 w 362045"/>
              <a:gd name="connsiteY1" fmla="*/ 399183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97435 w 362045"/>
              <a:gd name="connsiteY1" fmla="*/ 369818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11254 w 362045"/>
              <a:gd name="connsiteY1" fmla="*/ 376666 h 846931"/>
              <a:gd name="connsiteX2" fmla="*/ 0 w 362045"/>
              <a:gd name="connsiteY2" fmla="*/ 846931 h 846931"/>
              <a:gd name="connsiteX0" fmla="*/ 362045 w 362045"/>
              <a:gd name="connsiteY0" fmla="*/ 0 h 846931"/>
              <a:gd name="connsiteX1" fmla="*/ 100585 w 362045"/>
              <a:gd name="connsiteY1" fmla="*/ 400044 h 846931"/>
              <a:gd name="connsiteX2" fmla="*/ 0 w 362045"/>
              <a:gd name="connsiteY2" fmla="*/ 846931 h 846931"/>
              <a:gd name="connsiteX0" fmla="*/ 362061 w 362061"/>
              <a:gd name="connsiteY0" fmla="*/ 0 h 846931"/>
              <a:gd name="connsiteX1" fmla="*/ 100601 w 362061"/>
              <a:gd name="connsiteY1" fmla="*/ 400044 h 846931"/>
              <a:gd name="connsiteX2" fmla="*/ 16 w 362061"/>
              <a:gd name="connsiteY2" fmla="*/ 846931 h 846931"/>
              <a:gd name="connsiteX0" fmla="*/ 362061 w 362061"/>
              <a:gd name="connsiteY0" fmla="*/ 0 h 846931"/>
              <a:gd name="connsiteX1" fmla="*/ 100601 w 362061"/>
              <a:gd name="connsiteY1" fmla="*/ 400044 h 846931"/>
              <a:gd name="connsiteX2" fmla="*/ 16 w 362061"/>
              <a:gd name="connsiteY2" fmla="*/ 846931 h 846931"/>
              <a:gd name="connsiteX0" fmla="*/ 362064 w 362064"/>
              <a:gd name="connsiteY0" fmla="*/ 0 h 846931"/>
              <a:gd name="connsiteX1" fmla="*/ 90911 w 362064"/>
              <a:gd name="connsiteY1" fmla="*/ 390518 h 846931"/>
              <a:gd name="connsiteX2" fmla="*/ 19 w 362064"/>
              <a:gd name="connsiteY2" fmla="*/ 846931 h 846931"/>
              <a:gd name="connsiteX0" fmla="*/ 362068 w 362068"/>
              <a:gd name="connsiteY0" fmla="*/ 0 h 846931"/>
              <a:gd name="connsiteX1" fmla="*/ 90915 w 362068"/>
              <a:gd name="connsiteY1" fmla="*/ 390518 h 846931"/>
              <a:gd name="connsiteX2" fmla="*/ 23 w 362068"/>
              <a:gd name="connsiteY2" fmla="*/ 846931 h 846931"/>
              <a:gd name="connsiteX0" fmla="*/ 362068 w 362068"/>
              <a:gd name="connsiteY0" fmla="*/ 0 h 846931"/>
              <a:gd name="connsiteX1" fmla="*/ 90915 w 362068"/>
              <a:gd name="connsiteY1" fmla="*/ 390518 h 846931"/>
              <a:gd name="connsiteX2" fmla="*/ 23 w 362068"/>
              <a:gd name="connsiteY2" fmla="*/ 846931 h 846931"/>
              <a:gd name="connsiteX0" fmla="*/ 362061 w 362061"/>
              <a:gd name="connsiteY0" fmla="*/ 0 h 846931"/>
              <a:gd name="connsiteX1" fmla="*/ 110295 w 362061"/>
              <a:gd name="connsiteY1" fmla="*/ 390518 h 846931"/>
              <a:gd name="connsiteX2" fmla="*/ 16 w 362061"/>
              <a:gd name="connsiteY2" fmla="*/ 846931 h 846931"/>
              <a:gd name="connsiteX0" fmla="*/ 362061 w 362061"/>
              <a:gd name="connsiteY0" fmla="*/ 0 h 846931"/>
              <a:gd name="connsiteX1" fmla="*/ 110295 w 362061"/>
              <a:gd name="connsiteY1" fmla="*/ 390518 h 846931"/>
              <a:gd name="connsiteX2" fmla="*/ 16 w 362061"/>
              <a:gd name="connsiteY2" fmla="*/ 846931 h 846931"/>
              <a:gd name="connsiteX0" fmla="*/ 362061 w 362061"/>
              <a:gd name="connsiteY0" fmla="*/ 0 h 846931"/>
              <a:gd name="connsiteX1" fmla="*/ 110295 w 362061"/>
              <a:gd name="connsiteY1" fmla="*/ 390518 h 846931"/>
              <a:gd name="connsiteX2" fmla="*/ 16 w 362061"/>
              <a:gd name="connsiteY2" fmla="*/ 846931 h 846931"/>
              <a:gd name="connsiteX0" fmla="*/ 362063 w 362063"/>
              <a:gd name="connsiteY0" fmla="*/ 0 h 846931"/>
              <a:gd name="connsiteX1" fmla="*/ 100604 w 362063"/>
              <a:gd name="connsiteY1" fmla="*/ 393693 h 846931"/>
              <a:gd name="connsiteX2" fmla="*/ 18 w 362063"/>
              <a:gd name="connsiteY2" fmla="*/ 846931 h 846931"/>
              <a:gd name="connsiteX0" fmla="*/ 362063 w 362063"/>
              <a:gd name="connsiteY0" fmla="*/ 0 h 846931"/>
              <a:gd name="connsiteX1" fmla="*/ 100604 w 362063"/>
              <a:gd name="connsiteY1" fmla="*/ 393693 h 846931"/>
              <a:gd name="connsiteX2" fmla="*/ 18 w 362063"/>
              <a:gd name="connsiteY2" fmla="*/ 846931 h 846931"/>
              <a:gd name="connsiteX0" fmla="*/ 362070 w 362070"/>
              <a:gd name="connsiteY0" fmla="*/ 0 h 846931"/>
              <a:gd name="connsiteX1" fmla="*/ 100611 w 362070"/>
              <a:gd name="connsiteY1" fmla="*/ 393693 h 846931"/>
              <a:gd name="connsiteX2" fmla="*/ 25 w 362070"/>
              <a:gd name="connsiteY2" fmla="*/ 846931 h 846931"/>
              <a:gd name="connsiteX0" fmla="*/ 362070 w 362070"/>
              <a:gd name="connsiteY0" fmla="*/ 0 h 846931"/>
              <a:gd name="connsiteX1" fmla="*/ 100611 w 362070"/>
              <a:gd name="connsiteY1" fmla="*/ 393693 h 846931"/>
              <a:gd name="connsiteX2" fmla="*/ 25 w 362070"/>
              <a:gd name="connsiteY2" fmla="*/ 846931 h 846931"/>
              <a:gd name="connsiteX0" fmla="*/ 362070 w 362275"/>
              <a:gd name="connsiteY0" fmla="*/ 0 h 846931"/>
              <a:gd name="connsiteX1" fmla="*/ 100611 w 362275"/>
              <a:gd name="connsiteY1" fmla="*/ 393693 h 846931"/>
              <a:gd name="connsiteX2" fmla="*/ 25 w 362275"/>
              <a:gd name="connsiteY2" fmla="*/ 846931 h 846931"/>
              <a:gd name="connsiteX0" fmla="*/ 426195 w 426400"/>
              <a:gd name="connsiteY0" fmla="*/ 0 h 846935"/>
              <a:gd name="connsiteX1" fmla="*/ 164736 w 426400"/>
              <a:gd name="connsiteY1" fmla="*/ 393693 h 846935"/>
              <a:gd name="connsiteX2" fmla="*/ 64150 w 426400"/>
              <a:gd name="connsiteY2" fmla="*/ 846931 h 846935"/>
              <a:gd name="connsiteX0" fmla="*/ 439449 w 439610"/>
              <a:gd name="connsiteY0" fmla="*/ 0 h 846935"/>
              <a:gd name="connsiteX1" fmla="*/ 119830 w 439610"/>
              <a:gd name="connsiteY1" fmla="*/ 417507 h 846935"/>
              <a:gd name="connsiteX2" fmla="*/ 77404 w 439610"/>
              <a:gd name="connsiteY2" fmla="*/ 846931 h 846935"/>
              <a:gd name="connsiteX0" fmla="*/ 439449 w 439609"/>
              <a:gd name="connsiteY0" fmla="*/ 0 h 846935"/>
              <a:gd name="connsiteX1" fmla="*/ 119830 w 439609"/>
              <a:gd name="connsiteY1" fmla="*/ 417507 h 846935"/>
              <a:gd name="connsiteX2" fmla="*/ 77404 w 439609"/>
              <a:gd name="connsiteY2" fmla="*/ 846931 h 846935"/>
              <a:gd name="connsiteX0" fmla="*/ 458751 w 458971"/>
              <a:gd name="connsiteY0" fmla="*/ 0 h 846934"/>
              <a:gd name="connsiteX1" fmla="*/ 139132 w 458971"/>
              <a:gd name="connsiteY1" fmla="*/ 417507 h 846934"/>
              <a:gd name="connsiteX2" fmla="*/ 96706 w 458971"/>
              <a:gd name="connsiteY2" fmla="*/ 846931 h 846934"/>
              <a:gd name="connsiteX0" fmla="*/ 458029 w 458246"/>
              <a:gd name="connsiteY0" fmla="*/ 0 h 846934"/>
              <a:gd name="connsiteX1" fmla="*/ 138410 w 458246"/>
              <a:gd name="connsiteY1" fmla="*/ 417507 h 846934"/>
              <a:gd name="connsiteX2" fmla="*/ 95984 w 458246"/>
              <a:gd name="connsiteY2" fmla="*/ 846931 h 846934"/>
              <a:gd name="connsiteX0" fmla="*/ 467542 w 467735"/>
              <a:gd name="connsiteY0" fmla="*/ 0 h 846934"/>
              <a:gd name="connsiteX1" fmla="*/ 123689 w 467735"/>
              <a:gd name="connsiteY1" fmla="*/ 388931 h 846934"/>
              <a:gd name="connsiteX2" fmla="*/ 105497 w 467735"/>
              <a:gd name="connsiteY2" fmla="*/ 846931 h 846934"/>
              <a:gd name="connsiteX0" fmla="*/ 465159 w 465345"/>
              <a:gd name="connsiteY0" fmla="*/ 0 h 846934"/>
              <a:gd name="connsiteX1" fmla="*/ 121306 w 465345"/>
              <a:gd name="connsiteY1" fmla="*/ 388931 h 846934"/>
              <a:gd name="connsiteX2" fmla="*/ 103114 w 465345"/>
              <a:gd name="connsiteY2" fmla="*/ 846931 h 846934"/>
              <a:gd name="connsiteX0" fmla="*/ 454188 w 454350"/>
              <a:gd name="connsiteY0" fmla="*/ 0 h 846934"/>
              <a:gd name="connsiteX1" fmla="*/ 110335 w 454350"/>
              <a:gd name="connsiteY1" fmla="*/ 388931 h 846934"/>
              <a:gd name="connsiteX2" fmla="*/ 92143 w 454350"/>
              <a:gd name="connsiteY2" fmla="*/ 846931 h 846934"/>
              <a:gd name="connsiteX0" fmla="*/ 343854 w 343974"/>
              <a:gd name="connsiteY0" fmla="*/ 0 h 1208896"/>
              <a:gd name="connsiteX1" fmla="*/ 1 w 343974"/>
              <a:gd name="connsiteY1" fmla="*/ 388931 h 1208896"/>
              <a:gd name="connsiteX2" fmla="*/ 343696 w 343974"/>
              <a:gd name="connsiteY2" fmla="*/ 1208894 h 1208896"/>
              <a:gd name="connsiteX0" fmla="*/ 0 w 865787"/>
              <a:gd name="connsiteY0" fmla="*/ 474613 h 823052"/>
              <a:gd name="connsiteX1" fmla="*/ 522091 w 865787"/>
              <a:gd name="connsiteY1" fmla="*/ 3088 h 823052"/>
              <a:gd name="connsiteX2" fmla="*/ 865786 w 865787"/>
              <a:gd name="connsiteY2" fmla="*/ 823051 h 823052"/>
              <a:gd name="connsiteX0" fmla="*/ 0 w 865786"/>
              <a:gd name="connsiteY0" fmla="*/ 0 h 388725"/>
              <a:gd name="connsiteX1" fmla="*/ 431619 w 865786"/>
              <a:gd name="connsiteY1" fmla="*/ 366706 h 388725"/>
              <a:gd name="connsiteX2" fmla="*/ 865786 w 865786"/>
              <a:gd name="connsiteY2" fmla="*/ 348438 h 388725"/>
              <a:gd name="connsiteX0" fmla="*/ 0 w 865786"/>
              <a:gd name="connsiteY0" fmla="*/ 0 h 415570"/>
              <a:gd name="connsiteX1" fmla="*/ 431619 w 865786"/>
              <a:gd name="connsiteY1" fmla="*/ 366706 h 415570"/>
              <a:gd name="connsiteX2" fmla="*/ 865786 w 865786"/>
              <a:gd name="connsiteY2" fmla="*/ 348438 h 415570"/>
              <a:gd name="connsiteX0" fmla="*/ 0 w 865786"/>
              <a:gd name="connsiteY0" fmla="*/ 0 h 402143"/>
              <a:gd name="connsiteX1" fmla="*/ 350840 w 865786"/>
              <a:gd name="connsiteY1" fmla="*/ 334955 h 402143"/>
              <a:gd name="connsiteX2" fmla="*/ 865786 w 865786"/>
              <a:gd name="connsiteY2" fmla="*/ 348438 h 402143"/>
              <a:gd name="connsiteX0" fmla="*/ 0 w 865786"/>
              <a:gd name="connsiteY0" fmla="*/ 109 h 402252"/>
              <a:gd name="connsiteX1" fmla="*/ 350840 w 865786"/>
              <a:gd name="connsiteY1" fmla="*/ 335064 h 402252"/>
              <a:gd name="connsiteX2" fmla="*/ 865786 w 865786"/>
              <a:gd name="connsiteY2" fmla="*/ 348547 h 402252"/>
              <a:gd name="connsiteX0" fmla="*/ 0 w 865929"/>
              <a:gd name="connsiteY0" fmla="*/ 109 h 470562"/>
              <a:gd name="connsiteX1" fmla="*/ 350840 w 865929"/>
              <a:gd name="connsiteY1" fmla="*/ 335064 h 470562"/>
              <a:gd name="connsiteX2" fmla="*/ 865786 w 865929"/>
              <a:gd name="connsiteY2" fmla="*/ 348547 h 470562"/>
              <a:gd name="connsiteX0" fmla="*/ 0 w 865919"/>
              <a:gd name="connsiteY0" fmla="*/ 138 h 486868"/>
              <a:gd name="connsiteX1" fmla="*/ 350840 w 865919"/>
              <a:gd name="connsiteY1" fmla="*/ 335093 h 486868"/>
              <a:gd name="connsiteX2" fmla="*/ 865786 w 865919"/>
              <a:gd name="connsiteY2" fmla="*/ 348576 h 486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5919" h="486868">
                <a:moveTo>
                  <a:pt x="0" y="138"/>
                </a:moveTo>
                <a:cubicBezTo>
                  <a:pt x="211125" y="-6345"/>
                  <a:pt x="235623" y="216692"/>
                  <a:pt x="350840" y="335093"/>
                </a:cubicBezTo>
                <a:cubicBezTo>
                  <a:pt x="466057" y="453494"/>
                  <a:pt x="874362" y="600740"/>
                  <a:pt x="865786" y="348576"/>
                </a:cubicBezTo>
              </a:path>
            </a:pathLst>
          </a:custGeom>
          <a:noFill/>
          <a:ln w="190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A533EAC6-5200-44B5-BC61-1D65F600EA53}"/>
                  </a:ext>
                </a:extLst>
              </p:cNvPr>
              <p:cNvSpPr txBox="1"/>
              <p:nvPr/>
            </p:nvSpPr>
            <p:spPr>
              <a:xfrm>
                <a:off x="4455328" y="3451245"/>
                <a:ext cx="29731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sub-cell us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ing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A533EAC6-5200-44B5-BC61-1D65F600E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8" y="3451245"/>
                <a:ext cx="2973122" cy="369332"/>
              </a:xfrm>
              <a:prstGeom prst="rect">
                <a:avLst/>
              </a:prstGeom>
              <a:blipFill>
                <a:blip r:embed="rId2"/>
                <a:stretch>
                  <a:fillRect l="-6352" t="-26230" r="-3893" b="-47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7CE6967A-7D49-4B5E-A6FD-4406050B35E7}"/>
              </a:ext>
            </a:extLst>
          </p:cNvPr>
          <p:cNvGrpSpPr/>
          <p:nvPr/>
        </p:nvGrpSpPr>
        <p:grpSpPr>
          <a:xfrm>
            <a:off x="1946978" y="2951743"/>
            <a:ext cx="823537" cy="777043"/>
            <a:chOff x="3666280" y="1445929"/>
            <a:chExt cx="823537" cy="777043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1D1BAE16-48B2-4AB9-96F4-F7475C17C8EE}"/>
                </a:ext>
              </a:extLst>
            </p:cNvPr>
            <p:cNvSpPr/>
            <p:nvPr/>
          </p:nvSpPr>
          <p:spPr>
            <a:xfrm>
              <a:off x="3714750" y="1466850"/>
              <a:ext cx="725304" cy="72530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D7FB4AB2-F561-4873-AE5E-5574E3931E13}"/>
                </a:ext>
              </a:extLst>
            </p:cNvPr>
            <p:cNvSpPr/>
            <p:nvPr/>
          </p:nvSpPr>
          <p:spPr>
            <a:xfrm>
              <a:off x="3721894" y="1738303"/>
              <a:ext cx="357187" cy="95260"/>
            </a:xfrm>
            <a:custGeom>
              <a:avLst/>
              <a:gdLst>
                <a:gd name="connsiteX0" fmla="*/ 357187 w 357187"/>
                <a:gd name="connsiteY0" fmla="*/ 95260 h 95260"/>
                <a:gd name="connsiteX1" fmla="*/ 185737 w 357187"/>
                <a:gd name="connsiteY1" fmla="*/ 10 h 95260"/>
                <a:gd name="connsiteX2" fmla="*/ 0 w 357187"/>
                <a:gd name="connsiteY2" fmla="*/ 90497 h 9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95260">
                  <a:moveTo>
                    <a:pt x="357187" y="95260"/>
                  </a:moveTo>
                  <a:cubicBezTo>
                    <a:pt x="301227" y="48032"/>
                    <a:pt x="245268" y="804"/>
                    <a:pt x="185737" y="10"/>
                  </a:cubicBezTo>
                  <a:cubicBezTo>
                    <a:pt x="126206" y="-784"/>
                    <a:pt x="63103" y="44856"/>
                    <a:pt x="0" y="9049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CB45C479-ABBA-414A-8BC1-7384ED1F007D}"/>
                </a:ext>
              </a:extLst>
            </p:cNvPr>
            <p:cNvSpPr/>
            <p:nvPr/>
          </p:nvSpPr>
          <p:spPr>
            <a:xfrm>
              <a:off x="3986213" y="1835944"/>
              <a:ext cx="88106" cy="350044"/>
            </a:xfrm>
            <a:custGeom>
              <a:avLst/>
              <a:gdLst>
                <a:gd name="connsiteX0" fmla="*/ 88106 w 88106"/>
                <a:gd name="connsiteY0" fmla="*/ 0 h 350044"/>
                <a:gd name="connsiteX1" fmla="*/ 0 w 88106"/>
                <a:gd name="connsiteY1" fmla="*/ 173831 h 350044"/>
                <a:gd name="connsiteX2" fmla="*/ 88106 w 88106"/>
                <a:gd name="connsiteY2" fmla="*/ 350044 h 3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106" h="350044">
                  <a:moveTo>
                    <a:pt x="88106" y="0"/>
                  </a:moveTo>
                  <a:cubicBezTo>
                    <a:pt x="44053" y="57745"/>
                    <a:pt x="0" y="115490"/>
                    <a:pt x="0" y="173831"/>
                  </a:cubicBezTo>
                  <a:cubicBezTo>
                    <a:pt x="0" y="232172"/>
                    <a:pt x="44053" y="291108"/>
                    <a:pt x="88106" y="3500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D89200BF-E17D-4122-B41A-6A0D64A9E784}"/>
                </a:ext>
              </a:extLst>
            </p:cNvPr>
            <p:cNvSpPr/>
            <p:nvPr/>
          </p:nvSpPr>
          <p:spPr>
            <a:xfrm>
              <a:off x="4081463" y="1824038"/>
              <a:ext cx="357187" cy="111999"/>
            </a:xfrm>
            <a:custGeom>
              <a:avLst/>
              <a:gdLst>
                <a:gd name="connsiteX0" fmla="*/ 357187 w 357187"/>
                <a:gd name="connsiteY0" fmla="*/ 0 h 111999"/>
                <a:gd name="connsiteX1" fmla="*/ 178593 w 357187"/>
                <a:gd name="connsiteY1" fmla="*/ 111918 h 111999"/>
                <a:gd name="connsiteX2" fmla="*/ 0 w 357187"/>
                <a:gd name="connsiteY2" fmla="*/ 14287 h 11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111999">
                  <a:moveTo>
                    <a:pt x="357187" y="0"/>
                  </a:moveTo>
                  <a:cubicBezTo>
                    <a:pt x="297655" y="54768"/>
                    <a:pt x="238124" y="109537"/>
                    <a:pt x="178593" y="111918"/>
                  </a:cubicBezTo>
                  <a:cubicBezTo>
                    <a:pt x="119062" y="114299"/>
                    <a:pt x="59531" y="64293"/>
                    <a:pt x="0" y="142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316F3E67-32F2-43FD-AAAB-C22A25DF1ADF}"/>
                </a:ext>
              </a:extLst>
            </p:cNvPr>
            <p:cNvSpPr/>
            <p:nvPr/>
          </p:nvSpPr>
          <p:spPr>
            <a:xfrm>
              <a:off x="4076700" y="1469231"/>
              <a:ext cx="107156" cy="354807"/>
            </a:xfrm>
            <a:custGeom>
              <a:avLst/>
              <a:gdLst>
                <a:gd name="connsiteX0" fmla="*/ 0 w 107156"/>
                <a:gd name="connsiteY0" fmla="*/ 0 h 354807"/>
                <a:gd name="connsiteX1" fmla="*/ 107156 w 107156"/>
                <a:gd name="connsiteY1" fmla="*/ 173832 h 354807"/>
                <a:gd name="connsiteX2" fmla="*/ 0 w 107156"/>
                <a:gd name="connsiteY2" fmla="*/ 354807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6" h="354807">
                  <a:moveTo>
                    <a:pt x="0" y="0"/>
                  </a:moveTo>
                  <a:cubicBezTo>
                    <a:pt x="53578" y="57349"/>
                    <a:pt x="107156" y="114698"/>
                    <a:pt x="107156" y="173832"/>
                  </a:cubicBezTo>
                  <a:cubicBezTo>
                    <a:pt x="107156" y="232966"/>
                    <a:pt x="53578" y="293886"/>
                    <a:pt x="0" y="3548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1D8E36EC-8A20-4101-8FA3-E905EDD2A947}"/>
                </a:ext>
              </a:extLst>
            </p:cNvPr>
            <p:cNvSpPr txBox="1"/>
            <p:nvPr/>
          </p:nvSpPr>
          <p:spPr>
            <a:xfrm>
              <a:off x="4074319" y="1586466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5B4F1CEC-0D95-4767-8570-DB76222272EC}"/>
                </a:ext>
              </a:extLst>
            </p:cNvPr>
            <p:cNvSpPr txBox="1"/>
            <p:nvPr/>
          </p:nvSpPr>
          <p:spPr>
            <a:xfrm>
              <a:off x="3813554" y="1445929"/>
              <a:ext cx="413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⑥</a:t>
              </a: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721592D1-EEDC-4674-BA40-B4FEB8974500}"/>
                </a:ext>
              </a:extLst>
            </p:cNvPr>
            <p:cNvSpPr txBox="1"/>
            <p:nvPr/>
          </p:nvSpPr>
          <p:spPr>
            <a:xfrm>
              <a:off x="3666280" y="1718226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⑦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C3DEB50D-94A7-4474-BF23-93EE8F25BF9D}"/>
                </a:ext>
              </a:extLst>
            </p:cNvPr>
            <p:cNvSpPr txBox="1"/>
            <p:nvPr/>
          </p:nvSpPr>
          <p:spPr>
            <a:xfrm>
              <a:off x="3936044" y="1853640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⑧</a:t>
              </a: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779B9E0A-E256-4F0C-A7F9-E8B9E4D1E824}"/>
              </a:ext>
            </a:extLst>
          </p:cNvPr>
          <p:cNvGrpSpPr/>
          <p:nvPr/>
        </p:nvGrpSpPr>
        <p:grpSpPr>
          <a:xfrm>
            <a:off x="5483519" y="1695914"/>
            <a:ext cx="823537" cy="777043"/>
            <a:chOff x="3666280" y="1445929"/>
            <a:chExt cx="823537" cy="777043"/>
          </a:xfrm>
        </p:grpSpPr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18069B5B-C173-4C76-AA40-608D5D44E06E}"/>
                </a:ext>
              </a:extLst>
            </p:cNvPr>
            <p:cNvSpPr txBox="1"/>
            <p:nvPr/>
          </p:nvSpPr>
          <p:spPr>
            <a:xfrm>
              <a:off x="3666280" y="1718226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⑦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D936B400-503B-49B9-A391-CFFDDEC69BEE}"/>
                </a:ext>
              </a:extLst>
            </p:cNvPr>
            <p:cNvSpPr txBox="1"/>
            <p:nvPr/>
          </p:nvSpPr>
          <p:spPr>
            <a:xfrm>
              <a:off x="3813554" y="1445929"/>
              <a:ext cx="413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⑥</a:t>
              </a: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5B2DDAE6-142F-41F2-8FA1-92225C7C8D15}"/>
                </a:ext>
              </a:extLst>
            </p:cNvPr>
            <p:cNvSpPr txBox="1"/>
            <p:nvPr/>
          </p:nvSpPr>
          <p:spPr>
            <a:xfrm>
              <a:off x="4074319" y="1586466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⑤</a:t>
              </a: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D2B9C3BE-8743-4CA7-9921-98D10EF57F69}"/>
                </a:ext>
              </a:extLst>
            </p:cNvPr>
            <p:cNvSpPr txBox="1"/>
            <p:nvPr/>
          </p:nvSpPr>
          <p:spPr>
            <a:xfrm>
              <a:off x="3936044" y="1853640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⑧</a:t>
              </a:r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5CC1CB08-43DE-49E9-8C88-D2AA1E8D3EBF}"/>
                </a:ext>
              </a:extLst>
            </p:cNvPr>
            <p:cNvSpPr/>
            <p:nvPr/>
          </p:nvSpPr>
          <p:spPr>
            <a:xfrm>
              <a:off x="3721894" y="1738303"/>
              <a:ext cx="357187" cy="95260"/>
            </a:xfrm>
            <a:custGeom>
              <a:avLst/>
              <a:gdLst>
                <a:gd name="connsiteX0" fmla="*/ 357187 w 357187"/>
                <a:gd name="connsiteY0" fmla="*/ 95260 h 95260"/>
                <a:gd name="connsiteX1" fmla="*/ 185737 w 357187"/>
                <a:gd name="connsiteY1" fmla="*/ 10 h 95260"/>
                <a:gd name="connsiteX2" fmla="*/ 0 w 357187"/>
                <a:gd name="connsiteY2" fmla="*/ 90497 h 95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95260">
                  <a:moveTo>
                    <a:pt x="357187" y="95260"/>
                  </a:moveTo>
                  <a:cubicBezTo>
                    <a:pt x="301227" y="48032"/>
                    <a:pt x="245268" y="804"/>
                    <a:pt x="185737" y="10"/>
                  </a:cubicBezTo>
                  <a:cubicBezTo>
                    <a:pt x="126206" y="-784"/>
                    <a:pt x="63103" y="44856"/>
                    <a:pt x="0" y="9049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073EA069-5306-453E-B8AD-9DE57964DB39}"/>
                </a:ext>
              </a:extLst>
            </p:cNvPr>
            <p:cNvSpPr/>
            <p:nvPr/>
          </p:nvSpPr>
          <p:spPr>
            <a:xfrm>
              <a:off x="3986213" y="1835944"/>
              <a:ext cx="88106" cy="350044"/>
            </a:xfrm>
            <a:custGeom>
              <a:avLst/>
              <a:gdLst>
                <a:gd name="connsiteX0" fmla="*/ 88106 w 88106"/>
                <a:gd name="connsiteY0" fmla="*/ 0 h 350044"/>
                <a:gd name="connsiteX1" fmla="*/ 0 w 88106"/>
                <a:gd name="connsiteY1" fmla="*/ 173831 h 350044"/>
                <a:gd name="connsiteX2" fmla="*/ 88106 w 88106"/>
                <a:gd name="connsiteY2" fmla="*/ 350044 h 3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106" h="350044">
                  <a:moveTo>
                    <a:pt x="88106" y="0"/>
                  </a:moveTo>
                  <a:cubicBezTo>
                    <a:pt x="44053" y="57745"/>
                    <a:pt x="0" y="115490"/>
                    <a:pt x="0" y="173831"/>
                  </a:cubicBezTo>
                  <a:cubicBezTo>
                    <a:pt x="0" y="232172"/>
                    <a:pt x="44053" y="291108"/>
                    <a:pt x="88106" y="350044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F321B117-5507-407E-BDB0-9C0195439185}"/>
                </a:ext>
              </a:extLst>
            </p:cNvPr>
            <p:cNvSpPr/>
            <p:nvPr/>
          </p:nvSpPr>
          <p:spPr>
            <a:xfrm>
              <a:off x="4081463" y="1824038"/>
              <a:ext cx="357187" cy="111999"/>
            </a:xfrm>
            <a:custGeom>
              <a:avLst/>
              <a:gdLst>
                <a:gd name="connsiteX0" fmla="*/ 357187 w 357187"/>
                <a:gd name="connsiteY0" fmla="*/ 0 h 111999"/>
                <a:gd name="connsiteX1" fmla="*/ 178593 w 357187"/>
                <a:gd name="connsiteY1" fmla="*/ 111918 h 111999"/>
                <a:gd name="connsiteX2" fmla="*/ 0 w 357187"/>
                <a:gd name="connsiteY2" fmla="*/ 14287 h 111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87" h="111999">
                  <a:moveTo>
                    <a:pt x="357187" y="0"/>
                  </a:moveTo>
                  <a:cubicBezTo>
                    <a:pt x="297655" y="54768"/>
                    <a:pt x="238124" y="109537"/>
                    <a:pt x="178593" y="111918"/>
                  </a:cubicBezTo>
                  <a:cubicBezTo>
                    <a:pt x="119062" y="114299"/>
                    <a:pt x="59531" y="64293"/>
                    <a:pt x="0" y="1428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5AB52183-3E76-4D46-B7D2-BED07D989CFC}"/>
                </a:ext>
              </a:extLst>
            </p:cNvPr>
            <p:cNvSpPr/>
            <p:nvPr/>
          </p:nvSpPr>
          <p:spPr>
            <a:xfrm>
              <a:off x="4076700" y="1469231"/>
              <a:ext cx="107156" cy="354807"/>
            </a:xfrm>
            <a:custGeom>
              <a:avLst/>
              <a:gdLst>
                <a:gd name="connsiteX0" fmla="*/ 0 w 107156"/>
                <a:gd name="connsiteY0" fmla="*/ 0 h 354807"/>
                <a:gd name="connsiteX1" fmla="*/ 107156 w 107156"/>
                <a:gd name="connsiteY1" fmla="*/ 173832 h 354807"/>
                <a:gd name="connsiteX2" fmla="*/ 0 w 107156"/>
                <a:gd name="connsiteY2" fmla="*/ 354807 h 35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156" h="354807">
                  <a:moveTo>
                    <a:pt x="0" y="0"/>
                  </a:moveTo>
                  <a:cubicBezTo>
                    <a:pt x="53578" y="57349"/>
                    <a:pt x="107156" y="114698"/>
                    <a:pt x="107156" y="173832"/>
                  </a:cubicBezTo>
                  <a:cubicBezTo>
                    <a:pt x="107156" y="232966"/>
                    <a:pt x="53578" y="293886"/>
                    <a:pt x="0" y="35480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弧形 9">
            <a:extLst>
              <a:ext uri="{FF2B5EF4-FFF2-40B4-BE49-F238E27FC236}">
                <a16:creationId xmlns:a16="http://schemas.microsoft.com/office/drawing/2014/main" id="{8D616F1A-49F4-4417-B0EF-8817701F6D01}"/>
              </a:ext>
            </a:extLst>
          </p:cNvPr>
          <p:cNvSpPr/>
          <p:nvPr/>
        </p:nvSpPr>
        <p:spPr>
          <a:xfrm>
            <a:off x="5025251" y="1219365"/>
            <a:ext cx="1717093" cy="1717093"/>
          </a:xfrm>
          <a:prstGeom prst="arc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弧形 164">
            <a:extLst>
              <a:ext uri="{FF2B5EF4-FFF2-40B4-BE49-F238E27FC236}">
                <a16:creationId xmlns:a16="http://schemas.microsoft.com/office/drawing/2014/main" id="{FAE6711F-AECC-4F96-9089-21CCA15DFC75}"/>
              </a:ext>
            </a:extLst>
          </p:cNvPr>
          <p:cNvSpPr/>
          <p:nvPr/>
        </p:nvSpPr>
        <p:spPr>
          <a:xfrm>
            <a:off x="5025250" y="1219303"/>
            <a:ext cx="1717093" cy="1717093"/>
          </a:xfrm>
          <a:prstGeom prst="arc">
            <a:avLst>
              <a:gd name="adj1" fmla="val 5375054"/>
              <a:gd name="adj2" fmla="val 10774589"/>
            </a:avLst>
          </a:prstGeom>
          <a:ln w="19050">
            <a:solidFill>
              <a:srgbClr val="2F52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弧形 165">
            <a:extLst>
              <a:ext uri="{FF2B5EF4-FFF2-40B4-BE49-F238E27FC236}">
                <a16:creationId xmlns:a16="http://schemas.microsoft.com/office/drawing/2014/main" id="{BECB0AC7-CBF3-4FA5-AA11-45C61E278209}"/>
              </a:ext>
            </a:extLst>
          </p:cNvPr>
          <p:cNvSpPr/>
          <p:nvPr/>
        </p:nvSpPr>
        <p:spPr>
          <a:xfrm>
            <a:off x="8593951" y="1213015"/>
            <a:ext cx="1717093" cy="1717093"/>
          </a:xfrm>
          <a:prstGeom prst="arc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弧形 166">
            <a:extLst>
              <a:ext uri="{FF2B5EF4-FFF2-40B4-BE49-F238E27FC236}">
                <a16:creationId xmlns:a16="http://schemas.microsoft.com/office/drawing/2014/main" id="{E5690944-1082-43F1-BE17-E23E0DB3A210}"/>
              </a:ext>
            </a:extLst>
          </p:cNvPr>
          <p:cNvSpPr/>
          <p:nvPr/>
        </p:nvSpPr>
        <p:spPr>
          <a:xfrm>
            <a:off x="8593950" y="1212953"/>
            <a:ext cx="1717093" cy="1717093"/>
          </a:xfrm>
          <a:prstGeom prst="arc">
            <a:avLst>
              <a:gd name="adj1" fmla="val 5375054"/>
              <a:gd name="adj2" fmla="val 10774589"/>
            </a:avLst>
          </a:prstGeom>
          <a:ln w="19050">
            <a:solidFill>
              <a:srgbClr val="2F52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弧形 167">
            <a:extLst>
              <a:ext uri="{FF2B5EF4-FFF2-40B4-BE49-F238E27FC236}">
                <a16:creationId xmlns:a16="http://schemas.microsoft.com/office/drawing/2014/main" id="{3443B3A5-44B0-45E7-A8F5-7C9C8CDD9010}"/>
              </a:ext>
            </a:extLst>
          </p:cNvPr>
          <p:cNvSpPr/>
          <p:nvPr/>
        </p:nvSpPr>
        <p:spPr>
          <a:xfrm>
            <a:off x="5044301" y="4286415"/>
            <a:ext cx="1717093" cy="1717093"/>
          </a:xfrm>
          <a:prstGeom prst="arc">
            <a:avLst/>
          </a:prstGeom>
          <a:ln w="19050">
            <a:solidFill>
              <a:srgbClr val="2F52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弧形 168">
            <a:extLst>
              <a:ext uri="{FF2B5EF4-FFF2-40B4-BE49-F238E27FC236}">
                <a16:creationId xmlns:a16="http://schemas.microsoft.com/office/drawing/2014/main" id="{C52806CF-EF3F-4557-BCAF-BFDB3F6918DA}"/>
              </a:ext>
            </a:extLst>
          </p:cNvPr>
          <p:cNvSpPr/>
          <p:nvPr/>
        </p:nvSpPr>
        <p:spPr>
          <a:xfrm>
            <a:off x="5044300" y="4286353"/>
            <a:ext cx="1717093" cy="1717093"/>
          </a:xfrm>
          <a:prstGeom prst="arc">
            <a:avLst>
              <a:gd name="adj1" fmla="val 5375054"/>
              <a:gd name="adj2" fmla="val 10774589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弧形 169">
            <a:extLst>
              <a:ext uri="{FF2B5EF4-FFF2-40B4-BE49-F238E27FC236}">
                <a16:creationId xmlns:a16="http://schemas.microsoft.com/office/drawing/2014/main" id="{43FED7F1-E196-41D4-9992-44A400AFFD73}"/>
              </a:ext>
            </a:extLst>
          </p:cNvPr>
          <p:cNvSpPr/>
          <p:nvPr/>
        </p:nvSpPr>
        <p:spPr>
          <a:xfrm>
            <a:off x="8606651" y="4273715"/>
            <a:ext cx="1717093" cy="1717093"/>
          </a:xfrm>
          <a:prstGeom prst="arc">
            <a:avLst/>
          </a:prstGeom>
          <a:ln w="19050">
            <a:solidFill>
              <a:srgbClr val="2F528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弧形 170">
            <a:extLst>
              <a:ext uri="{FF2B5EF4-FFF2-40B4-BE49-F238E27FC236}">
                <a16:creationId xmlns:a16="http://schemas.microsoft.com/office/drawing/2014/main" id="{6005562C-45AA-4A0D-A298-2016F58845C1}"/>
              </a:ext>
            </a:extLst>
          </p:cNvPr>
          <p:cNvSpPr/>
          <p:nvPr/>
        </p:nvSpPr>
        <p:spPr>
          <a:xfrm>
            <a:off x="8606650" y="4273653"/>
            <a:ext cx="1717093" cy="1717093"/>
          </a:xfrm>
          <a:prstGeom prst="arc">
            <a:avLst>
              <a:gd name="adj1" fmla="val 5375054"/>
              <a:gd name="adj2" fmla="val 10774589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EDB5639C-B4B3-4DBD-A731-ACB034C2D1AA}"/>
              </a:ext>
            </a:extLst>
          </p:cNvPr>
          <p:cNvSpPr/>
          <p:nvPr/>
        </p:nvSpPr>
        <p:spPr>
          <a:xfrm>
            <a:off x="5519778" y="1710280"/>
            <a:ext cx="735668" cy="735668"/>
          </a:xfrm>
          <a:prstGeom prst="arc">
            <a:avLst>
              <a:gd name="adj1" fmla="val 21588706"/>
              <a:gd name="adj2" fmla="val 5432770"/>
            </a:avLst>
          </a:prstGeom>
          <a:ln w="1905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弧形 173">
            <a:extLst>
              <a:ext uri="{FF2B5EF4-FFF2-40B4-BE49-F238E27FC236}">
                <a16:creationId xmlns:a16="http://schemas.microsoft.com/office/drawing/2014/main" id="{21286A59-6EE3-4C11-A897-FE11EFEDDA1B}"/>
              </a:ext>
            </a:extLst>
          </p:cNvPr>
          <p:cNvSpPr/>
          <p:nvPr/>
        </p:nvSpPr>
        <p:spPr>
          <a:xfrm>
            <a:off x="5519776" y="1715046"/>
            <a:ext cx="735668" cy="735668"/>
          </a:xfrm>
          <a:prstGeom prst="arc">
            <a:avLst>
              <a:gd name="adj1" fmla="val 10905237"/>
              <a:gd name="adj2" fmla="val 16151563"/>
            </a:avLst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DBE448B-E40A-477C-8E42-AB9334F1039E}"/>
              </a:ext>
            </a:extLst>
          </p:cNvPr>
          <p:cNvGrpSpPr/>
          <p:nvPr/>
        </p:nvGrpSpPr>
        <p:grpSpPr>
          <a:xfrm>
            <a:off x="9031530" y="1667080"/>
            <a:ext cx="823537" cy="777043"/>
            <a:chOff x="7302707" y="1603423"/>
            <a:chExt cx="823537" cy="777043"/>
          </a:xfrm>
        </p:grpSpPr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C54E9EF0-2FDA-4350-9A08-811F81FA3503}"/>
                </a:ext>
              </a:extLst>
            </p:cNvPr>
            <p:cNvGrpSpPr/>
            <p:nvPr/>
          </p:nvGrpSpPr>
          <p:grpSpPr>
            <a:xfrm>
              <a:off x="7302707" y="1603423"/>
              <a:ext cx="823537" cy="777043"/>
              <a:chOff x="3666280" y="1445929"/>
              <a:chExt cx="823537" cy="777043"/>
            </a:xfrm>
          </p:grpSpPr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DA2F7ECF-5F36-46D4-9011-DFECE53DDBC9}"/>
                  </a:ext>
                </a:extLst>
              </p:cNvPr>
              <p:cNvSpPr txBox="1"/>
              <p:nvPr/>
            </p:nvSpPr>
            <p:spPr>
              <a:xfrm>
                <a:off x="3666280" y="1718226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⑦</a:t>
                </a:r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BD87C113-FC0E-4B46-83FC-41E3305D2AEF}"/>
                  </a:ext>
                </a:extLst>
              </p:cNvPr>
              <p:cNvSpPr txBox="1"/>
              <p:nvPr/>
            </p:nvSpPr>
            <p:spPr>
              <a:xfrm>
                <a:off x="3813554" y="1445929"/>
                <a:ext cx="4138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⑥</a:t>
                </a:r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56FEEC6D-EB8C-42B1-9F24-0233344344D1}"/>
                  </a:ext>
                </a:extLst>
              </p:cNvPr>
              <p:cNvSpPr txBox="1"/>
              <p:nvPr/>
            </p:nvSpPr>
            <p:spPr>
              <a:xfrm>
                <a:off x="4074319" y="1586466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⑤</a:t>
                </a:r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A9470090-1350-4B53-8341-A6DBC2D8C4D5}"/>
                  </a:ext>
                </a:extLst>
              </p:cNvPr>
              <p:cNvSpPr txBox="1"/>
              <p:nvPr/>
            </p:nvSpPr>
            <p:spPr>
              <a:xfrm>
                <a:off x="3936044" y="1853640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⑧</a:t>
                </a:r>
              </a:p>
            </p:txBody>
          </p:sp>
          <p:sp>
            <p:nvSpPr>
              <p:cNvPr id="180" name="任意多边形: 形状 179">
                <a:extLst>
                  <a:ext uri="{FF2B5EF4-FFF2-40B4-BE49-F238E27FC236}">
                    <a16:creationId xmlns:a16="http://schemas.microsoft.com/office/drawing/2014/main" id="{D66FA3B3-9E0D-4F7D-820C-91FBC1F7AF96}"/>
                  </a:ext>
                </a:extLst>
              </p:cNvPr>
              <p:cNvSpPr/>
              <p:nvPr/>
            </p:nvSpPr>
            <p:spPr>
              <a:xfrm>
                <a:off x="3721894" y="1738303"/>
                <a:ext cx="357187" cy="95260"/>
              </a:xfrm>
              <a:custGeom>
                <a:avLst/>
                <a:gdLst>
                  <a:gd name="connsiteX0" fmla="*/ 357187 w 357187"/>
                  <a:gd name="connsiteY0" fmla="*/ 95260 h 95260"/>
                  <a:gd name="connsiteX1" fmla="*/ 185737 w 357187"/>
                  <a:gd name="connsiteY1" fmla="*/ 10 h 95260"/>
                  <a:gd name="connsiteX2" fmla="*/ 0 w 357187"/>
                  <a:gd name="connsiteY2" fmla="*/ 90497 h 9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7" h="95260">
                    <a:moveTo>
                      <a:pt x="357187" y="95260"/>
                    </a:moveTo>
                    <a:cubicBezTo>
                      <a:pt x="301227" y="48032"/>
                      <a:pt x="245268" y="804"/>
                      <a:pt x="185737" y="10"/>
                    </a:cubicBezTo>
                    <a:cubicBezTo>
                      <a:pt x="126206" y="-784"/>
                      <a:pt x="63103" y="44856"/>
                      <a:pt x="0" y="9049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任意多边形: 形状 180">
                <a:extLst>
                  <a:ext uri="{FF2B5EF4-FFF2-40B4-BE49-F238E27FC236}">
                    <a16:creationId xmlns:a16="http://schemas.microsoft.com/office/drawing/2014/main" id="{75D33E81-1DBF-402F-B0ED-D2F0F98A8CC3}"/>
                  </a:ext>
                </a:extLst>
              </p:cNvPr>
              <p:cNvSpPr/>
              <p:nvPr/>
            </p:nvSpPr>
            <p:spPr>
              <a:xfrm>
                <a:off x="3986213" y="1835944"/>
                <a:ext cx="88106" cy="350044"/>
              </a:xfrm>
              <a:custGeom>
                <a:avLst/>
                <a:gdLst>
                  <a:gd name="connsiteX0" fmla="*/ 88106 w 88106"/>
                  <a:gd name="connsiteY0" fmla="*/ 0 h 350044"/>
                  <a:gd name="connsiteX1" fmla="*/ 0 w 88106"/>
                  <a:gd name="connsiteY1" fmla="*/ 173831 h 350044"/>
                  <a:gd name="connsiteX2" fmla="*/ 88106 w 88106"/>
                  <a:gd name="connsiteY2" fmla="*/ 350044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106" h="350044">
                    <a:moveTo>
                      <a:pt x="88106" y="0"/>
                    </a:moveTo>
                    <a:cubicBezTo>
                      <a:pt x="44053" y="57745"/>
                      <a:pt x="0" y="115490"/>
                      <a:pt x="0" y="173831"/>
                    </a:cubicBezTo>
                    <a:cubicBezTo>
                      <a:pt x="0" y="232172"/>
                      <a:pt x="44053" y="291108"/>
                      <a:pt x="88106" y="35004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任意多边形: 形状 181">
                <a:extLst>
                  <a:ext uri="{FF2B5EF4-FFF2-40B4-BE49-F238E27FC236}">
                    <a16:creationId xmlns:a16="http://schemas.microsoft.com/office/drawing/2014/main" id="{A7F59ACD-09CA-459D-97F8-9B6F89A7B2C8}"/>
                  </a:ext>
                </a:extLst>
              </p:cNvPr>
              <p:cNvSpPr/>
              <p:nvPr/>
            </p:nvSpPr>
            <p:spPr>
              <a:xfrm>
                <a:off x="4081463" y="1824038"/>
                <a:ext cx="357187" cy="111999"/>
              </a:xfrm>
              <a:custGeom>
                <a:avLst/>
                <a:gdLst>
                  <a:gd name="connsiteX0" fmla="*/ 357187 w 357187"/>
                  <a:gd name="connsiteY0" fmla="*/ 0 h 111999"/>
                  <a:gd name="connsiteX1" fmla="*/ 178593 w 357187"/>
                  <a:gd name="connsiteY1" fmla="*/ 111918 h 111999"/>
                  <a:gd name="connsiteX2" fmla="*/ 0 w 357187"/>
                  <a:gd name="connsiteY2" fmla="*/ 14287 h 111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7" h="111999">
                    <a:moveTo>
                      <a:pt x="357187" y="0"/>
                    </a:moveTo>
                    <a:cubicBezTo>
                      <a:pt x="297655" y="54768"/>
                      <a:pt x="238124" y="109537"/>
                      <a:pt x="178593" y="111918"/>
                    </a:cubicBezTo>
                    <a:cubicBezTo>
                      <a:pt x="119062" y="114299"/>
                      <a:pt x="59531" y="64293"/>
                      <a:pt x="0" y="1428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3" name="任意多边形: 形状 182">
                <a:extLst>
                  <a:ext uri="{FF2B5EF4-FFF2-40B4-BE49-F238E27FC236}">
                    <a16:creationId xmlns:a16="http://schemas.microsoft.com/office/drawing/2014/main" id="{DF28B70A-EB9D-4B43-A4AC-B905CDB014EE}"/>
                  </a:ext>
                </a:extLst>
              </p:cNvPr>
              <p:cNvSpPr/>
              <p:nvPr/>
            </p:nvSpPr>
            <p:spPr>
              <a:xfrm>
                <a:off x="4076700" y="1469231"/>
                <a:ext cx="107156" cy="354807"/>
              </a:xfrm>
              <a:custGeom>
                <a:avLst/>
                <a:gdLst>
                  <a:gd name="connsiteX0" fmla="*/ 0 w 107156"/>
                  <a:gd name="connsiteY0" fmla="*/ 0 h 354807"/>
                  <a:gd name="connsiteX1" fmla="*/ 107156 w 107156"/>
                  <a:gd name="connsiteY1" fmla="*/ 173832 h 354807"/>
                  <a:gd name="connsiteX2" fmla="*/ 0 w 107156"/>
                  <a:gd name="connsiteY2" fmla="*/ 354807 h 35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156" h="354807">
                    <a:moveTo>
                      <a:pt x="0" y="0"/>
                    </a:moveTo>
                    <a:cubicBezTo>
                      <a:pt x="53578" y="57349"/>
                      <a:pt x="107156" y="114698"/>
                      <a:pt x="107156" y="173832"/>
                    </a:cubicBezTo>
                    <a:cubicBezTo>
                      <a:pt x="107156" y="232966"/>
                      <a:pt x="53578" y="293886"/>
                      <a:pt x="0" y="35480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4" name="弧形 183">
              <a:extLst>
                <a:ext uri="{FF2B5EF4-FFF2-40B4-BE49-F238E27FC236}">
                  <a16:creationId xmlns:a16="http://schemas.microsoft.com/office/drawing/2014/main" id="{90327802-25C2-4185-A44C-A78522865982}"/>
                </a:ext>
              </a:extLst>
            </p:cNvPr>
            <p:cNvSpPr/>
            <p:nvPr/>
          </p:nvSpPr>
          <p:spPr>
            <a:xfrm>
              <a:off x="7338966" y="1617789"/>
              <a:ext cx="735668" cy="735668"/>
            </a:xfrm>
            <a:prstGeom prst="arc">
              <a:avLst>
                <a:gd name="adj1" fmla="val 21588706"/>
                <a:gd name="adj2" fmla="val 5432770"/>
              </a:avLst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弧形 184">
              <a:extLst>
                <a:ext uri="{FF2B5EF4-FFF2-40B4-BE49-F238E27FC236}">
                  <a16:creationId xmlns:a16="http://schemas.microsoft.com/office/drawing/2014/main" id="{D8786CCD-C6FC-4182-98FD-75BF24C2A280}"/>
                </a:ext>
              </a:extLst>
            </p:cNvPr>
            <p:cNvSpPr/>
            <p:nvPr/>
          </p:nvSpPr>
          <p:spPr>
            <a:xfrm>
              <a:off x="7343726" y="1622555"/>
              <a:ext cx="735668" cy="735668"/>
            </a:xfrm>
            <a:prstGeom prst="arc">
              <a:avLst>
                <a:gd name="adj1" fmla="val 10905237"/>
                <a:gd name="adj2" fmla="val 16151563"/>
              </a:avLst>
            </a:prstGeom>
            <a:ln w="19050">
              <a:solidFill>
                <a:srgbClr val="2F528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E08E1337-D6A7-4623-A15D-6BD8CCAE4B18}"/>
              </a:ext>
            </a:extLst>
          </p:cNvPr>
          <p:cNvGrpSpPr/>
          <p:nvPr/>
        </p:nvGrpSpPr>
        <p:grpSpPr>
          <a:xfrm>
            <a:off x="5488240" y="4748441"/>
            <a:ext cx="823537" cy="777043"/>
            <a:chOff x="7302707" y="1603423"/>
            <a:chExt cx="823537" cy="777043"/>
          </a:xfrm>
        </p:grpSpPr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9110FA54-3FD9-4754-8255-A1419F281D04}"/>
                </a:ext>
              </a:extLst>
            </p:cNvPr>
            <p:cNvGrpSpPr/>
            <p:nvPr/>
          </p:nvGrpSpPr>
          <p:grpSpPr>
            <a:xfrm>
              <a:off x="7302707" y="1603423"/>
              <a:ext cx="823537" cy="777043"/>
              <a:chOff x="3666280" y="1445929"/>
              <a:chExt cx="823537" cy="777043"/>
            </a:xfrm>
          </p:grpSpPr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F3F2C0CB-8AFA-45F0-AD6C-1C16C0A5A544}"/>
                  </a:ext>
                </a:extLst>
              </p:cNvPr>
              <p:cNvSpPr txBox="1"/>
              <p:nvPr/>
            </p:nvSpPr>
            <p:spPr>
              <a:xfrm>
                <a:off x="3666280" y="1718226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⑦</a:t>
                </a: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E6AC7D09-2F30-44FA-A6EF-E3953B7B8EB7}"/>
                  </a:ext>
                </a:extLst>
              </p:cNvPr>
              <p:cNvSpPr txBox="1"/>
              <p:nvPr/>
            </p:nvSpPr>
            <p:spPr>
              <a:xfrm>
                <a:off x="3813554" y="1445929"/>
                <a:ext cx="4138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⑥</a:t>
                </a:r>
              </a:p>
            </p:txBody>
          </p: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37B87FC9-9912-4EC1-BF95-4F2B0392346B}"/>
                  </a:ext>
                </a:extLst>
              </p:cNvPr>
              <p:cNvSpPr txBox="1"/>
              <p:nvPr/>
            </p:nvSpPr>
            <p:spPr>
              <a:xfrm>
                <a:off x="4074319" y="1586466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⑤</a:t>
                </a:r>
              </a:p>
            </p:txBody>
          </p:sp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213AD81C-C775-4AB8-9C29-8B6AB53A45A9}"/>
                  </a:ext>
                </a:extLst>
              </p:cNvPr>
              <p:cNvSpPr txBox="1"/>
              <p:nvPr/>
            </p:nvSpPr>
            <p:spPr>
              <a:xfrm>
                <a:off x="3936044" y="1853640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⑧</a:t>
                </a:r>
              </a:p>
            </p:txBody>
          </p:sp>
          <p:sp>
            <p:nvSpPr>
              <p:cNvPr id="195" name="任意多边形: 形状 194">
                <a:extLst>
                  <a:ext uri="{FF2B5EF4-FFF2-40B4-BE49-F238E27FC236}">
                    <a16:creationId xmlns:a16="http://schemas.microsoft.com/office/drawing/2014/main" id="{7BC4C473-A87F-423B-84AF-65CC65BF371A}"/>
                  </a:ext>
                </a:extLst>
              </p:cNvPr>
              <p:cNvSpPr/>
              <p:nvPr/>
            </p:nvSpPr>
            <p:spPr>
              <a:xfrm>
                <a:off x="3721894" y="1738303"/>
                <a:ext cx="357187" cy="95260"/>
              </a:xfrm>
              <a:custGeom>
                <a:avLst/>
                <a:gdLst>
                  <a:gd name="connsiteX0" fmla="*/ 357187 w 357187"/>
                  <a:gd name="connsiteY0" fmla="*/ 95260 h 95260"/>
                  <a:gd name="connsiteX1" fmla="*/ 185737 w 357187"/>
                  <a:gd name="connsiteY1" fmla="*/ 10 h 95260"/>
                  <a:gd name="connsiteX2" fmla="*/ 0 w 357187"/>
                  <a:gd name="connsiteY2" fmla="*/ 90497 h 9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7" h="95260">
                    <a:moveTo>
                      <a:pt x="357187" y="95260"/>
                    </a:moveTo>
                    <a:cubicBezTo>
                      <a:pt x="301227" y="48032"/>
                      <a:pt x="245268" y="804"/>
                      <a:pt x="185737" y="10"/>
                    </a:cubicBezTo>
                    <a:cubicBezTo>
                      <a:pt x="126206" y="-784"/>
                      <a:pt x="63103" y="44856"/>
                      <a:pt x="0" y="9049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任意多边形: 形状 195">
                <a:extLst>
                  <a:ext uri="{FF2B5EF4-FFF2-40B4-BE49-F238E27FC236}">
                    <a16:creationId xmlns:a16="http://schemas.microsoft.com/office/drawing/2014/main" id="{E4A8CA66-DD93-475B-90A0-0B123FEB9D2C}"/>
                  </a:ext>
                </a:extLst>
              </p:cNvPr>
              <p:cNvSpPr/>
              <p:nvPr/>
            </p:nvSpPr>
            <p:spPr>
              <a:xfrm>
                <a:off x="3986213" y="1835944"/>
                <a:ext cx="88106" cy="350044"/>
              </a:xfrm>
              <a:custGeom>
                <a:avLst/>
                <a:gdLst>
                  <a:gd name="connsiteX0" fmla="*/ 88106 w 88106"/>
                  <a:gd name="connsiteY0" fmla="*/ 0 h 350044"/>
                  <a:gd name="connsiteX1" fmla="*/ 0 w 88106"/>
                  <a:gd name="connsiteY1" fmla="*/ 173831 h 350044"/>
                  <a:gd name="connsiteX2" fmla="*/ 88106 w 88106"/>
                  <a:gd name="connsiteY2" fmla="*/ 350044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106" h="350044">
                    <a:moveTo>
                      <a:pt x="88106" y="0"/>
                    </a:moveTo>
                    <a:cubicBezTo>
                      <a:pt x="44053" y="57745"/>
                      <a:pt x="0" y="115490"/>
                      <a:pt x="0" y="173831"/>
                    </a:cubicBezTo>
                    <a:cubicBezTo>
                      <a:pt x="0" y="232172"/>
                      <a:pt x="44053" y="291108"/>
                      <a:pt x="88106" y="35004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764B6CE0-6CA4-46B1-BA65-518498733E94}"/>
                  </a:ext>
                </a:extLst>
              </p:cNvPr>
              <p:cNvSpPr/>
              <p:nvPr/>
            </p:nvSpPr>
            <p:spPr>
              <a:xfrm>
                <a:off x="4081463" y="1824038"/>
                <a:ext cx="357187" cy="111999"/>
              </a:xfrm>
              <a:custGeom>
                <a:avLst/>
                <a:gdLst>
                  <a:gd name="connsiteX0" fmla="*/ 357187 w 357187"/>
                  <a:gd name="connsiteY0" fmla="*/ 0 h 111999"/>
                  <a:gd name="connsiteX1" fmla="*/ 178593 w 357187"/>
                  <a:gd name="connsiteY1" fmla="*/ 111918 h 111999"/>
                  <a:gd name="connsiteX2" fmla="*/ 0 w 357187"/>
                  <a:gd name="connsiteY2" fmla="*/ 14287 h 111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7" h="111999">
                    <a:moveTo>
                      <a:pt x="357187" y="0"/>
                    </a:moveTo>
                    <a:cubicBezTo>
                      <a:pt x="297655" y="54768"/>
                      <a:pt x="238124" y="109537"/>
                      <a:pt x="178593" y="111918"/>
                    </a:cubicBezTo>
                    <a:cubicBezTo>
                      <a:pt x="119062" y="114299"/>
                      <a:pt x="59531" y="64293"/>
                      <a:pt x="0" y="1428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8" name="任意多边形: 形状 197">
                <a:extLst>
                  <a:ext uri="{FF2B5EF4-FFF2-40B4-BE49-F238E27FC236}">
                    <a16:creationId xmlns:a16="http://schemas.microsoft.com/office/drawing/2014/main" id="{575AEF26-95C2-4C4A-8481-94FB17E7F29A}"/>
                  </a:ext>
                </a:extLst>
              </p:cNvPr>
              <p:cNvSpPr/>
              <p:nvPr/>
            </p:nvSpPr>
            <p:spPr>
              <a:xfrm>
                <a:off x="4076700" y="1469231"/>
                <a:ext cx="107156" cy="354807"/>
              </a:xfrm>
              <a:custGeom>
                <a:avLst/>
                <a:gdLst>
                  <a:gd name="connsiteX0" fmla="*/ 0 w 107156"/>
                  <a:gd name="connsiteY0" fmla="*/ 0 h 354807"/>
                  <a:gd name="connsiteX1" fmla="*/ 107156 w 107156"/>
                  <a:gd name="connsiteY1" fmla="*/ 173832 h 354807"/>
                  <a:gd name="connsiteX2" fmla="*/ 0 w 107156"/>
                  <a:gd name="connsiteY2" fmla="*/ 354807 h 35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156" h="354807">
                    <a:moveTo>
                      <a:pt x="0" y="0"/>
                    </a:moveTo>
                    <a:cubicBezTo>
                      <a:pt x="53578" y="57349"/>
                      <a:pt x="107156" y="114698"/>
                      <a:pt x="107156" y="173832"/>
                    </a:cubicBezTo>
                    <a:cubicBezTo>
                      <a:pt x="107156" y="232966"/>
                      <a:pt x="53578" y="293886"/>
                      <a:pt x="0" y="35480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9" name="弧形 188">
              <a:extLst>
                <a:ext uri="{FF2B5EF4-FFF2-40B4-BE49-F238E27FC236}">
                  <a16:creationId xmlns:a16="http://schemas.microsoft.com/office/drawing/2014/main" id="{45950D82-E0DC-4E5A-AE7B-028A8CFE3A08}"/>
                </a:ext>
              </a:extLst>
            </p:cNvPr>
            <p:cNvSpPr/>
            <p:nvPr/>
          </p:nvSpPr>
          <p:spPr>
            <a:xfrm>
              <a:off x="7338966" y="1617789"/>
              <a:ext cx="735668" cy="735668"/>
            </a:xfrm>
            <a:prstGeom prst="arc">
              <a:avLst>
                <a:gd name="adj1" fmla="val 21588706"/>
                <a:gd name="adj2" fmla="val 5432770"/>
              </a:avLst>
            </a:prstGeom>
            <a:ln w="1905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弧形 189">
              <a:extLst>
                <a:ext uri="{FF2B5EF4-FFF2-40B4-BE49-F238E27FC236}">
                  <a16:creationId xmlns:a16="http://schemas.microsoft.com/office/drawing/2014/main" id="{6FCEDDE3-A18F-4674-9977-890547F188F0}"/>
                </a:ext>
              </a:extLst>
            </p:cNvPr>
            <p:cNvSpPr/>
            <p:nvPr/>
          </p:nvSpPr>
          <p:spPr>
            <a:xfrm>
              <a:off x="7338964" y="1622555"/>
              <a:ext cx="735668" cy="735668"/>
            </a:xfrm>
            <a:prstGeom prst="arc">
              <a:avLst>
                <a:gd name="adj1" fmla="val 10905237"/>
                <a:gd name="adj2" fmla="val 16151563"/>
              </a:avLst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D4FB1DE6-DE1F-48C6-B225-A728E509738D}"/>
              </a:ext>
            </a:extLst>
          </p:cNvPr>
          <p:cNvGrpSpPr/>
          <p:nvPr/>
        </p:nvGrpSpPr>
        <p:grpSpPr>
          <a:xfrm>
            <a:off x="9039099" y="4730037"/>
            <a:ext cx="823537" cy="777043"/>
            <a:chOff x="7302707" y="1603423"/>
            <a:chExt cx="823537" cy="777043"/>
          </a:xfrm>
        </p:grpSpPr>
        <p:grpSp>
          <p:nvGrpSpPr>
            <p:cNvPr id="200" name="组合 199">
              <a:extLst>
                <a:ext uri="{FF2B5EF4-FFF2-40B4-BE49-F238E27FC236}">
                  <a16:creationId xmlns:a16="http://schemas.microsoft.com/office/drawing/2014/main" id="{32DBDE9D-3D76-4C01-A119-9A8E94E20660}"/>
                </a:ext>
              </a:extLst>
            </p:cNvPr>
            <p:cNvGrpSpPr/>
            <p:nvPr/>
          </p:nvGrpSpPr>
          <p:grpSpPr>
            <a:xfrm>
              <a:off x="7302707" y="1603423"/>
              <a:ext cx="823537" cy="777043"/>
              <a:chOff x="3666280" y="1445929"/>
              <a:chExt cx="823537" cy="777043"/>
            </a:xfrm>
          </p:grpSpPr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1790257F-6556-40ED-900C-903E42FBCEA8}"/>
                  </a:ext>
                </a:extLst>
              </p:cNvPr>
              <p:cNvSpPr txBox="1"/>
              <p:nvPr/>
            </p:nvSpPr>
            <p:spPr>
              <a:xfrm>
                <a:off x="3666280" y="1718226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⑦</a:t>
                </a:r>
              </a:p>
            </p:txBody>
          </p: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2703C0F7-8FEC-4983-855F-1379F97D7119}"/>
                  </a:ext>
                </a:extLst>
              </p:cNvPr>
              <p:cNvSpPr txBox="1"/>
              <p:nvPr/>
            </p:nvSpPr>
            <p:spPr>
              <a:xfrm>
                <a:off x="3813554" y="1445929"/>
                <a:ext cx="4138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⑥</a:t>
                </a:r>
              </a:p>
            </p:txBody>
          </p:sp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856A2159-3262-40BF-B84C-435657151B0B}"/>
                  </a:ext>
                </a:extLst>
              </p:cNvPr>
              <p:cNvSpPr txBox="1"/>
              <p:nvPr/>
            </p:nvSpPr>
            <p:spPr>
              <a:xfrm>
                <a:off x="4074319" y="1586466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⑤</a:t>
                </a:r>
              </a:p>
            </p:txBody>
          </p:sp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528B9765-9D78-4237-A1DF-61F98320E780}"/>
                  </a:ext>
                </a:extLst>
              </p:cNvPr>
              <p:cNvSpPr txBox="1"/>
              <p:nvPr/>
            </p:nvSpPr>
            <p:spPr>
              <a:xfrm>
                <a:off x="3936044" y="1853640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⑧</a:t>
                </a:r>
              </a:p>
            </p:txBody>
          </p:sp>
          <p:sp>
            <p:nvSpPr>
              <p:cNvPr id="207" name="任意多边形: 形状 206">
                <a:extLst>
                  <a:ext uri="{FF2B5EF4-FFF2-40B4-BE49-F238E27FC236}">
                    <a16:creationId xmlns:a16="http://schemas.microsoft.com/office/drawing/2014/main" id="{7FEC0488-FEC2-483C-9D02-12A67A4396A0}"/>
                  </a:ext>
                </a:extLst>
              </p:cNvPr>
              <p:cNvSpPr/>
              <p:nvPr/>
            </p:nvSpPr>
            <p:spPr>
              <a:xfrm>
                <a:off x="3721894" y="1738303"/>
                <a:ext cx="357187" cy="95260"/>
              </a:xfrm>
              <a:custGeom>
                <a:avLst/>
                <a:gdLst>
                  <a:gd name="connsiteX0" fmla="*/ 357187 w 357187"/>
                  <a:gd name="connsiteY0" fmla="*/ 95260 h 95260"/>
                  <a:gd name="connsiteX1" fmla="*/ 185737 w 357187"/>
                  <a:gd name="connsiteY1" fmla="*/ 10 h 95260"/>
                  <a:gd name="connsiteX2" fmla="*/ 0 w 357187"/>
                  <a:gd name="connsiteY2" fmla="*/ 90497 h 9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7" h="95260">
                    <a:moveTo>
                      <a:pt x="357187" y="95260"/>
                    </a:moveTo>
                    <a:cubicBezTo>
                      <a:pt x="301227" y="48032"/>
                      <a:pt x="245268" y="804"/>
                      <a:pt x="185737" y="10"/>
                    </a:cubicBezTo>
                    <a:cubicBezTo>
                      <a:pt x="126206" y="-784"/>
                      <a:pt x="63103" y="44856"/>
                      <a:pt x="0" y="9049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任意多边形: 形状 207">
                <a:extLst>
                  <a:ext uri="{FF2B5EF4-FFF2-40B4-BE49-F238E27FC236}">
                    <a16:creationId xmlns:a16="http://schemas.microsoft.com/office/drawing/2014/main" id="{EEA42906-D998-4DB4-A417-D0D10FCC7635}"/>
                  </a:ext>
                </a:extLst>
              </p:cNvPr>
              <p:cNvSpPr/>
              <p:nvPr/>
            </p:nvSpPr>
            <p:spPr>
              <a:xfrm>
                <a:off x="3986213" y="1835944"/>
                <a:ext cx="88106" cy="350044"/>
              </a:xfrm>
              <a:custGeom>
                <a:avLst/>
                <a:gdLst>
                  <a:gd name="connsiteX0" fmla="*/ 88106 w 88106"/>
                  <a:gd name="connsiteY0" fmla="*/ 0 h 350044"/>
                  <a:gd name="connsiteX1" fmla="*/ 0 w 88106"/>
                  <a:gd name="connsiteY1" fmla="*/ 173831 h 350044"/>
                  <a:gd name="connsiteX2" fmla="*/ 88106 w 88106"/>
                  <a:gd name="connsiteY2" fmla="*/ 350044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106" h="350044">
                    <a:moveTo>
                      <a:pt x="88106" y="0"/>
                    </a:moveTo>
                    <a:cubicBezTo>
                      <a:pt x="44053" y="57745"/>
                      <a:pt x="0" y="115490"/>
                      <a:pt x="0" y="173831"/>
                    </a:cubicBezTo>
                    <a:cubicBezTo>
                      <a:pt x="0" y="232172"/>
                      <a:pt x="44053" y="291108"/>
                      <a:pt x="88106" y="35004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任意多边形: 形状 208">
                <a:extLst>
                  <a:ext uri="{FF2B5EF4-FFF2-40B4-BE49-F238E27FC236}">
                    <a16:creationId xmlns:a16="http://schemas.microsoft.com/office/drawing/2014/main" id="{28C9F2A0-5E6B-40CC-B2BB-7272809D8FA3}"/>
                  </a:ext>
                </a:extLst>
              </p:cNvPr>
              <p:cNvSpPr/>
              <p:nvPr/>
            </p:nvSpPr>
            <p:spPr>
              <a:xfrm>
                <a:off x="4081463" y="1824038"/>
                <a:ext cx="357187" cy="111999"/>
              </a:xfrm>
              <a:custGeom>
                <a:avLst/>
                <a:gdLst>
                  <a:gd name="connsiteX0" fmla="*/ 357187 w 357187"/>
                  <a:gd name="connsiteY0" fmla="*/ 0 h 111999"/>
                  <a:gd name="connsiteX1" fmla="*/ 178593 w 357187"/>
                  <a:gd name="connsiteY1" fmla="*/ 111918 h 111999"/>
                  <a:gd name="connsiteX2" fmla="*/ 0 w 357187"/>
                  <a:gd name="connsiteY2" fmla="*/ 14287 h 111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7" h="111999">
                    <a:moveTo>
                      <a:pt x="357187" y="0"/>
                    </a:moveTo>
                    <a:cubicBezTo>
                      <a:pt x="297655" y="54768"/>
                      <a:pt x="238124" y="109537"/>
                      <a:pt x="178593" y="111918"/>
                    </a:cubicBezTo>
                    <a:cubicBezTo>
                      <a:pt x="119062" y="114299"/>
                      <a:pt x="59531" y="64293"/>
                      <a:pt x="0" y="1428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0" name="任意多边形: 形状 209">
                <a:extLst>
                  <a:ext uri="{FF2B5EF4-FFF2-40B4-BE49-F238E27FC236}">
                    <a16:creationId xmlns:a16="http://schemas.microsoft.com/office/drawing/2014/main" id="{5A1F305C-E4B7-4ABC-8083-792A6E3C6393}"/>
                  </a:ext>
                </a:extLst>
              </p:cNvPr>
              <p:cNvSpPr/>
              <p:nvPr/>
            </p:nvSpPr>
            <p:spPr>
              <a:xfrm>
                <a:off x="4076700" y="1469231"/>
                <a:ext cx="107156" cy="354807"/>
              </a:xfrm>
              <a:custGeom>
                <a:avLst/>
                <a:gdLst>
                  <a:gd name="connsiteX0" fmla="*/ 0 w 107156"/>
                  <a:gd name="connsiteY0" fmla="*/ 0 h 354807"/>
                  <a:gd name="connsiteX1" fmla="*/ 107156 w 107156"/>
                  <a:gd name="connsiteY1" fmla="*/ 173832 h 354807"/>
                  <a:gd name="connsiteX2" fmla="*/ 0 w 107156"/>
                  <a:gd name="connsiteY2" fmla="*/ 354807 h 35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156" h="354807">
                    <a:moveTo>
                      <a:pt x="0" y="0"/>
                    </a:moveTo>
                    <a:cubicBezTo>
                      <a:pt x="53578" y="57349"/>
                      <a:pt x="107156" y="114698"/>
                      <a:pt x="107156" y="173832"/>
                    </a:cubicBezTo>
                    <a:cubicBezTo>
                      <a:pt x="107156" y="232966"/>
                      <a:pt x="53578" y="293886"/>
                      <a:pt x="0" y="35480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1" name="弧形 200">
              <a:extLst>
                <a:ext uri="{FF2B5EF4-FFF2-40B4-BE49-F238E27FC236}">
                  <a16:creationId xmlns:a16="http://schemas.microsoft.com/office/drawing/2014/main" id="{579C36ED-7BAD-43E6-9BE4-2BE9C25D7C8D}"/>
                </a:ext>
              </a:extLst>
            </p:cNvPr>
            <p:cNvSpPr/>
            <p:nvPr/>
          </p:nvSpPr>
          <p:spPr>
            <a:xfrm>
              <a:off x="7338966" y="1617789"/>
              <a:ext cx="735668" cy="735668"/>
            </a:xfrm>
            <a:prstGeom prst="arc">
              <a:avLst>
                <a:gd name="adj1" fmla="val 21588706"/>
                <a:gd name="adj2" fmla="val 5432770"/>
              </a:avLst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弧形 201">
              <a:extLst>
                <a:ext uri="{FF2B5EF4-FFF2-40B4-BE49-F238E27FC236}">
                  <a16:creationId xmlns:a16="http://schemas.microsoft.com/office/drawing/2014/main" id="{422ED06A-9811-4989-B04C-F63067BC93D0}"/>
                </a:ext>
              </a:extLst>
            </p:cNvPr>
            <p:cNvSpPr/>
            <p:nvPr/>
          </p:nvSpPr>
          <p:spPr>
            <a:xfrm>
              <a:off x="7343726" y="1624936"/>
              <a:ext cx="735668" cy="735668"/>
            </a:xfrm>
            <a:prstGeom prst="arc">
              <a:avLst>
                <a:gd name="adj1" fmla="val 10905237"/>
                <a:gd name="adj2" fmla="val 16151563"/>
              </a:avLst>
            </a:prstGeom>
            <a:ln w="19050">
              <a:solidFill>
                <a:srgbClr val="2F528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5EE98ED6-A949-4A6C-8FE8-1AFF93500B25}"/>
                  </a:ext>
                </a:extLst>
              </p:cNvPr>
              <p:cNvSpPr txBox="1"/>
              <p:nvPr/>
            </p:nvSpPr>
            <p:spPr>
              <a:xfrm>
                <a:off x="4437602" y="408958"/>
                <a:ext cx="29731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sub-cell us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ing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5EE98ED6-A949-4A6C-8FE8-1AFF93500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602" y="408958"/>
                <a:ext cx="2973122" cy="369332"/>
              </a:xfrm>
              <a:prstGeom prst="rect">
                <a:avLst/>
              </a:prstGeom>
              <a:blipFill>
                <a:blip r:embed="rId3"/>
                <a:stretch>
                  <a:fillRect l="-6352" t="-26230" r="-3893" b="-47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9C15C841-A1A6-4902-8998-D08AF99A054A}"/>
                  </a:ext>
                </a:extLst>
              </p:cNvPr>
              <p:cNvSpPr txBox="1"/>
              <p:nvPr/>
            </p:nvSpPr>
            <p:spPr>
              <a:xfrm>
                <a:off x="8033245" y="395504"/>
                <a:ext cx="29731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sub-cell us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ing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2" name="文本框 211">
                <a:extLst>
                  <a:ext uri="{FF2B5EF4-FFF2-40B4-BE49-F238E27FC236}">
                    <a16:creationId xmlns:a16="http://schemas.microsoft.com/office/drawing/2014/main" id="{9C15C841-A1A6-4902-8998-D08AF99A0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245" y="395504"/>
                <a:ext cx="2973122" cy="369332"/>
              </a:xfrm>
              <a:prstGeom prst="rect">
                <a:avLst/>
              </a:prstGeom>
              <a:blipFill>
                <a:blip r:embed="rId4"/>
                <a:stretch>
                  <a:fillRect l="-6352" t="-28333" r="-3893" b="-4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A7277C78-A86F-4761-960C-F48A86C70250}"/>
                  </a:ext>
                </a:extLst>
              </p:cNvPr>
              <p:cNvSpPr txBox="1"/>
              <p:nvPr/>
            </p:nvSpPr>
            <p:spPr>
              <a:xfrm>
                <a:off x="8033245" y="3473754"/>
                <a:ext cx="29731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sub-cell us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ing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A7277C78-A86F-4761-960C-F48A86C70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245" y="3473754"/>
                <a:ext cx="2973122" cy="369332"/>
              </a:xfrm>
              <a:prstGeom prst="rect">
                <a:avLst/>
              </a:prstGeom>
              <a:blipFill>
                <a:blip r:embed="rId5"/>
                <a:stretch>
                  <a:fillRect l="-6352" t="-28333" r="-3893" b="-4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4A76207-DF20-444D-BCE4-2948ADE99AE9}"/>
                  </a:ext>
                </a:extLst>
              </p:cNvPr>
              <p:cNvSpPr txBox="1"/>
              <p:nvPr/>
            </p:nvSpPr>
            <p:spPr>
              <a:xfrm>
                <a:off x="772974" y="1072414"/>
                <a:ext cx="317106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enforce connecting cells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5, 7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2, 4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4A76207-DF20-444D-BCE4-2948ADE99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74" y="1072414"/>
                <a:ext cx="3171061" cy="830997"/>
              </a:xfrm>
              <a:prstGeom prst="rect">
                <a:avLst/>
              </a:prstGeom>
              <a:blipFill>
                <a:blip r:embed="rId6"/>
                <a:stretch>
                  <a:fillRect l="-3077" t="-5882" r="-1154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55DC3340-09D6-4B6A-BC04-D54CAA1D3DE2}"/>
                  </a:ext>
                </a:extLst>
              </p:cNvPr>
              <p:cNvSpPr txBox="1"/>
              <p:nvPr/>
            </p:nvSpPr>
            <p:spPr>
              <a:xfrm>
                <a:off x="344993" y="4677775"/>
                <a:ext cx="414010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inner parts: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outer parts: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Leading to 4 different structures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55DC3340-09D6-4B6A-BC04-D54CAA1D3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93" y="4677775"/>
                <a:ext cx="4140108" cy="1569660"/>
              </a:xfrm>
              <a:prstGeom prst="rect">
                <a:avLst/>
              </a:prstGeom>
              <a:blipFill>
                <a:blip r:embed="rId7"/>
                <a:stretch>
                  <a:fillRect l="-2062" t="-3101" r="-1767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800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7809E0-8517-43B6-B058-B34E0E754436}"/>
                  </a:ext>
                </a:extLst>
              </p:cNvPr>
              <p:cNvSpPr txBox="1"/>
              <p:nvPr/>
            </p:nvSpPr>
            <p:spPr>
              <a:xfrm>
                <a:off x="2154727" y="683491"/>
                <a:ext cx="3963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possible solutions of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3, 4, 5, 4</m:t>
                        </m:r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-cell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7809E0-8517-43B6-B058-B34E0E754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727" y="683491"/>
                <a:ext cx="3963777" cy="369332"/>
              </a:xfrm>
              <a:prstGeom prst="rect">
                <a:avLst/>
              </a:prstGeom>
              <a:blipFill>
                <a:blip r:embed="rId2"/>
                <a:stretch>
                  <a:fillRect l="-1229" t="-8197" r="-46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/>
          <p:cNvGrpSpPr/>
          <p:nvPr/>
        </p:nvGrpSpPr>
        <p:grpSpPr>
          <a:xfrm>
            <a:off x="7270037" y="2689755"/>
            <a:ext cx="4174836" cy="2519426"/>
            <a:chOff x="4640600" y="1355383"/>
            <a:chExt cx="4174836" cy="251942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2BC55413-8B70-425E-B756-FCCCB81574D4}"/>
                </a:ext>
              </a:extLst>
            </p:cNvPr>
            <p:cNvSpPr/>
            <p:nvPr/>
          </p:nvSpPr>
          <p:spPr>
            <a:xfrm rot="19173282">
              <a:off x="4640600" y="1355383"/>
              <a:ext cx="4174836" cy="25194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136662" y="2315237"/>
              <a:ext cx="823537" cy="777043"/>
              <a:chOff x="6136662" y="2315237"/>
              <a:chExt cx="823537" cy="777043"/>
            </a:xfrm>
          </p:grpSpPr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E5DFF01-B4AA-43BD-8B51-1239968B1E13}"/>
                  </a:ext>
                </a:extLst>
              </p:cNvPr>
              <p:cNvSpPr txBox="1"/>
              <p:nvPr/>
            </p:nvSpPr>
            <p:spPr>
              <a:xfrm>
                <a:off x="6397427" y="272294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④</a:t>
                </a: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0A3CB84A-698F-49A7-8EF5-17FE10A3889E}"/>
                  </a:ext>
                </a:extLst>
              </p:cNvPr>
              <p:cNvSpPr/>
              <p:nvPr/>
            </p:nvSpPr>
            <p:spPr>
              <a:xfrm>
                <a:off x="6185132" y="2336158"/>
                <a:ext cx="725304" cy="7253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任意多边形: 形状 134">
                <a:extLst>
                  <a:ext uri="{FF2B5EF4-FFF2-40B4-BE49-F238E27FC236}">
                    <a16:creationId xmlns:a16="http://schemas.microsoft.com/office/drawing/2014/main" id="{01F8691C-82CB-46D2-8139-4BC96BDACDA1}"/>
                  </a:ext>
                </a:extLst>
              </p:cNvPr>
              <p:cNvSpPr/>
              <p:nvPr/>
            </p:nvSpPr>
            <p:spPr>
              <a:xfrm>
                <a:off x="6192276" y="2607611"/>
                <a:ext cx="357187" cy="95260"/>
              </a:xfrm>
              <a:custGeom>
                <a:avLst/>
                <a:gdLst>
                  <a:gd name="connsiteX0" fmla="*/ 357187 w 357187"/>
                  <a:gd name="connsiteY0" fmla="*/ 95260 h 95260"/>
                  <a:gd name="connsiteX1" fmla="*/ 185737 w 357187"/>
                  <a:gd name="connsiteY1" fmla="*/ 10 h 95260"/>
                  <a:gd name="connsiteX2" fmla="*/ 0 w 357187"/>
                  <a:gd name="connsiteY2" fmla="*/ 90497 h 9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7" h="95260">
                    <a:moveTo>
                      <a:pt x="357187" y="95260"/>
                    </a:moveTo>
                    <a:cubicBezTo>
                      <a:pt x="301227" y="48032"/>
                      <a:pt x="245268" y="804"/>
                      <a:pt x="185737" y="10"/>
                    </a:cubicBezTo>
                    <a:cubicBezTo>
                      <a:pt x="126206" y="-784"/>
                      <a:pt x="63103" y="44856"/>
                      <a:pt x="0" y="9049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: 形状 135">
                <a:extLst>
                  <a:ext uri="{FF2B5EF4-FFF2-40B4-BE49-F238E27FC236}">
                    <a16:creationId xmlns:a16="http://schemas.microsoft.com/office/drawing/2014/main" id="{6F9AD600-8061-4446-B08E-665B4F02D5E4}"/>
                  </a:ext>
                </a:extLst>
              </p:cNvPr>
              <p:cNvSpPr/>
              <p:nvPr/>
            </p:nvSpPr>
            <p:spPr>
              <a:xfrm>
                <a:off x="6456595" y="2705252"/>
                <a:ext cx="88106" cy="350044"/>
              </a:xfrm>
              <a:custGeom>
                <a:avLst/>
                <a:gdLst>
                  <a:gd name="connsiteX0" fmla="*/ 88106 w 88106"/>
                  <a:gd name="connsiteY0" fmla="*/ 0 h 350044"/>
                  <a:gd name="connsiteX1" fmla="*/ 0 w 88106"/>
                  <a:gd name="connsiteY1" fmla="*/ 173831 h 350044"/>
                  <a:gd name="connsiteX2" fmla="*/ 88106 w 88106"/>
                  <a:gd name="connsiteY2" fmla="*/ 350044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106" h="350044">
                    <a:moveTo>
                      <a:pt x="88106" y="0"/>
                    </a:moveTo>
                    <a:cubicBezTo>
                      <a:pt x="44053" y="57745"/>
                      <a:pt x="0" y="115490"/>
                      <a:pt x="0" y="173831"/>
                    </a:cubicBezTo>
                    <a:cubicBezTo>
                      <a:pt x="0" y="232172"/>
                      <a:pt x="44053" y="291108"/>
                      <a:pt x="88106" y="35004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136">
                <a:extLst>
                  <a:ext uri="{FF2B5EF4-FFF2-40B4-BE49-F238E27FC236}">
                    <a16:creationId xmlns:a16="http://schemas.microsoft.com/office/drawing/2014/main" id="{62F5084C-D0A2-4CA2-8E03-A10BA71FAE53}"/>
                  </a:ext>
                </a:extLst>
              </p:cNvPr>
              <p:cNvSpPr/>
              <p:nvPr/>
            </p:nvSpPr>
            <p:spPr>
              <a:xfrm>
                <a:off x="6551845" y="2693346"/>
                <a:ext cx="357187" cy="111999"/>
              </a:xfrm>
              <a:custGeom>
                <a:avLst/>
                <a:gdLst>
                  <a:gd name="connsiteX0" fmla="*/ 357187 w 357187"/>
                  <a:gd name="connsiteY0" fmla="*/ 0 h 111999"/>
                  <a:gd name="connsiteX1" fmla="*/ 178593 w 357187"/>
                  <a:gd name="connsiteY1" fmla="*/ 111918 h 111999"/>
                  <a:gd name="connsiteX2" fmla="*/ 0 w 357187"/>
                  <a:gd name="connsiteY2" fmla="*/ 14287 h 111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7" h="111999">
                    <a:moveTo>
                      <a:pt x="357187" y="0"/>
                    </a:moveTo>
                    <a:cubicBezTo>
                      <a:pt x="297655" y="54768"/>
                      <a:pt x="238124" y="109537"/>
                      <a:pt x="178593" y="111918"/>
                    </a:cubicBezTo>
                    <a:cubicBezTo>
                      <a:pt x="119062" y="114299"/>
                      <a:pt x="59531" y="64293"/>
                      <a:pt x="0" y="1428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: 形状 137">
                <a:extLst>
                  <a:ext uri="{FF2B5EF4-FFF2-40B4-BE49-F238E27FC236}">
                    <a16:creationId xmlns:a16="http://schemas.microsoft.com/office/drawing/2014/main" id="{FAF16E41-0D57-4CF5-AE29-0E2351944AA8}"/>
                  </a:ext>
                </a:extLst>
              </p:cNvPr>
              <p:cNvSpPr/>
              <p:nvPr/>
            </p:nvSpPr>
            <p:spPr>
              <a:xfrm>
                <a:off x="6547082" y="2338539"/>
                <a:ext cx="107156" cy="354807"/>
              </a:xfrm>
              <a:custGeom>
                <a:avLst/>
                <a:gdLst>
                  <a:gd name="connsiteX0" fmla="*/ 0 w 107156"/>
                  <a:gd name="connsiteY0" fmla="*/ 0 h 354807"/>
                  <a:gd name="connsiteX1" fmla="*/ 107156 w 107156"/>
                  <a:gd name="connsiteY1" fmla="*/ 173832 h 354807"/>
                  <a:gd name="connsiteX2" fmla="*/ 0 w 107156"/>
                  <a:gd name="connsiteY2" fmla="*/ 354807 h 35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156" h="354807">
                    <a:moveTo>
                      <a:pt x="0" y="0"/>
                    </a:moveTo>
                    <a:cubicBezTo>
                      <a:pt x="53578" y="57349"/>
                      <a:pt x="107156" y="114698"/>
                      <a:pt x="107156" y="173832"/>
                    </a:cubicBezTo>
                    <a:cubicBezTo>
                      <a:pt x="107156" y="232966"/>
                      <a:pt x="53578" y="293886"/>
                      <a:pt x="0" y="35480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A5F4BD1-83D5-433C-80D1-65D069F33EF6}"/>
                  </a:ext>
                </a:extLst>
              </p:cNvPr>
              <p:cNvSpPr txBox="1"/>
              <p:nvPr/>
            </p:nvSpPr>
            <p:spPr>
              <a:xfrm>
                <a:off x="6544701" y="245577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⑤</a:t>
                </a: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06E3436-CCC8-4D41-8EF3-AFC606EB1F8E}"/>
                  </a:ext>
                </a:extLst>
              </p:cNvPr>
              <p:cNvSpPr txBox="1"/>
              <p:nvPr/>
            </p:nvSpPr>
            <p:spPr>
              <a:xfrm>
                <a:off x="6283936" y="2315237"/>
                <a:ext cx="4138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⑥</a:t>
                </a: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F37A230-B48D-451A-B02B-7E9E6AF19C93}"/>
                  </a:ext>
                </a:extLst>
              </p:cNvPr>
              <p:cNvSpPr txBox="1"/>
              <p:nvPr/>
            </p:nvSpPr>
            <p:spPr>
              <a:xfrm>
                <a:off x="6136662" y="258753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⑦</a:t>
                </a: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5397027" y="3128561"/>
              <a:ext cx="746126" cy="716845"/>
              <a:chOff x="5397027" y="3128561"/>
              <a:chExt cx="746126" cy="716845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12B875B2-8708-4F33-93A0-E5785711A953}"/>
                  </a:ext>
                </a:extLst>
              </p:cNvPr>
              <p:cNvGrpSpPr/>
              <p:nvPr/>
            </p:nvGrpSpPr>
            <p:grpSpPr>
              <a:xfrm>
                <a:off x="5397027" y="3128561"/>
                <a:ext cx="701964" cy="701964"/>
                <a:chOff x="6898587" y="4853077"/>
                <a:chExt cx="701964" cy="701964"/>
              </a:xfrm>
            </p:grpSpPr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BE859C3B-9E06-46E2-9FA0-F960BA5F3753}"/>
                    </a:ext>
                  </a:extLst>
                </p:cNvPr>
                <p:cNvSpPr/>
                <p:nvPr/>
              </p:nvSpPr>
              <p:spPr>
                <a:xfrm>
                  <a:off x="6898587" y="4853077"/>
                  <a:ext cx="701964" cy="70196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9" name="任意多边形: 形状 144">
                  <a:extLst>
                    <a:ext uri="{FF2B5EF4-FFF2-40B4-BE49-F238E27FC236}">
                      <a16:creationId xmlns:a16="http://schemas.microsoft.com/office/drawing/2014/main" id="{38E7716F-8F97-4E63-99CF-CA9A69A71A99}"/>
                    </a:ext>
                  </a:extLst>
                </p:cNvPr>
                <p:cNvSpPr/>
                <p:nvPr/>
              </p:nvSpPr>
              <p:spPr>
                <a:xfrm>
                  <a:off x="7230667" y="4858829"/>
                  <a:ext cx="61331" cy="344805"/>
                </a:xfrm>
                <a:custGeom>
                  <a:avLst/>
                  <a:gdLst>
                    <a:gd name="connsiteX0" fmla="*/ 0 w 61331"/>
                    <a:gd name="connsiteY0" fmla="*/ 0 h 344805"/>
                    <a:gd name="connsiteX1" fmla="*/ 60960 w 61331"/>
                    <a:gd name="connsiteY1" fmla="*/ 243840 h 344805"/>
                    <a:gd name="connsiteX2" fmla="*/ 20955 w 61331"/>
                    <a:gd name="connsiteY2" fmla="*/ 344805 h 344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331" h="344805">
                      <a:moveTo>
                        <a:pt x="0" y="0"/>
                      </a:moveTo>
                      <a:cubicBezTo>
                        <a:pt x="28734" y="93186"/>
                        <a:pt x="57468" y="186373"/>
                        <a:pt x="60960" y="243840"/>
                      </a:cubicBezTo>
                      <a:cubicBezTo>
                        <a:pt x="64452" y="301307"/>
                        <a:pt x="42703" y="323056"/>
                        <a:pt x="20955" y="34480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任意多边形: 形状 145">
                  <a:extLst>
                    <a:ext uri="{FF2B5EF4-FFF2-40B4-BE49-F238E27FC236}">
                      <a16:creationId xmlns:a16="http://schemas.microsoft.com/office/drawing/2014/main" id="{99FA9504-11F6-4994-BD88-6092AC440F6A}"/>
                    </a:ext>
                  </a:extLst>
                </p:cNvPr>
                <p:cNvSpPr/>
                <p:nvPr/>
              </p:nvSpPr>
              <p:spPr>
                <a:xfrm>
                  <a:off x="6962062" y="5197919"/>
                  <a:ext cx="285750" cy="200025"/>
                </a:xfrm>
                <a:custGeom>
                  <a:avLst/>
                  <a:gdLst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4315 h 204340"/>
                    <a:gd name="connsiteX1" fmla="*/ 125730 w 285750"/>
                    <a:gd name="connsiteY1" fmla="*/ 23365 h 204340"/>
                    <a:gd name="connsiteX2" fmla="*/ 0 w 285750"/>
                    <a:gd name="connsiteY2" fmla="*/ 204340 h 204340"/>
                    <a:gd name="connsiteX0" fmla="*/ 285750 w 285750"/>
                    <a:gd name="connsiteY0" fmla="*/ 0 h 200025"/>
                    <a:gd name="connsiteX1" fmla="*/ 106680 w 285750"/>
                    <a:gd name="connsiteY1" fmla="*/ 38100 h 200025"/>
                    <a:gd name="connsiteX2" fmla="*/ 0 w 285750"/>
                    <a:gd name="connsiteY2" fmla="*/ 200025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50" h="200025">
                      <a:moveTo>
                        <a:pt x="285750" y="0"/>
                      </a:moveTo>
                      <a:cubicBezTo>
                        <a:pt x="232410" y="6350"/>
                        <a:pt x="182880" y="-4445"/>
                        <a:pt x="106680" y="38100"/>
                      </a:cubicBezTo>
                      <a:cubicBezTo>
                        <a:pt x="30480" y="80645"/>
                        <a:pt x="39052" y="126206"/>
                        <a:pt x="0" y="20002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任意多边形: 形状 146">
                  <a:extLst>
                    <a:ext uri="{FF2B5EF4-FFF2-40B4-BE49-F238E27FC236}">
                      <a16:creationId xmlns:a16="http://schemas.microsoft.com/office/drawing/2014/main" id="{4522B58E-89A9-41D1-BD67-F3EF36BC3D6A}"/>
                    </a:ext>
                  </a:extLst>
                </p:cNvPr>
                <p:cNvSpPr/>
                <p:nvPr/>
              </p:nvSpPr>
              <p:spPr>
                <a:xfrm>
                  <a:off x="7253527" y="5205539"/>
                  <a:ext cx="331470" cy="166783"/>
                </a:xfrm>
                <a:custGeom>
                  <a:avLst/>
                  <a:gdLst>
                    <a:gd name="connsiteX0" fmla="*/ 0 w 331470"/>
                    <a:gd name="connsiteY0" fmla="*/ 0 h 166783"/>
                    <a:gd name="connsiteX1" fmla="*/ 140970 w 331470"/>
                    <a:gd name="connsiteY1" fmla="*/ 160020 h 166783"/>
                    <a:gd name="connsiteX2" fmla="*/ 331470 w 331470"/>
                    <a:gd name="connsiteY2" fmla="*/ 121920 h 166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70" h="166783">
                      <a:moveTo>
                        <a:pt x="0" y="0"/>
                      </a:moveTo>
                      <a:cubicBezTo>
                        <a:pt x="42862" y="69850"/>
                        <a:pt x="85725" y="139700"/>
                        <a:pt x="140970" y="160020"/>
                      </a:cubicBezTo>
                      <a:cubicBezTo>
                        <a:pt x="196215" y="180340"/>
                        <a:pt x="263842" y="151130"/>
                        <a:pt x="331470" y="12192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98C6335-D32E-42DF-8179-CA8EC767B955}"/>
                  </a:ext>
                </a:extLst>
              </p:cNvPr>
              <p:cNvSpPr txBox="1"/>
              <p:nvPr/>
            </p:nvSpPr>
            <p:spPr>
              <a:xfrm>
                <a:off x="5409513" y="314712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①</a:t>
                </a: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0F2C07A-3DC1-4B91-B1D9-DE5134D85224}"/>
                  </a:ext>
                </a:extLst>
              </p:cNvPr>
              <p:cNvSpPr txBox="1"/>
              <p:nvPr/>
            </p:nvSpPr>
            <p:spPr>
              <a:xfrm>
                <a:off x="5489715" y="347607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②</a:t>
                </a: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0BA0DCF-0F1F-440E-98A5-F448BF07E657}"/>
                  </a:ext>
                </a:extLst>
              </p:cNvPr>
              <p:cNvSpPr txBox="1"/>
              <p:nvPr/>
            </p:nvSpPr>
            <p:spPr>
              <a:xfrm>
                <a:off x="5727655" y="325804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③</a:t>
                </a: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6946760" y="1364968"/>
              <a:ext cx="1090806" cy="1090806"/>
              <a:chOff x="6946760" y="1364968"/>
              <a:chExt cx="1090806" cy="1090806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D45C6BD-35CC-4784-B840-3C9509755F99}"/>
                  </a:ext>
                </a:extLst>
              </p:cNvPr>
              <p:cNvSpPr txBox="1"/>
              <p:nvPr/>
            </p:nvSpPr>
            <p:spPr>
              <a:xfrm>
                <a:off x="7159364" y="2009629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⑧</a:t>
                </a:r>
              </a:p>
            </p:txBody>
          </p: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BDCD3EA9-B080-4878-9CA6-0D5B0F0C60F2}"/>
                  </a:ext>
                </a:extLst>
              </p:cNvPr>
              <p:cNvGrpSpPr/>
              <p:nvPr/>
            </p:nvGrpSpPr>
            <p:grpSpPr>
              <a:xfrm>
                <a:off x="6946760" y="1364968"/>
                <a:ext cx="1090806" cy="1090806"/>
                <a:chOff x="9945494" y="3152448"/>
                <a:chExt cx="1090806" cy="1090806"/>
              </a:xfrm>
            </p:grpSpPr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79E27180-742A-4058-838C-3D998763D2BC}"/>
                    </a:ext>
                  </a:extLst>
                </p:cNvPr>
                <p:cNvSpPr/>
                <p:nvPr/>
              </p:nvSpPr>
              <p:spPr>
                <a:xfrm>
                  <a:off x="9945494" y="3152448"/>
                  <a:ext cx="1090806" cy="109080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9" name="任意多边形: 形状 149">
                  <a:extLst>
                    <a:ext uri="{FF2B5EF4-FFF2-40B4-BE49-F238E27FC236}">
                      <a16:creationId xmlns:a16="http://schemas.microsoft.com/office/drawing/2014/main" id="{2E52110B-F9D5-4763-B32A-2F49AC99BE07}"/>
                    </a:ext>
                  </a:extLst>
                </p:cNvPr>
                <p:cNvSpPr/>
                <p:nvPr/>
              </p:nvSpPr>
              <p:spPr>
                <a:xfrm>
                  <a:off x="10461525" y="3161386"/>
                  <a:ext cx="95304" cy="535804"/>
                </a:xfrm>
                <a:custGeom>
                  <a:avLst/>
                  <a:gdLst>
                    <a:gd name="connsiteX0" fmla="*/ 0 w 61331"/>
                    <a:gd name="connsiteY0" fmla="*/ 0 h 344805"/>
                    <a:gd name="connsiteX1" fmla="*/ 60960 w 61331"/>
                    <a:gd name="connsiteY1" fmla="*/ 243840 h 344805"/>
                    <a:gd name="connsiteX2" fmla="*/ 20955 w 61331"/>
                    <a:gd name="connsiteY2" fmla="*/ 344805 h 344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331" h="344805">
                      <a:moveTo>
                        <a:pt x="0" y="0"/>
                      </a:moveTo>
                      <a:cubicBezTo>
                        <a:pt x="28734" y="93186"/>
                        <a:pt x="57468" y="186373"/>
                        <a:pt x="60960" y="243840"/>
                      </a:cubicBezTo>
                      <a:cubicBezTo>
                        <a:pt x="64452" y="301307"/>
                        <a:pt x="42703" y="323056"/>
                        <a:pt x="20955" y="34480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任意多边形: 形状 10">
                  <a:extLst>
                    <a:ext uri="{FF2B5EF4-FFF2-40B4-BE49-F238E27FC236}">
                      <a16:creationId xmlns:a16="http://schemas.microsoft.com/office/drawing/2014/main" id="{6929A59B-D289-4634-91BD-521EE2F6FD8E}"/>
                    </a:ext>
                  </a:extLst>
                </p:cNvPr>
                <p:cNvSpPr/>
                <p:nvPr/>
              </p:nvSpPr>
              <p:spPr>
                <a:xfrm>
                  <a:off x="9982994" y="3480461"/>
                  <a:ext cx="510381" cy="202540"/>
                </a:xfrm>
                <a:custGeom>
                  <a:avLst/>
                  <a:gdLst>
                    <a:gd name="connsiteX0" fmla="*/ 498475 w 498475"/>
                    <a:gd name="connsiteY0" fmla="*/ 227835 h 227835"/>
                    <a:gd name="connsiteX1" fmla="*/ 317500 w 498475"/>
                    <a:gd name="connsiteY1" fmla="*/ 15110 h 227835"/>
                    <a:gd name="connsiteX2" fmla="*/ 0 w 498475"/>
                    <a:gd name="connsiteY2" fmla="*/ 34160 h 227835"/>
                    <a:gd name="connsiteX0" fmla="*/ 510381 w 510381"/>
                    <a:gd name="connsiteY0" fmla="*/ 220403 h 220403"/>
                    <a:gd name="connsiteX1" fmla="*/ 329406 w 510381"/>
                    <a:gd name="connsiteY1" fmla="*/ 7678 h 220403"/>
                    <a:gd name="connsiteX2" fmla="*/ 0 w 510381"/>
                    <a:gd name="connsiteY2" fmla="*/ 57684 h 220403"/>
                    <a:gd name="connsiteX0" fmla="*/ 510381 w 510381"/>
                    <a:gd name="connsiteY0" fmla="*/ 221691 h 221691"/>
                    <a:gd name="connsiteX1" fmla="*/ 329406 w 510381"/>
                    <a:gd name="connsiteY1" fmla="*/ 8966 h 221691"/>
                    <a:gd name="connsiteX2" fmla="*/ 0 w 510381"/>
                    <a:gd name="connsiteY2" fmla="*/ 58972 h 221691"/>
                    <a:gd name="connsiteX0" fmla="*/ 510381 w 510381"/>
                    <a:gd name="connsiteY0" fmla="*/ 209792 h 209792"/>
                    <a:gd name="connsiteX1" fmla="*/ 322263 w 510381"/>
                    <a:gd name="connsiteY1" fmla="*/ 11355 h 209792"/>
                    <a:gd name="connsiteX2" fmla="*/ 0 w 510381"/>
                    <a:gd name="connsiteY2" fmla="*/ 47073 h 209792"/>
                    <a:gd name="connsiteX0" fmla="*/ 510381 w 510381"/>
                    <a:gd name="connsiteY0" fmla="*/ 202540 h 202540"/>
                    <a:gd name="connsiteX1" fmla="*/ 312738 w 510381"/>
                    <a:gd name="connsiteY1" fmla="*/ 13628 h 202540"/>
                    <a:gd name="connsiteX2" fmla="*/ 0 w 510381"/>
                    <a:gd name="connsiteY2" fmla="*/ 39821 h 20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0381" h="202540">
                      <a:moveTo>
                        <a:pt x="510381" y="202540"/>
                      </a:moveTo>
                      <a:cubicBezTo>
                        <a:pt x="461433" y="112317"/>
                        <a:pt x="397801" y="40748"/>
                        <a:pt x="312738" y="13628"/>
                      </a:cubicBezTo>
                      <a:cubicBezTo>
                        <a:pt x="227675" y="-13492"/>
                        <a:pt x="110066" y="2250"/>
                        <a:pt x="0" y="3982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任意多边形: 形状 14">
                  <a:extLst>
                    <a:ext uri="{FF2B5EF4-FFF2-40B4-BE49-F238E27FC236}">
                      <a16:creationId xmlns:a16="http://schemas.microsoft.com/office/drawing/2014/main" id="{D4F0647F-5BB3-4D22-92AD-032CB5FCB782}"/>
                    </a:ext>
                  </a:extLst>
                </p:cNvPr>
                <p:cNvSpPr/>
                <p:nvPr/>
              </p:nvSpPr>
              <p:spPr>
                <a:xfrm>
                  <a:off x="10142537" y="3695700"/>
                  <a:ext cx="357188" cy="418306"/>
                </a:xfrm>
                <a:custGeom>
                  <a:avLst/>
                  <a:gdLst>
                    <a:gd name="connsiteX0" fmla="*/ 302805 w 302805"/>
                    <a:gd name="connsiteY0" fmla="*/ 0 h 473075"/>
                    <a:gd name="connsiteX1" fmla="*/ 26580 w 302805"/>
                    <a:gd name="connsiteY1" fmla="*/ 149225 h 473075"/>
                    <a:gd name="connsiteX2" fmla="*/ 26580 w 302805"/>
                    <a:gd name="connsiteY2" fmla="*/ 473075 h 473075"/>
                    <a:gd name="connsiteX0" fmla="*/ 363368 w 363368"/>
                    <a:gd name="connsiteY0" fmla="*/ 0 h 418306"/>
                    <a:gd name="connsiteX1" fmla="*/ 87143 w 363368"/>
                    <a:gd name="connsiteY1" fmla="*/ 149225 h 418306"/>
                    <a:gd name="connsiteX2" fmla="*/ 6180 w 363368"/>
                    <a:gd name="connsiteY2" fmla="*/ 418306 h 418306"/>
                    <a:gd name="connsiteX0" fmla="*/ 357188 w 357188"/>
                    <a:gd name="connsiteY0" fmla="*/ 0 h 418306"/>
                    <a:gd name="connsiteX1" fmla="*/ 80963 w 357188"/>
                    <a:gd name="connsiteY1" fmla="*/ 149225 h 418306"/>
                    <a:gd name="connsiteX2" fmla="*/ 0 w 357188"/>
                    <a:gd name="connsiteY2" fmla="*/ 418306 h 418306"/>
                    <a:gd name="connsiteX0" fmla="*/ 357188 w 357188"/>
                    <a:gd name="connsiteY0" fmla="*/ 0 h 418306"/>
                    <a:gd name="connsiteX1" fmla="*/ 95250 w 357188"/>
                    <a:gd name="connsiteY1" fmla="*/ 137319 h 418306"/>
                    <a:gd name="connsiteX2" fmla="*/ 0 w 357188"/>
                    <a:gd name="connsiteY2" fmla="*/ 418306 h 418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57188" h="418306">
                      <a:moveTo>
                        <a:pt x="357188" y="0"/>
                      </a:moveTo>
                      <a:cubicBezTo>
                        <a:pt x="242094" y="35189"/>
                        <a:pt x="154781" y="67601"/>
                        <a:pt x="95250" y="137319"/>
                      </a:cubicBezTo>
                      <a:cubicBezTo>
                        <a:pt x="35719" y="207037"/>
                        <a:pt x="5556" y="293423"/>
                        <a:pt x="0" y="41830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2" name="任意多边形: 形状 15">
                  <a:extLst>
                    <a:ext uri="{FF2B5EF4-FFF2-40B4-BE49-F238E27FC236}">
                      <a16:creationId xmlns:a16="http://schemas.microsoft.com/office/drawing/2014/main" id="{9736CBB2-72C5-4A35-90DB-51CB748870AB}"/>
                    </a:ext>
                  </a:extLst>
                </p:cNvPr>
                <p:cNvSpPr/>
                <p:nvPr/>
              </p:nvSpPr>
              <p:spPr>
                <a:xfrm>
                  <a:off x="10494167" y="3695700"/>
                  <a:ext cx="330995" cy="413544"/>
                </a:xfrm>
                <a:custGeom>
                  <a:avLst/>
                  <a:gdLst>
                    <a:gd name="connsiteX0" fmla="*/ 0 w 419100"/>
                    <a:gd name="connsiteY0" fmla="*/ 0 h 292100"/>
                    <a:gd name="connsiteX1" fmla="*/ 158750 w 419100"/>
                    <a:gd name="connsiteY1" fmla="*/ 228600 h 292100"/>
                    <a:gd name="connsiteX2" fmla="*/ 419100 w 419100"/>
                    <a:gd name="connsiteY2" fmla="*/ 292100 h 292100"/>
                    <a:gd name="connsiteX0" fmla="*/ 0 w 309563"/>
                    <a:gd name="connsiteY0" fmla="*/ 0 h 404019"/>
                    <a:gd name="connsiteX1" fmla="*/ 158750 w 309563"/>
                    <a:gd name="connsiteY1" fmla="*/ 228600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80169 w 309563"/>
                    <a:gd name="connsiteY1" fmla="*/ 254794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58738 w 309563"/>
                    <a:gd name="connsiteY1" fmla="*/ 278606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58738 w 309563"/>
                    <a:gd name="connsiteY1" fmla="*/ 278606 h 404019"/>
                    <a:gd name="connsiteX2" fmla="*/ 309563 w 309563"/>
                    <a:gd name="connsiteY2" fmla="*/ 404019 h 404019"/>
                    <a:gd name="connsiteX0" fmla="*/ 0 w 330995"/>
                    <a:gd name="connsiteY0" fmla="*/ 0 h 413544"/>
                    <a:gd name="connsiteX1" fmla="*/ 80170 w 330995"/>
                    <a:gd name="connsiteY1" fmla="*/ 288131 h 413544"/>
                    <a:gd name="connsiteX2" fmla="*/ 330995 w 330995"/>
                    <a:gd name="connsiteY2" fmla="*/ 413544 h 4135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5" h="413544">
                      <a:moveTo>
                        <a:pt x="0" y="0"/>
                      </a:moveTo>
                      <a:cubicBezTo>
                        <a:pt x="1588" y="132820"/>
                        <a:pt x="25004" y="219207"/>
                        <a:pt x="80170" y="288131"/>
                      </a:cubicBezTo>
                      <a:cubicBezTo>
                        <a:pt x="135336" y="357055"/>
                        <a:pt x="235745" y="406135"/>
                        <a:pt x="330995" y="413544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任意多边形: 形状 16">
                  <a:extLst>
                    <a:ext uri="{FF2B5EF4-FFF2-40B4-BE49-F238E27FC236}">
                      <a16:creationId xmlns:a16="http://schemas.microsoft.com/office/drawing/2014/main" id="{A92191FA-8F5C-4DA2-A110-58756B6F8F7B}"/>
                    </a:ext>
                  </a:extLst>
                </p:cNvPr>
                <p:cNvSpPr/>
                <p:nvPr/>
              </p:nvSpPr>
              <p:spPr>
                <a:xfrm>
                  <a:off x="10502900" y="3502025"/>
                  <a:ext cx="488950" cy="243234"/>
                </a:xfrm>
                <a:custGeom>
                  <a:avLst/>
                  <a:gdLst>
                    <a:gd name="connsiteX0" fmla="*/ 0 w 488950"/>
                    <a:gd name="connsiteY0" fmla="*/ 196850 h 250798"/>
                    <a:gd name="connsiteX1" fmla="*/ 314325 w 488950"/>
                    <a:gd name="connsiteY1" fmla="*/ 238125 h 250798"/>
                    <a:gd name="connsiteX2" fmla="*/ 488950 w 488950"/>
                    <a:gd name="connsiteY2" fmla="*/ 0 h 250798"/>
                    <a:gd name="connsiteX0" fmla="*/ 0 w 488950"/>
                    <a:gd name="connsiteY0" fmla="*/ 196850 h 243234"/>
                    <a:gd name="connsiteX1" fmla="*/ 295275 w 488950"/>
                    <a:gd name="connsiteY1" fmla="*/ 228600 h 243234"/>
                    <a:gd name="connsiteX2" fmla="*/ 488950 w 488950"/>
                    <a:gd name="connsiteY2" fmla="*/ 0 h 243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8950" h="243234">
                      <a:moveTo>
                        <a:pt x="0" y="196850"/>
                      </a:moveTo>
                      <a:cubicBezTo>
                        <a:pt x="116416" y="233891"/>
                        <a:pt x="213783" y="261408"/>
                        <a:pt x="295275" y="228600"/>
                      </a:cubicBezTo>
                      <a:cubicBezTo>
                        <a:pt x="376767" y="195792"/>
                        <a:pt x="442383" y="102658"/>
                        <a:pt x="48895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E38357E-9665-47CF-AC3C-306771A1016E}"/>
                  </a:ext>
                </a:extLst>
              </p:cNvPr>
              <p:cNvSpPr txBox="1"/>
              <p:nvPr/>
            </p:nvSpPr>
            <p:spPr>
              <a:xfrm>
                <a:off x="6955471" y="1679573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⑿</a:t>
                </a: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FEA5113-72C7-4BFA-B44E-1C15BCB60337}"/>
                  </a:ext>
                </a:extLst>
              </p:cNvPr>
              <p:cNvSpPr txBox="1"/>
              <p:nvPr/>
            </p:nvSpPr>
            <p:spPr>
              <a:xfrm>
                <a:off x="7574862" y="1925131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⑨</a:t>
                </a: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71269C4-A2DB-4D5C-90E0-35484D866333}"/>
                  </a:ext>
                </a:extLst>
              </p:cNvPr>
              <p:cNvSpPr txBox="1"/>
              <p:nvPr/>
            </p:nvSpPr>
            <p:spPr>
              <a:xfrm>
                <a:off x="7146956" y="136914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⑾</a:t>
                </a: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486E0C2-BD52-4F4A-A35B-7F66803E15F0}"/>
                  </a:ext>
                </a:extLst>
              </p:cNvPr>
              <p:cNvSpPr txBox="1"/>
              <p:nvPr/>
            </p:nvSpPr>
            <p:spPr>
              <a:xfrm>
                <a:off x="7526627" y="1511587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⑩</a:t>
                </a: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9144000" y="1597851"/>
            <a:ext cx="1802032" cy="998321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032" h="998321">
                <a:moveTo>
                  <a:pt x="0" y="990603"/>
                </a:moveTo>
                <a:cubicBezTo>
                  <a:pt x="72292" y="654248"/>
                  <a:pt x="95901" y="625869"/>
                  <a:pt x="183271" y="463260"/>
                </a:cubicBezTo>
                <a:cubicBezTo>
                  <a:pt x="270641" y="300651"/>
                  <a:pt x="440169" y="125635"/>
                  <a:pt x="638517" y="53050"/>
                </a:cubicBezTo>
                <a:cubicBezTo>
                  <a:pt x="836865" y="-19535"/>
                  <a:pt x="1147689" y="-40897"/>
                  <a:pt x="1373358" y="142048"/>
                </a:cubicBezTo>
                <a:cubicBezTo>
                  <a:pt x="1599027" y="324993"/>
                  <a:pt x="1795779" y="692348"/>
                  <a:pt x="1802032" y="99832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>
          <a:xfrm rot="10800000">
            <a:off x="7768876" y="5297941"/>
            <a:ext cx="1802032" cy="998321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032" h="998321">
                <a:moveTo>
                  <a:pt x="0" y="990603"/>
                </a:moveTo>
                <a:cubicBezTo>
                  <a:pt x="72292" y="654248"/>
                  <a:pt x="95901" y="625869"/>
                  <a:pt x="183271" y="463260"/>
                </a:cubicBezTo>
                <a:cubicBezTo>
                  <a:pt x="270641" y="300651"/>
                  <a:pt x="440169" y="125635"/>
                  <a:pt x="638517" y="53050"/>
                </a:cubicBezTo>
                <a:cubicBezTo>
                  <a:pt x="836865" y="-19535"/>
                  <a:pt x="1147689" y="-40897"/>
                  <a:pt x="1373358" y="142048"/>
                </a:cubicBezTo>
                <a:cubicBezTo>
                  <a:pt x="1599027" y="324993"/>
                  <a:pt x="1795779" y="692348"/>
                  <a:pt x="1802032" y="99832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 88"/>
          <p:cNvSpPr/>
          <p:nvPr/>
        </p:nvSpPr>
        <p:spPr>
          <a:xfrm rot="5882187">
            <a:off x="10383482" y="3048066"/>
            <a:ext cx="1802032" cy="998321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032" h="998321">
                <a:moveTo>
                  <a:pt x="0" y="990603"/>
                </a:moveTo>
                <a:cubicBezTo>
                  <a:pt x="72292" y="654248"/>
                  <a:pt x="95901" y="625869"/>
                  <a:pt x="183271" y="463260"/>
                </a:cubicBezTo>
                <a:cubicBezTo>
                  <a:pt x="270641" y="300651"/>
                  <a:pt x="440169" y="125635"/>
                  <a:pt x="638517" y="53050"/>
                </a:cubicBezTo>
                <a:cubicBezTo>
                  <a:pt x="836865" y="-19535"/>
                  <a:pt x="1147689" y="-40897"/>
                  <a:pt x="1373358" y="142048"/>
                </a:cubicBezTo>
                <a:cubicBezTo>
                  <a:pt x="1599027" y="324993"/>
                  <a:pt x="1795779" y="692348"/>
                  <a:pt x="1802032" y="99832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任意多边形 89"/>
          <p:cNvSpPr/>
          <p:nvPr/>
        </p:nvSpPr>
        <p:spPr>
          <a:xfrm rot="16656476">
            <a:off x="6513641" y="3855379"/>
            <a:ext cx="1802032" cy="998321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2032" h="998321">
                <a:moveTo>
                  <a:pt x="0" y="990603"/>
                </a:moveTo>
                <a:cubicBezTo>
                  <a:pt x="72292" y="654248"/>
                  <a:pt x="95901" y="625869"/>
                  <a:pt x="183271" y="463260"/>
                </a:cubicBezTo>
                <a:cubicBezTo>
                  <a:pt x="270641" y="300651"/>
                  <a:pt x="440169" y="125635"/>
                  <a:pt x="638517" y="53050"/>
                </a:cubicBezTo>
                <a:cubicBezTo>
                  <a:pt x="836865" y="-19535"/>
                  <a:pt x="1147689" y="-40897"/>
                  <a:pt x="1373358" y="142048"/>
                </a:cubicBezTo>
                <a:cubicBezTo>
                  <a:pt x="1599027" y="324993"/>
                  <a:pt x="1795779" y="692348"/>
                  <a:pt x="1802032" y="99832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任意多边形 90"/>
          <p:cNvSpPr/>
          <p:nvPr/>
        </p:nvSpPr>
        <p:spPr>
          <a:xfrm rot="19306628">
            <a:off x="7597759" y="2304731"/>
            <a:ext cx="1487556" cy="863020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  <a:gd name="connsiteX0" fmla="*/ 63649 w 1633710"/>
              <a:gd name="connsiteY0" fmla="*/ 1173296 h 1173296"/>
              <a:gd name="connsiteX1" fmla="*/ 14949 w 1633710"/>
              <a:gd name="connsiteY1" fmla="*/ 463260 h 1173296"/>
              <a:gd name="connsiteX2" fmla="*/ 470195 w 1633710"/>
              <a:gd name="connsiteY2" fmla="*/ 53050 h 1173296"/>
              <a:gd name="connsiteX3" fmla="*/ 1205036 w 1633710"/>
              <a:gd name="connsiteY3" fmla="*/ 142048 h 1173296"/>
              <a:gd name="connsiteX4" fmla="*/ 1633710 w 1633710"/>
              <a:gd name="connsiteY4" fmla="*/ 998321 h 1173296"/>
              <a:gd name="connsiteX0" fmla="*/ 63649 w 1500878"/>
              <a:gd name="connsiteY0" fmla="*/ 1172533 h 1172533"/>
              <a:gd name="connsiteX1" fmla="*/ 14949 w 1500878"/>
              <a:gd name="connsiteY1" fmla="*/ 462497 h 1172533"/>
              <a:gd name="connsiteX2" fmla="*/ 470195 w 1500878"/>
              <a:gd name="connsiteY2" fmla="*/ 52287 h 1172533"/>
              <a:gd name="connsiteX3" fmla="*/ 1205036 w 1500878"/>
              <a:gd name="connsiteY3" fmla="*/ 141285 h 1172533"/>
              <a:gd name="connsiteX4" fmla="*/ 1500878 w 1500878"/>
              <a:gd name="connsiteY4" fmla="*/ 1135430 h 1172533"/>
              <a:gd name="connsiteX0" fmla="*/ 63649 w 1514255"/>
              <a:gd name="connsiteY0" fmla="*/ 1172450 h 1172450"/>
              <a:gd name="connsiteX1" fmla="*/ 14949 w 1514255"/>
              <a:gd name="connsiteY1" fmla="*/ 462414 h 1172450"/>
              <a:gd name="connsiteX2" fmla="*/ 470195 w 1514255"/>
              <a:gd name="connsiteY2" fmla="*/ 52204 h 1172450"/>
              <a:gd name="connsiteX3" fmla="*/ 1205036 w 1514255"/>
              <a:gd name="connsiteY3" fmla="*/ 141202 h 1172450"/>
              <a:gd name="connsiteX4" fmla="*/ 1514255 w 1514255"/>
              <a:gd name="connsiteY4" fmla="*/ 1133757 h 1172450"/>
              <a:gd name="connsiteX0" fmla="*/ 0 w 1450606"/>
              <a:gd name="connsiteY0" fmla="*/ 1172286 h 1172286"/>
              <a:gd name="connsiteX1" fmla="*/ 93476 w 1450606"/>
              <a:gd name="connsiteY1" fmla="*/ 574223 h 1172286"/>
              <a:gd name="connsiteX2" fmla="*/ 406546 w 1450606"/>
              <a:gd name="connsiteY2" fmla="*/ 52040 h 1172286"/>
              <a:gd name="connsiteX3" fmla="*/ 1141387 w 1450606"/>
              <a:gd name="connsiteY3" fmla="*/ 141038 h 1172286"/>
              <a:gd name="connsiteX4" fmla="*/ 1450606 w 1450606"/>
              <a:gd name="connsiteY4" fmla="*/ 1133593 h 1172286"/>
              <a:gd name="connsiteX0" fmla="*/ 0 w 1450606"/>
              <a:gd name="connsiteY0" fmla="*/ 1106691 h 1106691"/>
              <a:gd name="connsiteX1" fmla="*/ 93476 w 1450606"/>
              <a:gd name="connsiteY1" fmla="*/ 508628 h 1106691"/>
              <a:gd name="connsiteX2" fmla="*/ 496806 w 1450606"/>
              <a:gd name="connsiteY2" fmla="*/ 118153 h 1106691"/>
              <a:gd name="connsiteX3" fmla="*/ 1141387 w 1450606"/>
              <a:gd name="connsiteY3" fmla="*/ 75443 h 1106691"/>
              <a:gd name="connsiteX4" fmla="*/ 1450606 w 1450606"/>
              <a:gd name="connsiteY4" fmla="*/ 1067998 h 1106691"/>
              <a:gd name="connsiteX0" fmla="*/ 0 w 1450606"/>
              <a:gd name="connsiteY0" fmla="*/ 998636 h 998636"/>
              <a:gd name="connsiteX1" fmla="*/ 93476 w 1450606"/>
              <a:gd name="connsiteY1" fmla="*/ 400573 h 998636"/>
              <a:gd name="connsiteX2" fmla="*/ 496806 w 1450606"/>
              <a:gd name="connsiteY2" fmla="*/ 10098 h 998636"/>
              <a:gd name="connsiteX3" fmla="*/ 1099940 w 1450606"/>
              <a:gd name="connsiteY3" fmla="*/ 189356 h 998636"/>
              <a:gd name="connsiteX4" fmla="*/ 1450606 w 1450606"/>
              <a:gd name="connsiteY4" fmla="*/ 959943 h 998636"/>
              <a:gd name="connsiteX0" fmla="*/ 0 w 1450606"/>
              <a:gd name="connsiteY0" fmla="*/ 893391 h 893391"/>
              <a:gd name="connsiteX1" fmla="*/ 93476 w 1450606"/>
              <a:gd name="connsiteY1" fmla="*/ 295328 h 893391"/>
              <a:gd name="connsiteX2" fmla="*/ 581173 w 1450606"/>
              <a:gd name="connsiteY2" fmla="*/ 44044 h 893391"/>
              <a:gd name="connsiteX3" fmla="*/ 1099940 w 1450606"/>
              <a:gd name="connsiteY3" fmla="*/ 84111 h 893391"/>
              <a:gd name="connsiteX4" fmla="*/ 1450606 w 1450606"/>
              <a:gd name="connsiteY4" fmla="*/ 854698 h 893391"/>
              <a:gd name="connsiteX0" fmla="*/ 0 w 1450606"/>
              <a:gd name="connsiteY0" fmla="*/ 861281 h 861281"/>
              <a:gd name="connsiteX1" fmla="*/ 93476 w 1450606"/>
              <a:gd name="connsiteY1" fmla="*/ 263218 h 861281"/>
              <a:gd name="connsiteX2" fmla="*/ 581173 w 1450606"/>
              <a:gd name="connsiteY2" fmla="*/ 11934 h 861281"/>
              <a:gd name="connsiteX3" fmla="*/ 1189734 w 1450606"/>
              <a:gd name="connsiteY3" fmla="*/ 122721 h 861281"/>
              <a:gd name="connsiteX4" fmla="*/ 1450606 w 1450606"/>
              <a:gd name="connsiteY4" fmla="*/ 822588 h 861281"/>
              <a:gd name="connsiteX0" fmla="*/ 0 w 1450606"/>
              <a:gd name="connsiteY0" fmla="*/ 864428 h 864428"/>
              <a:gd name="connsiteX1" fmla="*/ 132481 w 1450606"/>
              <a:gd name="connsiteY1" fmla="*/ 309208 h 864428"/>
              <a:gd name="connsiteX2" fmla="*/ 581173 w 1450606"/>
              <a:gd name="connsiteY2" fmla="*/ 15081 h 864428"/>
              <a:gd name="connsiteX3" fmla="*/ 1189734 w 1450606"/>
              <a:gd name="connsiteY3" fmla="*/ 125868 h 864428"/>
              <a:gd name="connsiteX4" fmla="*/ 1450606 w 1450606"/>
              <a:gd name="connsiteY4" fmla="*/ 825735 h 864428"/>
              <a:gd name="connsiteX0" fmla="*/ 0 w 1450606"/>
              <a:gd name="connsiteY0" fmla="*/ 864428 h 864428"/>
              <a:gd name="connsiteX1" fmla="*/ 132481 w 1450606"/>
              <a:gd name="connsiteY1" fmla="*/ 309208 h 864428"/>
              <a:gd name="connsiteX2" fmla="*/ 581173 w 1450606"/>
              <a:gd name="connsiteY2" fmla="*/ 15081 h 864428"/>
              <a:gd name="connsiteX3" fmla="*/ 1189734 w 1450606"/>
              <a:gd name="connsiteY3" fmla="*/ 125868 h 864428"/>
              <a:gd name="connsiteX4" fmla="*/ 1450606 w 1450606"/>
              <a:gd name="connsiteY4" fmla="*/ 825735 h 864428"/>
              <a:gd name="connsiteX0" fmla="*/ 0 w 1450606"/>
              <a:gd name="connsiteY0" fmla="*/ 852119 h 852119"/>
              <a:gd name="connsiteX1" fmla="*/ 132481 w 1450606"/>
              <a:gd name="connsiteY1" fmla="*/ 296899 h 852119"/>
              <a:gd name="connsiteX2" fmla="*/ 581173 w 1450606"/>
              <a:gd name="connsiteY2" fmla="*/ 2772 h 852119"/>
              <a:gd name="connsiteX3" fmla="*/ 1178412 w 1450606"/>
              <a:gd name="connsiteY3" fmla="*/ 189513 h 852119"/>
              <a:gd name="connsiteX4" fmla="*/ 1450606 w 1450606"/>
              <a:gd name="connsiteY4" fmla="*/ 813426 h 852119"/>
              <a:gd name="connsiteX0" fmla="*/ 0 w 1468286"/>
              <a:gd name="connsiteY0" fmla="*/ 852015 h 852015"/>
              <a:gd name="connsiteX1" fmla="*/ 132481 w 1468286"/>
              <a:gd name="connsiteY1" fmla="*/ 296795 h 852015"/>
              <a:gd name="connsiteX2" fmla="*/ 581173 w 1468286"/>
              <a:gd name="connsiteY2" fmla="*/ 2668 h 852015"/>
              <a:gd name="connsiteX3" fmla="*/ 1178412 w 1468286"/>
              <a:gd name="connsiteY3" fmla="*/ 189409 h 852015"/>
              <a:gd name="connsiteX4" fmla="*/ 1468286 w 1468286"/>
              <a:gd name="connsiteY4" fmla="*/ 790872 h 852015"/>
              <a:gd name="connsiteX0" fmla="*/ 0 w 1487556"/>
              <a:gd name="connsiteY0" fmla="*/ 861088 h 861088"/>
              <a:gd name="connsiteX1" fmla="*/ 151751 w 1487556"/>
              <a:gd name="connsiteY1" fmla="*/ 296795 h 861088"/>
              <a:gd name="connsiteX2" fmla="*/ 600443 w 1487556"/>
              <a:gd name="connsiteY2" fmla="*/ 2668 h 861088"/>
              <a:gd name="connsiteX3" fmla="*/ 1197682 w 1487556"/>
              <a:gd name="connsiteY3" fmla="*/ 189409 h 861088"/>
              <a:gd name="connsiteX4" fmla="*/ 1487556 w 1487556"/>
              <a:gd name="connsiteY4" fmla="*/ 790872 h 861088"/>
              <a:gd name="connsiteX0" fmla="*/ 0 w 1487556"/>
              <a:gd name="connsiteY0" fmla="*/ 863094 h 863094"/>
              <a:gd name="connsiteX1" fmla="*/ 151751 w 1487556"/>
              <a:gd name="connsiteY1" fmla="*/ 298801 h 863094"/>
              <a:gd name="connsiteX2" fmla="*/ 674808 w 1487556"/>
              <a:gd name="connsiteY2" fmla="*/ 2619 h 863094"/>
              <a:gd name="connsiteX3" fmla="*/ 1197682 w 1487556"/>
              <a:gd name="connsiteY3" fmla="*/ 191415 h 863094"/>
              <a:gd name="connsiteX4" fmla="*/ 1487556 w 1487556"/>
              <a:gd name="connsiteY4" fmla="*/ 792878 h 863094"/>
              <a:gd name="connsiteX0" fmla="*/ 0 w 1487556"/>
              <a:gd name="connsiteY0" fmla="*/ 863207 h 863207"/>
              <a:gd name="connsiteX1" fmla="*/ 151751 w 1487556"/>
              <a:gd name="connsiteY1" fmla="*/ 298914 h 863207"/>
              <a:gd name="connsiteX2" fmla="*/ 674808 w 1487556"/>
              <a:gd name="connsiteY2" fmla="*/ 2732 h 863207"/>
              <a:gd name="connsiteX3" fmla="*/ 1197682 w 1487556"/>
              <a:gd name="connsiteY3" fmla="*/ 191528 h 863207"/>
              <a:gd name="connsiteX4" fmla="*/ 1487556 w 1487556"/>
              <a:gd name="connsiteY4" fmla="*/ 792991 h 863207"/>
              <a:gd name="connsiteX0" fmla="*/ 0 w 1487556"/>
              <a:gd name="connsiteY0" fmla="*/ 860929 h 860929"/>
              <a:gd name="connsiteX1" fmla="*/ 151751 w 1487556"/>
              <a:gd name="connsiteY1" fmla="*/ 296636 h 860929"/>
              <a:gd name="connsiteX2" fmla="*/ 674808 w 1487556"/>
              <a:gd name="connsiteY2" fmla="*/ 454 h 860929"/>
              <a:gd name="connsiteX3" fmla="*/ 1251652 w 1487556"/>
              <a:gd name="connsiteY3" fmla="*/ 243879 h 860929"/>
              <a:gd name="connsiteX4" fmla="*/ 1487556 w 1487556"/>
              <a:gd name="connsiteY4" fmla="*/ 790713 h 860929"/>
              <a:gd name="connsiteX0" fmla="*/ 0 w 1487556"/>
              <a:gd name="connsiteY0" fmla="*/ 860929 h 860929"/>
              <a:gd name="connsiteX1" fmla="*/ 151751 w 1487556"/>
              <a:gd name="connsiteY1" fmla="*/ 296636 h 860929"/>
              <a:gd name="connsiteX2" fmla="*/ 674808 w 1487556"/>
              <a:gd name="connsiteY2" fmla="*/ 454 h 860929"/>
              <a:gd name="connsiteX3" fmla="*/ 1251652 w 1487556"/>
              <a:gd name="connsiteY3" fmla="*/ 243879 h 860929"/>
              <a:gd name="connsiteX4" fmla="*/ 1487556 w 1487556"/>
              <a:gd name="connsiteY4" fmla="*/ 790713 h 860929"/>
              <a:gd name="connsiteX0" fmla="*/ 0 w 1487556"/>
              <a:gd name="connsiteY0" fmla="*/ 862722 h 862722"/>
              <a:gd name="connsiteX1" fmla="*/ 151751 w 1487556"/>
              <a:gd name="connsiteY1" fmla="*/ 298429 h 862722"/>
              <a:gd name="connsiteX2" fmla="*/ 674808 w 1487556"/>
              <a:gd name="connsiteY2" fmla="*/ 2247 h 862722"/>
              <a:gd name="connsiteX3" fmla="*/ 1205165 w 1487556"/>
              <a:gd name="connsiteY3" fmla="*/ 196936 h 862722"/>
              <a:gd name="connsiteX4" fmla="*/ 1487556 w 1487556"/>
              <a:gd name="connsiteY4" fmla="*/ 792506 h 862722"/>
              <a:gd name="connsiteX0" fmla="*/ 0 w 1487556"/>
              <a:gd name="connsiteY0" fmla="*/ 862436 h 862436"/>
              <a:gd name="connsiteX1" fmla="*/ 151751 w 1487556"/>
              <a:gd name="connsiteY1" fmla="*/ 298143 h 862436"/>
              <a:gd name="connsiteX2" fmla="*/ 674808 w 1487556"/>
              <a:gd name="connsiteY2" fmla="*/ 1961 h 862436"/>
              <a:gd name="connsiteX3" fmla="*/ 1205165 w 1487556"/>
              <a:gd name="connsiteY3" fmla="*/ 196650 h 862436"/>
              <a:gd name="connsiteX4" fmla="*/ 1487556 w 1487556"/>
              <a:gd name="connsiteY4" fmla="*/ 792220 h 862436"/>
              <a:gd name="connsiteX0" fmla="*/ 0 w 1487556"/>
              <a:gd name="connsiteY0" fmla="*/ 862059 h 862059"/>
              <a:gd name="connsiteX1" fmla="*/ 136785 w 1487556"/>
              <a:gd name="connsiteY1" fmla="*/ 285979 h 862059"/>
              <a:gd name="connsiteX2" fmla="*/ 674808 w 1487556"/>
              <a:gd name="connsiteY2" fmla="*/ 1584 h 862059"/>
              <a:gd name="connsiteX3" fmla="*/ 1205165 w 1487556"/>
              <a:gd name="connsiteY3" fmla="*/ 196273 h 862059"/>
              <a:gd name="connsiteX4" fmla="*/ 1487556 w 1487556"/>
              <a:gd name="connsiteY4" fmla="*/ 791843 h 862059"/>
              <a:gd name="connsiteX0" fmla="*/ 0 w 1487556"/>
              <a:gd name="connsiteY0" fmla="*/ 863020 h 863020"/>
              <a:gd name="connsiteX1" fmla="*/ 136785 w 1487556"/>
              <a:gd name="connsiteY1" fmla="*/ 286940 h 863020"/>
              <a:gd name="connsiteX2" fmla="*/ 674808 w 1487556"/>
              <a:gd name="connsiteY2" fmla="*/ 2545 h 863020"/>
              <a:gd name="connsiteX3" fmla="*/ 1205165 w 1487556"/>
              <a:gd name="connsiteY3" fmla="*/ 197234 h 863020"/>
              <a:gd name="connsiteX4" fmla="*/ 1487556 w 1487556"/>
              <a:gd name="connsiteY4" fmla="*/ 792804 h 863020"/>
              <a:gd name="connsiteX0" fmla="*/ 0 w 1487556"/>
              <a:gd name="connsiteY0" fmla="*/ 863020 h 863020"/>
              <a:gd name="connsiteX1" fmla="*/ 136785 w 1487556"/>
              <a:gd name="connsiteY1" fmla="*/ 286940 h 863020"/>
              <a:gd name="connsiteX2" fmla="*/ 674808 w 1487556"/>
              <a:gd name="connsiteY2" fmla="*/ 2545 h 863020"/>
              <a:gd name="connsiteX3" fmla="*/ 1205165 w 1487556"/>
              <a:gd name="connsiteY3" fmla="*/ 197234 h 863020"/>
              <a:gd name="connsiteX4" fmla="*/ 1487556 w 1487556"/>
              <a:gd name="connsiteY4" fmla="*/ 792804 h 8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556" h="863020">
                <a:moveTo>
                  <a:pt x="0" y="863020"/>
                </a:moveTo>
                <a:cubicBezTo>
                  <a:pt x="11769" y="588118"/>
                  <a:pt x="24317" y="430352"/>
                  <a:pt x="136785" y="286940"/>
                </a:cubicBezTo>
                <a:cubicBezTo>
                  <a:pt x="249253" y="143528"/>
                  <a:pt x="456615" y="22264"/>
                  <a:pt x="674808" y="2545"/>
                </a:cubicBezTo>
                <a:cubicBezTo>
                  <a:pt x="893001" y="-17174"/>
                  <a:pt x="1057921" y="80490"/>
                  <a:pt x="1205165" y="197234"/>
                </a:cubicBezTo>
                <a:cubicBezTo>
                  <a:pt x="1352409" y="313978"/>
                  <a:pt x="1481303" y="486831"/>
                  <a:pt x="1487556" y="79280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任意多边形 91"/>
          <p:cNvSpPr/>
          <p:nvPr/>
        </p:nvSpPr>
        <p:spPr>
          <a:xfrm rot="8572604">
            <a:off x="9624728" y="4720242"/>
            <a:ext cx="1463253" cy="863293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  <a:gd name="connsiteX0" fmla="*/ 63649 w 1633710"/>
              <a:gd name="connsiteY0" fmla="*/ 1173296 h 1173296"/>
              <a:gd name="connsiteX1" fmla="*/ 14949 w 1633710"/>
              <a:gd name="connsiteY1" fmla="*/ 463260 h 1173296"/>
              <a:gd name="connsiteX2" fmla="*/ 470195 w 1633710"/>
              <a:gd name="connsiteY2" fmla="*/ 53050 h 1173296"/>
              <a:gd name="connsiteX3" fmla="*/ 1205036 w 1633710"/>
              <a:gd name="connsiteY3" fmla="*/ 142048 h 1173296"/>
              <a:gd name="connsiteX4" fmla="*/ 1633710 w 1633710"/>
              <a:gd name="connsiteY4" fmla="*/ 998321 h 1173296"/>
              <a:gd name="connsiteX0" fmla="*/ 63649 w 1500878"/>
              <a:gd name="connsiteY0" fmla="*/ 1172533 h 1172533"/>
              <a:gd name="connsiteX1" fmla="*/ 14949 w 1500878"/>
              <a:gd name="connsiteY1" fmla="*/ 462497 h 1172533"/>
              <a:gd name="connsiteX2" fmla="*/ 470195 w 1500878"/>
              <a:gd name="connsiteY2" fmla="*/ 52287 h 1172533"/>
              <a:gd name="connsiteX3" fmla="*/ 1205036 w 1500878"/>
              <a:gd name="connsiteY3" fmla="*/ 141285 h 1172533"/>
              <a:gd name="connsiteX4" fmla="*/ 1500878 w 1500878"/>
              <a:gd name="connsiteY4" fmla="*/ 1135430 h 1172533"/>
              <a:gd name="connsiteX0" fmla="*/ 63649 w 1514255"/>
              <a:gd name="connsiteY0" fmla="*/ 1172450 h 1172450"/>
              <a:gd name="connsiteX1" fmla="*/ 14949 w 1514255"/>
              <a:gd name="connsiteY1" fmla="*/ 462414 h 1172450"/>
              <a:gd name="connsiteX2" fmla="*/ 470195 w 1514255"/>
              <a:gd name="connsiteY2" fmla="*/ 52204 h 1172450"/>
              <a:gd name="connsiteX3" fmla="*/ 1205036 w 1514255"/>
              <a:gd name="connsiteY3" fmla="*/ 141202 h 1172450"/>
              <a:gd name="connsiteX4" fmla="*/ 1514255 w 1514255"/>
              <a:gd name="connsiteY4" fmla="*/ 1133757 h 1172450"/>
              <a:gd name="connsiteX0" fmla="*/ 0 w 1450606"/>
              <a:gd name="connsiteY0" fmla="*/ 1172286 h 1172286"/>
              <a:gd name="connsiteX1" fmla="*/ 93476 w 1450606"/>
              <a:gd name="connsiteY1" fmla="*/ 574223 h 1172286"/>
              <a:gd name="connsiteX2" fmla="*/ 406546 w 1450606"/>
              <a:gd name="connsiteY2" fmla="*/ 52040 h 1172286"/>
              <a:gd name="connsiteX3" fmla="*/ 1141387 w 1450606"/>
              <a:gd name="connsiteY3" fmla="*/ 141038 h 1172286"/>
              <a:gd name="connsiteX4" fmla="*/ 1450606 w 1450606"/>
              <a:gd name="connsiteY4" fmla="*/ 1133593 h 1172286"/>
              <a:gd name="connsiteX0" fmla="*/ 0 w 1450606"/>
              <a:gd name="connsiteY0" fmla="*/ 1106691 h 1106691"/>
              <a:gd name="connsiteX1" fmla="*/ 93476 w 1450606"/>
              <a:gd name="connsiteY1" fmla="*/ 508628 h 1106691"/>
              <a:gd name="connsiteX2" fmla="*/ 496806 w 1450606"/>
              <a:gd name="connsiteY2" fmla="*/ 118153 h 1106691"/>
              <a:gd name="connsiteX3" fmla="*/ 1141387 w 1450606"/>
              <a:gd name="connsiteY3" fmla="*/ 75443 h 1106691"/>
              <a:gd name="connsiteX4" fmla="*/ 1450606 w 1450606"/>
              <a:gd name="connsiteY4" fmla="*/ 1067998 h 1106691"/>
              <a:gd name="connsiteX0" fmla="*/ 0 w 1450606"/>
              <a:gd name="connsiteY0" fmla="*/ 998636 h 998636"/>
              <a:gd name="connsiteX1" fmla="*/ 93476 w 1450606"/>
              <a:gd name="connsiteY1" fmla="*/ 400573 h 998636"/>
              <a:gd name="connsiteX2" fmla="*/ 496806 w 1450606"/>
              <a:gd name="connsiteY2" fmla="*/ 10098 h 998636"/>
              <a:gd name="connsiteX3" fmla="*/ 1099940 w 1450606"/>
              <a:gd name="connsiteY3" fmla="*/ 189356 h 998636"/>
              <a:gd name="connsiteX4" fmla="*/ 1450606 w 1450606"/>
              <a:gd name="connsiteY4" fmla="*/ 959943 h 998636"/>
              <a:gd name="connsiteX0" fmla="*/ 0 w 1450606"/>
              <a:gd name="connsiteY0" fmla="*/ 893391 h 893391"/>
              <a:gd name="connsiteX1" fmla="*/ 93476 w 1450606"/>
              <a:gd name="connsiteY1" fmla="*/ 295328 h 893391"/>
              <a:gd name="connsiteX2" fmla="*/ 581173 w 1450606"/>
              <a:gd name="connsiteY2" fmla="*/ 44044 h 893391"/>
              <a:gd name="connsiteX3" fmla="*/ 1099940 w 1450606"/>
              <a:gd name="connsiteY3" fmla="*/ 84111 h 893391"/>
              <a:gd name="connsiteX4" fmla="*/ 1450606 w 1450606"/>
              <a:gd name="connsiteY4" fmla="*/ 854698 h 893391"/>
              <a:gd name="connsiteX0" fmla="*/ 0 w 1450606"/>
              <a:gd name="connsiteY0" fmla="*/ 861281 h 861281"/>
              <a:gd name="connsiteX1" fmla="*/ 93476 w 1450606"/>
              <a:gd name="connsiteY1" fmla="*/ 263218 h 861281"/>
              <a:gd name="connsiteX2" fmla="*/ 581173 w 1450606"/>
              <a:gd name="connsiteY2" fmla="*/ 11934 h 861281"/>
              <a:gd name="connsiteX3" fmla="*/ 1189734 w 1450606"/>
              <a:gd name="connsiteY3" fmla="*/ 122721 h 861281"/>
              <a:gd name="connsiteX4" fmla="*/ 1450606 w 1450606"/>
              <a:gd name="connsiteY4" fmla="*/ 822588 h 861281"/>
              <a:gd name="connsiteX0" fmla="*/ 0 w 1450606"/>
              <a:gd name="connsiteY0" fmla="*/ 864428 h 864428"/>
              <a:gd name="connsiteX1" fmla="*/ 132481 w 1450606"/>
              <a:gd name="connsiteY1" fmla="*/ 309208 h 864428"/>
              <a:gd name="connsiteX2" fmla="*/ 581173 w 1450606"/>
              <a:gd name="connsiteY2" fmla="*/ 15081 h 864428"/>
              <a:gd name="connsiteX3" fmla="*/ 1189734 w 1450606"/>
              <a:gd name="connsiteY3" fmla="*/ 125868 h 864428"/>
              <a:gd name="connsiteX4" fmla="*/ 1450606 w 1450606"/>
              <a:gd name="connsiteY4" fmla="*/ 825735 h 864428"/>
              <a:gd name="connsiteX0" fmla="*/ 0 w 1450606"/>
              <a:gd name="connsiteY0" fmla="*/ 864428 h 864428"/>
              <a:gd name="connsiteX1" fmla="*/ 132481 w 1450606"/>
              <a:gd name="connsiteY1" fmla="*/ 309208 h 864428"/>
              <a:gd name="connsiteX2" fmla="*/ 581173 w 1450606"/>
              <a:gd name="connsiteY2" fmla="*/ 15081 h 864428"/>
              <a:gd name="connsiteX3" fmla="*/ 1189734 w 1450606"/>
              <a:gd name="connsiteY3" fmla="*/ 125868 h 864428"/>
              <a:gd name="connsiteX4" fmla="*/ 1450606 w 1450606"/>
              <a:gd name="connsiteY4" fmla="*/ 825735 h 864428"/>
              <a:gd name="connsiteX0" fmla="*/ 0 w 1450606"/>
              <a:gd name="connsiteY0" fmla="*/ 852119 h 852119"/>
              <a:gd name="connsiteX1" fmla="*/ 132481 w 1450606"/>
              <a:gd name="connsiteY1" fmla="*/ 296899 h 852119"/>
              <a:gd name="connsiteX2" fmla="*/ 581173 w 1450606"/>
              <a:gd name="connsiteY2" fmla="*/ 2772 h 852119"/>
              <a:gd name="connsiteX3" fmla="*/ 1178412 w 1450606"/>
              <a:gd name="connsiteY3" fmla="*/ 189513 h 852119"/>
              <a:gd name="connsiteX4" fmla="*/ 1450606 w 1450606"/>
              <a:gd name="connsiteY4" fmla="*/ 813426 h 852119"/>
              <a:gd name="connsiteX0" fmla="*/ 0 w 1468286"/>
              <a:gd name="connsiteY0" fmla="*/ 852015 h 852015"/>
              <a:gd name="connsiteX1" fmla="*/ 132481 w 1468286"/>
              <a:gd name="connsiteY1" fmla="*/ 296795 h 852015"/>
              <a:gd name="connsiteX2" fmla="*/ 581173 w 1468286"/>
              <a:gd name="connsiteY2" fmla="*/ 2668 h 852015"/>
              <a:gd name="connsiteX3" fmla="*/ 1178412 w 1468286"/>
              <a:gd name="connsiteY3" fmla="*/ 189409 h 852015"/>
              <a:gd name="connsiteX4" fmla="*/ 1468286 w 1468286"/>
              <a:gd name="connsiteY4" fmla="*/ 790872 h 852015"/>
              <a:gd name="connsiteX0" fmla="*/ 0 w 1487556"/>
              <a:gd name="connsiteY0" fmla="*/ 861088 h 861088"/>
              <a:gd name="connsiteX1" fmla="*/ 151751 w 1487556"/>
              <a:gd name="connsiteY1" fmla="*/ 296795 h 861088"/>
              <a:gd name="connsiteX2" fmla="*/ 600443 w 1487556"/>
              <a:gd name="connsiteY2" fmla="*/ 2668 h 861088"/>
              <a:gd name="connsiteX3" fmla="*/ 1197682 w 1487556"/>
              <a:gd name="connsiteY3" fmla="*/ 189409 h 861088"/>
              <a:gd name="connsiteX4" fmla="*/ 1487556 w 1487556"/>
              <a:gd name="connsiteY4" fmla="*/ 790872 h 861088"/>
              <a:gd name="connsiteX0" fmla="*/ 0 w 1487556"/>
              <a:gd name="connsiteY0" fmla="*/ 863094 h 863094"/>
              <a:gd name="connsiteX1" fmla="*/ 151751 w 1487556"/>
              <a:gd name="connsiteY1" fmla="*/ 298801 h 863094"/>
              <a:gd name="connsiteX2" fmla="*/ 674808 w 1487556"/>
              <a:gd name="connsiteY2" fmla="*/ 2619 h 863094"/>
              <a:gd name="connsiteX3" fmla="*/ 1197682 w 1487556"/>
              <a:gd name="connsiteY3" fmla="*/ 191415 h 863094"/>
              <a:gd name="connsiteX4" fmla="*/ 1487556 w 1487556"/>
              <a:gd name="connsiteY4" fmla="*/ 792878 h 863094"/>
              <a:gd name="connsiteX0" fmla="*/ 0 w 1487556"/>
              <a:gd name="connsiteY0" fmla="*/ 863207 h 863207"/>
              <a:gd name="connsiteX1" fmla="*/ 151751 w 1487556"/>
              <a:gd name="connsiteY1" fmla="*/ 298914 h 863207"/>
              <a:gd name="connsiteX2" fmla="*/ 674808 w 1487556"/>
              <a:gd name="connsiteY2" fmla="*/ 2732 h 863207"/>
              <a:gd name="connsiteX3" fmla="*/ 1197682 w 1487556"/>
              <a:gd name="connsiteY3" fmla="*/ 191528 h 863207"/>
              <a:gd name="connsiteX4" fmla="*/ 1487556 w 1487556"/>
              <a:gd name="connsiteY4" fmla="*/ 792991 h 863207"/>
              <a:gd name="connsiteX0" fmla="*/ 0 w 1487556"/>
              <a:gd name="connsiteY0" fmla="*/ 860929 h 860929"/>
              <a:gd name="connsiteX1" fmla="*/ 151751 w 1487556"/>
              <a:gd name="connsiteY1" fmla="*/ 296636 h 860929"/>
              <a:gd name="connsiteX2" fmla="*/ 674808 w 1487556"/>
              <a:gd name="connsiteY2" fmla="*/ 454 h 860929"/>
              <a:gd name="connsiteX3" fmla="*/ 1251652 w 1487556"/>
              <a:gd name="connsiteY3" fmla="*/ 243879 h 860929"/>
              <a:gd name="connsiteX4" fmla="*/ 1487556 w 1487556"/>
              <a:gd name="connsiteY4" fmla="*/ 790713 h 860929"/>
              <a:gd name="connsiteX0" fmla="*/ 0 w 1487556"/>
              <a:gd name="connsiteY0" fmla="*/ 860929 h 860929"/>
              <a:gd name="connsiteX1" fmla="*/ 151751 w 1487556"/>
              <a:gd name="connsiteY1" fmla="*/ 296636 h 860929"/>
              <a:gd name="connsiteX2" fmla="*/ 674808 w 1487556"/>
              <a:gd name="connsiteY2" fmla="*/ 454 h 860929"/>
              <a:gd name="connsiteX3" fmla="*/ 1251652 w 1487556"/>
              <a:gd name="connsiteY3" fmla="*/ 243879 h 860929"/>
              <a:gd name="connsiteX4" fmla="*/ 1487556 w 1487556"/>
              <a:gd name="connsiteY4" fmla="*/ 790713 h 860929"/>
              <a:gd name="connsiteX0" fmla="*/ 0 w 1487556"/>
              <a:gd name="connsiteY0" fmla="*/ 862722 h 862722"/>
              <a:gd name="connsiteX1" fmla="*/ 151751 w 1487556"/>
              <a:gd name="connsiteY1" fmla="*/ 298429 h 862722"/>
              <a:gd name="connsiteX2" fmla="*/ 674808 w 1487556"/>
              <a:gd name="connsiteY2" fmla="*/ 2247 h 862722"/>
              <a:gd name="connsiteX3" fmla="*/ 1205165 w 1487556"/>
              <a:gd name="connsiteY3" fmla="*/ 196936 h 862722"/>
              <a:gd name="connsiteX4" fmla="*/ 1487556 w 1487556"/>
              <a:gd name="connsiteY4" fmla="*/ 792506 h 862722"/>
              <a:gd name="connsiteX0" fmla="*/ 0 w 1487556"/>
              <a:gd name="connsiteY0" fmla="*/ 862436 h 862436"/>
              <a:gd name="connsiteX1" fmla="*/ 151751 w 1487556"/>
              <a:gd name="connsiteY1" fmla="*/ 298143 h 862436"/>
              <a:gd name="connsiteX2" fmla="*/ 674808 w 1487556"/>
              <a:gd name="connsiteY2" fmla="*/ 1961 h 862436"/>
              <a:gd name="connsiteX3" fmla="*/ 1205165 w 1487556"/>
              <a:gd name="connsiteY3" fmla="*/ 196650 h 862436"/>
              <a:gd name="connsiteX4" fmla="*/ 1487556 w 1487556"/>
              <a:gd name="connsiteY4" fmla="*/ 792220 h 862436"/>
              <a:gd name="connsiteX0" fmla="*/ 0 w 1487556"/>
              <a:gd name="connsiteY0" fmla="*/ 862059 h 862059"/>
              <a:gd name="connsiteX1" fmla="*/ 136785 w 1487556"/>
              <a:gd name="connsiteY1" fmla="*/ 285979 h 862059"/>
              <a:gd name="connsiteX2" fmla="*/ 674808 w 1487556"/>
              <a:gd name="connsiteY2" fmla="*/ 1584 h 862059"/>
              <a:gd name="connsiteX3" fmla="*/ 1205165 w 1487556"/>
              <a:gd name="connsiteY3" fmla="*/ 196273 h 862059"/>
              <a:gd name="connsiteX4" fmla="*/ 1487556 w 1487556"/>
              <a:gd name="connsiteY4" fmla="*/ 791843 h 862059"/>
              <a:gd name="connsiteX0" fmla="*/ 0 w 1487556"/>
              <a:gd name="connsiteY0" fmla="*/ 863020 h 863020"/>
              <a:gd name="connsiteX1" fmla="*/ 136785 w 1487556"/>
              <a:gd name="connsiteY1" fmla="*/ 286940 h 863020"/>
              <a:gd name="connsiteX2" fmla="*/ 674808 w 1487556"/>
              <a:gd name="connsiteY2" fmla="*/ 2545 h 863020"/>
              <a:gd name="connsiteX3" fmla="*/ 1205165 w 1487556"/>
              <a:gd name="connsiteY3" fmla="*/ 197234 h 863020"/>
              <a:gd name="connsiteX4" fmla="*/ 1487556 w 1487556"/>
              <a:gd name="connsiteY4" fmla="*/ 792804 h 863020"/>
              <a:gd name="connsiteX0" fmla="*/ 0 w 1487556"/>
              <a:gd name="connsiteY0" fmla="*/ 863020 h 863020"/>
              <a:gd name="connsiteX1" fmla="*/ 136785 w 1487556"/>
              <a:gd name="connsiteY1" fmla="*/ 286940 h 863020"/>
              <a:gd name="connsiteX2" fmla="*/ 674808 w 1487556"/>
              <a:gd name="connsiteY2" fmla="*/ 2545 h 863020"/>
              <a:gd name="connsiteX3" fmla="*/ 1205165 w 1487556"/>
              <a:gd name="connsiteY3" fmla="*/ 197234 h 863020"/>
              <a:gd name="connsiteX4" fmla="*/ 1487556 w 1487556"/>
              <a:gd name="connsiteY4" fmla="*/ 792804 h 863020"/>
              <a:gd name="connsiteX0" fmla="*/ 0 w 1463253"/>
              <a:gd name="connsiteY0" fmla="*/ 863293 h 863293"/>
              <a:gd name="connsiteX1" fmla="*/ 136785 w 1463253"/>
              <a:gd name="connsiteY1" fmla="*/ 287213 h 863293"/>
              <a:gd name="connsiteX2" fmla="*/ 674808 w 1463253"/>
              <a:gd name="connsiteY2" fmla="*/ 2818 h 863293"/>
              <a:gd name="connsiteX3" fmla="*/ 1205165 w 1463253"/>
              <a:gd name="connsiteY3" fmla="*/ 197507 h 863293"/>
              <a:gd name="connsiteX4" fmla="*/ 1463253 w 1463253"/>
              <a:gd name="connsiteY4" fmla="*/ 774681 h 86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253" h="863293">
                <a:moveTo>
                  <a:pt x="0" y="863293"/>
                </a:moveTo>
                <a:cubicBezTo>
                  <a:pt x="11769" y="588391"/>
                  <a:pt x="24317" y="430625"/>
                  <a:pt x="136785" y="287213"/>
                </a:cubicBezTo>
                <a:cubicBezTo>
                  <a:pt x="249253" y="143801"/>
                  <a:pt x="456615" y="22537"/>
                  <a:pt x="674808" y="2818"/>
                </a:cubicBezTo>
                <a:cubicBezTo>
                  <a:pt x="893001" y="-16901"/>
                  <a:pt x="1073758" y="68863"/>
                  <a:pt x="1205165" y="197507"/>
                </a:cubicBezTo>
                <a:cubicBezTo>
                  <a:pt x="1336572" y="326151"/>
                  <a:pt x="1457000" y="468708"/>
                  <a:pt x="1463253" y="77468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2" name="组合 151"/>
          <p:cNvGrpSpPr/>
          <p:nvPr/>
        </p:nvGrpSpPr>
        <p:grpSpPr>
          <a:xfrm>
            <a:off x="836186" y="2865496"/>
            <a:ext cx="4174836" cy="2519426"/>
            <a:chOff x="4640600" y="1355383"/>
            <a:chExt cx="4174836" cy="2519426"/>
          </a:xfrm>
        </p:grpSpPr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2BC55413-8B70-425E-B756-FCCCB81574D4}"/>
                </a:ext>
              </a:extLst>
            </p:cNvPr>
            <p:cNvSpPr/>
            <p:nvPr/>
          </p:nvSpPr>
          <p:spPr>
            <a:xfrm rot="19173282">
              <a:off x="4640600" y="1355383"/>
              <a:ext cx="4174836" cy="251942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1" name="组合 160"/>
            <p:cNvGrpSpPr/>
            <p:nvPr/>
          </p:nvGrpSpPr>
          <p:grpSpPr>
            <a:xfrm>
              <a:off x="6136662" y="2315237"/>
              <a:ext cx="823537" cy="777043"/>
              <a:chOff x="6136662" y="2315237"/>
              <a:chExt cx="823537" cy="777043"/>
            </a:xfrm>
          </p:grpSpPr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AE5DFF01-B4AA-43BD-8B51-1239968B1E13}"/>
                  </a:ext>
                </a:extLst>
              </p:cNvPr>
              <p:cNvSpPr txBox="1"/>
              <p:nvPr/>
            </p:nvSpPr>
            <p:spPr>
              <a:xfrm>
                <a:off x="6397427" y="272294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④</a:t>
                </a:r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0A3CB84A-698F-49A7-8EF5-17FE10A3889E}"/>
                  </a:ext>
                </a:extLst>
              </p:cNvPr>
              <p:cNvSpPr/>
              <p:nvPr/>
            </p:nvSpPr>
            <p:spPr>
              <a:xfrm>
                <a:off x="6185132" y="2336158"/>
                <a:ext cx="725304" cy="725304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任意多边形: 形状 134">
                <a:extLst>
                  <a:ext uri="{FF2B5EF4-FFF2-40B4-BE49-F238E27FC236}">
                    <a16:creationId xmlns:a16="http://schemas.microsoft.com/office/drawing/2014/main" id="{01F8691C-82CB-46D2-8139-4BC96BDACDA1}"/>
                  </a:ext>
                </a:extLst>
              </p:cNvPr>
              <p:cNvSpPr/>
              <p:nvPr/>
            </p:nvSpPr>
            <p:spPr>
              <a:xfrm>
                <a:off x="6192276" y="2607611"/>
                <a:ext cx="357187" cy="95260"/>
              </a:xfrm>
              <a:custGeom>
                <a:avLst/>
                <a:gdLst>
                  <a:gd name="connsiteX0" fmla="*/ 357187 w 357187"/>
                  <a:gd name="connsiteY0" fmla="*/ 95260 h 95260"/>
                  <a:gd name="connsiteX1" fmla="*/ 185737 w 357187"/>
                  <a:gd name="connsiteY1" fmla="*/ 10 h 95260"/>
                  <a:gd name="connsiteX2" fmla="*/ 0 w 357187"/>
                  <a:gd name="connsiteY2" fmla="*/ 90497 h 9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7" h="95260">
                    <a:moveTo>
                      <a:pt x="357187" y="95260"/>
                    </a:moveTo>
                    <a:cubicBezTo>
                      <a:pt x="301227" y="48032"/>
                      <a:pt x="245268" y="804"/>
                      <a:pt x="185737" y="10"/>
                    </a:cubicBezTo>
                    <a:cubicBezTo>
                      <a:pt x="126206" y="-784"/>
                      <a:pt x="63103" y="44856"/>
                      <a:pt x="0" y="9049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任意多边形: 形状 135">
                <a:extLst>
                  <a:ext uri="{FF2B5EF4-FFF2-40B4-BE49-F238E27FC236}">
                    <a16:creationId xmlns:a16="http://schemas.microsoft.com/office/drawing/2014/main" id="{6F9AD600-8061-4446-B08E-665B4F02D5E4}"/>
                  </a:ext>
                </a:extLst>
              </p:cNvPr>
              <p:cNvSpPr/>
              <p:nvPr/>
            </p:nvSpPr>
            <p:spPr>
              <a:xfrm>
                <a:off x="6456595" y="2705252"/>
                <a:ext cx="88106" cy="350044"/>
              </a:xfrm>
              <a:custGeom>
                <a:avLst/>
                <a:gdLst>
                  <a:gd name="connsiteX0" fmla="*/ 88106 w 88106"/>
                  <a:gd name="connsiteY0" fmla="*/ 0 h 350044"/>
                  <a:gd name="connsiteX1" fmla="*/ 0 w 88106"/>
                  <a:gd name="connsiteY1" fmla="*/ 173831 h 350044"/>
                  <a:gd name="connsiteX2" fmla="*/ 88106 w 88106"/>
                  <a:gd name="connsiteY2" fmla="*/ 350044 h 350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106" h="350044">
                    <a:moveTo>
                      <a:pt x="88106" y="0"/>
                    </a:moveTo>
                    <a:cubicBezTo>
                      <a:pt x="44053" y="57745"/>
                      <a:pt x="0" y="115490"/>
                      <a:pt x="0" y="173831"/>
                    </a:cubicBezTo>
                    <a:cubicBezTo>
                      <a:pt x="0" y="232172"/>
                      <a:pt x="44053" y="291108"/>
                      <a:pt x="88106" y="350044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任意多边形: 形状 136">
                <a:extLst>
                  <a:ext uri="{FF2B5EF4-FFF2-40B4-BE49-F238E27FC236}">
                    <a16:creationId xmlns:a16="http://schemas.microsoft.com/office/drawing/2014/main" id="{62F5084C-D0A2-4CA2-8E03-A10BA71FAE53}"/>
                  </a:ext>
                </a:extLst>
              </p:cNvPr>
              <p:cNvSpPr/>
              <p:nvPr/>
            </p:nvSpPr>
            <p:spPr>
              <a:xfrm>
                <a:off x="6551845" y="2693346"/>
                <a:ext cx="357187" cy="111999"/>
              </a:xfrm>
              <a:custGeom>
                <a:avLst/>
                <a:gdLst>
                  <a:gd name="connsiteX0" fmla="*/ 357187 w 357187"/>
                  <a:gd name="connsiteY0" fmla="*/ 0 h 111999"/>
                  <a:gd name="connsiteX1" fmla="*/ 178593 w 357187"/>
                  <a:gd name="connsiteY1" fmla="*/ 111918 h 111999"/>
                  <a:gd name="connsiteX2" fmla="*/ 0 w 357187"/>
                  <a:gd name="connsiteY2" fmla="*/ 14287 h 111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7187" h="111999">
                    <a:moveTo>
                      <a:pt x="357187" y="0"/>
                    </a:moveTo>
                    <a:cubicBezTo>
                      <a:pt x="297655" y="54768"/>
                      <a:pt x="238124" y="109537"/>
                      <a:pt x="178593" y="111918"/>
                    </a:cubicBezTo>
                    <a:cubicBezTo>
                      <a:pt x="119062" y="114299"/>
                      <a:pt x="59531" y="64293"/>
                      <a:pt x="0" y="1428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任意多边形: 形状 137">
                <a:extLst>
                  <a:ext uri="{FF2B5EF4-FFF2-40B4-BE49-F238E27FC236}">
                    <a16:creationId xmlns:a16="http://schemas.microsoft.com/office/drawing/2014/main" id="{FAF16E41-0D57-4CF5-AE29-0E2351944AA8}"/>
                  </a:ext>
                </a:extLst>
              </p:cNvPr>
              <p:cNvSpPr/>
              <p:nvPr/>
            </p:nvSpPr>
            <p:spPr>
              <a:xfrm>
                <a:off x="6547082" y="2338539"/>
                <a:ext cx="107156" cy="354807"/>
              </a:xfrm>
              <a:custGeom>
                <a:avLst/>
                <a:gdLst>
                  <a:gd name="connsiteX0" fmla="*/ 0 w 107156"/>
                  <a:gd name="connsiteY0" fmla="*/ 0 h 354807"/>
                  <a:gd name="connsiteX1" fmla="*/ 107156 w 107156"/>
                  <a:gd name="connsiteY1" fmla="*/ 173832 h 354807"/>
                  <a:gd name="connsiteX2" fmla="*/ 0 w 107156"/>
                  <a:gd name="connsiteY2" fmla="*/ 354807 h 35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7156" h="354807">
                    <a:moveTo>
                      <a:pt x="0" y="0"/>
                    </a:moveTo>
                    <a:cubicBezTo>
                      <a:pt x="53578" y="57349"/>
                      <a:pt x="107156" y="114698"/>
                      <a:pt x="107156" y="173832"/>
                    </a:cubicBezTo>
                    <a:cubicBezTo>
                      <a:pt x="107156" y="232966"/>
                      <a:pt x="53578" y="293886"/>
                      <a:pt x="0" y="354807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EA5F4BD1-83D5-433C-80D1-65D069F33EF6}"/>
                  </a:ext>
                </a:extLst>
              </p:cNvPr>
              <p:cNvSpPr txBox="1"/>
              <p:nvPr/>
            </p:nvSpPr>
            <p:spPr>
              <a:xfrm>
                <a:off x="6544701" y="245577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⑤</a:t>
                </a: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E06E3436-CCC8-4D41-8EF3-AFC606EB1F8E}"/>
                  </a:ext>
                </a:extLst>
              </p:cNvPr>
              <p:cNvSpPr txBox="1"/>
              <p:nvPr/>
            </p:nvSpPr>
            <p:spPr>
              <a:xfrm>
                <a:off x="6283936" y="2315237"/>
                <a:ext cx="41389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⑥</a:t>
                </a: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6F37A230-B48D-451A-B02B-7E9E6AF19C93}"/>
                  </a:ext>
                </a:extLst>
              </p:cNvPr>
              <p:cNvSpPr txBox="1"/>
              <p:nvPr/>
            </p:nvSpPr>
            <p:spPr>
              <a:xfrm>
                <a:off x="6136662" y="258753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⑦</a:t>
                </a: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5397027" y="3128561"/>
              <a:ext cx="746126" cy="716845"/>
              <a:chOff x="5397027" y="3128561"/>
              <a:chExt cx="746126" cy="716845"/>
            </a:xfrm>
          </p:grpSpPr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12B875B2-8708-4F33-93A0-E5785711A953}"/>
                  </a:ext>
                </a:extLst>
              </p:cNvPr>
              <p:cNvGrpSpPr/>
              <p:nvPr/>
            </p:nvGrpSpPr>
            <p:grpSpPr>
              <a:xfrm>
                <a:off x="5397027" y="3128561"/>
                <a:ext cx="701964" cy="701964"/>
                <a:chOff x="6898587" y="4853077"/>
                <a:chExt cx="701964" cy="701964"/>
              </a:xfrm>
            </p:grpSpPr>
            <p:sp>
              <p:nvSpPr>
                <p:cNvPr id="180" name="椭圆 179">
                  <a:extLst>
                    <a:ext uri="{FF2B5EF4-FFF2-40B4-BE49-F238E27FC236}">
                      <a16:creationId xmlns:a16="http://schemas.microsoft.com/office/drawing/2014/main" id="{BE859C3B-9E06-46E2-9FA0-F960BA5F3753}"/>
                    </a:ext>
                  </a:extLst>
                </p:cNvPr>
                <p:cNvSpPr/>
                <p:nvPr/>
              </p:nvSpPr>
              <p:spPr>
                <a:xfrm>
                  <a:off x="6898587" y="4853077"/>
                  <a:ext cx="701964" cy="70196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1" name="任意多边形: 形状 144">
                  <a:extLst>
                    <a:ext uri="{FF2B5EF4-FFF2-40B4-BE49-F238E27FC236}">
                      <a16:creationId xmlns:a16="http://schemas.microsoft.com/office/drawing/2014/main" id="{38E7716F-8F97-4E63-99CF-CA9A69A71A99}"/>
                    </a:ext>
                  </a:extLst>
                </p:cNvPr>
                <p:cNvSpPr/>
                <p:nvPr/>
              </p:nvSpPr>
              <p:spPr>
                <a:xfrm>
                  <a:off x="7230667" y="4858829"/>
                  <a:ext cx="61331" cy="344805"/>
                </a:xfrm>
                <a:custGeom>
                  <a:avLst/>
                  <a:gdLst>
                    <a:gd name="connsiteX0" fmla="*/ 0 w 61331"/>
                    <a:gd name="connsiteY0" fmla="*/ 0 h 344805"/>
                    <a:gd name="connsiteX1" fmla="*/ 60960 w 61331"/>
                    <a:gd name="connsiteY1" fmla="*/ 243840 h 344805"/>
                    <a:gd name="connsiteX2" fmla="*/ 20955 w 61331"/>
                    <a:gd name="connsiteY2" fmla="*/ 344805 h 344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331" h="344805">
                      <a:moveTo>
                        <a:pt x="0" y="0"/>
                      </a:moveTo>
                      <a:cubicBezTo>
                        <a:pt x="28734" y="93186"/>
                        <a:pt x="57468" y="186373"/>
                        <a:pt x="60960" y="243840"/>
                      </a:cubicBezTo>
                      <a:cubicBezTo>
                        <a:pt x="64452" y="301307"/>
                        <a:pt x="42703" y="323056"/>
                        <a:pt x="20955" y="34480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2" name="任意多边形: 形状 145">
                  <a:extLst>
                    <a:ext uri="{FF2B5EF4-FFF2-40B4-BE49-F238E27FC236}">
                      <a16:creationId xmlns:a16="http://schemas.microsoft.com/office/drawing/2014/main" id="{99FA9504-11F6-4994-BD88-6092AC440F6A}"/>
                    </a:ext>
                  </a:extLst>
                </p:cNvPr>
                <p:cNvSpPr/>
                <p:nvPr/>
              </p:nvSpPr>
              <p:spPr>
                <a:xfrm>
                  <a:off x="6962062" y="5197919"/>
                  <a:ext cx="285750" cy="200025"/>
                </a:xfrm>
                <a:custGeom>
                  <a:avLst/>
                  <a:gdLst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0 h 200025"/>
                    <a:gd name="connsiteX1" fmla="*/ 125730 w 285750"/>
                    <a:gd name="connsiteY1" fmla="*/ 19050 h 200025"/>
                    <a:gd name="connsiteX2" fmla="*/ 0 w 285750"/>
                    <a:gd name="connsiteY2" fmla="*/ 200025 h 200025"/>
                    <a:gd name="connsiteX0" fmla="*/ 285750 w 285750"/>
                    <a:gd name="connsiteY0" fmla="*/ 4315 h 204340"/>
                    <a:gd name="connsiteX1" fmla="*/ 125730 w 285750"/>
                    <a:gd name="connsiteY1" fmla="*/ 23365 h 204340"/>
                    <a:gd name="connsiteX2" fmla="*/ 0 w 285750"/>
                    <a:gd name="connsiteY2" fmla="*/ 204340 h 204340"/>
                    <a:gd name="connsiteX0" fmla="*/ 285750 w 285750"/>
                    <a:gd name="connsiteY0" fmla="*/ 0 h 200025"/>
                    <a:gd name="connsiteX1" fmla="*/ 106680 w 285750"/>
                    <a:gd name="connsiteY1" fmla="*/ 38100 h 200025"/>
                    <a:gd name="connsiteX2" fmla="*/ 0 w 285750"/>
                    <a:gd name="connsiteY2" fmla="*/ 200025 h 200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5750" h="200025">
                      <a:moveTo>
                        <a:pt x="285750" y="0"/>
                      </a:moveTo>
                      <a:cubicBezTo>
                        <a:pt x="232410" y="6350"/>
                        <a:pt x="182880" y="-4445"/>
                        <a:pt x="106680" y="38100"/>
                      </a:cubicBezTo>
                      <a:cubicBezTo>
                        <a:pt x="30480" y="80645"/>
                        <a:pt x="39052" y="126206"/>
                        <a:pt x="0" y="20002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3" name="任意多边形: 形状 146">
                  <a:extLst>
                    <a:ext uri="{FF2B5EF4-FFF2-40B4-BE49-F238E27FC236}">
                      <a16:creationId xmlns:a16="http://schemas.microsoft.com/office/drawing/2014/main" id="{4522B58E-89A9-41D1-BD67-F3EF36BC3D6A}"/>
                    </a:ext>
                  </a:extLst>
                </p:cNvPr>
                <p:cNvSpPr/>
                <p:nvPr/>
              </p:nvSpPr>
              <p:spPr>
                <a:xfrm>
                  <a:off x="7253527" y="5205539"/>
                  <a:ext cx="331470" cy="166783"/>
                </a:xfrm>
                <a:custGeom>
                  <a:avLst/>
                  <a:gdLst>
                    <a:gd name="connsiteX0" fmla="*/ 0 w 331470"/>
                    <a:gd name="connsiteY0" fmla="*/ 0 h 166783"/>
                    <a:gd name="connsiteX1" fmla="*/ 140970 w 331470"/>
                    <a:gd name="connsiteY1" fmla="*/ 160020 h 166783"/>
                    <a:gd name="connsiteX2" fmla="*/ 331470 w 331470"/>
                    <a:gd name="connsiteY2" fmla="*/ 121920 h 166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70" h="166783">
                      <a:moveTo>
                        <a:pt x="0" y="0"/>
                      </a:moveTo>
                      <a:cubicBezTo>
                        <a:pt x="42862" y="69850"/>
                        <a:pt x="85725" y="139700"/>
                        <a:pt x="140970" y="160020"/>
                      </a:cubicBezTo>
                      <a:cubicBezTo>
                        <a:pt x="196215" y="180340"/>
                        <a:pt x="263842" y="151130"/>
                        <a:pt x="331470" y="12192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798C6335-D32E-42DF-8179-CA8EC767B955}"/>
                  </a:ext>
                </a:extLst>
              </p:cNvPr>
              <p:cNvSpPr txBox="1"/>
              <p:nvPr/>
            </p:nvSpPr>
            <p:spPr>
              <a:xfrm>
                <a:off x="5409513" y="314712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①</a:t>
                </a:r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30F2C07A-3DC1-4B91-B1D9-DE5134D85224}"/>
                  </a:ext>
                </a:extLst>
              </p:cNvPr>
              <p:cNvSpPr txBox="1"/>
              <p:nvPr/>
            </p:nvSpPr>
            <p:spPr>
              <a:xfrm>
                <a:off x="5489715" y="3476074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②</a:t>
                </a:r>
              </a:p>
            </p:txBody>
          </p:sp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0BA0DCF-0F1F-440E-98A5-F448BF07E657}"/>
                  </a:ext>
                </a:extLst>
              </p:cNvPr>
              <p:cNvSpPr txBox="1"/>
              <p:nvPr/>
            </p:nvSpPr>
            <p:spPr>
              <a:xfrm>
                <a:off x="5727655" y="325804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③</a:t>
                </a: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6946760" y="1364968"/>
              <a:ext cx="1090806" cy="1090806"/>
              <a:chOff x="6946760" y="1364968"/>
              <a:chExt cx="1090806" cy="1090806"/>
            </a:xfrm>
          </p:grpSpPr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1D45C6BD-35CC-4784-B840-3C9509755F99}"/>
                  </a:ext>
                </a:extLst>
              </p:cNvPr>
              <p:cNvSpPr txBox="1"/>
              <p:nvPr/>
            </p:nvSpPr>
            <p:spPr>
              <a:xfrm>
                <a:off x="7159364" y="2009629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⑧</a:t>
                </a:r>
              </a:p>
            </p:txBody>
          </p:sp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BDCD3EA9-B080-4878-9CA6-0D5B0F0C60F2}"/>
                  </a:ext>
                </a:extLst>
              </p:cNvPr>
              <p:cNvGrpSpPr/>
              <p:nvPr/>
            </p:nvGrpSpPr>
            <p:grpSpPr>
              <a:xfrm>
                <a:off x="6946760" y="1364968"/>
                <a:ext cx="1090806" cy="1090806"/>
                <a:chOff x="9945494" y="3152448"/>
                <a:chExt cx="1090806" cy="1090806"/>
              </a:xfrm>
            </p:grpSpPr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79E27180-742A-4058-838C-3D998763D2BC}"/>
                    </a:ext>
                  </a:extLst>
                </p:cNvPr>
                <p:cNvSpPr/>
                <p:nvPr/>
              </p:nvSpPr>
              <p:spPr>
                <a:xfrm>
                  <a:off x="9945494" y="3152448"/>
                  <a:ext cx="1090806" cy="109080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1" name="任意多边形: 形状 149">
                  <a:extLst>
                    <a:ext uri="{FF2B5EF4-FFF2-40B4-BE49-F238E27FC236}">
                      <a16:creationId xmlns:a16="http://schemas.microsoft.com/office/drawing/2014/main" id="{2E52110B-F9D5-4763-B32A-2F49AC99BE07}"/>
                    </a:ext>
                  </a:extLst>
                </p:cNvPr>
                <p:cNvSpPr/>
                <p:nvPr/>
              </p:nvSpPr>
              <p:spPr>
                <a:xfrm>
                  <a:off x="10461525" y="3161386"/>
                  <a:ext cx="95304" cy="535804"/>
                </a:xfrm>
                <a:custGeom>
                  <a:avLst/>
                  <a:gdLst>
                    <a:gd name="connsiteX0" fmla="*/ 0 w 61331"/>
                    <a:gd name="connsiteY0" fmla="*/ 0 h 344805"/>
                    <a:gd name="connsiteX1" fmla="*/ 60960 w 61331"/>
                    <a:gd name="connsiteY1" fmla="*/ 243840 h 344805"/>
                    <a:gd name="connsiteX2" fmla="*/ 20955 w 61331"/>
                    <a:gd name="connsiteY2" fmla="*/ 344805 h 344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331" h="344805">
                      <a:moveTo>
                        <a:pt x="0" y="0"/>
                      </a:moveTo>
                      <a:cubicBezTo>
                        <a:pt x="28734" y="93186"/>
                        <a:pt x="57468" y="186373"/>
                        <a:pt x="60960" y="243840"/>
                      </a:cubicBezTo>
                      <a:cubicBezTo>
                        <a:pt x="64452" y="301307"/>
                        <a:pt x="42703" y="323056"/>
                        <a:pt x="20955" y="34480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2" name="任意多边形: 形状 10">
                  <a:extLst>
                    <a:ext uri="{FF2B5EF4-FFF2-40B4-BE49-F238E27FC236}">
                      <a16:creationId xmlns:a16="http://schemas.microsoft.com/office/drawing/2014/main" id="{6929A59B-D289-4634-91BD-521EE2F6FD8E}"/>
                    </a:ext>
                  </a:extLst>
                </p:cNvPr>
                <p:cNvSpPr/>
                <p:nvPr/>
              </p:nvSpPr>
              <p:spPr>
                <a:xfrm>
                  <a:off x="9982994" y="3480461"/>
                  <a:ext cx="510381" cy="202540"/>
                </a:xfrm>
                <a:custGeom>
                  <a:avLst/>
                  <a:gdLst>
                    <a:gd name="connsiteX0" fmla="*/ 498475 w 498475"/>
                    <a:gd name="connsiteY0" fmla="*/ 227835 h 227835"/>
                    <a:gd name="connsiteX1" fmla="*/ 317500 w 498475"/>
                    <a:gd name="connsiteY1" fmla="*/ 15110 h 227835"/>
                    <a:gd name="connsiteX2" fmla="*/ 0 w 498475"/>
                    <a:gd name="connsiteY2" fmla="*/ 34160 h 227835"/>
                    <a:gd name="connsiteX0" fmla="*/ 510381 w 510381"/>
                    <a:gd name="connsiteY0" fmla="*/ 220403 h 220403"/>
                    <a:gd name="connsiteX1" fmla="*/ 329406 w 510381"/>
                    <a:gd name="connsiteY1" fmla="*/ 7678 h 220403"/>
                    <a:gd name="connsiteX2" fmla="*/ 0 w 510381"/>
                    <a:gd name="connsiteY2" fmla="*/ 57684 h 220403"/>
                    <a:gd name="connsiteX0" fmla="*/ 510381 w 510381"/>
                    <a:gd name="connsiteY0" fmla="*/ 221691 h 221691"/>
                    <a:gd name="connsiteX1" fmla="*/ 329406 w 510381"/>
                    <a:gd name="connsiteY1" fmla="*/ 8966 h 221691"/>
                    <a:gd name="connsiteX2" fmla="*/ 0 w 510381"/>
                    <a:gd name="connsiteY2" fmla="*/ 58972 h 221691"/>
                    <a:gd name="connsiteX0" fmla="*/ 510381 w 510381"/>
                    <a:gd name="connsiteY0" fmla="*/ 209792 h 209792"/>
                    <a:gd name="connsiteX1" fmla="*/ 322263 w 510381"/>
                    <a:gd name="connsiteY1" fmla="*/ 11355 h 209792"/>
                    <a:gd name="connsiteX2" fmla="*/ 0 w 510381"/>
                    <a:gd name="connsiteY2" fmla="*/ 47073 h 209792"/>
                    <a:gd name="connsiteX0" fmla="*/ 510381 w 510381"/>
                    <a:gd name="connsiteY0" fmla="*/ 202540 h 202540"/>
                    <a:gd name="connsiteX1" fmla="*/ 312738 w 510381"/>
                    <a:gd name="connsiteY1" fmla="*/ 13628 h 202540"/>
                    <a:gd name="connsiteX2" fmla="*/ 0 w 510381"/>
                    <a:gd name="connsiteY2" fmla="*/ 39821 h 20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10381" h="202540">
                      <a:moveTo>
                        <a:pt x="510381" y="202540"/>
                      </a:moveTo>
                      <a:cubicBezTo>
                        <a:pt x="461433" y="112317"/>
                        <a:pt x="397801" y="40748"/>
                        <a:pt x="312738" y="13628"/>
                      </a:cubicBezTo>
                      <a:cubicBezTo>
                        <a:pt x="227675" y="-13492"/>
                        <a:pt x="110066" y="2250"/>
                        <a:pt x="0" y="3982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3" name="任意多边形: 形状 14">
                  <a:extLst>
                    <a:ext uri="{FF2B5EF4-FFF2-40B4-BE49-F238E27FC236}">
                      <a16:creationId xmlns:a16="http://schemas.microsoft.com/office/drawing/2014/main" id="{D4F0647F-5BB3-4D22-92AD-032CB5FCB782}"/>
                    </a:ext>
                  </a:extLst>
                </p:cNvPr>
                <p:cNvSpPr/>
                <p:nvPr/>
              </p:nvSpPr>
              <p:spPr>
                <a:xfrm>
                  <a:off x="10142537" y="3695700"/>
                  <a:ext cx="357188" cy="418306"/>
                </a:xfrm>
                <a:custGeom>
                  <a:avLst/>
                  <a:gdLst>
                    <a:gd name="connsiteX0" fmla="*/ 302805 w 302805"/>
                    <a:gd name="connsiteY0" fmla="*/ 0 h 473075"/>
                    <a:gd name="connsiteX1" fmla="*/ 26580 w 302805"/>
                    <a:gd name="connsiteY1" fmla="*/ 149225 h 473075"/>
                    <a:gd name="connsiteX2" fmla="*/ 26580 w 302805"/>
                    <a:gd name="connsiteY2" fmla="*/ 473075 h 473075"/>
                    <a:gd name="connsiteX0" fmla="*/ 363368 w 363368"/>
                    <a:gd name="connsiteY0" fmla="*/ 0 h 418306"/>
                    <a:gd name="connsiteX1" fmla="*/ 87143 w 363368"/>
                    <a:gd name="connsiteY1" fmla="*/ 149225 h 418306"/>
                    <a:gd name="connsiteX2" fmla="*/ 6180 w 363368"/>
                    <a:gd name="connsiteY2" fmla="*/ 418306 h 418306"/>
                    <a:gd name="connsiteX0" fmla="*/ 357188 w 357188"/>
                    <a:gd name="connsiteY0" fmla="*/ 0 h 418306"/>
                    <a:gd name="connsiteX1" fmla="*/ 80963 w 357188"/>
                    <a:gd name="connsiteY1" fmla="*/ 149225 h 418306"/>
                    <a:gd name="connsiteX2" fmla="*/ 0 w 357188"/>
                    <a:gd name="connsiteY2" fmla="*/ 418306 h 418306"/>
                    <a:gd name="connsiteX0" fmla="*/ 357188 w 357188"/>
                    <a:gd name="connsiteY0" fmla="*/ 0 h 418306"/>
                    <a:gd name="connsiteX1" fmla="*/ 95250 w 357188"/>
                    <a:gd name="connsiteY1" fmla="*/ 137319 h 418306"/>
                    <a:gd name="connsiteX2" fmla="*/ 0 w 357188"/>
                    <a:gd name="connsiteY2" fmla="*/ 418306 h 418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57188" h="418306">
                      <a:moveTo>
                        <a:pt x="357188" y="0"/>
                      </a:moveTo>
                      <a:cubicBezTo>
                        <a:pt x="242094" y="35189"/>
                        <a:pt x="154781" y="67601"/>
                        <a:pt x="95250" y="137319"/>
                      </a:cubicBezTo>
                      <a:cubicBezTo>
                        <a:pt x="35719" y="207037"/>
                        <a:pt x="5556" y="293423"/>
                        <a:pt x="0" y="41830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4" name="任意多边形: 形状 15">
                  <a:extLst>
                    <a:ext uri="{FF2B5EF4-FFF2-40B4-BE49-F238E27FC236}">
                      <a16:creationId xmlns:a16="http://schemas.microsoft.com/office/drawing/2014/main" id="{9736CBB2-72C5-4A35-90DB-51CB748870AB}"/>
                    </a:ext>
                  </a:extLst>
                </p:cNvPr>
                <p:cNvSpPr/>
                <p:nvPr/>
              </p:nvSpPr>
              <p:spPr>
                <a:xfrm>
                  <a:off x="10494167" y="3695700"/>
                  <a:ext cx="330995" cy="413544"/>
                </a:xfrm>
                <a:custGeom>
                  <a:avLst/>
                  <a:gdLst>
                    <a:gd name="connsiteX0" fmla="*/ 0 w 419100"/>
                    <a:gd name="connsiteY0" fmla="*/ 0 h 292100"/>
                    <a:gd name="connsiteX1" fmla="*/ 158750 w 419100"/>
                    <a:gd name="connsiteY1" fmla="*/ 228600 h 292100"/>
                    <a:gd name="connsiteX2" fmla="*/ 419100 w 419100"/>
                    <a:gd name="connsiteY2" fmla="*/ 292100 h 292100"/>
                    <a:gd name="connsiteX0" fmla="*/ 0 w 309563"/>
                    <a:gd name="connsiteY0" fmla="*/ 0 h 404019"/>
                    <a:gd name="connsiteX1" fmla="*/ 158750 w 309563"/>
                    <a:gd name="connsiteY1" fmla="*/ 228600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80169 w 309563"/>
                    <a:gd name="connsiteY1" fmla="*/ 254794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58738 w 309563"/>
                    <a:gd name="connsiteY1" fmla="*/ 278606 h 404019"/>
                    <a:gd name="connsiteX2" fmla="*/ 309563 w 309563"/>
                    <a:gd name="connsiteY2" fmla="*/ 404019 h 404019"/>
                    <a:gd name="connsiteX0" fmla="*/ 0 w 309563"/>
                    <a:gd name="connsiteY0" fmla="*/ 0 h 404019"/>
                    <a:gd name="connsiteX1" fmla="*/ 58738 w 309563"/>
                    <a:gd name="connsiteY1" fmla="*/ 278606 h 404019"/>
                    <a:gd name="connsiteX2" fmla="*/ 309563 w 309563"/>
                    <a:gd name="connsiteY2" fmla="*/ 404019 h 404019"/>
                    <a:gd name="connsiteX0" fmla="*/ 0 w 330995"/>
                    <a:gd name="connsiteY0" fmla="*/ 0 h 413544"/>
                    <a:gd name="connsiteX1" fmla="*/ 80170 w 330995"/>
                    <a:gd name="connsiteY1" fmla="*/ 288131 h 413544"/>
                    <a:gd name="connsiteX2" fmla="*/ 330995 w 330995"/>
                    <a:gd name="connsiteY2" fmla="*/ 413544 h 4135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0995" h="413544">
                      <a:moveTo>
                        <a:pt x="0" y="0"/>
                      </a:moveTo>
                      <a:cubicBezTo>
                        <a:pt x="1588" y="132820"/>
                        <a:pt x="25004" y="219207"/>
                        <a:pt x="80170" y="288131"/>
                      </a:cubicBezTo>
                      <a:cubicBezTo>
                        <a:pt x="135336" y="357055"/>
                        <a:pt x="235745" y="406135"/>
                        <a:pt x="330995" y="413544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5" name="任意多边形: 形状 16">
                  <a:extLst>
                    <a:ext uri="{FF2B5EF4-FFF2-40B4-BE49-F238E27FC236}">
                      <a16:creationId xmlns:a16="http://schemas.microsoft.com/office/drawing/2014/main" id="{A92191FA-8F5C-4DA2-A110-58756B6F8F7B}"/>
                    </a:ext>
                  </a:extLst>
                </p:cNvPr>
                <p:cNvSpPr/>
                <p:nvPr/>
              </p:nvSpPr>
              <p:spPr>
                <a:xfrm>
                  <a:off x="10502900" y="3502025"/>
                  <a:ext cx="488950" cy="243234"/>
                </a:xfrm>
                <a:custGeom>
                  <a:avLst/>
                  <a:gdLst>
                    <a:gd name="connsiteX0" fmla="*/ 0 w 488950"/>
                    <a:gd name="connsiteY0" fmla="*/ 196850 h 250798"/>
                    <a:gd name="connsiteX1" fmla="*/ 314325 w 488950"/>
                    <a:gd name="connsiteY1" fmla="*/ 238125 h 250798"/>
                    <a:gd name="connsiteX2" fmla="*/ 488950 w 488950"/>
                    <a:gd name="connsiteY2" fmla="*/ 0 h 250798"/>
                    <a:gd name="connsiteX0" fmla="*/ 0 w 488950"/>
                    <a:gd name="connsiteY0" fmla="*/ 196850 h 243234"/>
                    <a:gd name="connsiteX1" fmla="*/ 295275 w 488950"/>
                    <a:gd name="connsiteY1" fmla="*/ 228600 h 243234"/>
                    <a:gd name="connsiteX2" fmla="*/ 488950 w 488950"/>
                    <a:gd name="connsiteY2" fmla="*/ 0 h 243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8950" h="243234">
                      <a:moveTo>
                        <a:pt x="0" y="196850"/>
                      </a:moveTo>
                      <a:cubicBezTo>
                        <a:pt x="116416" y="233891"/>
                        <a:pt x="213783" y="261408"/>
                        <a:pt x="295275" y="228600"/>
                      </a:cubicBezTo>
                      <a:cubicBezTo>
                        <a:pt x="376767" y="195792"/>
                        <a:pt x="442383" y="102658"/>
                        <a:pt x="48895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6E38357E-9665-47CF-AC3C-306771A1016E}"/>
                  </a:ext>
                </a:extLst>
              </p:cNvPr>
              <p:cNvSpPr txBox="1"/>
              <p:nvPr/>
            </p:nvSpPr>
            <p:spPr>
              <a:xfrm>
                <a:off x="6955471" y="1679573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⑿</a:t>
                </a:r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9FEA5113-72C7-4BFA-B44E-1C15BCB60337}"/>
                  </a:ext>
                </a:extLst>
              </p:cNvPr>
              <p:cNvSpPr txBox="1"/>
              <p:nvPr/>
            </p:nvSpPr>
            <p:spPr>
              <a:xfrm>
                <a:off x="7574862" y="1925131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⑨</a:t>
                </a:r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671269C4-A2DB-4D5C-90E0-35484D866333}"/>
                  </a:ext>
                </a:extLst>
              </p:cNvPr>
              <p:cNvSpPr txBox="1"/>
              <p:nvPr/>
            </p:nvSpPr>
            <p:spPr>
              <a:xfrm>
                <a:off x="7146956" y="1369144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⑾</a:t>
                </a:r>
              </a:p>
            </p:txBody>
          </p:sp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B486E0C2-BD52-4F4A-A35B-7F66803E15F0}"/>
                  </a:ext>
                </a:extLst>
              </p:cNvPr>
              <p:cNvSpPr txBox="1"/>
              <p:nvPr/>
            </p:nvSpPr>
            <p:spPr>
              <a:xfrm>
                <a:off x="7526627" y="1511587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⑩</a:t>
                </a:r>
              </a:p>
            </p:txBody>
          </p:sp>
        </p:grpSp>
      </p:grpSp>
      <p:sp>
        <p:nvSpPr>
          <p:cNvPr id="193" name="任意多边形 192"/>
          <p:cNvSpPr/>
          <p:nvPr/>
        </p:nvSpPr>
        <p:spPr>
          <a:xfrm>
            <a:off x="2725389" y="1954711"/>
            <a:ext cx="1787978" cy="817205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  <a:gd name="connsiteX0" fmla="*/ 0 w 1802032"/>
              <a:gd name="connsiteY0" fmla="*/ 950778 h 958496"/>
              <a:gd name="connsiteX1" fmla="*/ 183271 w 1802032"/>
              <a:gd name="connsiteY1" fmla="*/ 423435 h 958496"/>
              <a:gd name="connsiteX2" fmla="*/ 651217 w 1802032"/>
              <a:gd name="connsiteY2" fmla="*/ 64025 h 958496"/>
              <a:gd name="connsiteX3" fmla="*/ 1373358 w 1802032"/>
              <a:gd name="connsiteY3" fmla="*/ 102223 h 958496"/>
              <a:gd name="connsiteX4" fmla="*/ 1802032 w 1802032"/>
              <a:gd name="connsiteY4" fmla="*/ 958496 h 958496"/>
              <a:gd name="connsiteX0" fmla="*/ 0 w 1802032"/>
              <a:gd name="connsiteY0" fmla="*/ 904572 h 912290"/>
              <a:gd name="connsiteX1" fmla="*/ 183271 w 1802032"/>
              <a:gd name="connsiteY1" fmla="*/ 377229 h 912290"/>
              <a:gd name="connsiteX2" fmla="*/ 651217 w 1802032"/>
              <a:gd name="connsiteY2" fmla="*/ 17819 h 912290"/>
              <a:gd name="connsiteX3" fmla="*/ 1436858 w 1802032"/>
              <a:gd name="connsiteY3" fmla="*/ 144917 h 912290"/>
              <a:gd name="connsiteX4" fmla="*/ 1802032 w 1802032"/>
              <a:gd name="connsiteY4" fmla="*/ 912290 h 912290"/>
              <a:gd name="connsiteX0" fmla="*/ 0 w 1802032"/>
              <a:gd name="connsiteY0" fmla="*/ 907360 h 915078"/>
              <a:gd name="connsiteX1" fmla="*/ 208671 w 1802032"/>
              <a:gd name="connsiteY1" fmla="*/ 418117 h 915078"/>
              <a:gd name="connsiteX2" fmla="*/ 651217 w 1802032"/>
              <a:gd name="connsiteY2" fmla="*/ 20607 h 915078"/>
              <a:gd name="connsiteX3" fmla="*/ 1436858 w 1802032"/>
              <a:gd name="connsiteY3" fmla="*/ 147705 h 915078"/>
              <a:gd name="connsiteX4" fmla="*/ 1802032 w 1802032"/>
              <a:gd name="connsiteY4" fmla="*/ 915078 h 915078"/>
              <a:gd name="connsiteX0" fmla="*/ 0 w 1802032"/>
              <a:gd name="connsiteY0" fmla="*/ 869145 h 876863"/>
              <a:gd name="connsiteX1" fmla="*/ 208671 w 1802032"/>
              <a:gd name="connsiteY1" fmla="*/ 379902 h 876863"/>
              <a:gd name="connsiteX2" fmla="*/ 702017 w 1802032"/>
              <a:gd name="connsiteY2" fmla="*/ 33192 h 876863"/>
              <a:gd name="connsiteX3" fmla="*/ 1436858 w 1802032"/>
              <a:gd name="connsiteY3" fmla="*/ 109490 h 876863"/>
              <a:gd name="connsiteX4" fmla="*/ 1802032 w 1802032"/>
              <a:gd name="connsiteY4" fmla="*/ 876863 h 876863"/>
              <a:gd name="connsiteX0" fmla="*/ 0 w 1802032"/>
              <a:gd name="connsiteY0" fmla="*/ 863756 h 871474"/>
              <a:gd name="connsiteX1" fmla="*/ 208671 w 1802032"/>
              <a:gd name="connsiteY1" fmla="*/ 374513 h 871474"/>
              <a:gd name="connsiteX2" fmla="*/ 702017 w 1802032"/>
              <a:gd name="connsiteY2" fmla="*/ 27803 h 871474"/>
              <a:gd name="connsiteX3" fmla="*/ 1474958 w 1802032"/>
              <a:gd name="connsiteY3" fmla="*/ 116801 h 871474"/>
              <a:gd name="connsiteX4" fmla="*/ 1802032 w 1802032"/>
              <a:gd name="connsiteY4" fmla="*/ 871474 h 871474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08230 h 815948"/>
              <a:gd name="connsiteX1" fmla="*/ 208671 w 1802032"/>
              <a:gd name="connsiteY1" fmla="*/ 318987 h 815948"/>
              <a:gd name="connsiteX2" fmla="*/ 727417 w 1802032"/>
              <a:gd name="connsiteY2" fmla="*/ 23077 h 815948"/>
              <a:gd name="connsiteX3" fmla="*/ 1465433 w 1802032"/>
              <a:gd name="connsiteY3" fmla="*/ 108900 h 815948"/>
              <a:gd name="connsiteX4" fmla="*/ 1802032 w 1802032"/>
              <a:gd name="connsiteY4" fmla="*/ 815948 h 815948"/>
              <a:gd name="connsiteX0" fmla="*/ 0 w 1802032"/>
              <a:gd name="connsiteY0" fmla="*/ 803599 h 811317"/>
              <a:gd name="connsiteX1" fmla="*/ 208671 w 1802032"/>
              <a:gd name="connsiteY1" fmla="*/ 314356 h 811317"/>
              <a:gd name="connsiteX2" fmla="*/ 727417 w 1802032"/>
              <a:gd name="connsiteY2" fmla="*/ 18446 h 811317"/>
              <a:gd name="connsiteX3" fmla="*/ 1465433 w 1802032"/>
              <a:gd name="connsiteY3" fmla="*/ 104269 h 811317"/>
              <a:gd name="connsiteX4" fmla="*/ 1802032 w 1802032"/>
              <a:gd name="connsiteY4" fmla="*/ 811317 h 811317"/>
              <a:gd name="connsiteX0" fmla="*/ 0 w 1802032"/>
              <a:gd name="connsiteY0" fmla="*/ 807831 h 815549"/>
              <a:gd name="connsiteX1" fmla="*/ 208671 w 1802032"/>
              <a:gd name="connsiteY1" fmla="*/ 318588 h 815549"/>
              <a:gd name="connsiteX2" fmla="*/ 727417 w 1802032"/>
              <a:gd name="connsiteY2" fmla="*/ 22678 h 815549"/>
              <a:gd name="connsiteX3" fmla="*/ 1465433 w 1802032"/>
              <a:gd name="connsiteY3" fmla="*/ 108501 h 815549"/>
              <a:gd name="connsiteX4" fmla="*/ 1802032 w 180203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8246"/>
              <a:gd name="connsiteY0" fmla="*/ 800211 h 815549"/>
              <a:gd name="connsiteX1" fmla="*/ 193431 w 1788246"/>
              <a:gd name="connsiteY1" fmla="*/ 318588 h 815549"/>
              <a:gd name="connsiteX2" fmla="*/ 712177 w 1788246"/>
              <a:gd name="connsiteY2" fmla="*/ 22678 h 815549"/>
              <a:gd name="connsiteX3" fmla="*/ 1450193 w 1788246"/>
              <a:gd name="connsiteY3" fmla="*/ 108501 h 815549"/>
              <a:gd name="connsiteX4" fmla="*/ 1786792 w 1788246"/>
              <a:gd name="connsiteY4" fmla="*/ 815549 h 815549"/>
              <a:gd name="connsiteX0" fmla="*/ 0 w 1787805"/>
              <a:gd name="connsiteY0" fmla="*/ 816296 h 831634"/>
              <a:gd name="connsiteX1" fmla="*/ 193431 w 1787805"/>
              <a:gd name="connsiteY1" fmla="*/ 334673 h 831634"/>
              <a:gd name="connsiteX2" fmla="*/ 811237 w 1787805"/>
              <a:gd name="connsiteY2" fmla="*/ 23523 h 831634"/>
              <a:gd name="connsiteX3" fmla="*/ 1450193 w 1787805"/>
              <a:gd name="connsiteY3" fmla="*/ 124586 h 831634"/>
              <a:gd name="connsiteX4" fmla="*/ 1786792 w 1787805"/>
              <a:gd name="connsiteY4" fmla="*/ 831634 h 831634"/>
              <a:gd name="connsiteX0" fmla="*/ 0 w 1787805"/>
              <a:gd name="connsiteY0" fmla="*/ 809524 h 824862"/>
              <a:gd name="connsiteX1" fmla="*/ 193431 w 1787805"/>
              <a:gd name="connsiteY1" fmla="*/ 327901 h 824862"/>
              <a:gd name="connsiteX2" fmla="*/ 811237 w 1787805"/>
              <a:gd name="connsiteY2" fmla="*/ 16751 h 824862"/>
              <a:gd name="connsiteX3" fmla="*/ 1450193 w 1787805"/>
              <a:gd name="connsiteY3" fmla="*/ 117814 h 824862"/>
              <a:gd name="connsiteX4" fmla="*/ 1786792 w 1787805"/>
              <a:gd name="connsiteY4" fmla="*/ 824862 h 824862"/>
              <a:gd name="connsiteX0" fmla="*/ 0 w 1787844"/>
              <a:gd name="connsiteY0" fmla="*/ 803817 h 819155"/>
              <a:gd name="connsiteX1" fmla="*/ 193431 w 1787844"/>
              <a:gd name="connsiteY1" fmla="*/ 322194 h 819155"/>
              <a:gd name="connsiteX2" fmla="*/ 811237 w 1787844"/>
              <a:gd name="connsiteY2" fmla="*/ 11044 h 819155"/>
              <a:gd name="connsiteX3" fmla="*/ 1457813 w 1787844"/>
              <a:gd name="connsiteY3" fmla="*/ 142587 h 819155"/>
              <a:gd name="connsiteX4" fmla="*/ 1786792 w 1787844"/>
              <a:gd name="connsiteY4" fmla="*/ 819155 h 819155"/>
              <a:gd name="connsiteX0" fmla="*/ 0 w 1787978"/>
              <a:gd name="connsiteY0" fmla="*/ 802886 h 818224"/>
              <a:gd name="connsiteX1" fmla="*/ 19343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2886 h 818224"/>
              <a:gd name="connsiteX1" fmla="*/ 20867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895 w 1788873"/>
              <a:gd name="connsiteY0" fmla="*/ 808096 h 823434"/>
              <a:gd name="connsiteX1" fmla="*/ 209566 w 1788873"/>
              <a:gd name="connsiteY1" fmla="*/ 311233 h 823434"/>
              <a:gd name="connsiteX2" fmla="*/ 812132 w 1788873"/>
              <a:gd name="connsiteY2" fmla="*/ 15323 h 823434"/>
              <a:gd name="connsiteX3" fmla="*/ 1458708 w 1788873"/>
              <a:gd name="connsiteY3" fmla="*/ 146866 h 823434"/>
              <a:gd name="connsiteX4" fmla="*/ 1787687 w 1788873"/>
              <a:gd name="connsiteY4" fmla="*/ 823434 h 823434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801867 h 817205"/>
              <a:gd name="connsiteX1" fmla="*/ 209566 w 1788873"/>
              <a:gd name="connsiteY1" fmla="*/ 305004 h 817205"/>
              <a:gd name="connsiteX2" fmla="*/ 812132 w 1788873"/>
              <a:gd name="connsiteY2" fmla="*/ 9094 h 817205"/>
              <a:gd name="connsiteX3" fmla="*/ 1458708 w 1788873"/>
              <a:gd name="connsiteY3" fmla="*/ 140637 h 817205"/>
              <a:gd name="connsiteX4" fmla="*/ 1787687 w 1788873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978" h="817205">
                <a:moveTo>
                  <a:pt x="0" y="801867"/>
                </a:moveTo>
                <a:cubicBezTo>
                  <a:pt x="43717" y="539807"/>
                  <a:pt x="81085" y="452373"/>
                  <a:pt x="208671" y="305004"/>
                </a:cubicBezTo>
                <a:cubicBezTo>
                  <a:pt x="336257" y="157635"/>
                  <a:pt x="557327" y="36488"/>
                  <a:pt x="811237" y="9094"/>
                </a:cubicBezTo>
                <a:cubicBezTo>
                  <a:pt x="1065147" y="-18300"/>
                  <a:pt x="1272361" y="13572"/>
                  <a:pt x="1457813" y="140637"/>
                </a:cubicBezTo>
                <a:cubicBezTo>
                  <a:pt x="1643265" y="267702"/>
                  <a:pt x="1803399" y="503612"/>
                  <a:pt x="1786792" y="8172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任意多边形 193"/>
          <p:cNvSpPr/>
          <p:nvPr/>
        </p:nvSpPr>
        <p:spPr>
          <a:xfrm rot="19306628">
            <a:off x="1163908" y="2480472"/>
            <a:ext cx="1487556" cy="863020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  <a:gd name="connsiteX0" fmla="*/ 63649 w 1633710"/>
              <a:gd name="connsiteY0" fmla="*/ 1173296 h 1173296"/>
              <a:gd name="connsiteX1" fmla="*/ 14949 w 1633710"/>
              <a:gd name="connsiteY1" fmla="*/ 463260 h 1173296"/>
              <a:gd name="connsiteX2" fmla="*/ 470195 w 1633710"/>
              <a:gd name="connsiteY2" fmla="*/ 53050 h 1173296"/>
              <a:gd name="connsiteX3" fmla="*/ 1205036 w 1633710"/>
              <a:gd name="connsiteY3" fmla="*/ 142048 h 1173296"/>
              <a:gd name="connsiteX4" fmla="*/ 1633710 w 1633710"/>
              <a:gd name="connsiteY4" fmla="*/ 998321 h 1173296"/>
              <a:gd name="connsiteX0" fmla="*/ 63649 w 1500878"/>
              <a:gd name="connsiteY0" fmla="*/ 1172533 h 1172533"/>
              <a:gd name="connsiteX1" fmla="*/ 14949 w 1500878"/>
              <a:gd name="connsiteY1" fmla="*/ 462497 h 1172533"/>
              <a:gd name="connsiteX2" fmla="*/ 470195 w 1500878"/>
              <a:gd name="connsiteY2" fmla="*/ 52287 h 1172533"/>
              <a:gd name="connsiteX3" fmla="*/ 1205036 w 1500878"/>
              <a:gd name="connsiteY3" fmla="*/ 141285 h 1172533"/>
              <a:gd name="connsiteX4" fmla="*/ 1500878 w 1500878"/>
              <a:gd name="connsiteY4" fmla="*/ 1135430 h 1172533"/>
              <a:gd name="connsiteX0" fmla="*/ 63649 w 1514255"/>
              <a:gd name="connsiteY0" fmla="*/ 1172450 h 1172450"/>
              <a:gd name="connsiteX1" fmla="*/ 14949 w 1514255"/>
              <a:gd name="connsiteY1" fmla="*/ 462414 h 1172450"/>
              <a:gd name="connsiteX2" fmla="*/ 470195 w 1514255"/>
              <a:gd name="connsiteY2" fmla="*/ 52204 h 1172450"/>
              <a:gd name="connsiteX3" fmla="*/ 1205036 w 1514255"/>
              <a:gd name="connsiteY3" fmla="*/ 141202 h 1172450"/>
              <a:gd name="connsiteX4" fmla="*/ 1514255 w 1514255"/>
              <a:gd name="connsiteY4" fmla="*/ 1133757 h 1172450"/>
              <a:gd name="connsiteX0" fmla="*/ 0 w 1450606"/>
              <a:gd name="connsiteY0" fmla="*/ 1172286 h 1172286"/>
              <a:gd name="connsiteX1" fmla="*/ 93476 w 1450606"/>
              <a:gd name="connsiteY1" fmla="*/ 574223 h 1172286"/>
              <a:gd name="connsiteX2" fmla="*/ 406546 w 1450606"/>
              <a:gd name="connsiteY2" fmla="*/ 52040 h 1172286"/>
              <a:gd name="connsiteX3" fmla="*/ 1141387 w 1450606"/>
              <a:gd name="connsiteY3" fmla="*/ 141038 h 1172286"/>
              <a:gd name="connsiteX4" fmla="*/ 1450606 w 1450606"/>
              <a:gd name="connsiteY4" fmla="*/ 1133593 h 1172286"/>
              <a:gd name="connsiteX0" fmla="*/ 0 w 1450606"/>
              <a:gd name="connsiteY0" fmla="*/ 1106691 h 1106691"/>
              <a:gd name="connsiteX1" fmla="*/ 93476 w 1450606"/>
              <a:gd name="connsiteY1" fmla="*/ 508628 h 1106691"/>
              <a:gd name="connsiteX2" fmla="*/ 496806 w 1450606"/>
              <a:gd name="connsiteY2" fmla="*/ 118153 h 1106691"/>
              <a:gd name="connsiteX3" fmla="*/ 1141387 w 1450606"/>
              <a:gd name="connsiteY3" fmla="*/ 75443 h 1106691"/>
              <a:gd name="connsiteX4" fmla="*/ 1450606 w 1450606"/>
              <a:gd name="connsiteY4" fmla="*/ 1067998 h 1106691"/>
              <a:gd name="connsiteX0" fmla="*/ 0 w 1450606"/>
              <a:gd name="connsiteY0" fmla="*/ 998636 h 998636"/>
              <a:gd name="connsiteX1" fmla="*/ 93476 w 1450606"/>
              <a:gd name="connsiteY1" fmla="*/ 400573 h 998636"/>
              <a:gd name="connsiteX2" fmla="*/ 496806 w 1450606"/>
              <a:gd name="connsiteY2" fmla="*/ 10098 h 998636"/>
              <a:gd name="connsiteX3" fmla="*/ 1099940 w 1450606"/>
              <a:gd name="connsiteY3" fmla="*/ 189356 h 998636"/>
              <a:gd name="connsiteX4" fmla="*/ 1450606 w 1450606"/>
              <a:gd name="connsiteY4" fmla="*/ 959943 h 998636"/>
              <a:gd name="connsiteX0" fmla="*/ 0 w 1450606"/>
              <a:gd name="connsiteY0" fmla="*/ 893391 h 893391"/>
              <a:gd name="connsiteX1" fmla="*/ 93476 w 1450606"/>
              <a:gd name="connsiteY1" fmla="*/ 295328 h 893391"/>
              <a:gd name="connsiteX2" fmla="*/ 581173 w 1450606"/>
              <a:gd name="connsiteY2" fmla="*/ 44044 h 893391"/>
              <a:gd name="connsiteX3" fmla="*/ 1099940 w 1450606"/>
              <a:gd name="connsiteY3" fmla="*/ 84111 h 893391"/>
              <a:gd name="connsiteX4" fmla="*/ 1450606 w 1450606"/>
              <a:gd name="connsiteY4" fmla="*/ 854698 h 893391"/>
              <a:gd name="connsiteX0" fmla="*/ 0 w 1450606"/>
              <a:gd name="connsiteY0" fmla="*/ 861281 h 861281"/>
              <a:gd name="connsiteX1" fmla="*/ 93476 w 1450606"/>
              <a:gd name="connsiteY1" fmla="*/ 263218 h 861281"/>
              <a:gd name="connsiteX2" fmla="*/ 581173 w 1450606"/>
              <a:gd name="connsiteY2" fmla="*/ 11934 h 861281"/>
              <a:gd name="connsiteX3" fmla="*/ 1189734 w 1450606"/>
              <a:gd name="connsiteY3" fmla="*/ 122721 h 861281"/>
              <a:gd name="connsiteX4" fmla="*/ 1450606 w 1450606"/>
              <a:gd name="connsiteY4" fmla="*/ 822588 h 861281"/>
              <a:gd name="connsiteX0" fmla="*/ 0 w 1450606"/>
              <a:gd name="connsiteY0" fmla="*/ 864428 h 864428"/>
              <a:gd name="connsiteX1" fmla="*/ 132481 w 1450606"/>
              <a:gd name="connsiteY1" fmla="*/ 309208 h 864428"/>
              <a:gd name="connsiteX2" fmla="*/ 581173 w 1450606"/>
              <a:gd name="connsiteY2" fmla="*/ 15081 h 864428"/>
              <a:gd name="connsiteX3" fmla="*/ 1189734 w 1450606"/>
              <a:gd name="connsiteY3" fmla="*/ 125868 h 864428"/>
              <a:gd name="connsiteX4" fmla="*/ 1450606 w 1450606"/>
              <a:gd name="connsiteY4" fmla="*/ 825735 h 864428"/>
              <a:gd name="connsiteX0" fmla="*/ 0 w 1450606"/>
              <a:gd name="connsiteY0" fmla="*/ 864428 h 864428"/>
              <a:gd name="connsiteX1" fmla="*/ 132481 w 1450606"/>
              <a:gd name="connsiteY1" fmla="*/ 309208 h 864428"/>
              <a:gd name="connsiteX2" fmla="*/ 581173 w 1450606"/>
              <a:gd name="connsiteY2" fmla="*/ 15081 h 864428"/>
              <a:gd name="connsiteX3" fmla="*/ 1189734 w 1450606"/>
              <a:gd name="connsiteY3" fmla="*/ 125868 h 864428"/>
              <a:gd name="connsiteX4" fmla="*/ 1450606 w 1450606"/>
              <a:gd name="connsiteY4" fmla="*/ 825735 h 864428"/>
              <a:gd name="connsiteX0" fmla="*/ 0 w 1450606"/>
              <a:gd name="connsiteY0" fmla="*/ 852119 h 852119"/>
              <a:gd name="connsiteX1" fmla="*/ 132481 w 1450606"/>
              <a:gd name="connsiteY1" fmla="*/ 296899 h 852119"/>
              <a:gd name="connsiteX2" fmla="*/ 581173 w 1450606"/>
              <a:gd name="connsiteY2" fmla="*/ 2772 h 852119"/>
              <a:gd name="connsiteX3" fmla="*/ 1178412 w 1450606"/>
              <a:gd name="connsiteY3" fmla="*/ 189513 h 852119"/>
              <a:gd name="connsiteX4" fmla="*/ 1450606 w 1450606"/>
              <a:gd name="connsiteY4" fmla="*/ 813426 h 852119"/>
              <a:gd name="connsiteX0" fmla="*/ 0 w 1468286"/>
              <a:gd name="connsiteY0" fmla="*/ 852015 h 852015"/>
              <a:gd name="connsiteX1" fmla="*/ 132481 w 1468286"/>
              <a:gd name="connsiteY1" fmla="*/ 296795 h 852015"/>
              <a:gd name="connsiteX2" fmla="*/ 581173 w 1468286"/>
              <a:gd name="connsiteY2" fmla="*/ 2668 h 852015"/>
              <a:gd name="connsiteX3" fmla="*/ 1178412 w 1468286"/>
              <a:gd name="connsiteY3" fmla="*/ 189409 h 852015"/>
              <a:gd name="connsiteX4" fmla="*/ 1468286 w 1468286"/>
              <a:gd name="connsiteY4" fmla="*/ 790872 h 852015"/>
              <a:gd name="connsiteX0" fmla="*/ 0 w 1487556"/>
              <a:gd name="connsiteY0" fmla="*/ 861088 h 861088"/>
              <a:gd name="connsiteX1" fmla="*/ 151751 w 1487556"/>
              <a:gd name="connsiteY1" fmla="*/ 296795 h 861088"/>
              <a:gd name="connsiteX2" fmla="*/ 600443 w 1487556"/>
              <a:gd name="connsiteY2" fmla="*/ 2668 h 861088"/>
              <a:gd name="connsiteX3" fmla="*/ 1197682 w 1487556"/>
              <a:gd name="connsiteY3" fmla="*/ 189409 h 861088"/>
              <a:gd name="connsiteX4" fmla="*/ 1487556 w 1487556"/>
              <a:gd name="connsiteY4" fmla="*/ 790872 h 861088"/>
              <a:gd name="connsiteX0" fmla="*/ 0 w 1487556"/>
              <a:gd name="connsiteY0" fmla="*/ 863094 h 863094"/>
              <a:gd name="connsiteX1" fmla="*/ 151751 w 1487556"/>
              <a:gd name="connsiteY1" fmla="*/ 298801 h 863094"/>
              <a:gd name="connsiteX2" fmla="*/ 674808 w 1487556"/>
              <a:gd name="connsiteY2" fmla="*/ 2619 h 863094"/>
              <a:gd name="connsiteX3" fmla="*/ 1197682 w 1487556"/>
              <a:gd name="connsiteY3" fmla="*/ 191415 h 863094"/>
              <a:gd name="connsiteX4" fmla="*/ 1487556 w 1487556"/>
              <a:gd name="connsiteY4" fmla="*/ 792878 h 863094"/>
              <a:gd name="connsiteX0" fmla="*/ 0 w 1487556"/>
              <a:gd name="connsiteY0" fmla="*/ 863207 h 863207"/>
              <a:gd name="connsiteX1" fmla="*/ 151751 w 1487556"/>
              <a:gd name="connsiteY1" fmla="*/ 298914 h 863207"/>
              <a:gd name="connsiteX2" fmla="*/ 674808 w 1487556"/>
              <a:gd name="connsiteY2" fmla="*/ 2732 h 863207"/>
              <a:gd name="connsiteX3" fmla="*/ 1197682 w 1487556"/>
              <a:gd name="connsiteY3" fmla="*/ 191528 h 863207"/>
              <a:gd name="connsiteX4" fmla="*/ 1487556 w 1487556"/>
              <a:gd name="connsiteY4" fmla="*/ 792991 h 863207"/>
              <a:gd name="connsiteX0" fmla="*/ 0 w 1487556"/>
              <a:gd name="connsiteY0" fmla="*/ 860929 h 860929"/>
              <a:gd name="connsiteX1" fmla="*/ 151751 w 1487556"/>
              <a:gd name="connsiteY1" fmla="*/ 296636 h 860929"/>
              <a:gd name="connsiteX2" fmla="*/ 674808 w 1487556"/>
              <a:gd name="connsiteY2" fmla="*/ 454 h 860929"/>
              <a:gd name="connsiteX3" fmla="*/ 1251652 w 1487556"/>
              <a:gd name="connsiteY3" fmla="*/ 243879 h 860929"/>
              <a:gd name="connsiteX4" fmla="*/ 1487556 w 1487556"/>
              <a:gd name="connsiteY4" fmla="*/ 790713 h 860929"/>
              <a:gd name="connsiteX0" fmla="*/ 0 w 1487556"/>
              <a:gd name="connsiteY0" fmla="*/ 860929 h 860929"/>
              <a:gd name="connsiteX1" fmla="*/ 151751 w 1487556"/>
              <a:gd name="connsiteY1" fmla="*/ 296636 h 860929"/>
              <a:gd name="connsiteX2" fmla="*/ 674808 w 1487556"/>
              <a:gd name="connsiteY2" fmla="*/ 454 h 860929"/>
              <a:gd name="connsiteX3" fmla="*/ 1251652 w 1487556"/>
              <a:gd name="connsiteY3" fmla="*/ 243879 h 860929"/>
              <a:gd name="connsiteX4" fmla="*/ 1487556 w 1487556"/>
              <a:gd name="connsiteY4" fmla="*/ 790713 h 860929"/>
              <a:gd name="connsiteX0" fmla="*/ 0 w 1487556"/>
              <a:gd name="connsiteY0" fmla="*/ 862722 h 862722"/>
              <a:gd name="connsiteX1" fmla="*/ 151751 w 1487556"/>
              <a:gd name="connsiteY1" fmla="*/ 298429 h 862722"/>
              <a:gd name="connsiteX2" fmla="*/ 674808 w 1487556"/>
              <a:gd name="connsiteY2" fmla="*/ 2247 h 862722"/>
              <a:gd name="connsiteX3" fmla="*/ 1205165 w 1487556"/>
              <a:gd name="connsiteY3" fmla="*/ 196936 h 862722"/>
              <a:gd name="connsiteX4" fmla="*/ 1487556 w 1487556"/>
              <a:gd name="connsiteY4" fmla="*/ 792506 h 862722"/>
              <a:gd name="connsiteX0" fmla="*/ 0 w 1487556"/>
              <a:gd name="connsiteY0" fmla="*/ 862436 h 862436"/>
              <a:gd name="connsiteX1" fmla="*/ 151751 w 1487556"/>
              <a:gd name="connsiteY1" fmla="*/ 298143 h 862436"/>
              <a:gd name="connsiteX2" fmla="*/ 674808 w 1487556"/>
              <a:gd name="connsiteY2" fmla="*/ 1961 h 862436"/>
              <a:gd name="connsiteX3" fmla="*/ 1205165 w 1487556"/>
              <a:gd name="connsiteY3" fmla="*/ 196650 h 862436"/>
              <a:gd name="connsiteX4" fmla="*/ 1487556 w 1487556"/>
              <a:gd name="connsiteY4" fmla="*/ 792220 h 862436"/>
              <a:gd name="connsiteX0" fmla="*/ 0 w 1487556"/>
              <a:gd name="connsiteY0" fmla="*/ 862059 h 862059"/>
              <a:gd name="connsiteX1" fmla="*/ 136785 w 1487556"/>
              <a:gd name="connsiteY1" fmla="*/ 285979 h 862059"/>
              <a:gd name="connsiteX2" fmla="*/ 674808 w 1487556"/>
              <a:gd name="connsiteY2" fmla="*/ 1584 h 862059"/>
              <a:gd name="connsiteX3" fmla="*/ 1205165 w 1487556"/>
              <a:gd name="connsiteY3" fmla="*/ 196273 h 862059"/>
              <a:gd name="connsiteX4" fmla="*/ 1487556 w 1487556"/>
              <a:gd name="connsiteY4" fmla="*/ 791843 h 862059"/>
              <a:gd name="connsiteX0" fmla="*/ 0 w 1487556"/>
              <a:gd name="connsiteY0" fmla="*/ 863020 h 863020"/>
              <a:gd name="connsiteX1" fmla="*/ 136785 w 1487556"/>
              <a:gd name="connsiteY1" fmla="*/ 286940 h 863020"/>
              <a:gd name="connsiteX2" fmla="*/ 674808 w 1487556"/>
              <a:gd name="connsiteY2" fmla="*/ 2545 h 863020"/>
              <a:gd name="connsiteX3" fmla="*/ 1205165 w 1487556"/>
              <a:gd name="connsiteY3" fmla="*/ 197234 h 863020"/>
              <a:gd name="connsiteX4" fmla="*/ 1487556 w 1487556"/>
              <a:gd name="connsiteY4" fmla="*/ 792804 h 863020"/>
              <a:gd name="connsiteX0" fmla="*/ 0 w 1487556"/>
              <a:gd name="connsiteY0" fmla="*/ 863020 h 863020"/>
              <a:gd name="connsiteX1" fmla="*/ 136785 w 1487556"/>
              <a:gd name="connsiteY1" fmla="*/ 286940 h 863020"/>
              <a:gd name="connsiteX2" fmla="*/ 674808 w 1487556"/>
              <a:gd name="connsiteY2" fmla="*/ 2545 h 863020"/>
              <a:gd name="connsiteX3" fmla="*/ 1205165 w 1487556"/>
              <a:gd name="connsiteY3" fmla="*/ 197234 h 863020"/>
              <a:gd name="connsiteX4" fmla="*/ 1487556 w 1487556"/>
              <a:gd name="connsiteY4" fmla="*/ 792804 h 8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556" h="863020">
                <a:moveTo>
                  <a:pt x="0" y="863020"/>
                </a:moveTo>
                <a:cubicBezTo>
                  <a:pt x="11769" y="588118"/>
                  <a:pt x="24317" y="430352"/>
                  <a:pt x="136785" y="286940"/>
                </a:cubicBezTo>
                <a:cubicBezTo>
                  <a:pt x="249253" y="143528"/>
                  <a:pt x="456615" y="22264"/>
                  <a:pt x="674808" y="2545"/>
                </a:cubicBezTo>
                <a:cubicBezTo>
                  <a:pt x="893001" y="-17174"/>
                  <a:pt x="1057921" y="80490"/>
                  <a:pt x="1205165" y="197234"/>
                </a:cubicBezTo>
                <a:cubicBezTo>
                  <a:pt x="1352409" y="313978"/>
                  <a:pt x="1481303" y="486831"/>
                  <a:pt x="1487556" y="79280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任意多边形 194"/>
          <p:cNvSpPr/>
          <p:nvPr/>
        </p:nvSpPr>
        <p:spPr>
          <a:xfrm rot="8572604">
            <a:off x="3190877" y="4895983"/>
            <a:ext cx="1463253" cy="863293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  <a:gd name="connsiteX0" fmla="*/ 63649 w 1633710"/>
              <a:gd name="connsiteY0" fmla="*/ 1173296 h 1173296"/>
              <a:gd name="connsiteX1" fmla="*/ 14949 w 1633710"/>
              <a:gd name="connsiteY1" fmla="*/ 463260 h 1173296"/>
              <a:gd name="connsiteX2" fmla="*/ 470195 w 1633710"/>
              <a:gd name="connsiteY2" fmla="*/ 53050 h 1173296"/>
              <a:gd name="connsiteX3" fmla="*/ 1205036 w 1633710"/>
              <a:gd name="connsiteY3" fmla="*/ 142048 h 1173296"/>
              <a:gd name="connsiteX4" fmla="*/ 1633710 w 1633710"/>
              <a:gd name="connsiteY4" fmla="*/ 998321 h 1173296"/>
              <a:gd name="connsiteX0" fmla="*/ 63649 w 1500878"/>
              <a:gd name="connsiteY0" fmla="*/ 1172533 h 1172533"/>
              <a:gd name="connsiteX1" fmla="*/ 14949 w 1500878"/>
              <a:gd name="connsiteY1" fmla="*/ 462497 h 1172533"/>
              <a:gd name="connsiteX2" fmla="*/ 470195 w 1500878"/>
              <a:gd name="connsiteY2" fmla="*/ 52287 h 1172533"/>
              <a:gd name="connsiteX3" fmla="*/ 1205036 w 1500878"/>
              <a:gd name="connsiteY3" fmla="*/ 141285 h 1172533"/>
              <a:gd name="connsiteX4" fmla="*/ 1500878 w 1500878"/>
              <a:gd name="connsiteY4" fmla="*/ 1135430 h 1172533"/>
              <a:gd name="connsiteX0" fmla="*/ 63649 w 1514255"/>
              <a:gd name="connsiteY0" fmla="*/ 1172450 h 1172450"/>
              <a:gd name="connsiteX1" fmla="*/ 14949 w 1514255"/>
              <a:gd name="connsiteY1" fmla="*/ 462414 h 1172450"/>
              <a:gd name="connsiteX2" fmla="*/ 470195 w 1514255"/>
              <a:gd name="connsiteY2" fmla="*/ 52204 h 1172450"/>
              <a:gd name="connsiteX3" fmla="*/ 1205036 w 1514255"/>
              <a:gd name="connsiteY3" fmla="*/ 141202 h 1172450"/>
              <a:gd name="connsiteX4" fmla="*/ 1514255 w 1514255"/>
              <a:gd name="connsiteY4" fmla="*/ 1133757 h 1172450"/>
              <a:gd name="connsiteX0" fmla="*/ 0 w 1450606"/>
              <a:gd name="connsiteY0" fmla="*/ 1172286 h 1172286"/>
              <a:gd name="connsiteX1" fmla="*/ 93476 w 1450606"/>
              <a:gd name="connsiteY1" fmla="*/ 574223 h 1172286"/>
              <a:gd name="connsiteX2" fmla="*/ 406546 w 1450606"/>
              <a:gd name="connsiteY2" fmla="*/ 52040 h 1172286"/>
              <a:gd name="connsiteX3" fmla="*/ 1141387 w 1450606"/>
              <a:gd name="connsiteY3" fmla="*/ 141038 h 1172286"/>
              <a:gd name="connsiteX4" fmla="*/ 1450606 w 1450606"/>
              <a:gd name="connsiteY4" fmla="*/ 1133593 h 1172286"/>
              <a:gd name="connsiteX0" fmla="*/ 0 w 1450606"/>
              <a:gd name="connsiteY0" fmla="*/ 1106691 h 1106691"/>
              <a:gd name="connsiteX1" fmla="*/ 93476 w 1450606"/>
              <a:gd name="connsiteY1" fmla="*/ 508628 h 1106691"/>
              <a:gd name="connsiteX2" fmla="*/ 496806 w 1450606"/>
              <a:gd name="connsiteY2" fmla="*/ 118153 h 1106691"/>
              <a:gd name="connsiteX3" fmla="*/ 1141387 w 1450606"/>
              <a:gd name="connsiteY3" fmla="*/ 75443 h 1106691"/>
              <a:gd name="connsiteX4" fmla="*/ 1450606 w 1450606"/>
              <a:gd name="connsiteY4" fmla="*/ 1067998 h 1106691"/>
              <a:gd name="connsiteX0" fmla="*/ 0 w 1450606"/>
              <a:gd name="connsiteY0" fmla="*/ 998636 h 998636"/>
              <a:gd name="connsiteX1" fmla="*/ 93476 w 1450606"/>
              <a:gd name="connsiteY1" fmla="*/ 400573 h 998636"/>
              <a:gd name="connsiteX2" fmla="*/ 496806 w 1450606"/>
              <a:gd name="connsiteY2" fmla="*/ 10098 h 998636"/>
              <a:gd name="connsiteX3" fmla="*/ 1099940 w 1450606"/>
              <a:gd name="connsiteY3" fmla="*/ 189356 h 998636"/>
              <a:gd name="connsiteX4" fmla="*/ 1450606 w 1450606"/>
              <a:gd name="connsiteY4" fmla="*/ 959943 h 998636"/>
              <a:gd name="connsiteX0" fmla="*/ 0 w 1450606"/>
              <a:gd name="connsiteY0" fmla="*/ 893391 h 893391"/>
              <a:gd name="connsiteX1" fmla="*/ 93476 w 1450606"/>
              <a:gd name="connsiteY1" fmla="*/ 295328 h 893391"/>
              <a:gd name="connsiteX2" fmla="*/ 581173 w 1450606"/>
              <a:gd name="connsiteY2" fmla="*/ 44044 h 893391"/>
              <a:gd name="connsiteX3" fmla="*/ 1099940 w 1450606"/>
              <a:gd name="connsiteY3" fmla="*/ 84111 h 893391"/>
              <a:gd name="connsiteX4" fmla="*/ 1450606 w 1450606"/>
              <a:gd name="connsiteY4" fmla="*/ 854698 h 893391"/>
              <a:gd name="connsiteX0" fmla="*/ 0 w 1450606"/>
              <a:gd name="connsiteY0" fmla="*/ 861281 h 861281"/>
              <a:gd name="connsiteX1" fmla="*/ 93476 w 1450606"/>
              <a:gd name="connsiteY1" fmla="*/ 263218 h 861281"/>
              <a:gd name="connsiteX2" fmla="*/ 581173 w 1450606"/>
              <a:gd name="connsiteY2" fmla="*/ 11934 h 861281"/>
              <a:gd name="connsiteX3" fmla="*/ 1189734 w 1450606"/>
              <a:gd name="connsiteY3" fmla="*/ 122721 h 861281"/>
              <a:gd name="connsiteX4" fmla="*/ 1450606 w 1450606"/>
              <a:gd name="connsiteY4" fmla="*/ 822588 h 861281"/>
              <a:gd name="connsiteX0" fmla="*/ 0 w 1450606"/>
              <a:gd name="connsiteY0" fmla="*/ 864428 h 864428"/>
              <a:gd name="connsiteX1" fmla="*/ 132481 w 1450606"/>
              <a:gd name="connsiteY1" fmla="*/ 309208 h 864428"/>
              <a:gd name="connsiteX2" fmla="*/ 581173 w 1450606"/>
              <a:gd name="connsiteY2" fmla="*/ 15081 h 864428"/>
              <a:gd name="connsiteX3" fmla="*/ 1189734 w 1450606"/>
              <a:gd name="connsiteY3" fmla="*/ 125868 h 864428"/>
              <a:gd name="connsiteX4" fmla="*/ 1450606 w 1450606"/>
              <a:gd name="connsiteY4" fmla="*/ 825735 h 864428"/>
              <a:gd name="connsiteX0" fmla="*/ 0 w 1450606"/>
              <a:gd name="connsiteY0" fmla="*/ 864428 h 864428"/>
              <a:gd name="connsiteX1" fmla="*/ 132481 w 1450606"/>
              <a:gd name="connsiteY1" fmla="*/ 309208 h 864428"/>
              <a:gd name="connsiteX2" fmla="*/ 581173 w 1450606"/>
              <a:gd name="connsiteY2" fmla="*/ 15081 h 864428"/>
              <a:gd name="connsiteX3" fmla="*/ 1189734 w 1450606"/>
              <a:gd name="connsiteY3" fmla="*/ 125868 h 864428"/>
              <a:gd name="connsiteX4" fmla="*/ 1450606 w 1450606"/>
              <a:gd name="connsiteY4" fmla="*/ 825735 h 864428"/>
              <a:gd name="connsiteX0" fmla="*/ 0 w 1450606"/>
              <a:gd name="connsiteY0" fmla="*/ 852119 h 852119"/>
              <a:gd name="connsiteX1" fmla="*/ 132481 w 1450606"/>
              <a:gd name="connsiteY1" fmla="*/ 296899 h 852119"/>
              <a:gd name="connsiteX2" fmla="*/ 581173 w 1450606"/>
              <a:gd name="connsiteY2" fmla="*/ 2772 h 852119"/>
              <a:gd name="connsiteX3" fmla="*/ 1178412 w 1450606"/>
              <a:gd name="connsiteY3" fmla="*/ 189513 h 852119"/>
              <a:gd name="connsiteX4" fmla="*/ 1450606 w 1450606"/>
              <a:gd name="connsiteY4" fmla="*/ 813426 h 852119"/>
              <a:gd name="connsiteX0" fmla="*/ 0 w 1468286"/>
              <a:gd name="connsiteY0" fmla="*/ 852015 h 852015"/>
              <a:gd name="connsiteX1" fmla="*/ 132481 w 1468286"/>
              <a:gd name="connsiteY1" fmla="*/ 296795 h 852015"/>
              <a:gd name="connsiteX2" fmla="*/ 581173 w 1468286"/>
              <a:gd name="connsiteY2" fmla="*/ 2668 h 852015"/>
              <a:gd name="connsiteX3" fmla="*/ 1178412 w 1468286"/>
              <a:gd name="connsiteY3" fmla="*/ 189409 h 852015"/>
              <a:gd name="connsiteX4" fmla="*/ 1468286 w 1468286"/>
              <a:gd name="connsiteY4" fmla="*/ 790872 h 852015"/>
              <a:gd name="connsiteX0" fmla="*/ 0 w 1487556"/>
              <a:gd name="connsiteY0" fmla="*/ 861088 h 861088"/>
              <a:gd name="connsiteX1" fmla="*/ 151751 w 1487556"/>
              <a:gd name="connsiteY1" fmla="*/ 296795 h 861088"/>
              <a:gd name="connsiteX2" fmla="*/ 600443 w 1487556"/>
              <a:gd name="connsiteY2" fmla="*/ 2668 h 861088"/>
              <a:gd name="connsiteX3" fmla="*/ 1197682 w 1487556"/>
              <a:gd name="connsiteY3" fmla="*/ 189409 h 861088"/>
              <a:gd name="connsiteX4" fmla="*/ 1487556 w 1487556"/>
              <a:gd name="connsiteY4" fmla="*/ 790872 h 861088"/>
              <a:gd name="connsiteX0" fmla="*/ 0 w 1487556"/>
              <a:gd name="connsiteY0" fmla="*/ 863094 h 863094"/>
              <a:gd name="connsiteX1" fmla="*/ 151751 w 1487556"/>
              <a:gd name="connsiteY1" fmla="*/ 298801 h 863094"/>
              <a:gd name="connsiteX2" fmla="*/ 674808 w 1487556"/>
              <a:gd name="connsiteY2" fmla="*/ 2619 h 863094"/>
              <a:gd name="connsiteX3" fmla="*/ 1197682 w 1487556"/>
              <a:gd name="connsiteY3" fmla="*/ 191415 h 863094"/>
              <a:gd name="connsiteX4" fmla="*/ 1487556 w 1487556"/>
              <a:gd name="connsiteY4" fmla="*/ 792878 h 863094"/>
              <a:gd name="connsiteX0" fmla="*/ 0 w 1487556"/>
              <a:gd name="connsiteY0" fmla="*/ 863207 h 863207"/>
              <a:gd name="connsiteX1" fmla="*/ 151751 w 1487556"/>
              <a:gd name="connsiteY1" fmla="*/ 298914 h 863207"/>
              <a:gd name="connsiteX2" fmla="*/ 674808 w 1487556"/>
              <a:gd name="connsiteY2" fmla="*/ 2732 h 863207"/>
              <a:gd name="connsiteX3" fmla="*/ 1197682 w 1487556"/>
              <a:gd name="connsiteY3" fmla="*/ 191528 h 863207"/>
              <a:gd name="connsiteX4" fmla="*/ 1487556 w 1487556"/>
              <a:gd name="connsiteY4" fmla="*/ 792991 h 863207"/>
              <a:gd name="connsiteX0" fmla="*/ 0 w 1487556"/>
              <a:gd name="connsiteY0" fmla="*/ 860929 h 860929"/>
              <a:gd name="connsiteX1" fmla="*/ 151751 w 1487556"/>
              <a:gd name="connsiteY1" fmla="*/ 296636 h 860929"/>
              <a:gd name="connsiteX2" fmla="*/ 674808 w 1487556"/>
              <a:gd name="connsiteY2" fmla="*/ 454 h 860929"/>
              <a:gd name="connsiteX3" fmla="*/ 1251652 w 1487556"/>
              <a:gd name="connsiteY3" fmla="*/ 243879 h 860929"/>
              <a:gd name="connsiteX4" fmla="*/ 1487556 w 1487556"/>
              <a:gd name="connsiteY4" fmla="*/ 790713 h 860929"/>
              <a:gd name="connsiteX0" fmla="*/ 0 w 1487556"/>
              <a:gd name="connsiteY0" fmla="*/ 860929 h 860929"/>
              <a:gd name="connsiteX1" fmla="*/ 151751 w 1487556"/>
              <a:gd name="connsiteY1" fmla="*/ 296636 h 860929"/>
              <a:gd name="connsiteX2" fmla="*/ 674808 w 1487556"/>
              <a:gd name="connsiteY2" fmla="*/ 454 h 860929"/>
              <a:gd name="connsiteX3" fmla="*/ 1251652 w 1487556"/>
              <a:gd name="connsiteY3" fmla="*/ 243879 h 860929"/>
              <a:gd name="connsiteX4" fmla="*/ 1487556 w 1487556"/>
              <a:gd name="connsiteY4" fmla="*/ 790713 h 860929"/>
              <a:gd name="connsiteX0" fmla="*/ 0 w 1487556"/>
              <a:gd name="connsiteY0" fmla="*/ 862722 h 862722"/>
              <a:gd name="connsiteX1" fmla="*/ 151751 w 1487556"/>
              <a:gd name="connsiteY1" fmla="*/ 298429 h 862722"/>
              <a:gd name="connsiteX2" fmla="*/ 674808 w 1487556"/>
              <a:gd name="connsiteY2" fmla="*/ 2247 h 862722"/>
              <a:gd name="connsiteX3" fmla="*/ 1205165 w 1487556"/>
              <a:gd name="connsiteY3" fmla="*/ 196936 h 862722"/>
              <a:gd name="connsiteX4" fmla="*/ 1487556 w 1487556"/>
              <a:gd name="connsiteY4" fmla="*/ 792506 h 862722"/>
              <a:gd name="connsiteX0" fmla="*/ 0 w 1487556"/>
              <a:gd name="connsiteY0" fmla="*/ 862436 h 862436"/>
              <a:gd name="connsiteX1" fmla="*/ 151751 w 1487556"/>
              <a:gd name="connsiteY1" fmla="*/ 298143 h 862436"/>
              <a:gd name="connsiteX2" fmla="*/ 674808 w 1487556"/>
              <a:gd name="connsiteY2" fmla="*/ 1961 h 862436"/>
              <a:gd name="connsiteX3" fmla="*/ 1205165 w 1487556"/>
              <a:gd name="connsiteY3" fmla="*/ 196650 h 862436"/>
              <a:gd name="connsiteX4" fmla="*/ 1487556 w 1487556"/>
              <a:gd name="connsiteY4" fmla="*/ 792220 h 862436"/>
              <a:gd name="connsiteX0" fmla="*/ 0 w 1487556"/>
              <a:gd name="connsiteY0" fmla="*/ 862059 h 862059"/>
              <a:gd name="connsiteX1" fmla="*/ 136785 w 1487556"/>
              <a:gd name="connsiteY1" fmla="*/ 285979 h 862059"/>
              <a:gd name="connsiteX2" fmla="*/ 674808 w 1487556"/>
              <a:gd name="connsiteY2" fmla="*/ 1584 h 862059"/>
              <a:gd name="connsiteX3" fmla="*/ 1205165 w 1487556"/>
              <a:gd name="connsiteY3" fmla="*/ 196273 h 862059"/>
              <a:gd name="connsiteX4" fmla="*/ 1487556 w 1487556"/>
              <a:gd name="connsiteY4" fmla="*/ 791843 h 862059"/>
              <a:gd name="connsiteX0" fmla="*/ 0 w 1487556"/>
              <a:gd name="connsiteY0" fmla="*/ 863020 h 863020"/>
              <a:gd name="connsiteX1" fmla="*/ 136785 w 1487556"/>
              <a:gd name="connsiteY1" fmla="*/ 286940 h 863020"/>
              <a:gd name="connsiteX2" fmla="*/ 674808 w 1487556"/>
              <a:gd name="connsiteY2" fmla="*/ 2545 h 863020"/>
              <a:gd name="connsiteX3" fmla="*/ 1205165 w 1487556"/>
              <a:gd name="connsiteY3" fmla="*/ 197234 h 863020"/>
              <a:gd name="connsiteX4" fmla="*/ 1487556 w 1487556"/>
              <a:gd name="connsiteY4" fmla="*/ 792804 h 863020"/>
              <a:gd name="connsiteX0" fmla="*/ 0 w 1487556"/>
              <a:gd name="connsiteY0" fmla="*/ 863020 h 863020"/>
              <a:gd name="connsiteX1" fmla="*/ 136785 w 1487556"/>
              <a:gd name="connsiteY1" fmla="*/ 286940 h 863020"/>
              <a:gd name="connsiteX2" fmla="*/ 674808 w 1487556"/>
              <a:gd name="connsiteY2" fmla="*/ 2545 h 863020"/>
              <a:gd name="connsiteX3" fmla="*/ 1205165 w 1487556"/>
              <a:gd name="connsiteY3" fmla="*/ 197234 h 863020"/>
              <a:gd name="connsiteX4" fmla="*/ 1487556 w 1487556"/>
              <a:gd name="connsiteY4" fmla="*/ 792804 h 863020"/>
              <a:gd name="connsiteX0" fmla="*/ 0 w 1463253"/>
              <a:gd name="connsiteY0" fmla="*/ 863293 h 863293"/>
              <a:gd name="connsiteX1" fmla="*/ 136785 w 1463253"/>
              <a:gd name="connsiteY1" fmla="*/ 287213 h 863293"/>
              <a:gd name="connsiteX2" fmla="*/ 674808 w 1463253"/>
              <a:gd name="connsiteY2" fmla="*/ 2818 h 863293"/>
              <a:gd name="connsiteX3" fmla="*/ 1205165 w 1463253"/>
              <a:gd name="connsiteY3" fmla="*/ 197507 h 863293"/>
              <a:gd name="connsiteX4" fmla="*/ 1463253 w 1463253"/>
              <a:gd name="connsiteY4" fmla="*/ 774681 h 863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253" h="863293">
                <a:moveTo>
                  <a:pt x="0" y="863293"/>
                </a:moveTo>
                <a:cubicBezTo>
                  <a:pt x="11769" y="588391"/>
                  <a:pt x="24317" y="430625"/>
                  <a:pt x="136785" y="287213"/>
                </a:cubicBezTo>
                <a:cubicBezTo>
                  <a:pt x="249253" y="143801"/>
                  <a:pt x="456615" y="22537"/>
                  <a:pt x="674808" y="2818"/>
                </a:cubicBezTo>
                <a:cubicBezTo>
                  <a:pt x="893001" y="-16901"/>
                  <a:pt x="1073758" y="68863"/>
                  <a:pt x="1205165" y="197507"/>
                </a:cubicBezTo>
                <a:cubicBezTo>
                  <a:pt x="1336572" y="326151"/>
                  <a:pt x="1457000" y="468708"/>
                  <a:pt x="1463253" y="77468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任意多边形 195"/>
          <p:cNvSpPr/>
          <p:nvPr/>
        </p:nvSpPr>
        <p:spPr>
          <a:xfrm rot="5868581">
            <a:off x="3876259" y="3304533"/>
            <a:ext cx="1787978" cy="817205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  <a:gd name="connsiteX0" fmla="*/ 0 w 1802032"/>
              <a:gd name="connsiteY0" fmla="*/ 950778 h 958496"/>
              <a:gd name="connsiteX1" fmla="*/ 183271 w 1802032"/>
              <a:gd name="connsiteY1" fmla="*/ 423435 h 958496"/>
              <a:gd name="connsiteX2" fmla="*/ 651217 w 1802032"/>
              <a:gd name="connsiteY2" fmla="*/ 64025 h 958496"/>
              <a:gd name="connsiteX3" fmla="*/ 1373358 w 1802032"/>
              <a:gd name="connsiteY3" fmla="*/ 102223 h 958496"/>
              <a:gd name="connsiteX4" fmla="*/ 1802032 w 1802032"/>
              <a:gd name="connsiteY4" fmla="*/ 958496 h 958496"/>
              <a:gd name="connsiteX0" fmla="*/ 0 w 1802032"/>
              <a:gd name="connsiteY0" fmla="*/ 904572 h 912290"/>
              <a:gd name="connsiteX1" fmla="*/ 183271 w 1802032"/>
              <a:gd name="connsiteY1" fmla="*/ 377229 h 912290"/>
              <a:gd name="connsiteX2" fmla="*/ 651217 w 1802032"/>
              <a:gd name="connsiteY2" fmla="*/ 17819 h 912290"/>
              <a:gd name="connsiteX3" fmla="*/ 1436858 w 1802032"/>
              <a:gd name="connsiteY3" fmla="*/ 144917 h 912290"/>
              <a:gd name="connsiteX4" fmla="*/ 1802032 w 1802032"/>
              <a:gd name="connsiteY4" fmla="*/ 912290 h 912290"/>
              <a:gd name="connsiteX0" fmla="*/ 0 w 1802032"/>
              <a:gd name="connsiteY0" fmla="*/ 907360 h 915078"/>
              <a:gd name="connsiteX1" fmla="*/ 208671 w 1802032"/>
              <a:gd name="connsiteY1" fmla="*/ 418117 h 915078"/>
              <a:gd name="connsiteX2" fmla="*/ 651217 w 1802032"/>
              <a:gd name="connsiteY2" fmla="*/ 20607 h 915078"/>
              <a:gd name="connsiteX3" fmla="*/ 1436858 w 1802032"/>
              <a:gd name="connsiteY3" fmla="*/ 147705 h 915078"/>
              <a:gd name="connsiteX4" fmla="*/ 1802032 w 1802032"/>
              <a:gd name="connsiteY4" fmla="*/ 915078 h 915078"/>
              <a:gd name="connsiteX0" fmla="*/ 0 w 1802032"/>
              <a:gd name="connsiteY0" fmla="*/ 869145 h 876863"/>
              <a:gd name="connsiteX1" fmla="*/ 208671 w 1802032"/>
              <a:gd name="connsiteY1" fmla="*/ 379902 h 876863"/>
              <a:gd name="connsiteX2" fmla="*/ 702017 w 1802032"/>
              <a:gd name="connsiteY2" fmla="*/ 33192 h 876863"/>
              <a:gd name="connsiteX3" fmla="*/ 1436858 w 1802032"/>
              <a:gd name="connsiteY3" fmla="*/ 109490 h 876863"/>
              <a:gd name="connsiteX4" fmla="*/ 1802032 w 1802032"/>
              <a:gd name="connsiteY4" fmla="*/ 876863 h 876863"/>
              <a:gd name="connsiteX0" fmla="*/ 0 w 1802032"/>
              <a:gd name="connsiteY0" fmla="*/ 863756 h 871474"/>
              <a:gd name="connsiteX1" fmla="*/ 208671 w 1802032"/>
              <a:gd name="connsiteY1" fmla="*/ 374513 h 871474"/>
              <a:gd name="connsiteX2" fmla="*/ 702017 w 1802032"/>
              <a:gd name="connsiteY2" fmla="*/ 27803 h 871474"/>
              <a:gd name="connsiteX3" fmla="*/ 1474958 w 1802032"/>
              <a:gd name="connsiteY3" fmla="*/ 116801 h 871474"/>
              <a:gd name="connsiteX4" fmla="*/ 1802032 w 1802032"/>
              <a:gd name="connsiteY4" fmla="*/ 871474 h 871474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08230 h 815948"/>
              <a:gd name="connsiteX1" fmla="*/ 208671 w 1802032"/>
              <a:gd name="connsiteY1" fmla="*/ 318987 h 815948"/>
              <a:gd name="connsiteX2" fmla="*/ 727417 w 1802032"/>
              <a:gd name="connsiteY2" fmla="*/ 23077 h 815948"/>
              <a:gd name="connsiteX3" fmla="*/ 1465433 w 1802032"/>
              <a:gd name="connsiteY3" fmla="*/ 108900 h 815948"/>
              <a:gd name="connsiteX4" fmla="*/ 1802032 w 1802032"/>
              <a:gd name="connsiteY4" fmla="*/ 815948 h 815948"/>
              <a:gd name="connsiteX0" fmla="*/ 0 w 1802032"/>
              <a:gd name="connsiteY0" fmla="*/ 803599 h 811317"/>
              <a:gd name="connsiteX1" fmla="*/ 208671 w 1802032"/>
              <a:gd name="connsiteY1" fmla="*/ 314356 h 811317"/>
              <a:gd name="connsiteX2" fmla="*/ 727417 w 1802032"/>
              <a:gd name="connsiteY2" fmla="*/ 18446 h 811317"/>
              <a:gd name="connsiteX3" fmla="*/ 1465433 w 1802032"/>
              <a:gd name="connsiteY3" fmla="*/ 104269 h 811317"/>
              <a:gd name="connsiteX4" fmla="*/ 1802032 w 1802032"/>
              <a:gd name="connsiteY4" fmla="*/ 811317 h 811317"/>
              <a:gd name="connsiteX0" fmla="*/ 0 w 1802032"/>
              <a:gd name="connsiteY0" fmla="*/ 807831 h 815549"/>
              <a:gd name="connsiteX1" fmla="*/ 208671 w 1802032"/>
              <a:gd name="connsiteY1" fmla="*/ 318588 h 815549"/>
              <a:gd name="connsiteX2" fmla="*/ 727417 w 1802032"/>
              <a:gd name="connsiteY2" fmla="*/ 22678 h 815549"/>
              <a:gd name="connsiteX3" fmla="*/ 1465433 w 1802032"/>
              <a:gd name="connsiteY3" fmla="*/ 108501 h 815549"/>
              <a:gd name="connsiteX4" fmla="*/ 1802032 w 180203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8246"/>
              <a:gd name="connsiteY0" fmla="*/ 800211 h 815549"/>
              <a:gd name="connsiteX1" fmla="*/ 193431 w 1788246"/>
              <a:gd name="connsiteY1" fmla="*/ 318588 h 815549"/>
              <a:gd name="connsiteX2" fmla="*/ 712177 w 1788246"/>
              <a:gd name="connsiteY2" fmla="*/ 22678 h 815549"/>
              <a:gd name="connsiteX3" fmla="*/ 1450193 w 1788246"/>
              <a:gd name="connsiteY3" fmla="*/ 108501 h 815549"/>
              <a:gd name="connsiteX4" fmla="*/ 1786792 w 1788246"/>
              <a:gd name="connsiteY4" fmla="*/ 815549 h 815549"/>
              <a:gd name="connsiteX0" fmla="*/ 0 w 1787805"/>
              <a:gd name="connsiteY0" fmla="*/ 816296 h 831634"/>
              <a:gd name="connsiteX1" fmla="*/ 193431 w 1787805"/>
              <a:gd name="connsiteY1" fmla="*/ 334673 h 831634"/>
              <a:gd name="connsiteX2" fmla="*/ 811237 w 1787805"/>
              <a:gd name="connsiteY2" fmla="*/ 23523 h 831634"/>
              <a:gd name="connsiteX3" fmla="*/ 1450193 w 1787805"/>
              <a:gd name="connsiteY3" fmla="*/ 124586 h 831634"/>
              <a:gd name="connsiteX4" fmla="*/ 1786792 w 1787805"/>
              <a:gd name="connsiteY4" fmla="*/ 831634 h 831634"/>
              <a:gd name="connsiteX0" fmla="*/ 0 w 1787805"/>
              <a:gd name="connsiteY0" fmla="*/ 809524 h 824862"/>
              <a:gd name="connsiteX1" fmla="*/ 193431 w 1787805"/>
              <a:gd name="connsiteY1" fmla="*/ 327901 h 824862"/>
              <a:gd name="connsiteX2" fmla="*/ 811237 w 1787805"/>
              <a:gd name="connsiteY2" fmla="*/ 16751 h 824862"/>
              <a:gd name="connsiteX3" fmla="*/ 1450193 w 1787805"/>
              <a:gd name="connsiteY3" fmla="*/ 117814 h 824862"/>
              <a:gd name="connsiteX4" fmla="*/ 1786792 w 1787805"/>
              <a:gd name="connsiteY4" fmla="*/ 824862 h 824862"/>
              <a:gd name="connsiteX0" fmla="*/ 0 w 1787844"/>
              <a:gd name="connsiteY0" fmla="*/ 803817 h 819155"/>
              <a:gd name="connsiteX1" fmla="*/ 193431 w 1787844"/>
              <a:gd name="connsiteY1" fmla="*/ 322194 h 819155"/>
              <a:gd name="connsiteX2" fmla="*/ 811237 w 1787844"/>
              <a:gd name="connsiteY2" fmla="*/ 11044 h 819155"/>
              <a:gd name="connsiteX3" fmla="*/ 1457813 w 1787844"/>
              <a:gd name="connsiteY3" fmla="*/ 142587 h 819155"/>
              <a:gd name="connsiteX4" fmla="*/ 1786792 w 1787844"/>
              <a:gd name="connsiteY4" fmla="*/ 819155 h 819155"/>
              <a:gd name="connsiteX0" fmla="*/ 0 w 1787978"/>
              <a:gd name="connsiteY0" fmla="*/ 802886 h 818224"/>
              <a:gd name="connsiteX1" fmla="*/ 19343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2886 h 818224"/>
              <a:gd name="connsiteX1" fmla="*/ 20867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895 w 1788873"/>
              <a:gd name="connsiteY0" fmla="*/ 808096 h 823434"/>
              <a:gd name="connsiteX1" fmla="*/ 209566 w 1788873"/>
              <a:gd name="connsiteY1" fmla="*/ 311233 h 823434"/>
              <a:gd name="connsiteX2" fmla="*/ 812132 w 1788873"/>
              <a:gd name="connsiteY2" fmla="*/ 15323 h 823434"/>
              <a:gd name="connsiteX3" fmla="*/ 1458708 w 1788873"/>
              <a:gd name="connsiteY3" fmla="*/ 146866 h 823434"/>
              <a:gd name="connsiteX4" fmla="*/ 1787687 w 1788873"/>
              <a:gd name="connsiteY4" fmla="*/ 823434 h 823434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801867 h 817205"/>
              <a:gd name="connsiteX1" fmla="*/ 209566 w 1788873"/>
              <a:gd name="connsiteY1" fmla="*/ 305004 h 817205"/>
              <a:gd name="connsiteX2" fmla="*/ 812132 w 1788873"/>
              <a:gd name="connsiteY2" fmla="*/ 9094 h 817205"/>
              <a:gd name="connsiteX3" fmla="*/ 1458708 w 1788873"/>
              <a:gd name="connsiteY3" fmla="*/ 140637 h 817205"/>
              <a:gd name="connsiteX4" fmla="*/ 1787687 w 1788873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978" h="817205">
                <a:moveTo>
                  <a:pt x="0" y="801867"/>
                </a:moveTo>
                <a:cubicBezTo>
                  <a:pt x="43717" y="539807"/>
                  <a:pt x="81085" y="452373"/>
                  <a:pt x="208671" y="305004"/>
                </a:cubicBezTo>
                <a:cubicBezTo>
                  <a:pt x="336257" y="157635"/>
                  <a:pt x="557327" y="36488"/>
                  <a:pt x="811237" y="9094"/>
                </a:cubicBezTo>
                <a:cubicBezTo>
                  <a:pt x="1065147" y="-18300"/>
                  <a:pt x="1272361" y="13572"/>
                  <a:pt x="1457813" y="140637"/>
                </a:cubicBezTo>
                <a:cubicBezTo>
                  <a:pt x="1643265" y="267702"/>
                  <a:pt x="1803399" y="503612"/>
                  <a:pt x="1786792" y="8172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任意多边形 196"/>
          <p:cNvSpPr/>
          <p:nvPr/>
        </p:nvSpPr>
        <p:spPr>
          <a:xfrm rot="10800000">
            <a:off x="1343902" y="5480735"/>
            <a:ext cx="1787978" cy="817205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  <a:gd name="connsiteX0" fmla="*/ 0 w 1802032"/>
              <a:gd name="connsiteY0" fmla="*/ 950778 h 958496"/>
              <a:gd name="connsiteX1" fmla="*/ 183271 w 1802032"/>
              <a:gd name="connsiteY1" fmla="*/ 423435 h 958496"/>
              <a:gd name="connsiteX2" fmla="*/ 651217 w 1802032"/>
              <a:gd name="connsiteY2" fmla="*/ 64025 h 958496"/>
              <a:gd name="connsiteX3" fmla="*/ 1373358 w 1802032"/>
              <a:gd name="connsiteY3" fmla="*/ 102223 h 958496"/>
              <a:gd name="connsiteX4" fmla="*/ 1802032 w 1802032"/>
              <a:gd name="connsiteY4" fmla="*/ 958496 h 958496"/>
              <a:gd name="connsiteX0" fmla="*/ 0 w 1802032"/>
              <a:gd name="connsiteY0" fmla="*/ 904572 h 912290"/>
              <a:gd name="connsiteX1" fmla="*/ 183271 w 1802032"/>
              <a:gd name="connsiteY1" fmla="*/ 377229 h 912290"/>
              <a:gd name="connsiteX2" fmla="*/ 651217 w 1802032"/>
              <a:gd name="connsiteY2" fmla="*/ 17819 h 912290"/>
              <a:gd name="connsiteX3" fmla="*/ 1436858 w 1802032"/>
              <a:gd name="connsiteY3" fmla="*/ 144917 h 912290"/>
              <a:gd name="connsiteX4" fmla="*/ 1802032 w 1802032"/>
              <a:gd name="connsiteY4" fmla="*/ 912290 h 912290"/>
              <a:gd name="connsiteX0" fmla="*/ 0 w 1802032"/>
              <a:gd name="connsiteY0" fmla="*/ 907360 h 915078"/>
              <a:gd name="connsiteX1" fmla="*/ 208671 w 1802032"/>
              <a:gd name="connsiteY1" fmla="*/ 418117 h 915078"/>
              <a:gd name="connsiteX2" fmla="*/ 651217 w 1802032"/>
              <a:gd name="connsiteY2" fmla="*/ 20607 h 915078"/>
              <a:gd name="connsiteX3" fmla="*/ 1436858 w 1802032"/>
              <a:gd name="connsiteY3" fmla="*/ 147705 h 915078"/>
              <a:gd name="connsiteX4" fmla="*/ 1802032 w 1802032"/>
              <a:gd name="connsiteY4" fmla="*/ 915078 h 915078"/>
              <a:gd name="connsiteX0" fmla="*/ 0 w 1802032"/>
              <a:gd name="connsiteY0" fmla="*/ 869145 h 876863"/>
              <a:gd name="connsiteX1" fmla="*/ 208671 w 1802032"/>
              <a:gd name="connsiteY1" fmla="*/ 379902 h 876863"/>
              <a:gd name="connsiteX2" fmla="*/ 702017 w 1802032"/>
              <a:gd name="connsiteY2" fmla="*/ 33192 h 876863"/>
              <a:gd name="connsiteX3" fmla="*/ 1436858 w 1802032"/>
              <a:gd name="connsiteY3" fmla="*/ 109490 h 876863"/>
              <a:gd name="connsiteX4" fmla="*/ 1802032 w 1802032"/>
              <a:gd name="connsiteY4" fmla="*/ 876863 h 876863"/>
              <a:gd name="connsiteX0" fmla="*/ 0 w 1802032"/>
              <a:gd name="connsiteY0" fmla="*/ 863756 h 871474"/>
              <a:gd name="connsiteX1" fmla="*/ 208671 w 1802032"/>
              <a:gd name="connsiteY1" fmla="*/ 374513 h 871474"/>
              <a:gd name="connsiteX2" fmla="*/ 702017 w 1802032"/>
              <a:gd name="connsiteY2" fmla="*/ 27803 h 871474"/>
              <a:gd name="connsiteX3" fmla="*/ 1474958 w 1802032"/>
              <a:gd name="connsiteY3" fmla="*/ 116801 h 871474"/>
              <a:gd name="connsiteX4" fmla="*/ 1802032 w 1802032"/>
              <a:gd name="connsiteY4" fmla="*/ 871474 h 871474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08230 h 815948"/>
              <a:gd name="connsiteX1" fmla="*/ 208671 w 1802032"/>
              <a:gd name="connsiteY1" fmla="*/ 318987 h 815948"/>
              <a:gd name="connsiteX2" fmla="*/ 727417 w 1802032"/>
              <a:gd name="connsiteY2" fmla="*/ 23077 h 815948"/>
              <a:gd name="connsiteX3" fmla="*/ 1465433 w 1802032"/>
              <a:gd name="connsiteY3" fmla="*/ 108900 h 815948"/>
              <a:gd name="connsiteX4" fmla="*/ 1802032 w 1802032"/>
              <a:gd name="connsiteY4" fmla="*/ 815948 h 815948"/>
              <a:gd name="connsiteX0" fmla="*/ 0 w 1802032"/>
              <a:gd name="connsiteY0" fmla="*/ 803599 h 811317"/>
              <a:gd name="connsiteX1" fmla="*/ 208671 w 1802032"/>
              <a:gd name="connsiteY1" fmla="*/ 314356 h 811317"/>
              <a:gd name="connsiteX2" fmla="*/ 727417 w 1802032"/>
              <a:gd name="connsiteY2" fmla="*/ 18446 h 811317"/>
              <a:gd name="connsiteX3" fmla="*/ 1465433 w 1802032"/>
              <a:gd name="connsiteY3" fmla="*/ 104269 h 811317"/>
              <a:gd name="connsiteX4" fmla="*/ 1802032 w 1802032"/>
              <a:gd name="connsiteY4" fmla="*/ 811317 h 811317"/>
              <a:gd name="connsiteX0" fmla="*/ 0 w 1802032"/>
              <a:gd name="connsiteY0" fmla="*/ 807831 h 815549"/>
              <a:gd name="connsiteX1" fmla="*/ 208671 w 1802032"/>
              <a:gd name="connsiteY1" fmla="*/ 318588 h 815549"/>
              <a:gd name="connsiteX2" fmla="*/ 727417 w 1802032"/>
              <a:gd name="connsiteY2" fmla="*/ 22678 h 815549"/>
              <a:gd name="connsiteX3" fmla="*/ 1465433 w 1802032"/>
              <a:gd name="connsiteY3" fmla="*/ 108501 h 815549"/>
              <a:gd name="connsiteX4" fmla="*/ 1802032 w 180203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8246"/>
              <a:gd name="connsiteY0" fmla="*/ 800211 h 815549"/>
              <a:gd name="connsiteX1" fmla="*/ 193431 w 1788246"/>
              <a:gd name="connsiteY1" fmla="*/ 318588 h 815549"/>
              <a:gd name="connsiteX2" fmla="*/ 712177 w 1788246"/>
              <a:gd name="connsiteY2" fmla="*/ 22678 h 815549"/>
              <a:gd name="connsiteX3" fmla="*/ 1450193 w 1788246"/>
              <a:gd name="connsiteY3" fmla="*/ 108501 h 815549"/>
              <a:gd name="connsiteX4" fmla="*/ 1786792 w 1788246"/>
              <a:gd name="connsiteY4" fmla="*/ 815549 h 815549"/>
              <a:gd name="connsiteX0" fmla="*/ 0 w 1787805"/>
              <a:gd name="connsiteY0" fmla="*/ 816296 h 831634"/>
              <a:gd name="connsiteX1" fmla="*/ 193431 w 1787805"/>
              <a:gd name="connsiteY1" fmla="*/ 334673 h 831634"/>
              <a:gd name="connsiteX2" fmla="*/ 811237 w 1787805"/>
              <a:gd name="connsiteY2" fmla="*/ 23523 h 831634"/>
              <a:gd name="connsiteX3" fmla="*/ 1450193 w 1787805"/>
              <a:gd name="connsiteY3" fmla="*/ 124586 h 831634"/>
              <a:gd name="connsiteX4" fmla="*/ 1786792 w 1787805"/>
              <a:gd name="connsiteY4" fmla="*/ 831634 h 831634"/>
              <a:gd name="connsiteX0" fmla="*/ 0 w 1787805"/>
              <a:gd name="connsiteY0" fmla="*/ 809524 h 824862"/>
              <a:gd name="connsiteX1" fmla="*/ 193431 w 1787805"/>
              <a:gd name="connsiteY1" fmla="*/ 327901 h 824862"/>
              <a:gd name="connsiteX2" fmla="*/ 811237 w 1787805"/>
              <a:gd name="connsiteY2" fmla="*/ 16751 h 824862"/>
              <a:gd name="connsiteX3" fmla="*/ 1450193 w 1787805"/>
              <a:gd name="connsiteY3" fmla="*/ 117814 h 824862"/>
              <a:gd name="connsiteX4" fmla="*/ 1786792 w 1787805"/>
              <a:gd name="connsiteY4" fmla="*/ 824862 h 824862"/>
              <a:gd name="connsiteX0" fmla="*/ 0 w 1787844"/>
              <a:gd name="connsiteY0" fmla="*/ 803817 h 819155"/>
              <a:gd name="connsiteX1" fmla="*/ 193431 w 1787844"/>
              <a:gd name="connsiteY1" fmla="*/ 322194 h 819155"/>
              <a:gd name="connsiteX2" fmla="*/ 811237 w 1787844"/>
              <a:gd name="connsiteY2" fmla="*/ 11044 h 819155"/>
              <a:gd name="connsiteX3" fmla="*/ 1457813 w 1787844"/>
              <a:gd name="connsiteY3" fmla="*/ 142587 h 819155"/>
              <a:gd name="connsiteX4" fmla="*/ 1786792 w 1787844"/>
              <a:gd name="connsiteY4" fmla="*/ 819155 h 819155"/>
              <a:gd name="connsiteX0" fmla="*/ 0 w 1787978"/>
              <a:gd name="connsiteY0" fmla="*/ 802886 h 818224"/>
              <a:gd name="connsiteX1" fmla="*/ 19343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2886 h 818224"/>
              <a:gd name="connsiteX1" fmla="*/ 20867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895 w 1788873"/>
              <a:gd name="connsiteY0" fmla="*/ 808096 h 823434"/>
              <a:gd name="connsiteX1" fmla="*/ 209566 w 1788873"/>
              <a:gd name="connsiteY1" fmla="*/ 311233 h 823434"/>
              <a:gd name="connsiteX2" fmla="*/ 812132 w 1788873"/>
              <a:gd name="connsiteY2" fmla="*/ 15323 h 823434"/>
              <a:gd name="connsiteX3" fmla="*/ 1458708 w 1788873"/>
              <a:gd name="connsiteY3" fmla="*/ 146866 h 823434"/>
              <a:gd name="connsiteX4" fmla="*/ 1787687 w 1788873"/>
              <a:gd name="connsiteY4" fmla="*/ 823434 h 823434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801867 h 817205"/>
              <a:gd name="connsiteX1" fmla="*/ 209566 w 1788873"/>
              <a:gd name="connsiteY1" fmla="*/ 305004 h 817205"/>
              <a:gd name="connsiteX2" fmla="*/ 812132 w 1788873"/>
              <a:gd name="connsiteY2" fmla="*/ 9094 h 817205"/>
              <a:gd name="connsiteX3" fmla="*/ 1458708 w 1788873"/>
              <a:gd name="connsiteY3" fmla="*/ 140637 h 817205"/>
              <a:gd name="connsiteX4" fmla="*/ 1787687 w 1788873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978" h="817205">
                <a:moveTo>
                  <a:pt x="0" y="801867"/>
                </a:moveTo>
                <a:cubicBezTo>
                  <a:pt x="43717" y="539807"/>
                  <a:pt x="81085" y="452373"/>
                  <a:pt x="208671" y="305004"/>
                </a:cubicBezTo>
                <a:cubicBezTo>
                  <a:pt x="336257" y="157635"/>
                  <a:pt x="557327" y="36488"/>
                  <a:pt x="811237" y="9094"/>
                </a:cubicBezTo>
                <a:cubicBezTo>
                  <a:pt x="1065147" y="-18300"/>
                  <a:pt x="1272361" y="13572"/>
                  <a:pt x="1457813" y="140637"/>
                </a:cubicBezTo>
                <a:cubicBezTo>
                  <a:pt x="1643265" y="267702"/>
                  <a:pt x="1803399" y="503612"/>
                  <a:pt x="1786792" y="8172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任意多边形 197"/>
          <p:cNvSpPr/>
          <p:nvPr/>
        </p:nvSpPr>
        <p:spPr>
          <a:xfrm rot="16603722">
            <a:off x="193133" y="4151807"/>
            <a:ext cx="1787978" cy="817205"/>
          </a:xfrm>
          <a:custGeom>
            <a:avLst/>
            <a:gdLst>
              <a:gd name="connsiteX0" fmla="*/ 26425 w 1880188"/>
              <a:gd name="connsiteY0" fmla="*/ 963070 h 977138"/>
              <a:gd name="connsiteX1" fmla="*/ 82696 w 1880188"/>
              <a:gd name="connsiteY1" fmla="*/ 372227 h 977138"/>
              <a:gd name="connsiteX2" fmla="*/ 715742 w 1880188"/>
              <a:gd name="connsiteY2" fmla="*/ 6467 h 977138"/>
              <a:gd name="connsiteX3" fmla="*/ 1742683 w 1880188"/>
              <a:gd name="connsiteY3" fmla="*/ 203415 h 977138"/>
              <a:gd name="connsiteX4" fmla="*/ 1841157 w 1880188"/>
              <a:gd name="connsiteY4" fmla="*/ 977138 h 977138"/>
              <a:gd name="connsiteX0" fmla="*/ 26425 w 1849787"/>
              <a:gd name="connsiteY0" fmla="*/ 959692 h 973760"/>
              <a:gd name="connsiteX1" fmla="*/ 82696 w 1849787"/>
              <a:gd name="connsiteY1" fmla="*/ 368849 h 973760"/>
              <a:gd name="connsiteX2" fmla="*/ 715742 w 1849787"/>
              <a:gd name="connsiteY2" fmla="*/ 3089 h 973760"/>
              <a:gd name="connsiteX3" fmla="*/ 1564883 w 1849787"/>
              <a:gd name="connsiteY3" fmla="*/ 238137 h 973760"/>
              <a:gd name="connsiteX4" fmla="*/ 1841157 w 1849787"/>
              <a:gd name="connsiteY4" fmla="*/ 973760 h 973760"/>
              <a:gd name="connsiteX0" fmla="*/ 26425 w 1849510"/>
              <a:gd name="connsiteY0" fmla="*/ 960966 h 975034"/>
              <a:gd name="connsiteX1" fmla="*/ 82696 w 1849510"/>
              <a:gd name="connsiteY1" fmla="*/ 370123 h 975034"/>
              <a:gd name="connsiteX2" fmla="*/ 715742 w 1849510"/>
              <a:gd name="connsiteY2" fmla="*/ 4363 h 975034"/>
              <a:gd name="connsiteX3" fmla="*/ 1564883 w 1849510"/>
              <a:gd name="connsiteY3" fmla="*/ 239411 h 975034"/>
              <a:gd name="connsiteX4" fmla="*/ 1841157 w 1849510"/>
              <a:gd name="connsiteY4" fmla="*/ 975034 h 975034"/>
              <a:gd name="connsiteX0" fmla="*/ 26425 w 1849510"/>
              <a:gd name="connsiteY0" fmla="*/ 984365 h 998433"/>
              <a:gd name="connsiteX1" fmla="*/ 82696 w 1849510"/>
              <a:gd name="connsiteY1" fmla="*/ 393522 h 998433"/>
              <a:gd name="connsiteX2" fmla="*/ 715742 w 1849510"/>
              <a:gd name="connsiteY2" fmla="*/ 27762 h 998433"/>
              <a:gd name="connsiteX3" fmla="*/ 1564883 w 1849510"/>
              <a:gd name="connsiteY3" fmla="*/ 262810 h 998433"/>
              <a:gd name="connsiteX4" fmla="*/ 1841157 w 1849510"/>
              <a:gd name="connsiteY4" fmla="*/ 998433 h 998433"/>
              <a:gd name="connsiteX0" fmla="*/ 5829 w 1828914"/>
              <a:gd name="connsiteY0" fmla="*/ 964336 h 978404"/>
              <a:gd name="connsiteX1" fmla="*/ 176400 w 1828914"/>
              <a:gd name="connsiteY1" fmla="*/ 436993 h 978404"/>
              <a:gd name="connsiteX2" fmla="*/ 695146 w 1828914"/>
              <a:gd name="connsiteY2" fmla="*/ 7733 h 978404"/>
              <a:gd name="connsiteX3" fmla="*/ 1544287 w 1828914"/>
              <a:gd name="connsiteY3" fmla="*/ 242781 h 978404"/>
              <a:gd name="connsiteX4" fmla="*/ 1820561 w 1828914"/>
              <a:gd name="connsiteY4" fmla="*/ 978404 h 978404"/>
              <a:gd name="connsiteX0" fmla="*/ 5542 w 1828627"/>
              <a:gd name="connsiteY0" fmla="*/ 964336 h 978404"/>
              <a:gd name="connsiteX1" fmla="*/ 176113 w 1828627"/>
              <a:gd name="connsiteY1" fmla="*/ 436993 h 978404"/>
              <a:gd name="connsiteX2" fmla="*/ 694859 w 1828627"/>
              <a:gd name="connsiteY2" fmla="*/ 7733 h 978404"/>
              <a:gd name="connsiteX3" fmla="*/ 1544000 w 1828627"/>
              <a:gd name="connsiteY3" fmla="*/ 242781 h 978404"/>
              <a:gd name="connsiteX4" fmla="*/ 1820274 w 1828627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64336 h 978404"/>
              <a:gd name="connsiteX1" fmla="*/ 170571 w 1823085"/>
              <a:gd name="connsiteY1" fmla="*/ 436993 h 978404"/>
              <a:gd name="connsiteX2" fmla="*/ 689317 w 1823085"/>
              <a:gd name="connsiteY2" fmla="*/ 7733 h 978404"/>
              <a:gd name="connsiteX3" fmla="*/ 1538458 w 1823085"/>
              <a:gd name="connsiteY3" fmla="*/ 242781 h 978404"/>
              <a:gd name="connsiteX4" fmla="*/ 1814732 w 1823085"/>
              <a:gd name="connsiteY4" fmla="*/ 978404 h 978404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3085"/>
              <a:gd name="connsiteY0" fmla="*/ 980971 h 995039"/>
              <a:gd name="connsiteX1" fmla="*/ 170571 w 1823085"/>
              <a:gd name="connsiteY1" fmla="*/ 453628 h 995039"/>
              <a:gd name="connsiteX2" fmla="*/ 689317 w 1823085"/>
              <a:gd name="connsiteY2" fmla="*/ 24368 h 995039"/>
              <a:gd name="connsiteX3" fmla="*/ 1538458 w 1823085"/>
              <a:gd name="connsiteY3" fmla="*/ 259416 h 995039"/>
              <a:gd name="connsiteX4" fmla="*/ 1814732 w 1823085"/>
              <a:gd name="connsiteY4" fmla="*/ 995039 h 995039"/>
              <a:gd name="connsiteX0" fmla="*/ 0 w 1822782"/>
              <a:gd name="connsiteY0" fmla="*/ 1000917 h 1014985"/>
              <a:gd name="connsiteX1" fmla="*/ 170571 w 1822782"/>
              <a:gd name="connsiteY1" fmla="*/ 473574 h 1014985"/>
              <a:gd name="connsiteX2" fmla="*/ 771867 w 1822782"/>
              <a:gd name="connsiteY2" fmla="*/ 18914 h 1014985"/>
              <a:gd name="connsiteX3" fmla="*/ 1538458 w 1822782"/>
              <a:gd name="connsiteY3" fmla="*/ 279362 h 1014985"/>
              <a:gd name="connsiteX4" fmla="*/ 1814732 w 1822782"/>
              <a:gd name="connsiteY4" fmla="*/ 1014985 h 1014985"/>
              <a:gd name="connsiteX0" fmla="*/ 0 w 1822782"/>
              <a:gd name="connsiteY0" fmla="*/ 992486 h 1006554"/>
              <a:gd name="connsiteX1" fmla="*/ 170571 w 1822782"/>
              <a:gd name="connsiteY1" fmla="*/ 465143 h 1006554"/>
              <a:gd name="connsiteX2" fmla="*/ 771867 w 1822782"/>
              <a:gd name="connsiteY2" fmla="*/ 10483 h 1006554"/>
              <a:gd name="connsiteX3" fmla="*/ 1538458 w 1822782"/>
              <a:gd name="connsiteY3" fmla="*/ 270931 h 1006554"/>
              <a:gd name="connsiteX4" fmla="*/ 1814732 w 1822782"/>
              <a:gd name="connsiteY4" fmla="*/ 1006554 h 1006554"/>
              <a:gd name="connsiteX0" fmla="*/ 0 w 1822782"/>
              <a:gd name="connsiteY0" fmla="*/ 987074 h 1001142"/>
              <a:gd name="connsiteX1" fmla="*/ 170571 w 1822782"/>
              <a:gd name="connsiteY1" fmla="*/ 459731 h 1001142"/>
              <a:gd name="connsiteX2" fmla="*/ 771867 w 1822782"/>
              <a:gd name="connsiteY2" fmla="*/ 5071 h 1001142"/>
              <a:gd name="connsiteX3" fmla="*/ 1538458 w 1822782"/>
              <a:gd name="connsiteY3" fmla="*/ 265519 h 1001142"/>
              <a:gd name="connsiteX4" fmla="*/ 1814732 w 1822782"/>
              <a:gd name="connsiteY4" fmla="*/ 1001142 h 1001142"/>
              <a:gd name="connsiteX0" fmla="*/ 0 w 1819657"/>
              <a:gd name="connsiteY0" fmla="*/ 999896 h 1013964"/>
              <a:gd name="connsiteX1" fmla="*/ 170571 w 1819657"/>
              <a:gd name="connsiteY1" fmla="*/ 472553 h 1013964"/>
              <a:gd name="connsiteX2" fmla="*/ 771867 w 1819657"/>
              <a:gd name="connsiteY2" fmla="*/ 17893 h 1013964"/>
              <a:gd name="connsiteX3" fmla="*/ 1417808 w 1819657"/>
              <a:gd name="connsiteY3" fmla="*/ 183091 h 1013964"/>
              <a:gd name="connsiteX4" fmla="*/ 1814732 w 1819657"/>
              <a:gd name="connsiteY4" fmla="*/ 1013964 h 1013964"/>
              <a:gd name="connsiteX0" fmla="*/ 0 w 1819828"/>
              <a:gd name="connsiteY0" fmla="*/ 978290 h 992358"/>
              <a:gd name="connsiteX1" fmla="*/ 170571 w 1819828"/>
              <a:gd name="connsiteY1" fmla="*/ 450947 h 992358"/>
              <a:gd name="connsiteX2" fmla="*/ 708367 w 1819828"/>
              <a:gd name="connsiteY2" fmla="*/ 21687 h 992358"/>
              <a:gd name="connsiteX3" fmla="*/ 1417808 w 1819828"/>
              <a:gd name="connsiteY3" fmla="*/ 161485 h 992358"/>
              <a:gd name="connsiteX4" fmla="*/ 1814732 w 1819828"/>
              <a:gd name="connsiteY4" fmla="*/ 992358 h 992358"/>
              <a:gd name="connsiteX0" fmla="*/ 0 w 1819828"/>
              <a:gd name="connsiteY0" fmla="*/ 986661 h 1000729"/>
              <a:gd name="connsiteX1" fmla="*/ 170571 w 1819828"/>
              <a:gd name="connsiteY1" fmla="*/ 459318 h 1000729"/>
              <a:gd name="connsiteX2" fmla="*/ 708367 w 1819828"/>
              <a:gd name="connsiteY2" fmla="*/ 30058 h 1000729"/>
              <a:gd name="connsiteX3" fmla="*/ 1417808 w 1819828"/>
              <a:gd name="connsiteY3" fmla="*/ 169856 h 1000729"/>
              <a:gd name="connsiteX4" fmla="*/ 1814732 w 1819828"/>
              <a:gd name="connsiteY4" fmla="*/ 1000729 h 1000729"/>
              <a:gd name="connsiteX0" fmla="*/ 0 w 1820029"/>
              <a:gd name="connsiteY0" fmla="*/ 971406 h 985474"/>
              <a:gd name="connsiteX1" fmla="*/ 170571 w 1820029"/>
              <a:gd name="connsiteY1" fmla="*/ 444063 h 985474"/>
              <a:gd name="connsiteX2" fmla="*/ 638517 w 1820029"/>
              <a:gd name="connsiteY2" fmla="*/ 33853 h 985474"/>
              <a:gd name="connsiteX3" fmla="*/ 1417808 w 1820029"/>
              <a:gd name="connsiteY3" fmla="*/ 154601 h 985474"/>
              <a:gd name="connsiteX4" fmla="*/ 1814732 w 1820029"/>
              <a:gd name="connsiteY4" fmla="*/ 985474 h 985474"/>
              <a:gd name="connsiteX0" fmla="*/ 0 w 1820029"/>
              <a:gd name="connsiteY0" fmla="*/ 982693 h 996761"/>
              <a:gd name="connsiteX1" fmla="*/ 170571 w 1820029"/>
              <a:gd name="connsiteY1" fmla="*/ 455350 h 996761"/>
              <a:gd name="connsiteX2" fmla="*/ 638517 w 1820029"/>
              <a:gd name="connsiteY2" fmla="*/ 45140 h 996761"/>
              <a:gd name="connsiteX3" fmla="*/ 1417808 w 1820029"/>
              <a:gd name="connsiteY3" fmla="*/ 165888 h 996761"/>
              <a:gd name="connsiteX4" fmla="*/ 1814732 w 1820029"/>
              <a:gd name="connsiteY4" fmla="*/ 996761 h 996761"/>
              <a:gd name="connsiteX0" fmla="*/ 0 w 1820266"/>
              <a:gd name="connsiteY0" fmla="*/ 988665 h 1002733"/>
              <a:gd name="connsiteX1" fmla="*/ 170571 w 1820266"/>
              <a:gd name="connsiteY1" fmla="*/ 461322 h 1002733"/>
              <a:gd name="connsiteX2" fmla="*/ 638517 w 1820266"/>
              <a:gd name="connsiteY2" fmla="*/ 51112 h 1002733"/>
              <a:gd name="connsiteX3" fmla="*/ 1417808 w 1820266"/>
              <a:gd name="connsiteY3" fmla="*/ 171860 h 1002733"/>
              <a:gd name="connsiteX4" fmla="*/ 1814732 w 1820266"/>
              <a:gd name="connsiteY4" fmla="*/ 1002733 h 1002733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94282 h 1008350"/>
              <a:gd name="connsiteX1" fmla="*/ 170571 w 1820266"/>
              <a:gd name="connsiteY1" fmla="*/ 466939 h 1008350"/>
              <a:gd name="connsiteX2" fmla="*/ 638517 w 1820266"/>
              <a:gd name="connsiteY2" fmla="*/ 56729 h 1008350"/>
              <a:gd name="connsiteX3" fmla="*/ 1417808 w 1820266"/>
              <a:gd name="connsiteY3" fmla="*/ 177477 h 1008350"/>
              <a:gd name="connsiteX4" fmla="*/ 1814732 w 1820266"/>
              <a:gd name="connsiteY4" fmla="*/ 1008350 h 1008350"/>
              <a:gd name="connsiteX0" fmla="*/ 0 w 1820266"/>
              <a:gd name="connsiteY0" fmla="*/ 988666 h 1002734"/>
              <a:gd name="connsiteX1" fmla="*/ 170571 w 1820266"/>
              <a:gd name="connsiteY1" fmla="*/ 461323 h 1002734"/>
              <a:gd name="connsiteX2" fmla="*/ 638517 w 1820266"/>
              <a:gd name="connsiteY2" fmla="*/ 51113 h 1002734"/>
              <a:gd name="connsiteX3" fmla="*/ 1417808 w 1820266"/>
              <a:gd name="connsiteY3" fmla="*/ 171861 h 1002734"/>
              <a:gd name="connsiteX4" fmla="*/ 1814732 w 1820266"/>
              <a:gd name="connsiteY4" fmla="*/ 1002734 h 1002734"/>
              <a:gd name="connsiteX0" fmla="*/ 0 w 1815312"/>
              <a:gd name="connsiteY0" fmla="*/ 988666 h 1002734"/>
              <a:gd name="connsiteX1" fmla="*/ 170571 w 1815312"/>
              <a:gd name="connsiteY1" fmla="*/ 461323 h 1002734"/>
              <a:gd name="connsiteX2" fmla="*/ 638517 w 1815312"/>
              <a:gd name="connsiteY2" fmla="*/ 51113 h 1002734"/>
              <a:gd name="connsiteX3" fmla="*/ 1417808 w 1815312"/>
              <a:gd name="connsiteY3" fmla="*/ 171861 h 1002734"/>
              <a:gd name="connsiteX4" fmla="*/ 1814732 w 181531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8666 h 1002734"/>
              <a:gd name="connsiteX1" fmla="*/ 170571 w 1814732"/>
              <a:gd name="connsiteY1" fmla="*/ 461323 h 1002734"/>
              <a:gd name="connsiteX2" fmla="*/ 638517 w 1814732"/>
              <a:gd name="connsiteY2" fmla="*/ 51113 h 1002734"/>
              <a:gd name="connsiteX3" fmla="*/ 1417808 w 1814732"/>
              <a:gd name="connsiteY3" fmla="*/ 171861 h 1002734"/>
              <a:gd name="connsiteX4" fmla="*/ 1814732 w 1814732"/>
              <a:gd name="connsiteY4" fmla="*/ 1002734 h 1002734"/>
              <a:gd name="connsiteX0" fmla="*/ 0 w 1814732"/>
              <a:gd name="connsiteY0" fmla="*/ 983055 h 997123"/>
              <a:gd name="connsiteX1" fmla="*/ 170571 w 1814732"/>
              <a:gd name="connsiteY1" fmla="*/ 455712 h 997123"/>
              <a:gd name="connsiteX2" fmla="*/ 638517 w 1814732"/>
              <a:gd name="connsiteY2" fmla="*/ 45502 h 997123"/>
              <a:gd name="connsiteX3" fmla="*/ 1417808 w 1814732"/>
              <a:gd name="connsiteY3" fmla="*/ 166250 h 997123"/>
              <a:gd name="connsiteX4" fmla="*/ 1814732 w 1814732"/>
              <a:gd name="connsiteY4" fmla="*/ 997123 h 997123"/>
              <a:gd name="connsiteX0" fmla="*/ 0 w 1814732"/>
              <a:gd name="connsiteY0" fmla="*/ 983051 h 997119"/>
              <a:gd name="connsiteX1" fmla="*/ 170571 w 1814732"/>
              <a:gd name="connsiteY1" fmla="*/ 455708 h 997119"/>
              <a:gd name="connsiteX2" fmla="*/ 638517 w 1814732"/>
              <a:gd name="connsiteY2" fmla="*/ 45498 h 997119"/>
              <a:gd name="connsiteX3" fmla="*/ 1373358 w 1814732"/>
              <a:gd name="connsiteY3" fmla="*/ 134496 h 997119"/>
              <a:gd name="connsiteX4" fmla="*/ 1814732 w 1814732"/>
              <a:gd name="connsiteY4" fmla="*/ 997119 h 997119"/>
              <a:gd name="connsiteX0" fmla="*/ 0 w 1814732"/>
              <a:gd name="connsiteY0" fmla="*/ 987358 h 1001426"/>
              <a:gd name="connsiteX1" fmla="*/ 170571 w 1814732"/>
              <a:gd name="connsiteY1" fmla="*/ 460015 h 1001426"/>
              <a:gd name="connsiteX2" fmla="*/ 638517 w 1814732"/>
              <a:gd name="connsiteY2" fmla="*/ 49805 h 1001426"/>
              <a:gd name="connsiteX3" fmla="*/ 1373358 w 1814732"/>
              <a:gd name="connsiteY3" fmla="*/ 138803 h 1001426"/>
              <a:gd name="connsiteX4" fmla="*/ 1814732 w 1814732"/>
              <a:gd name="connsiteY4" fmla="*/ 1001426 h 1001426"/>
              <a:gd name="connsiteX0" fmla="*/ 0 w 1814732"/>
              <a:gd name="connsiteY0" fmla="*/ 1002946 h 1017014"/>
              <a:gd name="connsiteX1" fmla="*/ 170571 w 1814732"/>
              <a:gd name="connsiteY1" fmla="*/ 475603 h 1017014"/>
              <a:gd name="connsiteX2" fmla="*/ 638517 w 1814732"/>
              <a:gd name="connsiteY2" fmla="*/ 65393 h 1017014"/>
              <a:gd name="connsiteX3" fmla="*/ 1373358 w 1814732"/>
              <a:gd name="connsiteY3" fmla="*/ 154391 h 1017014"/>
              <a:gd name="connsiteX4" fmla="*/ 1814732 w 1814732"/>
              <a:gd name="connsiteY4" fmla="*/ 1017014 h 1017014"/>
              <a:gd name="connsiteX0" fmla="*/ 0 w 1814732"/>
              <a:gd name="connsiteY0" fmla="*/ 1000307 h 1014375"/>
              <a:gd name="connsiteX1" fmla="*/ 170571 w 1814732"/>
              <a:gd name="connsiteY1" fmla="*/ 472964 h 1014375"/>
              <a:gd name="connsiteX2" fmla="*/ 638517 w 1814732"/>
              <a:gd name="connsiteY2" fmla="*/ 62754 h 1014375"/>
              <a:gd name="connsiteX3" fmla="*/ 1373358 w 1814732"/>
              <a:gd name="connsiteY3" fmla="*/ 151752 h 1014375"/>
              <a:gd name="connsiteX4" fmla="*/ 1814732 w 1814732"/>
              <a:gd name="connsiteY4" fmla="*/ 1014375 h 1014375"/>
              <a:gd name="connsiteX0" fmla="*/ 0 w 1802032"/>
              <a:gd name="connsiteY0" fmla="*/ 988483 h 996201"/>
              <a:gd name="connsiteX1" fmla="*/ 170571 w 1802032"/>
              <a:gd name="connsiteY1" fmla="*/ 461140 h 996201"/>
              <a:gd name="connsiteX2" fmla="*/ 638517 w 1802032"/>
              <a:gd name="connsiteY2" fmla="*/ 50930 h 996201"/>
              <a:gd name="connsiteX3" fmla="*/ 1373358 w 1802032"/>
              <a:gd name="connsiteY3" fmla="*/ 139928 h 996201"/>
              <a:gd name="connsiteX4" fmla="*/ 1802032 w 1802032"/>
              <a:gd name="connsiteY4" fmla="*/ 996201 h 996201"/>
              <a:gd name="connsiteX0" fmla="*/ 0 w 1802032"/>
              <a:gd name="connsiteY0" fmla="*/ 997933 h 1005651"/>
              <a:gd name="connsiteX1" fmla="*/ 170571 w 1802032"/>
              <a:gd name="connsiteY1" fmla="*/ 470590 h 1005651"/>
              <a:gd name="connsiteX2" fmla="*/ 638517 w 1802032"/>
              <a:gd name="connsiteY2" fmla="*/ 60380 h 1005651"/>
              <a:gd name="connsiteX3" fmla="*/ 1373358 w 1802032"/>
              <a:gd name="connsiteY3" fmla="*/ 149378 h 1005651"/>
              <a:gd name="connsiteX4" fmla="*/ 1802032 w 1802032"/>
              <a:gd name="connsiteY4" fmla="*/ 1005651 h 1005651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95947 h 1003665"/>
              <a:gd name="connsiteX1" fmla="*/ 170571 w 1802032"/>
              <a:gd name="connsiteY1" fmla="*/ 468604 h 1003665"/>
              <a:gd name="connsiteX2" fmla="*/ 638517 w 1802032"/>
              <a:gd name="connsiteY2" fmla="*/ 58394 h 1003665"/>
              <a:gd name="connsiteX3" fmla="*/ 1373358 w 1802032"/>
              <a:gd name="connsiteY3" fmla="*/ 147392 h 1003665"/>
              <a:gd name="connsiteX4" fmla="*/ 1802032 w 1802032"/>
              <a:gd name="connsiteY4" fmla="*/ 1003665 h 1003665"/>
              <a:gd name="connsiteX0" fmla="*/ 0 w 1802032"/>
              <a:gd name="connsiteY0" fmla="*/ 982701 h 990419"/>
              <a:gd name="connsiteX1" fmla="*/ 183271 w 1802032"/>
              <a:gd name="connsiteY1" fmla="*/ 455358 h 990419"/>
              <a:gd name="connsiteX2" fmla="*/ 638517 w 1802032"/>
              <a:gd name="connsiteY2" fmla="*/ 45148 h 990419"/>
              <a:gd name="connsiteX3" fmla="*/ 1373358 w 1802032"/>
              <a:gd name="connsiteY3" fmla="*/ 134146 h 990419"/>
              <a:gd name="connsiteX4" fmla="*/ 1802032 w 1802032"/>
              <a:gd name="connsiteY4" fmla="*/ 990419 h 990419"/>
              <a:gd name="connsiteX0" fmla="*/ 0 w 1802032"/>
              <a:gd name="connsiteY0" fmla="*/ 990603 h 998321"/>
              <a:gd name="connsiteX1" fmla="*/ 183271 w 1802032"/>
              <a:gd name="connsiteY1" fmla="*/ 463260 h 998321"/>
              <a:gd name="connsiteX2" fmla="*/ 638517 w 1802032"/>
              <a:gd name="connsiteY2" fmla="*/ 53050 h 998321"/>
              <a:gd name="connsiteX3" fmla="*/ 1373358 w 1802032"/>
              <a:gd name="connsiteY3" fmla="*/ 142048 h 998321"/>
              <a:gd name="connsiteX4" fmla="*/ 1802032 w 1802032"/>
              <a:gd name="connsiteY4" fmla="*/ 998321 h 998321"/>
              <a:gd name="connsiteX0" fmla="*/ 0 w 1802032"/>
              <a:gd name="connsiteY0" fmla="*/ 950778 h 958496"/>
              <a:gd name="connsiteX1" fmla="*/ 183271 w 1802032"/>
              <a:gd name="connsiteY1" fmla="*/ 423435 h 958496"/>
              <a:gd name="connsiteX2" fmla="*/ 651217 w 1802032"/>
              <a:gd name="connsiteY2" fmla="*/ 64025 h 958496"/>
              <a:gd name="connsiteX3" fmla="*/ 1373358 w 1802032"/>
              <a:gd name="connsiteY3" fmla="*/ 102223 h 958496"/>
              <a:gd name="connsiteX4" fmla="*/ 1802032 w 1802032"/>
              <a:gd name="connsiteY4" fmla="*/ 958496 h 958496"/>
              <a:gd name="connsiteX0" fmla="*/ 0 w 1802032"/>
              <a:gd name="connsiteY0" fmla="*/ 904572 h 912290"/>
              <a:gd name="connsiteX1" fmla="*/ 183271 w 1802032"/>
              <a:gd name="connsiteY1" fmla="*/ 377229 h 912290"/>
              <a:gd name="connsiteX2" fmla="*/ 651217 w 1802032"/>
              <a:gd name="connsiteY2" fmla="*/ 17819 h 912290"/>
              <a:gd name="connsiteX3" fmla="*/ 1436858 w 1802032"/>
              <a:gd name="connsiteY3" fmla="*/ 144917 h 912290"/>
              <a:gd name="connsiteX4" fmla="*/ 1802032 w 1802032"/>
              <a:gd name="connsiteY4" fmla="*/ 912290 h 912290"/>
              <a:gd name="connsiteX0" fmla="*/ 0 w 1802032"/>
              <a:gd name="connsiteY0" fmla="*/ 907360 h 915078"/>
              <a:gd name="connsiteX1" fmla="*/ 208671 w 1802032"/>
              <a:gd name="connsiteY1" fmla="*/ 418117 h 915078"/>
              <a:gd name="connsiteX2" fmla="*/ 651217 w 1802032"/>
              <a:gd name="connsiteY2" fmla="*/ 20607 h 915078"/>
              <a:gd name="connsiteX3" fmla="*/ 1436858 w 1802032"/>
              <a:gd name="connsiteY3" fmla="*/ 147705 h 915078"/>
              <a:gd name="connsiteX4" fmla="*/ 1802032 w 1802032"/>
              <a:gd name="connsiteY4" fmla="*/ 915078 h 915078"/>
              <a:gd name="connsiteX0" fmla="*/ 0 w 1802032"/>
              <a:gd name="connsiteY0" fmla="*/ 869145 h 876863"/>
              <a:gd name="connsiteX1" fmla="*/ 208671 w 1802032"/>
              <a:gd name="connsiteY1" fmla="*/ 379902 h 876863"/>
              <a:gd name="connsiteX2" fmla="*/ 702017 w 1802032"/>
              <a:gd name="connsiteY2" fmla="*/ 33192 h 876863"/>
              <a:gd name="connsiteX3" fmla="*/ 1436858 w 1802032"/>
              <a:gd name="connsiteY3" fmla="*/ 109490 h 876863"/>
              <a:gd name="connsiteX4" fmla="*/ 1802032 w 1802032"/>
              <a:gd name="connsiteY4" fmla="*/ 876863 h 876863"/>
              <a:gd name="connsiteX0" fmla="*/ 0 w 1802032"/>
              <a:gd name="connsiteY0" fmla="*/ 863756 h 871474"/>
              <a:gd name="connsiteX1" fmla="*/ 208671 w 1802032"/>
              <a:gd name="connsiteY1" fmla="*/ 374513 h 871474"/>
              <a:gd name="connsiteX2" fmla="*/ 702017 w 1802032"/>
              <a:gd name="connsiteY2" fmla="*/ 27803 h 871474"/>
              <a:gd name="connsiteX3" fmla="*/ 1474958 w 1802032"/>
              <a:gd name="connsiteY3" fmla="*/ 116801 h 871474"/>
              <a:gd name="connsiteX4" fmla="*/ 1802032 w 1802032"/>
              <a:gd name="connsiteY4" fmla="*/ 871474 h 871474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31802 h 839520"/>
              <a:gd name="connsiteX1" fmla="*/ 208671 w 1802032"/>
              <a:gd name="connsiteY1" fmla="*/ 342559 h 839520"/>
              <a:gd name="connsiteX2" fmla="*/ 727417 w 1802032"/>
              <a:gd name="connsiteY2" fmla="*/ 46649 h 839520"/>
              <a:gd name="connsiteX3" fmla="*/ 1474958 w 1802032"/>
              <a:gd name="connsiteY3" fmla="*/ 84847 h 839520"/>
              <a:gd name="connsiteX4" fmla="*/ 1802032 w 1802032"/>
              <a:gd name="connsiteY4" fmla="*/ 839520 h 839520"/>
              <a:gd name="connsiteX0" fmla="*/ 0 w 1802032"/>
              <a:gd name="connsiteY0" fmla="*/ 808230 h 815948"/>
              <a:gd name="connsiteX1" fmla="*/ 208671 w 1802032"/>
              <a:gd name="connsiteY1" fmla="*/ 318987 h 815948"/>
              <a:gd name="connsiteX2" fmla="*/ 727417 w 1802032"/>
              <a:gd name="connsiteY2" fmla="*/ 23077 h 815948"/>
              <a:gd name="connsiteX3" fmla="*/ 1465433 w 1802032"/>
              <a:gd name="connsiteY3" fmla="*/ 108900 h 815948"/>
              <a:gd name="connsiteX4" fmla="*/ 1802032 w 1802032"/>
              <a:gd name="connsiteY4" fmla="*/ 815948 h 815948"/>
              <a:gd name="connsiteX0" fmla="*/ 0 w 1802032"/>
              <a:gd name="connsiteY0" fmla="*/ 803599 h 811317"/>
              <a:gd name="connsiteX1" fmla="*/ 208671 w 1802032"/>
              <a:gd name="connsiteY1" fmla="*/ 314356 h 811317"/>
              <a:gd name="connsiteX2" fmla="*/ 727417 w 1802032"/>
              <a:gd name="connsiteY2" fmla="*/ 18446 h 811317"/>
              <a:gd name="connsiteX3" fmla="*/ 1465433 w 1802032"/>
              <a:gd name="connsiteY3" fmla="*/ 104269 h 811317"/>
              <a:gd name="connsiteX4" fmla="*/ 1802032 w 1802032"/>
              <a:gd name="connsiteY4" fmla="*/ 811317 h 811317"/>
              <a:gd name="connsiteX0" fmla="*/ 0 w 1802032"/>
              <a:gd name="connsiteY0" fmla="*/ 807831 h 815549"/>
              <a:gd name="connsiteX1" fmla="*/ 208671 w 1802032"/>
              <a:gd name="connsiteY1" fmla="*/ 318588 h 815549"/>
              <a:gd name="connsiteX2" fmla="*/ 727417 w 1802032"/>
              <a:gd name="connsiteY2" fmla="*/ 22678 h 815549"/>
              <a:gd name="connsiteX3" fmla="*/ 1465433 w 1802032"/>
              <a:gd name="connsiteY3" fmla="*/ 108501 h 815549"/>
              <a:gd name="connsiteX4" fmla="*/ 1802032 w 180203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6792"/>
              <a:gd name="connsiteY0" fmla="*/ 800211 h 815549"/>
              <a:gd name="connsiteX1" fmla="*/ 193431 w 1786792"/>
              <a:gd name="connsiteY1" fmla="*/ 318588 h 815549"/>
              <a:gd name="connsiteX2" fmla="*/ 712177 w 1786792"/>
              <a:gd name="connsiteY2" fmla="*/ 22678 h 815549"/>
              <a:gd name="connsiteX3" fmla="*/ 1450193 w 1786792"/>
              <a:gd name="connsiteY3" fmla="*/ 108501 h 815549"/>
              <a:gd name="connsiteX4" fmla="*/ 1786792 w 1786792"/>
              <a:gd name="connsiteY4" fmla="*/ 815549 h 815549"/>
              <a:gd name="connsiteX0" fmla="*/ 0 w 1788246"/>
              <a:gd name="connsiteY0" fmla="*/ 800211 h 815549"/>
              <a:gd name="connsiteX1" fmla="*/ 193431 w 1788246"/>
              <a:gd name="connsiteY1" fmla="*/ 318588 h 815549"/>
              <a:gd name="connsiteX2" fmla="*/ 712177 w 1788246"/>
              <a:gd name="connsiteY2" fmla="*/ 22678 h 815549"/>
              <a:gd name="connsiteX3" fmla="*/ 1450193 w 1788246"/>
              <a:gd name="connsiteY3" fmla="*/ 108501 h 815549"/>
              <a:gd name="connsiteX4" fmla="*/ 1786792 w 1788246"/>
              <a:gd name="connsiteY4" fmla="*/ 815549 h 815549"/>
              <a:gd name="connsiteX0" fmla="*/ 0 w 1787805"/>
              <a:gd name="connsiteY0" fmla="*/ 816296 h 831634"/>
              <a:gd name="connsiteX1" fmla="*/ 193431 w 1787805"/>
              <a:gd name="connsiteY1" fmla="*/ 334673 h 831634"/>
              <a:gd name="connsiteX2" fmla="*/ 811237 w 1787805"/>
              <a:gd name="connsiteY2" fmla="*/ 23523 h 831634"/>
              <a:gd name="connsiteX3" fmla="*/ 1450193 w 1787805"/>
              <a:gd name="connsiteY3" fmla="*/ 124586 h 831634"/>
              <a:gd name="connsiteX4" fmla="*/ 1786792 w 1787805"/>
              <a:gd name="connsiteY4" fmla="*/ 831634 h 831634"/>
              <a:gd name="connsiteX0" fmla="*/ 0 w 1787805"/>
              <a:gd name="connsiteY0" fmla="*/ 809524 h 824862"/>
              <a:gd name="connsiteX1" fmla="*/ 193431 w 1787805"/>
              <a:gd name="connsiteY1" fmla="*/ 327901 h 824862"/>
              <a:gd name="connsiteX2" fmla="*/ 811237 w 1787805"/>
              <a:gd name="connsiteY2" fmla="*/ 16751 h 824862"/>
              <a:gd name="connsiteX3" fmla="*/ 1450193 w 1787805"/>
              <a:gd name="connsiteY3" fmla="*/ 117814 h 824862"/>
              <a:gd name="connsiteX4" fmla="*/ 1786792 w 1787805"/>
              <a:gd name="connsiteY4" fmla="*/ 824862 h 824862"/>
              <a:gd name="connsiteX0" fmla="*/ 0 w 1787844"/>
              <a:gd name="connsiteY0" fmla="*/ 803817 h 819155"/>
              <a:gd name="connsiteX1" fmla="*/ 193431 w 1787844"/>
              <a:gd name="connsiteY1" fmla="*/ 322194 h 819155"/>
              <a:gd name="connsiteX2" fmla="*/ 811237 w 1787844"/>
              <a:gd name="connsiteY2" fmla="*/ 11044 h 819155"/>
              <a:gd name="connsiteX3" fmla="*/ 1457813 w 1787844"/>
              <a:gd name="connsiteY3" fmla="*/ 142587 h 819155"/>
              <a:gd name="connsiteX4" fmla="*/ 1786792 w 1787844"/>
              <a:gd name="connsiteY4" fmla="*/ 819155 h 819155"/>
              <a:gd name="connsiteX0" fmla="*/ 0 w 1787978"/>
              <a:gd name="connsiteY0" fmla="*/ 802886 h 818224"/>
              <a:gd name="connsiteX1" fmla="*/ 19343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0361 h 815699"/>
              <a:gd name="connsiteX1" fmla="*/ 254391 w 1787978"/>
              <a:gd name="connsiteY1" fmla="*/ 280638 h 815699"/>
              <a:gd name="connsiteX2" fmla="*/ 811237 w 1787978"/>
              <a:gd name="connsiteY2" fmla="*/ 7588 h 815699"/>
              <a:gd name="connsiteX3" fmla="*/ 1457813 w 1787978"/>
              <a:gd name="connsiteY3" fmla="*/ 139131 h 815699"/>
              <a:gd name="connsiteX4" fmla="*/ 1786792 w 1787978"/>
              <a:gd name="connsiteY4" fmla="*/ 815699 h 815699"/>
              <a:gd name="connsiteX0" fmla="*/ 0 w 1787978"/>
              <a:gd name="connsiteY0" fmla="*/ 802886 h 818224"/>
              <a:gd name="connsiteX1" fmla="*/ 208671 w 1787978"/>
              <a:gd name="connsiteY1" fmla="*/ 321263 h 818224"/>
              <a:gd name="connsiteX2" fmla="*/ 811237 w 1787978"/>
              <a:gd name="connsiteY2" fmla="*/ 10113 h 818224"/>
              <a:gd name="connsiteX3" fmla="*/ 1457813 w 1787978"/>
              <a:gd name="connsiteY3" fmla="*/ 141656 h 818224"/>
              <a:gd name="connsiteX4" fmla="*/ 1786792 w 1787978"/>
              <a:gd name="connsiteY4" fmla="*/ 818224 h 818224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1868 h 817206"/>
              <a:gd name="connsiteX1" fmla="*/ 208671 w 1787978"/>
              <a:gd name="connsiteY1" fmla="*/ 305005 h 817206"/>
              <a:gd name="connsiteX2" fmla="*/ 811237 w 1787978"/>
              <a:gd name="connsiteY2" fmla="*/ 9095 h 817206"/>
              <a:gd name="connsiteX3" fmla="*/ 1457813 w 1787978"/>
              <a:gd name="connsiteY3" fmla="*/ 140638 h 817206"/>
              <a:gd name="connsiteX4" fmla="*/ 1786792 w 1787978"/>
              <a:gd name="connsiteY4" fmla="*/ 817206 h 817206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0 w 1787978"/>
              <a:gd name="connsiteY0" fmla="*/ 808096 h 823434"/>
              <a:gd name="connsiteX1" fmla="*/ 208671 w 1787978"/>
              <a:gd name="connsiteY1" fmla="*/ 311233 h 823434"/>
              <a:gd name="connsiteX2" fmla="*/ 811237 w 1787978"/>
              <a:gd name="connsiteY2" fmla="*/ 15323 h 823434"/>
              <a:gd name="connsiteX3" fmla="*/ 1457813 w 1787978"/>
              <a:gd name="connsiteY3" fmla="*/ 146866 h 823434"/>
              <a:gd name="connsiteX4" fmla="*/ 1786792 w 1787978"/>
              <a:gd name="connsiteY4" fmla="*/ 823434 h 823434"/>
              <a:gd name="connsiteX0" fmla="*/ 895 w 1788873"/>
              <a:gd name="connsiteY0" fmla="*/ 808096 h 823434"/>
              <a:gd name="connsiteX1" fmla="*/ 209566 w 1788873"/>
              <a:gd name="connsiteY1" fmla="*/ 311233 h 823434"/>
              <a:gd name="connsiteX2" fmla="*/ 812132 w 1788873"/>
              <a:gd name="connsiteY2" fmla="*/ 15323 h 823434"/>
              <a:gd name="connsiteX3" fmla="*/ 1458708 w 1788873"/>
              <a:gd name="connsiteY3" fmla="*/ 146866 h 823434"/>
              <a:gd name="connsiteX4" fmla="*/ 1787687 w 1788873"/>
              <a:gd name="connsiteY4" fmla="*/ 823434 h 823434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798885 h 814223"/>
              <a:gd name="connsiteX1" fmla="*/ 209566 w 1788873"/>
              <a:gd name="connsiteY1" fmla="*/ 302022 h 814223"/>
              <a:gd name="connsiteX2" fmla="*/ 812132 w 1788873"/>
              <a:gd name="connsiteY2" fmla="*/ 6112 h 814223"/>
              <a:gd name="connsiteX3" fmla="*/ 1458708 w 1788873"/>
              <a:gd name="connsiteY3" fmla="*/ 137655 h 814223"/>
              <a:gd name="connsiteX4" fmla="*/ 1787687 w 1788873"/>
              <a:gd name="connsiteY4" fmla="*/ 814223 h 814223"/>
              <a:gd name="connsiteX0" fmla="*/ 895 w 1788873"/>
              <a:gd name="connsiteY0" fmla="*/ 801867 h 817205"/>
              <a:gd name="connsiteX1" fmla="*/ 209566 w 1788873"/>
              <a:gd name="connsiteY1" fmla="*/ 305004 h 817205"/>
              <a:gd name="connsiteX2" fmla="*/ 812132 w 1788873"/>
              <a:gd name="connsiteY2" fmla="*/ 9094 h 817205"/>
              <a:gd name="connsiteX3" fmla="*/ 1458708 w 1788873"/>
              <a:gd name="connsiteY3" fmla="*/ 140637 h 817205"/>
              <a:gd name="connsiteX4" fmla="*/ 1787687 w 1788873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  <a:gd name="connsiteX0" fmla="*/ 0 w 1787978"/>
              <a:gd name="connsiteY0" fmla="*/ 801867 h 817205"/>
              <a:gd name="connsiteX1" fmla="*/ 208671 w 1787978"/>
              <a:gd name="connsiteY1" fmla="*/ 305004 h 817205"/>
              <a:gd name="connsiteX2" fmla="*/ 811237 w 1787978"/>
              <a:gd name="connsiteY2" fmla="*/ 9094 h 817205"/>
              <a:gd name="connsiteX3" fmla="*/ 1457813 w 1787978"/>
              <a:gd name="connsiteY3" fmla="*/ 140637 h 817205"/>
              <a:gd name="connsiteX4" fmla="*/ 1786792 w 1787978"/>
              <a:gd name="connsiteY4" fmla="*/ 817205 h 81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978" h="817205">
                <a:moveTo>
                  <a:pt x="0" y="801867"/>
                </a:moveTo>
                <a:cubicBezTo>
                  <a:pt x="43717" y="539807"/>
                  <a:pt x="81085" y="452373"/>
                  <a:pt x="208671" y="305004"/>
                </a:cubicBezTo>
                <a:cubicBezTo>
                  <a:pt x="336257" y="157635"/>
                  <a:pt x="557327" y="36488"/>
                  <a:pt x="811237" y="9094"/>
                </a:cubicBezTo>
                <a:cubicBezTo>
                  <a:pt x="1065147" y="-18300"/>
                  <a:pt x="1272361" y="13572"/>
                  <a:pt x="1457813" y="140637"/>
                </a:cubicBezTo>
                <a:cubicBezTo>
                  <a:pt x="1643265" y="267702"/>
                  <a:pt x="1803399" y="503612"/>
                  <a:pt x="1786792" y="81720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/>
          <p:cNvSpPr txBox="1"/>
          <p:nvPr/>
        </p:nvSpPr>
        <p:spPr>
          <a:xfrm>
            <a:off x="1849502" y="583116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(13)</a:t>
            </a:r>
            <a:endParaRPr lang="zh-CN" altLang="en-US" dirty="0"/>
          </a:p>
        </p:txBody>
      </p:sp>
      <p:sp>
        <p:nvSpPr>
          <p:cNvPr id="200" name="文本框 199"/>
          <p:cNvSpPr txBox="1"/>
          <p:nvPr/>
        </p:nvSpPr>
        <p:spPr>
          <a:xfrm>
            <a:off x="3641015" y="515597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(14)</a:t>
            </a:r>
            <a:endParaRPr lang="zh-CN" altLang="en-US" dirty="0"/>
          </a:p>
        </p:txBody>
      </p:sp>
      <p:sp>
        <p:nvSpPr>
          <p:cNvPr id="201" name="文本框 200"/>
          <p:cNvSpPr txBox="1"/>
          <p:nvPr/>
        </p:nvSpPr>
        <p:spPr>
          <a:xfrm>
            <a:off x="4621297" y="359655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(15)</a:t>
            </a:r>
            <a:endParaRPr lang="zh-CN" altLang="en-US" dirty="0"/>
          </a:p>
        </p:txBody>
      </p:sp>
      <p:sp>
        <p:nvSpPr>
          <p:cNvPr id="202" name="文本框 201"/>
          <p:cNvSpPr txBox="1"/>
          <p:nvPr/>
        </p:nvSpPr>
        <p:spPr>
          <a:xfrm>
            <a:off x="3343662" y="2042014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(16)</a:t>
            </a:r>
            <a:endParaRPr lang="zh-CN" altLang="en-US" dirty="0"/>
          </a:p>
        </p:txBody>
      </p:sp>
      <p:sp>
        <p:nvSpPr>
          <p:cNvPr id="203" name="文本框 202"/>
          <p:cNvSpPr txBox="1"/>
          <p:nvPr/>
        </p:nvSpPr>
        <p:spPr>
          <a:xfrm>
            <a:off x="1626198" y="277191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(17)</a:t>
            </a:r>
            <a:endParaRPr lang="zh-CN" altLang="en-US" dirty="0"/>
          </a:p>
        </p:txBody>
      </p:sp>
      <p:sp>
        <p:nvSpPr>
          <p:cNvPr id="204" name="文本框 203"/>
          <p:cNvSpPr txBox="1"/>
          <p:nvPr/>
        </p:nvSpPr>
        <p:spPr>
          <a:xfrm>
            <a:off x="679808" y="4285023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(18)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447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1011</Words>
  <Application>Microsoft Office PowerPoint</Application>
  <PresentationFormat>宽屏</PresentationFormat>
  <Paragraphs>629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 yang</dc:creator>
  <cp:lastModifiedBy>yang tong</cp:lastModifiedBy>
  <cp:revision>306</cp:revision>
  <dcterms:created xsi:type="dcterms:W3CDTF">2019-11-29T15:42:57Z</dcterms:created>
  <dcterms:modified xsi:type="dcterms:W3CDTF">2020-05-14T12:26:24Z</dcterms:modified>
</cp:coreProperties>
</file>