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59" autoAdjust="0"/>
  </p:normalViewPr>
  <p:slideViewPr>
    <p:cSldViewPr snapToGrid="0">
      <p:cViewPr>
        <p:scale>
          <a:sx n="200" d="100"/>
          <a:sy n="200" d="100"/>
        </p:scale>
        <p:origin x="144" y="-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9E472-6B83-4AD2-91DB-B133A313E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93BE4B-BD2A-4E3F-9942-10FDFC919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317E7-0D38-4891-BF1C-6347F2D9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DC3-946C-42E8-A776-880AD7483FC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D6640-C183-4B9A-8A15-E5CE6CCB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2C4BC-D36F-434E-B7BE-0489C56D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1276-0609-462E-BA90-10695CB82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7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888B1-CBB8-42FE-88B7-1DE7D5A7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1D6A4-93E7-40B5-B106-E311B7639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FC7B1-2085-480F-98B0-B2C37CEE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DC3-946C-42E8-A776-880AD7483FC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1C0E4-F802-4AAB-9A6C-E72596B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8F65E-5574-44F4-93F6-6E99A574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1276-0609-462E-BA90-10695CB82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9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F2A36E-A434-4183-BBB2-8ADBEE7A3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DC427F-BE96-41D8-899E-5A26BA1CB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BDDCA-B851-4B21-94D9-457D9893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DC3-946C-42E8-A776-880AD7483FC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66547-5301-435E-B79D-FA633443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89DB1-AD9D-49D4-82A1-6AD27CF0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1276-0609-462E-BA90-10695CB82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64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6C897-E23A-40A3-855C-A4B6BEE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B07CF-E792-4C99-9DAD-03839967A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E3F16-0E41-4AF0-B915-4FBE8024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DC3-946C-42E8-A776-880AD7483FC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43679-B141-46E9-970A-A1634275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77E41-086E-48C6-BC8B-D52902DC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1276-0609-462E-BA90-10695CB82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35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73675-EBEF-4472-8167-0740A2C9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DDEDE-F18F-423E-840D-8345D73B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0A753-4AFC-4D1B-B200-DB5ADC72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DC3-946C-42E8-A776-880AD7483FC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44791-046C-4A34-A7B5-3019DBC1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C31E8-3B34-4938-89A7-2D15E73B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1276-0609-462E-BA90-10695CB82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2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A4E01-73ED-4191-A3E4-810B034D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D37A1-2CB6-4563-8FEB-CE1827C7E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485514-26FA-44E8-BB3E-EEA1CFF60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11AA0E-A5A2-48E1-99B0-2D78FF88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DC3-946C-42E8-A776-880AD7483FC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44A75A-0475-4AD4-9357-5E4CAD24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C7EF5-6961-4993-88D2-837D1E83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1276-0609-462E-BA90-10695CB82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5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F37AF-1E28-47B2-98D3-EBA569A5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8C5BA1-9BE6-46FC-87AF-378B60881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B52475-FB68-4F86-A557-905BFBCD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15D936-0E10-4E48-9CEF-EB8CAF6CE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56120E-ADDF-480B-91FD-70AFA2471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312218-0614-42DE-8ED0-933721F1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DC3-946C-42E8-A776-880AD7483FC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951F68-81EA-43AB-B7B4-63540AA3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C556A7-8FC6-44DE-93D5-131C79B2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1276-0609-462E-BA90-10695CB82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25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8C84F-C2B7-4412-A6D5-1ABEE5D7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24A5D7-B2CC-4A4F-A171-6E8FF2E8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DC3-946C-42E8-A776-880AD7483FC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A54F1F-2246-450D-90F0-5AE0A8C4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C9D253-4FC8-4CD2-BA95-48892346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1276-0609-462E-BA90-10695CB82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09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827601-06A0-4FFB-AFEF-EE09DDDA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DC3-946C-42E8-A776-880AD7483FC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35EFAF-390F-4BD8-85CA-BCB07EF0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A27829-87B7-4C7A-B8BE-B76AA626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1276-0609-462E-BA90-10695CB82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6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62BFB-6AF1-4C52-BD53-420237B5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5783C-BD89-4291-AB84-66D106BB1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A9E03A-636F-467C-A581-48A122324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7685A2-A42A-43B8-B0D3-01856E90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DC3-946C-42E8-A776-880AD7483FC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D5064-D7D4-4299-812B-01E9DA06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D1462-4517-4EB4-BDC6-E885321D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1276-0609-462E-BA90-10695CB82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58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EC42D-F82F-45EC-8AFF-9E2BF819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C9EE7C-8002-4872-B906-0CB8C2EC5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1B1C0C-94EF-47EE-8616-6B778F051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B1D83F-5366-4722-B2E9-BA1CD5CF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DC3-946C-42E8-A776-880AD7483FC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600D1-93C7-4778-A947-1978CB8D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CADCCE-715D-42EB-8AC7-144C3251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1276-0609-462E-BA90-10695CB82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2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A9925C-7F65-45B6-8710-E79BD9F4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75CF5-D2B4-4E1B-9BBC-4ED1D08BB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D94A5-5B5F-4498-8498-97F5B9C01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3DC3-946C-42E8-A776-880AD7483FC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648B1-7D51-4FB4-A098-63850FF1B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BDCC8-EC15-4BCB-B903-3CDC0B228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51276-0609-462E-BA90-10695CB82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7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43.png"/><Relationship Id="rId2" Type="http://schemas.openxmlformats.org/officeDocument/2006/relationships/image" Target="../media/image4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41.png"/><Relationship Id="rId10" Type="http://schemas.openxmlformats.org/officeDocument/2006/relationships/image" Target="../media/image56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0CECC22F-7571-4762-8693-7CFC7ADFCB57}"/>
              </a:ext>
            </a:extLst>
          </p:cNvPr>
          <p:cNvSpPr/>
          <p:nvPr/>
        </p:nvSpPr>
        <p:spPr>
          <a:xfrm>
            <a:off x="865778" y="3193915"/>
            <a:ext cx="1276349" cy="876300"/>
          </a:xfrm>
          <a:custGeom>
            <a:avLst/>
            <a:gdLst>
              <a:gd name="connsiteX0" fmla="*/ 1585912 w 1585912"/>
              <a:gd name="connsiteY0" fmla="*/ 0 h 1114425"/>
              <a:gd name="connsiteX1" fmla="*/ 1019175 w 1585912"/>
              <a:gd name="connsiteY1" fmla="*/ 866775 h 1114425"/>
              <a:gd name="connsiteX2" fmla="*/ 0 w 1585912"/>
              <a:gd name="connsiteY2" fmla="*/ 1114425 h 1114425"/>
              <a:gd name="connsiteX0" fmla="*/ 1538287 w 1538287"/>
              <a:gd name="connsiteY0" fmla="*/ 0 h 785812"/>
              <a:gd name="connsiteX1" fmla="*/ 1019175 w 1538287"/>
              <a:gd name="connsiteY1" fmla="*/ 538162 h 785812"/>
              <a:gd name="connsiteX2" fmla="*/ 0 w 1538287"/>
              <a:gd name="connsiteY2" fmla="*/ 785812 h 785812"/>
              <a:gd name="connsiteX0" fmla="*/ 1538287 w 1538287"/>
              <a:gd name="connsiteY0" fmla="*/ 0 h 785812"/>
              <a:gd name="connsiteX1" fmla="*/ 1019175 w 1538287"/>
              <a:gd name="connsiteY1" fmla="*/ 538162 h 785812"/>
              <a:gd name="connsiteX2" fmla="*/ 0 w 1538287"/>
              <a:gd name="connsiteY2" fmla="*/ 785812 h 785812"/>
              <a:gd name="connsiteX0" fmla="*/ 1276349 w 1276349"/>
              <a:gd name="connsiteY0" fmla="*/ 0 h 876300"/>
              <a:gd name="connsiteX1" fmla="*/ 757237 w 1276349"/>
              <a:gd name="connsiteY1" fmla="*/ 538162 h 876300"/>
              <a:gd name="connsiteX2" fmla="*/ 0 w 1276349"/>
              <a:gd name="connsiteY2" fmla="*/ 876300 h 876300"/>
              <a:gd name="connsiteX0" fmla="*/ 1276349 w 1276349"/>
              <a:gd name="connsiteY0" fmla="*/ 0 h 876300"/>
              <a:gd name="connsiteX1" fmla="*/ 781049 w 1276349"/>
              <a:gd name="connsiteY1" fmla="*/ 576262 h 876300"/>
              <a:gd name="connsiteX2" fmla="*/ 0 w 1276349"/>
              <a:gd name="connsiteY2" fmla="*/ 876300 h 876300"/>
              <a:gd name="connsiteX0" fmla="*/ 1276349 w 1276349"/>
              <a:gd name="connsiteY0" fmla="*/ 0 h 876300"/>
              <a:gd name="connsiteX1" fmla="*/ 781049 w 1276349"/>
              <a:gd name="connsiteY1" fmla="*/ 576262 h 876300"/>
              <a:gd name="connsiteX2" fmla="*/ 0 w 1276349"/>
              <a:gd name="connsiteY2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6349" h="876300">
                <a:moveTo>
                  <a:pt x="1276349" y="0"/>
                </a:moveTo>
                <a:cubicBezTo>
                  <a:pt x="1110853" y="307182"/>
                  <a:pt x="912812" y="477837"/>
                  <a:pt x="781049" y="576262"/>
                </a:cubicBezTo>
                <a:cubicBezTo>
                  <a:pt x="649286" y="674687"/>
                  <a:pt x="377428" y="845343"/>
                  <a:pt x="0" y="87630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4C9E1347-D8F2-425A-96D4-1D4716A9384D}"/>
              </a:ext>
            </a:extLst>
          </p:cNvPr>
          <p:cNvSpPr/>
          <p:nvPr/>
        </p:nvSpPr>
        <p:spPr>
          <a:xfrm>
            <a:off x="880064" y="4070213"/>
            <a:ext cx="1447801" cy="585788"/>
          </a:xfrm>
          <a:custGeom>
            <a:avLst/>
            <a:gdLst>
              <a:gd name="connsiteX0" fmla="*/ 0 w 2038350"/>
              <a:gd name="connsiteY0" fmla="*/ 0 h 952500"/>
              <a:gd name="connsiteX1" fmla="*/ 1228725 w 2038350"/>
              <a:gd name="connsiteY1" fmla="*/ 414338 h 952500"/>
              <a:gd name="connsiteX2" fmla="*/ 2038350 w 2038350"/>
              <a:gd name="connsiteY2" fmla="*/ 952500 h 952500"/>
              <a:gd name="connsiteX0" fmla="*/ 0 w 1804988"/>
              <a:gd name="connsiteY0" fmla="*/ 0 h 881062"/>
              <a:gd name="connsiteX1" fmla="*/ 995363 w 1804988"/>
              <a:gd name="connsiteY1" fmla="*/ 342900 h 881062"/>
              <a:gd name="connsiteX2" fmla="*/ 1804988 w 1804988"/>
              <a:gd name="connsiteY2" fmla="*/ 881062 h 881062"/>
              <a:gd name="connsiteX0" fmla="*/ 0 w 1457326"/>
              <a:gd name="connsiteY0" fmla="*/ 0 h 585787"/>
              <a:gd name="connsiteX1" fmla="*/ 995363 w 1457326"/>
              <a:gd name="connsiteY1" fmla="*/ 342900 h 585787"/>
              <a:gd name="connsiteX2" fmla="*/ 1457326 w 1457326"/>
              <a:gd name="connsiteY2" fmla="*/ 585787 h 585787"/>
              <a:gd name="connsiteX0" fmla="*/ 0 w 1457326"/>
              <a:gd name="connsiteY0" fmla="*/ 0 h 585787"/>
              <a:gd name="connsiteX1" fmla="*/ 809625 w 1457326"/>
              <a:gd name="connsiteY1" fmla="*/ 233362 h 585787"/>
              <a:gd name="connsiteX2" fmla="*/ 1457326 w 1457326"/>
              <a:gd name="connsiteY2" fmla="*/ 585787 h 585787"/>
              <a:gd name="connsiteX0" fmla="*/ 0 w 1457326"/>
              <a:gd name="connsiteY0" fmla="*/ 0 h 585787"/>
              <a:gd name="connsiteX1" fmla="*/ 809625 w 1457326"/>
              <a:gd name="connsiteY1" fmla="*/ 233362 h 585787"/>
              <a:gd name="connsiteX2" fmla="*/ 1457326 w 1457326"/>
              <a:gd name="connsiteY2" fmla="*/ 585787 h 585787"/>
              <a:gd name="connsiteX0" fmla="*/ 0 w 1457326"/>
              <a:gd name="connsiteY0" fmla="*/ 0 h 585787"/>
              <a:gd name="connsiteX1" fmla="*/ 809625 w 1457326"/>
              <a:gd name="connsiteY1" fmla="*/ 233362 h 585787"/>
              <a:gd name="connsiteX2" fmla="*/ 1457326 w 1457326"/>
              <a:gd name="connsiteY2" fmla="*/ 585787 h 585787"/>
              <a:gd name="connsiteX0" fmla="*/ 0 w 1438276"/>
              <a:gd name="connsiteY0" fmla="*/ 0 h 571500"/>
              <a:gd name="connsiteX1" fmla="*/ 790575 w 1438276"/>
              <a:gd name="connsiteY1" fmla="*/ 219075 h 571500"/>
              <a:gd name="connsiteX2" fmla="*/ 1438276 w 1438276"/>
              <a:gd name="connsiteY2" fmla="*/ 571500 h 571500"/>
              <a:gd name="connsiteX0" fmla="*/ 0 w 1438276"/>
              <a:gd name="connsiteY0" fmla="*/ 0 h 571500"/>
              <a:gd name="connsiteX1" fmla="*/ 790575 w 1438276"/>
              <a:gd name="connsiteY1" fmla="*/ 219075 h 571500"/>
              <a:gd name="connsiteX2" fmla="*/ 1438276 w 1438276"/>
              <a:gd name="connsiteY2" fmla="*/ 571500 h 571500"/>
              <a:gd name="connsiteX0" fmla="*/ 0 w 1438276"/>
              <a:gd name="connsiteY0" fmla="*/ 0 h 571500"/>
              <a:gd name="connsiteX1" fmla="*/ 792956 w 1438276"/>
              <a:gd name="connsiteY1" fmla="*/ 197644 h 571500"/>
              <a:gd name="connsiteX2" fmla="*/ 1438276 w 1438276"/>
              <a:gd name="connsiteY2" fmla="*/ 571500 h 571500"/>
              <a:gd name="connsiteX0" fmla="*/ 0 w 1447801"/>
              <a:gd name="connsiteY0" fmla="*/ 0 h 585788"/>
              <a:gd name="connsiteX1" fmla="*/ 802481 w 1447801"/>
              <a:gd name="connsiteY1" fmla="*/ 211932 h 585788"/>
              <a:gd name="connsiteX2" fmla="*/ 1447801 w 1447801"/>
              <a:gd name="connsiteY2" fmla="*/ 585788 h 585788"/>
              <a:gd name="connsiteX0" fmla="*/ 0 w 1447801"/>
              <a:gd name="connsiteY0" fmla="*/ 0 h 585788"/>
              <a:gd name="connsiteX1" fmla="*/ 845343 w 1447801"/>
              <a:gd name="connsiteY1" fmla="*/ 178595 h 585788"/>
              <a:gd name="connsiteX2" fmla="*/ 1447801 w 1447801"/>
              <a:gd name="connsiteY2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1" h="585788">
                <a:moveTo>
                  <a:pt x="0" y="0"/>
                </a:moveTo>
                <a:cubicBezTo>
                  <a:pt x="506413" y="37306"/>
                  <a:pt x="604043" y="80964"/>
                  <a:pt x="845343" y="178595"/>
                </a:cubicBezTo>
                <a:cubicBezTo>
                  <a:pt x="1086643" y="276226"/>
                  <a:pt x="1212851" y="396082"/>
                  <a:pt x="1447801" y="585788"/>
                </a:cubicBezTo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F5D7557C-DEDB-495F-909A-8E0663F67E37}"/>
              </a:ext>
            </a:extLst>
          </p:cNvPr>
          <p:cNvSpPr/>
          <p:nvPr/>
        </p:nvSpPr>
        <p:spPr>
          <a:xfrm>
            <a:off x="2095095" y="3165339"/>
            <a:ext cx="213720" cy="1471613"/>
          </a:xfrm>
          <a:custGeom>
            <a:avLst/>
            <a:gdLst>
              <a:gd name="connsiteX0" fmla="*/ 42647 w 523660"/>
              <a:gd name="connsiteY0" fmla="*/ 0 h 2085975"/>
              <a:gd name="connsiteX1" fmla="*/ 47410 w 523660"/>
              <a:gd name="connsiteY1" fmla="*/ 1062037 h 2085975"/>
              <a:gd name="connsiteX2" fmla="*/ 523660 w 523660"/>
              <a:gd name="connsiteY2" fmla="*/ 2085975 h 2085975"/>
              <a:gd name="connsiteX0" fmla="*/ 29612 w 539200"/>
              <a:gd name="connsiteY0" fmla="*/ 0 h 1781175"/>
              <a:gd name="connsiteX1" fmla="*/ 62950 w 539200"/>
              <a:gd name="connsiteY1" fmla="*/ 757237 h 1781175"/>
              <a:gd name="connsiteX2" fmla="*/ 539200 w 539200"/>
              <a:gd name="connsiteY2" fmla="*/ 1781175 h 1781175"/>
              <a:gd name="connsiteX0" fmla="*/ 14482 w 171645"/>
              <a:gd name="connsiteY0" fmla="*/ 0 h 1471613"/>
              <a:gd name="connsiteX1" fmla="*/ 47820 w 171645"/>
              <a:gd name="connsiteY1" fmla="*/ 757237 h 1471613"/>
              <a:gd name="connsiteX2" fmla="*/ 171645 w 171645"/>
              <a:gd name="connsiteY2" fmla="*/ 1471613 h 1471613"/>
              <a:gd name="connsiteX0" fmla="*/ 14482 w 171645"/>
              <a:gd name="connsiteY0" fmla="*/ 0 h 1471613"/>
              <a:gd name="connsiteX1" fmla="*/ 47820 w 171645"/>
              <a:gd name="connsiteY1" fmla="*/ 757237 h 1471613"/>
              <a:gd name="connsiteX2" fmla="*/ 171645 w 171645"/>
              <a:gd name="connsiteY2" fmla="*/ 1471613 h 1471613"/>
              <a:gd name="connsiteX0" fmla="*/ 56557 w 213720"/>
              <a:gd name="connsiteY0" fmla="*/ 0 h 1471613"/>
              <a:gd name="connsiteX1" fmla="*/ 8932 w 213720"/>
              <a:gd name="connsiteY1" fmla="*/ 776287 h 1471613"/>
              <a:gd name="connsiteX2" fmla="*/ 213720 w 213720"/>
              <a:gd name="connsiteY2" fmla="*/ 1471613 h 147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720" h="1471613">
                <a:moveTo>
                  <a:pt x="56557" y="0"/>
                </a:moveTo>
                <a:cubicBezTo>
                  <a:pt x="18854" y="357187"/>
                  <a:pt x="-17262" y="531018"/>
                  <a:pt x="8932" y="776287"/>
                </a:cubicBezTo>
                <a:cubicBezTo>
                  <a:pt x="35126" y="1021556"/>
                  <a:pt x="101404" y="1271588"/>
                  <a:pt x="213720" y="1471613"/>
                </a:cubicBezTo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2FC5ADC-BEB0-4810-B529-B3EB0E349FFA}"/>
              </a:ext>
            </a:extLst>
          </p:cNvPr>
          <p:cNvSpPr/>
          <p:nvPr/>
        </p:nvSpPr>
        <p:spPr>
          <a:xfrm>
            <a:off x="1775416" y="2689090"/>
            <a:ext cx="381000" cy="490537"/>
          </a:xfrm>
          <a:custGeom>
            <a:avLst/>
            <a:gdLst>
              <a:gd name="connsiteX0" fmla="*/ 0 w 280988"/>
              <a:gd name="connsiteY0" fmla="*/ 0 h 814387"/>
              <a:gd name="connsiteX1" fmla="*/ 223838 w 280988"/>
              <a:gd name="connsiteY1" fmla="*/ 385762 h 814387"/>
              <a:gd name="connsiteX2" fmla="*/ 280988 w 280988"/>
              <a:gd name="connsiteY2" fmla="*/ 814387 h 814387"/>
              <a:gd name="connsiteX0" fmla="*/ 0 w 381000"/>
              <a:gd name="connsiteY0" fmla="*/ 0 h 461962"/>
              <a:gd name="connsiteX1" fmla="*/ 323850 w 381000"/>
              <a:gd name="connsiteY1" fmla="*/ 33337 h 461962"/>
              <a:gd name="connsiteX2" fmla="*/ 381000 w 381000"/>
              <a:gd name="connsiteY2" fmla="*/ 461962 h 461962"/>
              <a:gd name="connsiteX0" fmla="*/ 0 w 381000"/>
              <a:gd name="connsiteY0" fmla="*/ 0 h 461962"/>
              <a:gd name="connsiteX1" fmla="*/ 295275 w 381000"/>
              <a:gd name="connsiteY1" fmla="*/ 185737 h 461962"/>
              <a:gd name="connsiteX2" fmla="*/ 381000 w 381000"/>
              <a:gd name="connsiteY2" fmla="*/ 461962 h 461962"/>
              <a:gd name="connsiteX0" fmla="*/ 0 w 381000"/>
              <a:gd name="connsiteY0" fmla="*/ 0 h 461962"/>
              <a:gd name="connsiteX1" fmla="*/ 295275 w 381000"/>
              <a:gd name="connsiteY1" fmla="*/ 185737 h 461962"/>
              <a:gd name="connsiteX2" fmla="*/ 381000 w 381000"/>
              <a:gd name="connsiteY2" fmla="*/ 461962 h 461962"/>
              <a:gd name="connsiteX0" fmla="*/ 0 w 381000"/>
              <a:gd name="connsiteY0" fmla="*/ 0 h 490537"/>
              <a:gd name="connsiteX1" fmla="*/ 295275 w 381000"/>
              <a:gd name="connsiteY1" fmla="*/ 185737 h 490537"/>
              <a:gd name="connsiteX2" fmla="*/ 381000 w 381000"/>
              <a:gd name="connsiteY2" fmla="*/ 490537 h 4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490537">
                <a:moveTo>
                  <a:pt x="0" y="0"/>
                </a:moveTo>
                <a:cubicBezTo>
                  <a:pt x="140891" y="53577"/>
                  <a:pt x="231775" y="103981"/>
                  <a:pt x="295275" y="185737"/>
                </a:cubicBezTo>
                <a:cubicBezTo>
                  <a:pt x="358775" y="267493"/>
                  <a:pt x="375840" y="344090"/>
                  <a:pt x="381000" y="490537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B55A04E5-3470-489B-B285-C0718D144859}"/>
              </a:ext>
            </a:extLst>
          </p:cNvPr>
          <p:cNvSpPr/>
          <p:nvPr/>
        </p:nvSpPr>
        <p:spPr>
          <a:xfrm>
            <a:off x="518115" y="3474900"/>
            <a:ext cx="338138" cy="600594"/>
          </a:xfrm>
          <a:custGeom>
            <a:avLst/>
            <a:gdLst>
              <a:gd name="connsiteX0" fmla="*/ 18548 w 590048"/>
              <a:gd name="connsiteY0" fmla="*/ 13450 h 573835"/>
              <a:gd name="connsiteX1" fmla="*/ 28073 w 590048"/>
              <a:gd name="connsiteY1" fmla="*/ 65838 h 573835"/>
              <a:gd name="connsiteX2" fmla="*/ 285248 w 590048"/>
              <a:gd name="connsiteY2" fmla="*/ 527800 h 573835"/>
              <a:gd name="connsiteX3" fmla="*/ 590048 w 590048"/>
              <a:gd name="connsiteY3" fmla="*/ 532563 h 573835"/>
              <a:gd name="connsiteX0" fmla="*/ 0 w 571500"/>
              <a:gd name="connsiteY0" fmla="*/ 0 h 560385"/>
              <a:gd name="connsiteX1" fmla="*/ 266700 w 571500"/>
              <a:gd name="connsiteY1" fmla="*/ 514350 h 560385"/>
              <a:gd name="connsiteX2" fmla="*/ 571500 w 571500"/>
              <a:gd name="connsiteY2" fmla="*/ 519113 h 560385"/>
              <a:gd name="connsiteX0" fmla="*/ 0 w 338138"/>
              <a:gd name="connsiteY0" fmla="*/ 0 h 645642"/>
              <a:gd name="connsiteX1" fmla="*/ 33338 w 338138"/>
              <a:gd name="connsiteY1" fmla="*/ 590550 h 645642"/>
              <a:gd name="connsiteX2" fmla="*/ 338138 w 338138"/>
              <a:gd name="connsiteY2" fmla="*/ 595313 h 645642"/>
              <a:gd name="connsiteX0" fmla="*/ 0 w 338138"/>
              <a:gd name="connsiteY0" fmla="*/ 0 h 612699"/>
              <a:gd name="connsiteX1" fmla="*/ 119063 w 338138"/>
              <a:gd name="connsiteY1" fmla="*/ 514350 h 612699"/>
              <a:gd name="connsiteX2" fmla="*/ 338138 w 338138"/>
              <a:gd name="connsiteY2" fmla="*/ 595313 h 612699"/>
              <a:gd name="connsiteX0" fmla="*/ 0 w 338138"/>
              <a:gd name="connsiteY0" fmla="*/ 0 h 609836"/>
              <a:gd name="connsiteX1" fmla="*/ 119063 w 338138"/>
              <a:gd name="connsiteY1" fmla="*/ 500062 h 609836"/>
              <a:gd name="connsiteX2" fmla="*/ 338138 w 338138"/>
              <a:gd name="connsiteY2" fmla="*/ 595313 h 609836"/>
              <a:gd name="connsiteX0" fmla="*/ 0 w 338138"/>
              <a:gd name="connsiteY0" fmla="*/ 0 h 603407"/>
              <a:gd name="connsiteX1" fmla="*/ 52388 w 338138"/>
              <a:gd name="connsiteY1" fmla="*/ 385763 h 603407"/>
              <a:gd name="connsiteX2" fmla="*/ 119063 w 338138"/>
              <a:gd name="connsiteY2" fmla="*/ 500062 h 603407"/>
              <a:gd name="connsiteX3" fmla="*/ 338138 w 338138"/>
              <a:gd name="connsiteY3" fmla="*/ 595313 h 603407"/>
              <a:gd name="connsiteX0" fmla="*/ 0 w 338138"/>
              <a:gd name="connsiteY0" fmla="*/ 0 h 603407"/>
              <a:gd name="connsiteX1" fmla="*/ 119063 w 338138"/>
              <a:gd name="connsiteY1" fmla="*/ 500062 h 603407"/>
              <a:gd name="connsiteX2" fmla="*/ 338138 w 338138"/>
              <a:gd name="connsiteY2" fmla="*/ 595313 h 603407"/>
              <a:gd name="connsiteX0" fmla="*/ 0 w 338138"/>
              <a:gd name="connsiteY0" fmla="*/ 0 h 600594"/>
              <a:gd name="connsiteX1" fmla="*/ 90488 w 338138"/>
              <a:gd name="connsiteY1" fmla="*/ 433387 h 600594"/>
              <a:gd name="connsiteX2" fmla="*/ 338138 w 338138"/>
              <a:gd name="connsiteY2" fmla="*/ 595313 h 600594"/>
              <a:gd name="connsiteX0" fmla="*/ 0 w 338138"/>
              <a:gd name="connsiteY0" fmla="*/ 0 h 600594"/>
              <a:gd name="connsiteX1" fmla="*/ 90488 w 338138"/>
              <a:gd name="connsiteY1" fmla="*/ 433387 h 600594"/>
              <a:gd name="connsiteX2" fmla="*/ 338138 w 338138"/>
              <a:gd name="connsiteY2" fmla="*/ 595313 h 60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138" h="600594">
                <a:moveTo>
                  <a:pt x="0" y="0"/>
                </a:moveTo>
                <a:cubicBezTo>
                  <a:pt x="10517" y="123230"/>
                  <a:pt x="34132" y="334168"/>
                  <a:pt x="90488" y="433387"/>
                </a:cubicBezTo>
                <a:cubicBezTo>
                  <a:pt x="138113" y="468312"/>
                  <a:pt x="232569" y="631825"/>
                  <a:pt x="338138" y="59531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976771D4-563E-48A0-96CB-A30E5499E3A9}"/>
              </a:ext>
            </a:extLst>
          </p:cNvPr>
          <p:cNvSpPr/>
          <p:nvPr/>
        </p:nvSpPr>
        <p:spPr>
          <a:xfrm>
            <a:off x="2156415" y="2993890"/>
            <a:ext cx="623887" cy="176212"/>
          </a:xfrm>
          <a:custGeom>
            <a:avLst/>
            <a:gdLst>
              <a:gd name="connsiteX0" fmla="*/ 671512 w 671512"/>
              <a:gd name="connsiteY0" fmla="*/ 0 h 542925"/>
              <a:gd name="connsiteX1" fmla="*/ 204787 w 671512"/>
              <a:gd name="connsiteY1" fmla="*/ 366713 h 542925"/>
              <a:gd name="connsiteX2" fmla="*/ 0 w 671512"/>
              <a:gd name="connsiteY2" fmla="*/ 542925 h 542925"/>
              <a:gd name="connsiteX0" fmla="*/ 623887 w 623887"/>
              <a:gd name="connsiteY0" fmla="*/ 13053 h 189265"/>
              <a:gd name="connsiteX1" fmla="*/ 204787 w 623887"/>
              <a:gd name="connsiteY1" fmla="*/ 13053 h 189265"/>
              <a:gd name="connsiteX2" fmla="*/ 0 w 623887"/>
              <a:gd name="connsiteY2" fmla="*/ 189265 h 189265"/>
              <a:gd name="connsiteX0" fmla="*/ 623887 w 623887"/>
              <a:gd name="connsiteY0" fmla="*/ 0 h 176212"/>
              <a:gd name="connsiteX1" fmla="*/ 233362 w 623887"/>
              <a:gd name="connsiteY1" fmla="*/ 38100 h 176212"/>
              <a:gd name="connsiteX2" fmla="*/ 0 w 623887"/>
              <a:gd name="connsiteY2" fmla="*/ 176212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887" h="176212">
                <a:moveTo>
                  <a:pt x="623887" y="0"/>
                </a:moveTo>
                <a:cubicBezTo>
                  <a:pt x="484187" y="0"/>
                  <a:pt x="337343" y="8731"/>
                  <a:pt x="233362" y="38100"/>
                </a:cubicBezTo>
                <a:cubicBezTo>
                  <a:pt x="129381" y="67469"/>
                  <a:pt x="46434" y="133350"/>
                  <a:pt x="0" y="17621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358ADEA8-2002-44EE-A3F8-9F180E6B3713}"/>
              </a:ext>
            </a:extLst>
          </p:cNvPr>
          <p:cNvSpPr/>
          <p:nvPr/>
        </p:nvSpPr>
        <p:spPr>
          <a:xfrm>
            <a:off x="622891" y="4065451"/>
            <a:ext cx="257176" cy="566738"/>
          </a:xfrm>
          <a:custGeom>
            <a:avLst/>
            <a:gdLst>
              <a:gd name="connsiteX0" fmla="*/ 0 w 442913"/>
              <a:gd name="connsiteY0" fmla="*/ 552450 h 552450"/>
              <a:gd name="connsiteX1" fmla="*/ 266700 w 442913"/>
              <a:gd name="connsiteY1" fmla="*/ 171450 h 552450"/>
              <a:gd name="connsiteX2" fmla="*/ 442913 w 442913"/>
              <a:gd name="connsiteY2" fmla="*/ 0 h 552450"/>
              <a:gd name="connsiteX0" fmla="*/ 0 w 452438"/>
              <a:gd name="connsiteY0" fmla="*/ 566738 h 566738"/>
              <a:gd name="connsiteX1" fmla="*/ 266700 w 452438"/>
              <a:gd name="connsiteY1" fmla="*/ 185738 h 566738"/>
              <a:gd name="connsiteX2" fmla="*/ 452438 w 452438"/>
              <a:gd name="connsiteY2" fmla="*/ 0 h 566738"/>
              <a:gd name="connsiteX0" fmla="*/ 0 w 257176"/>
              <a:gd name="connsiteY0" fmla="*/ 566738 h 566738"/>
              <a:gd name="connsiteX1" fmla="*/ 71438 w 257176"/>
              <a:gd name="connsiteY1" fmla="*/ 185738 h 566738"/>
              <a:gd name="connsiteX2" fmla="*/ 257176 w 257176"/>
              <a:gd name="connsiteY2" fmla="*/ 0 h 566738"/>
              <a:gd name="connsiteX0" fmla="*/ 0 w 257176"/>
              <a:gd name="connsiteY0" fmla="*/ 566738 h 566738"/>
              <a:gd name="connsiteX1" fmla="*/ 71438 w 257176"/>
              <a:gd name="connsiteY1" fmla="*/ 185738 h 566738"/>
              <a:gd name="connsiteX2" fmla="*/ 257176 w 257176"/>
              <a:gd name="connsiteY2" fmla="*/ 0 h 56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6" h="566738">
                <a:moveTo>
                  <a:pt x="0" y="566738"/>
                </a:moveTo>
                <a:cubicBezTo>
                  <a:pt x="5952" y="398463"/>
                  <a:pt x="28575" y="280194"/>
                  <a:pt x="71438" y="185738"/>
                </a:cubicBezTo>
                <a:cubicBezTo>
                  <a:pt x="114301" y="91282"/>
                  <a:pt x="205979" y="39687"/>
                  <a:pt x="257176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544F5674-0C78-44A3-A066-D3635ECAFA1A}"/>
              </a:ext>
            </a:extLst>
          </p:cNvPr>
          <p:cNvSpPr/>
          <p:nvPr/>
        </p:nvSpPr>
        <p:spPr>
          <a:xfrm>
            <a:off x="2061167" y="4660764"/>
            <a:ext cx="287690" cy="476250"/>
          </a:xfrm>
          <a:custGeom>
            <a:avLst/>
            <a:gdLst>
              <a:gd name="connsiteX0" fmla="*/ 0 w 104935"/>
              <a:gd name="connsiteY0" fmla="*/ 523875 h 523875"/>
              <a:gd name="connsiteX1" fmla="*/ 104775 w 104935"/>
              <a:gd name="connsiteY1" fmla="*/ 238125 h 523875"/>
              <a:gd name="connsiteX2" fmla="*/ 19050 w 104935"/>
              <a:gd name="connsiteY2" fmla="*/ 0 h 523875"/>
              <a:gd name="connsiteX0" fmla="*/ 0 w 364850"/>
              <a:gd name="connsiteY0" fmla="*/ 476250 h 476250"/>
              <a:gd name="connsiteX1" fmla="*/ 352425 w 364850"/>
              <a:gd name="connsiteY1" fmla="*/ 238125 h 476250"/>
              <a:gd name="connsiteX2" fmla="*/ 266700 w 364850"/>
              <a:gd name="connsiteY2" fmla="*/ 0 h 476250"/>
              <a:gd name="connsiteX0" fmla="*/ 0 w 364850"/>
              <a:gd name="connsiteY0" fmla="*/ 476250 h 476250"/>
              <a:gd name="connsiteX1" fmla="*/ 352425 w 364850"/>
              <a:gd name="connsiteY1" fmla="*/ 238125 h 476250"/>
              <a:gd name="connsiteX2" fmla="*/ 266700 w 364850"/>
              <a:gd name="connsiteY2" fmla="*/ 0 h 476250"/>
              <a:gd name="connsiteX0" fmla="*/ 0 w 287690"/>
              <a:gd name="connsiteY0" fmla="*/ 476250 h 476250"/>
              <a:gd name="connsiteX1" fmla="*/ 233362 w 287690"/>
              <a:gd name="connsiteY1" fmla="*/ 285750 h 476250"/>
              <a:gd name="connsiteX2" fmla="*/ 266700 w 287690"/>
              <a:gd name="connsiteY2" fmla="*/ 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90" h="476250">
                <a:moveTo>
                  <a:pt x="0" y="476250"/>
                </a:moveTo>
                <a:cubicBezTo>
                  <a:pt x="136525" y="424656"/>
                  <a:pt x="188912" y="365125"/>
                  <a:pt x="233362" y="285750"/>
                </a:cubicBezTo>
                <a:cubicBezTo>
                  <a:pt x="277812" y="206375"/>
                  <a:pt x="311150" y="75406"/>
                  <a:pt x="26670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31653182-3457-4FF9-936D-F34E86C30B66}"/>
              </a:ext>
            </a:extLst>
          </p:cNvPr>
          <p:cNvSpPr/>
          <p:nvPr/>
        </p:nvSpPr>
        <p:spPr>
          <a:xfrm>
            <a:off x="2318341" y="4603614"/>
            <a:ext cx="666750" cy="96419"/>
          </a:xfrm>
          <a:custGeom>
            <a:avLst/>
            <a:gdLst>
              <a:gd name="connsiteX0" fmla="*/ 800100 w 800100"/>
              <a:gd name="connsiteY0" fmla="*/ 0 h 215210"/>
              <a:gd name="connsiteX1" fmla="*/ 390525 w 800100"/>
              <a:gd name="connsiteY1" fmla="*/ 204787 h 215210"/>
              <a:gd name="connsiteX2" fmla="*/ 0 w 800100"/>
              <a:gd name="connsiteY2" fmla="*/ 166687 h 215210"/>
              <a:gd name="connsiteX0" fmla="*/ 800100 w 800100"/>
              <a:gd name="connsiteY0" fmla="*/ 0 h 227480"/>
              <a:gd name="connsiteX1" fmla="*/ 309563 w 800100"/>
              <a:gd name="connsiteY1" fmla="*/ 219075 h 227480"/>
              <a:gd name="connsiteX2" fmla="*/ 0 w 800100"/>
              <a:gd name="connsiteY2" fmla="*/ 166687 h 227480"/>
              <a:gd name="connsiteX0" fmla="*/ 666750 w 666750"/>
              <a:gd name="connsiteY0" fmla="*/ 0 h 96419"/>
              <a:gd name="connsiteX1" fmla="*/ 309563 w 666750"/>
              <a:gd name="connsiteY1" fmla="*/ 95250 h 96419"/>
              <a:gd name="connsiteX2" fmla="*/ 0 w 666750"/>
              <a:gd name="connsiteY2" fmla="*/ 42862 h 9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750" h="96419">
                <a:moveTo>
                  <a:pt x="666750" y="0"/>
                </a:moveTo>
                <a:cubicBezTo>
                  <a:pt x="528637" y="88503"/>
                  <a:pt x="420688" y="88106"/>
                  <a:pt x="309563" y="95250"/>
                </a:cubicBezTo>
                <a:cubicBezTo>
                  <a:pt x="198438" y="102394"/>
                  <a:pt x="128587" y="75802"/>
                  <a:pt x="0" y="4286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B2EE1C1-4311-4279-AD79-12243B195B39}"/>
              </a:ext>
            </a:extLst>
          </p:cNvPr>
          <p:cNvSpPr txBox="1"/>
          <p:nvPr/>
        </p:nvSpPr>
        <p:spPr>
          <a:xfrm>
            <a:off x="398551" y="1687381"/>
            <a:ext cx="2900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3-edge cell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A3840A62-0C20-4AEC-8E62-FF8806C7241C}"/>
              </a:ext>
            </a:extLst>
          </p:cNvPr>
          <p:cNvSpPr/>
          <p:nvPr/>
        </p:nvSpPr>
        <p:spPr>
          <a:xfrm>
            <a:off x="4980578" y="1418631"/>
            <a:ext cx="1276349" cy="876300"/>
          </a:xfrm>
          <a:custGeom>
            <a:avLst/>
            <a:gdLst>
              <a:gd name="connsiteX0" fmla="*/ 1585912 w 1585912"/>
              <a:gd name="connsiteY0" fmla="*/ 0 h 1114425"/>
              <a:gd name="connsiteX1" fmla="*/ 1019175 w 1585912"/>
              <a:gd name="connsiteY1" fmla="*/ 866775 h 1114425"/>
              <a:gd name="connsiteX2" fmla="*/ 0 w 1585912"/>
              <a:gd name="connsiteY2" fmla="*/ 1114425 h 1114425"/>
              <a:gd name="connsiteX0" fmla="*/ 1538287 w 1538287"/>
              <a:gd name="connsiteY0" fmla="*/ 0 h 785812"/>
              <a:gd name="connsiteX1" fmla="*/ 1019175 w 1538287"/>
              <a:gd name="connsiteY1" fmla="*/ 538162 h 785812"/>
              <a:gd name="connsiteX2" fmla="*/ 0 w 1538287"/>
              <a:gd name="connsiteY2" fmla="*/ 785812 h 785812"/>
              <a:gd name="connsiteX0" fmla="*/ 1538287 w 1538287"/>
              <a:gd name="connsiteY0" fmla="*/ 0 h 785812"/>
              <a:gd name="connsiteX1" fmla="*/ 1019175 w 1538287"/>
              <a:gd name="connsiteY1" fmla="*/ 538162 h 785812"/>
              <a:gd name="connsiteX2" fmla="*/ 0 w 1538287"/>
              <a:gd name="connsiteY2" fmla="*/ 785812 h 785812"/>
              <a:gd name="connsiteX0" fmla="*/ 1276349 w 1276349"/>
              <a:gd name="connsiteY0" fmla="*/ 0 h 876300"/>
              <a:gd name="connsiteX1" fmla="*/ 757237 w 1276349"/>
              <a:gd name="connsiteY1" fmla="*/ 538162 h 876300"/>
              <a:gd name="connsiteX2" fmla="*/ 0 w 1276349"/>
              <a:gd name="connsiteY2" fmla="*/ 876300 h 876300"/>
              <a:gd name="connsiteX0" fmla="*/ 1276349 w 1276349"/>
              <a:gd name="connsiteY0" fmla="*/ 0 h 876300"/>
              <a:gd name="connsiteX1" fmla="*/ 781049 w 1276349"/>
              <a:gd name="connsiteY1" fmla="*/ 576262 h 876300"/>
              <a:gd name="connsiteX2" fmla="*/ 0 w 1276349"/>
              <a:gd name="connsiteY2" fmla="*/ 876300 h 876300"/>
              <a:gd name="connsiteX0" fmla="*/ 1276349 w 1276349"/>
              <a:gd name="connsiteY0" fmla="*/ 0 h 876300"/>
              <a:gd name="connsiteX1" fmla="*/ 781049 w 1276349"/>
              <a:gd name="connsiteY1" fmla="*/ 576262 h 876300"/>
              <a:gd name="connsiteX2" fmla="*/ 0 w 1276349"/>
              <a:gd name="connsiteY2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6349" h="876300">
                <a:moveTo>
                  <a:pt x="1276349" y="0"/>
                </a:moveTo>
                <a:cubicBezTo>
                  <a:pt x="1110853" y="307182"/>
                  <a:pt x="912812" y="477837"/>
                  <a:pt x="781049" y="576262"/>
                </a:cubicBezTo>
                <a:cubicBezTo>
                  <a:pt x="649286" y="674687"/>
                  <a:pt x="377428" y="845343"/>
                  <a:pt x="0" y="87630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576F5AFB-6A12-4C50-AC0A-262EDA660CDE}"/>
              </a:ext>
            </a:extLst>
          </p:cNvPr>
          <p:cNvSpPr/>
          <p:nvPr/>
        </p:nvSpPr>
        <p:spPr>
          <a:xfrm>
            <a:off x="4994864" y="2294929"/>
            <a:ext cx="1447801" cy="585788"/>
          </a:xfrm>
          <a:custGeom>
            <a:avLst/>
            <a:gdLst>
              <a:gd name="connsiteX0" fmla="*/ 0 w 2038350"/>
              <a:gd name="connsiteY0" fmla="*/ 0 h 952500"/>
              <a:gd name="connsiteX1" fmla="*/ 1228725 w 2038350"/>
              <a:gd name="connsiteY1" fmla="*/ 414338 h 952500"/>
              <a:gd name="connsiteX2" fmla="*/ 2038350 w 2038350"/>
              <a:gd name="connsiteY2" fmla="*/ 952500 h 952500"/>
              <a:gd name="connsiteX0" fmla="*/ 0 w 1804988"/>
              <a:gd name="connsiteY0" fmla="*/ 0 h 881062"/>
              <a:gd name="connsiteX1" fmla="*/ 995363 w 1804988"/>
              <a:gd name="connsiteY1" fmla="*/ 342900 h 881062"/>
              <a:gd name="connsiteX2" fmla="*/ 1804988 w 1804988"/>
              <a:gd name="connsiteY2" fmla="*/ 881062 h 881062"/>
              <a:gd name="connsiteX0" fmla="*/ 0 w 1457326"/>
              <a:gd name="connsiteY0" fmla="*/ 0 h 585787"/>
              <a:gd name="connsiteX1" fmla="*/ 995363 w 1457326"/>
              <a:gd name="connsiteY1" fmla="*/ 342900 h 585787"/>
              <a:gd name="connsiteX2" fmla="*/ 1457326 w 1457326"/>
              <a:gd name="connsiteY2" fmla="*/ 585787 h 585787"/>
              <a:gd name="connsiteX0" fmla="*/ 0 w 1457326"/>
              <a:gd name="connsiteY0" fmla="*/ 0 h 585787"/>
              <a:gd name="connsiteX1" fmla="*/ 809625 w 1457326"/>
              <a:gd name="connsiteY1" fmla="*/ 233362 h 585787"/>
              <a:gd name="connsiteX2" fmla="*/ 1457326 w 1457326"/>
              <a:gd name="connsiteY2" fmla="*/ 585787 h 585787"/>
              <a:gd name="connsiteX0" fmla="*/ 0 w 1457326"/>
              <a:gd name="connsiteY0" fmla="*/ 0 h 585787"/>
              <a:gd name="connsiteX1" fmla="*/ 809625 w 1457326"/>
              <a:gd name="connsiteY1" fmla="*/ 233362 h 585787"/>
              <a:gd name="connsiteX2" fmla="*/ 1457326 w 1457326"/>
              <a:gd name="connsiteY2" fmla="*/ 585787 h 585787"/>
              <a:gd name="connsiteX0" fmla="*/ 0 w 1457326"/>
              <a:gd name="connsiteY0" fmla="*/ 0 h 585787"/>
              <a:gd name="connsiteX1" fmla="*/ 809625 w 1457326"/>
              <a:gd name="connsiteY1" fmla="*/ 233362 h 585787"/>
              <a:gd name="connsiteX2" fmla="*/ 1457326 w 1457326"/>
              <a:gd name="connsiteY2" fmla="*/ 585787 h 585787"/>
              <a:gd name="connsiteX0" fmla="*/ 0 w 1438276"/>
              <a:gd name="connsiteY0" fmla="*/ 0 h 571500"/>
              <a:gd name="connsiteX1" fmla="*/ 790575 w 1438276"/>
              <a:gd name="connsiteY1" fmla="*/ 219075 h 571500"/>
              <a:gd name="connsiteX2" fmla="*/ 1438276 w 1438276"/>
              <a:gd name="connsiteY2" fmla="*/ 571500 h 571500"/>
              <a:gd name="connsiteX0" fmla="*/ 0 w 1438276"/>
              <a:gd name="connsiteY0" fmla="*/ 0 h 571500"/>
              <a:gd name="connsiteX1" fmla="*/ 790575 w 1438276"/>
              <a:gd name="connsiteY1" fmla="*/ 219075 h 571500"/>
              <a:gd name="connsiteX2" fmla="*/ 1438276 w 1438276"/>
              <a:gd name="connsiteY2" fmla="*/ 571500 h 571500"/>
              <a:gd name="connsiteX0" fmla="*/ 0 w 1438276"/>
              <a:gd name="connsiteY0" fmla="*/ 0 h 571500"/>
              <a:gd name="connsiteX1" fmla="*/ 792956 w 1438276"/>
              <a:gd name="connsiteY1" fmla="*/ 197644 h 571500"/>
              <a:gd name="connsiteX2" fmla="*/ 1438276 w 1438276"/>
              <a:gd name="connsiteY2" fmla="*/ 571500 h 571500"/>
              <a:gd name="connsiteX0" fmla="*/ 0 w 1447801"/>
              <a:gd name="connsiteY0" fmla="*/ 0 h 585788"/>
              <a:gd name="connsiteX1" fmla="*/ 802481 w 1447801"/>
              <a:gd name="connsiteY1" fmla="*/ 211932 h 585788"/>
              <a:gd name="connsiteX2" fmla="*/ 1447801 w 1447801"/>
              <a:gd name="connsiteY2" fmla="*/ 585788 h 585788"/>
              <a:gd name="connsiteX0" fmla="*/ 0 w 1447801"/>
              <a:gd name="connsiteY0" fmla="*/ 0 h 585788"/>
              <a:gd name="connsiteX1" fmla="*/ 845343 w 1447801"/>
              <a:gd name="connsiteY1" fmla="*/ 178595 h 585788"/>
              <a:gd name="connsiteX2" fmla="*/ 1447801 w 1447801"/>
              <a:gd name="connsiteY2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1" h="585788">
                <a:moveTo>
                  <a:pt x="0" y="0"/>
                </a:moveTo>
                <a:cubicBezTo>
                  <a:pt x="506413" y="37306"/>
                  <a:pt x="604043" y="80964"/>
                  <a:pt x="845343" y="178595"/>
                </a:cubicBezTo>
                <a:cubicBezTo>
                  <a:pt x="1086643" y="276226"/>
                  <a:pt x="1212851" y="396082"/>
                  <a:pt x="1447801" y="585788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3A117EFD-3862-4EE6-9D7C-80AD16760176}"/>
              </a:ext>
            </a:extLst>
          </p:cNvPr>
          <p:cNvSpPr/>
          <p:nvPr/>
        </p:nvSpPr>
        <p:spPr>
          <a:xfrm>
            <a:off x="6209895" y="1390055"/>
            <a:ext cx="213720" cy="1471613"/>
          </a:xfrm>
          <a:custGeom>
            <a:avLst/>
            <a:gdLst>
              <a:gd name="connsiteX0" fmla="*/ 42647 w 523660"/>
              <a:gd name="connsiteY0" fmla="*/ 0 h 2085975"/>
              <a:gd name="connsiteX1" fmla="*/ 47410 w 523660"/>
              <a:gd name="connsiteY1" fmla="*/ 1062037 h 2085975"/>
              <a:gd name="connsiteX2" fmla="*/ 523660 w 523660"/>
              <a:gd name="connsiteY2" fmla="*/ 2085975 h 2085975"/>
              <a:gd name="connsiteX0" fmla="*/ 29612 w 539200"/>
              <a:gd name="connsiteY0" fmla="*/ 0 h 1781175"/>
              <a:gd name="connsiteX1" fmla="*/ 62950 w 539200"/>
              <a:gd name="connsiteY1" fmla="*/ 757237 h 1781175"/>
              <a:gd name="connsiteX2" fmla="*/ 539200 w 539200"/>
              <a:gd name="connsiteY2" fmla="*/ 1781175 h 1781175"/>
              <a:gd name="connsiteX0" fmla="*/ 14482 w 171645"/>
              <a:gd name="connsiteY0" fmla="*/ 0 h 1471613"/>
              <a:gd name="connsiteX1" fmla="*/ 47820 w 171645"/>
              <a:gd name="connsiteY1" fmla="*/ 757237 h 1471613"/>
              <a:gd name="connsiteX2" fmla="*/ 171645 w 171645"/>
              <a:gd name="connsiteY2" fmla="*/ 1471613 h 1471613"/>
              <a:gd name="connsiteX0" fmla="*/ 14482 w 171645"/>
              <a:gd name="connsiteY0" fmla="*/ 0 h 1471613"/>
              <a:gd name="connsiteX1" fmla="*/ 47820 w 171645"/>
              <a:gd name="connsiteY1" fmla="*/ 757237 h 1471613"/>
              <a:gd name="connsiteX2" fmla="*/ 171645 w 171645"/>
              <a:gd name="connsiteY2" fmla="*/ 1471613 h 1471613"/>
              <a:gd name="connsiteX0" fmla="*/ 56557 w 213720"/>
              <a:gd name="connsiteY0" fmla="*/ 0 h 1471613"/>
              <a:gd name="connsiteX1" fmla="*/ 8932 w 213720"/>
              <a:gd name="connsiteY1" fmla="*/ 776287 h 1471613"/>
              <a:gd name="connsiteX2" fmla="*/ 213720 w 213720"/>
              <a:gd name="connsiteY2" fmla="*/ 1471613 h 147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720" h="1471613">
                <a:moveTo>
                  <a:pt x="56557" y="0"/>
                </a:moveTo>
                <a:cubicBezTo>
                  <a:pt x="18854" y="357187"/>
                  <a:pt x="-17262" y="531018"/>
                  <a:pt x="8932" y="776287"/>
                </a:cubicBezTo>
                <a:cubicBezTo>
                  <a:pt x="35126" y="1021556"/>
                  <a:pt x="101404" y="1271588"/>
                  <a:pt x="213720" y="1471613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E9BB2EEE-5F1C-4E02-92EB-79ACADA2DBE0}"/>
              </a:ext>
            </a:extLst>
          </p:cNvPr>
          <p:cNvSpPr/>
          <p:nvPr/>
        </p:nvSpPr>
        <p:spPr>
          <a:xfrm>
            <a:off x="5890216" y="913806"/>
            <a:ext cx="381000" cy="490537"/>
          </a:xfrm>
          <a:custGeom>
            <a:avLst/>
            <a:gdLst>
              <a:gd name="connsiteX0" fmla="*/ 0 w 280988"/>
              <a:gd name="connsiteY0" fmla="*/ 0 h 814387"/>
              <a:gd name="connsiteX1" fmla="*/ 223838 w 280988"/>
              <a:gd name="connsiteY1" fmla="*/ 385762 h 814387"/>
              <a:gd name="connsiteX2" fmla="*/ 280988 w 280988"/>
              <a:gd name="connsiteY2" fmla="*/ 814387 h 814387"/>
              <a:gd name="connsiteX0" fmla="*/ 0 w 381000"/>
              <a:gd name="connsiteY0" fmla="*/ 0 h 461962"/>
              <a:gd name="connsiteX1" fmla="*/ 323850 w 381000"/>
              <a:gd name="connsiteY1" fmla="*/ 33337 h 461962"/>
              <a:gd name="connsiteX2" fmla="*/ 381000 w 381000"/>
              <a:gd name="connsiteY2" fmla="*/ 461962 h 461962"/>
              <a:gd name="connsiteX0" fmla="*/ 0 w 381000"/>
              <a:gd name="connsiteY0" fmla="*/ 0 h 461962"/>
              <a:gd name="connsiteX1" fmla="*/ 295275 w 381000"/>
              <a:gd name="connsiteY1" fmla="*/ 185737 h 461962"/>
              <a:gd name="connsiteX2" fmla="*/ 381000 w 381000"/>
              <a:gd name="connsiteY2" fmla="*/ 461962 h 461962"/>
              <a:gd name="connsiteX0" fmla="*/ 0 w 381000"/>
              <a:gd name="connsiteY0" fmla="*/ 0 h 461962"/>
              <a:gd name="connsiteX1" fmla="*/ 295275 w 381000"/>
              <a:gd name="connsiteY1" fmla="*/ 185737 h 461962"/>
              <a:gd name="connsiteX2" fmla="*/ 381000 w 381000"/>
              <a:gd name="connsiteY2" fmla="*/ 461962 h 461962"/>
              <a:gd name="connsiteX0" fmla="*/ 0 w 381000"/>
              <a:gd name="connsiteY0" fmla="*/ 0 h 490537"/>
              <a:gd name="connsiteX1" fmla="*/ 295275 w 381000"/>
              <a:gd name="connsiteY1" fmla="*/ 185737 h 490537"/>
              <a:gd name="connsiteX2" fmla="*/ 381000 w 381000"/>
              <a:gd name="connsiteY2" fmla="*/ 490537 h 4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490537">
                <a:moveTo>
                  <a:pt x="0" y="0"/>
                </a:moveTo>
                <a:cubicBezTo>
                  <a:pt x="140891" y="53577"/>
                  <a:pt x="231775" y="103981"/>
                  <a:pt x="295275" y="185737"/>
                </a:cubicBezTo>
                <a:cubicBezTo>
                  <a:pt x="358775" y="267493"/>
                  <a:pt x="375840" y="344090"/>
                  <a:pt x="381000" y="490537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38B8128E-3F03-4FE5-BC0B-1955F6042CC4}"/>
              </a:ext>
            </a:extLst>
          </p:cNvPr>
          <p:cNvSpPr/>
          <p:nvPr/>
        </p:nvSpPr>
        <p:spPr>
          <a:xfrm>
            <a:off x="4632915" y="1699616"/>
            <a:ext cx="338138" cy="600594"/>
          </a:xfrm>
          <a:custGeom>
            <a:avLst/>
            <a:gdLst>
              <a:gd name="connsiteX0" fmla="*/ 18548 w 590048"/>
              <a:gd name="connsiteY0" fmla="*/ 13450 h 573835"/>
              <a:gd name="connsiteX1" fmla="*/ 28073 w 590048"/>
              <a:gd name="connsiteY1" fmla="*/ 65838 h 573835"/>
              <a:gd name="connsiteX2" fmla="*/ 285248 w 590048"/>
              <a:gd name="connsiteY2" fmla="*/ 527800 h 573835"/>
              <a:gd name="connsiteX3" fmla="*/ 590048 w 590048"/>
              <a:gd name="connsiteY3" fmla="*/ 532563 h 573835"/>
              <a:gd name="connsiteX0" fmla="*/ 0 w 571500"/>
              <a:gd name="connsiteY0" fmla="*/ 0 h 560385"/>
              <a:gd name="connsiteX1" fmla="*/ 266700 w 571500"/>
              <a:gd name="connsiteY1" fmla="*/ 514350 h 560385"/>
              <a:gd name="connsiteX2" fmla="*/ 571500 w 571500"/>
              <a:gd name="connsiteY2" fmla="*/ 519113 h 560385"/>
              <a:gd name="connsiteX0" fmla="*/ 0 w 338138"/>
              <a:gd name="connsiteY0" fmla="*/ 0 h 645642"/>
              <a:gd name="connsiteX1" fmla="*/ 33338 w 338138"/>
              <a:gd name="connsiteY1" fmla="*/ 590550 h 645642"/>
              <a:gd name="connsiteX2" fmla="*/ 338138 w 338138"/>
              <a:gd name="connsiteY2" fmla="*/ 595313 h 645642"/>
              <a:gd name="connsiteX0" fmla="*/ 0 w 338138"/>
              <a:gd name="connsiteY0" fmla="*/ 0 h 612699"/>
              <a:gd name="connsiteX1" fmla="*/ 119063 w 338138"/>
              <a:gd name="connsiteY1" fmla="*/ 514350 h 612699"/>
              <a:gd name="connsiteX2" fmla="*/ 338138 w 338138"/>
              <a:gd name="connsiteY2" fmla="*/ 595313 h 612699"/>
              <a:gd name="connsiteX0" fmla="*/ 0 w 338138"/>
              <a:gd name="connsiteY0" fmla="*/ 0 h 609836"/>
              <a:gd name="connsiteX1" fmla="*/ 119063 w 338138"/>
              <a:gd name="connsiteY1" fmla="*/ 500062 h 609836"/>
              <a:gd name="connsiteX2" fmla="*/ 338138 w 338138"/>
              <a:gd name="connsiteY2" fmla="*/ 595313 h 609836"/>
              <a:gd name="connsiteX0" fmla="*/ 0 w 338138"/>
              <a:gd name="connsiteY0" fmla="*/ 0 h 603407"/>
              <a:gd name="connsiteX1" fmla="*/ 52388 w 338138"/>
              <a:gd name="connsiteY1" fmla="*/ 385763 h 603407"/>
              <a:gd name="connsiteX2" fmla="*/ 119063 w 338138"/>
              <a:gd name="connsiteY2" fmla="*/ 500062 h 603407"/>
              <a:gd name="connsiteX3" fmla="*/ 338138 w 338138"/>
              <a:gd name="connsiteY3" fmla="*/ 595313 h 603407"/>
              <a:gd name="connsiteX0" fmla="*/ 0 w 338138"/>
              <a:gd name="connsiteY0" fmla="*/ 0 h 603407"/>
              <a:gd name="connsiteX1" fmla="*/ 119063 w 338138"/>
              <a:gd name="connsiteY1" fmla="*/ 500062 h 603407"/>
              <a:gd name="connsiteX2" fmla="*/ 338138 w 338138"/>
              <a:gd name="connsiteY2" fmla="*/ 595313 h 603407"/>
              <a:gd name="connsiteX0" fmla="*/ 0 w 338138"/>
              <a:gd name="connsiteY0" fmla="*/ 0 h 600594"/>
              <a:gd name="connsiteX1" fmla="*/ 90488 w 338138"/>
              <a:gd name="connsiteY1" fmla="*/ 433387 h 600594"/>
              <a:gd name="connsiteX2" fmla="*/ 338138 w 338138"/>
              <a:gd name="connsiteY2" fmla="*/ 595313 h 600594"/>
              <a:gd name="connsiteX0" fmla="*/ 0 w 338138"/>
              <a:gd name="connsiteY0" fmla="*/ 0 h 600594"/>
              <a:gd name="connsiteX1" fmla="*/ 90488 w 338138"/>
              <a:gd name="connsiteY1" fmla="*/ 433387 h 600594"/>
              <a:gd name="connsiteX2" fmla="*/ 338138 w 338138"/>
              <a:gd name="connsiteY2" fmla="*/ 595313 h 60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138" h="600594">
                <a:moveTo>
                  <a:pt x="0" y="0"/>
                </a:moveTo>
                <a:cubicBezTo>
                  <a:pt x="10517" y="123230"/>
                  <a:pt x="34132" y="334168"/>
                  <a:pt x="90488" y="433387"/>
                </a:cubicBezTo>
                <a:cubicBezTo>
                  <a:pt x="138113" y="468312"/>
                  <a:pt x="232569" y="631825"/>
                  <a:pt x="338138" y="59531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7F43B5ED-4688-46C7-BD6C-E4CB90507314}"/>
              </a:ext>
            </a:extLst>
          </p:cNvPr>
          <p:cNvSpPr/>
          <p:nvPr/>
        </p:nvSpPr>
        <p:spPr>
          <a:xfrm>
            <a:off x="6271215" y="1218606"/>
            <a:ext cx="623887" cy="176212"/>
          </a:xfrm>
          <a:custGeom>
            <a:avLst/>
            <a:gdLst>
              <a:gd name="connsiteX0" fmla="*/ 671512 w 671512"/>
              <a:gd name="connsiteY0" fmla="*/ 0 h 542925"/>
              <a:gd name="connsiteX1" fmla="*/ 204787 w 671512"/>
              <a:gd name="connsiteY1" fmla="*/ 366713 h 542925"/>
              <a:gd name="connsiteX2" fmla="*/ 0 w 671512"/>
              <a:gd name="connsiteY2" fmla="*/ 542925 h 542925"/>
              <a:gd name="connsiteX0" fmla="*/ 623887 w 623887"/>
              <a:gd name="connsiteY0" fmla="*/ 13053 h 189265"/>
              <a:gd name="connsiteX1" fmla="*/ 204787 w 623887"/>
              <a:gd name="connsiteY1" fmla="*/ 13053 h 189265"/>
              <a:gd name="connsiteX2" fmla="*/ 0 w 623887"/>
              <a:gd name="connsiteY2" fmla="*/ 189265 h 189265"/>
              <a:gd name="connsiteX0" fmla="*/ 623887 w 623887"/>
              <a:gd name="connsiteY0" fmla="*/ 0 h 176212"/>
              <a:gd name="connsiteX1" fmla="*/ 233362 w 623887"/>
              <a:gd name="connsiteY1" fmla="*/ 38100 h 176212"/>
              <a:gd name="connsiteX2" fmla="*/ 0 w 623887"/>
              <a:gd name="connsiteY2" fmla="*/ 176212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887" h="176212">
                <a:moveTo>
                  <a:pt x="623887" y="0"/>
                </a:moveTo>
                <a:cubicBezTo>
                  <a:pt x="484187" y="0"/>
                  <a:pt x="337343" y="8731"/>
                  <a:pt x="233362" y="38100"/>
                </a:cubicBezTo>
                <a:cubicBezTo>
                  <a:pt x="129381" y="67469"/>
                  <a:pt x="46434" y="133350"/>
                  <a:pt x="0" y="17621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F1294B73-3A73-4755-BBB9-DFC2A5D0314E}"/>
              </a:ext>
            </a:extLst>
          </p:cNvPr>
          <p:cNvSpPr/>
          <p:nvPr/>
        </p:nvSpPr>
        <p:spPr>
          <a:xfrm>
            <a:off x="4737691" y="2290167"/>
            <a:ext cx="257176" cy="566738"/>
          </a:xfrm>
          <a:custGeom>
            <a:avLst/>
            <a:gdLst>
              <a:gd name="connsiteX0" fmla="*/ 0 w 442913"/>
              <a:gd name="connsiteY0" fmla="*/ 552450 h 552450"/>
              <a:gd name="connsiteX1" fmla="*/ 266700 w 442913"/>
              <a:gd name="connsiteY1" fmla="*/ 171450 h 552450"/>
              <a:gd name="connsiteX2" fmla="*/ 442913 w 442913"/>
              <a:gd name="connsiteY2" fmla="*/ 0 h 552450"/>
              <a:gd name="connsiteX0" fmla="*/ 0 w 452438"/>
              <a:gd name="connsiteY0" fmla="*/ 566738 h 566738"/>
              <a:gd name="connsiteX1" fmla="*/ 266700 w 452438"/>
              <a:gd name="connsiteY1" fmla="*/ 185738 h 566738"/>
              <a:gd name="connsiteX2" fmla="*/ 452438 w 452438"/>
              <a:gd name="connsiteY2" fmla="*/ 0 h 566738"/>
              <a:gd name="connsiteX0" fmla="*/ 0 w 257176"/>
              <a:gd name="connsiteY0" fmla="*/ 566738 h 566738"/>
              <a:gd name="connsiteX1" fmla="*/ 71438 w 257176"/>
              <a:gd name="connsiteY1" fmla="*/ 185738 h 566738"/>
              <a:gd name="connsiteX2" fmla="*/ 257176 w 257176"/>
              <a:gd name="connsiteY2" fmla="*/ 0 h 566738"/>
              <a:gd name="connsiteX0" fmla="*/ 0 w 257176"/>
              <a:gd name="connsiteY0" fmla="*/ 566738 h 566738"/>
              <a:gd name="connsiteX1" fmla="*/ 71438 w 257176"/>
              <a:gd name="connsiteY1" fmla="*/ 185738 h 566738"/>
              <a:gd name="connsiteX2" fmla="*/ 257176 w 257176"/>
              <a:gd name="connsiteY2" fmla="*/ 0 h 56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6" h="566738">
                <a:moveTo>
                  <a:pt x="0" y="566738"/>
                </a:moveTo>
                <a:cubicBezTo>
                  <a:pt x="5952" y="398463"/>
                  <a:pt x="28575" y="280194"/>
                  <a:pt x="71438" y="185738"/>
                </a:cubicBezTo>
                <a:cubicBezTo>
                  <a:pt x="114301" y="91282"/>
                  <a:pt x="205979" y="39687"/>
                  <a:pt x="257176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B0230D72-EA7D-4574-8E34-2909AE333B4E}"/>
              </a:ext>
            </a:extLst>
          </p:cNvPr>
          <p:cNvSpPr/>
          <p:nvPr/>
        </p:nvSpPr>
        <p:spPr>
          <a:xfrm>
            <a:off x="6175967" y="2885480"/>
            <a:ext cx="287690" cy="476250"/>
          </a:xfrm>
          <a:custGeom>
            <a:avLst/>
            <a:gdLst>
              <a:gd name="connsiteX0" fmla="*/ 0 w 104935"/>
              <a:gd name="connsiteY0" fmla="*/ 523875 h 523875"/>
              <a:gd name="connsiteX1" fmla="*/ 104775 w 104935"/>
              <a:gd name="connsiteY1" fmla="*/ 238125 h 523875"/>
              <a:gd name="connsiteX2" fmla="*/ 19050 w 104935"/>
              <a:gd name="connsiteY2" fmla="*/ 0 h 523875"/>
              <a:gd name="connsiteX0" fmla="*/ 0 w 364850"/>
              <a:gd name="connsiteY0" fmla="*/ 476250 h 476250"/>
              <a:gd name="connsiteX1" fmla="*/ 352425 w 364850"/>
              <a:gd name="connsiteY1" fmla="*/ 238125 h 476250"/>
              <a:gd name="connsiteX2" fmla="*/ 266700 w 364850"/>
              <a:gd name="connsiteY2" fmla="*/ 0 h 476250"/>
              <a:gd name="connsiteX0" fmla="*/ 0 w 364850"/>
              <a:gd name="connsiteY0" fmla="*/ 476250 h 476250"/>
              <a:gd name="connsiteX1" fmla="*/ 352425 w 364850"/>
              <a:gd name="connsiteY1" fmla="*/ 238125 h 476250"/>
              <a:gd name="connsiteX2" fmla="*/ 266700 w 364850"/>
              <a:gd name="connsiteY2" fmla="*/ 0 h 476250"/>
              <a:gd name="connsiteX0" fmla="*/ 0 w 287690"/>
              <a:gd name="connsiteY0" fmla="*/ 476250 h 476250"/>
              <a:gd name="connsiteX1" fmla="*/ 233362 w 287690"/>
              <a:gd name="connsiteY1" fmla="*/ 285750 h 476250"/>
              <a:gd name="connsiteX2" fmla="*/ 266700 w 287690"/>
              <a:gd name="connsiteY2" fmla="*/ 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90" h="476250">
                <a:moveTo>
                  <a:pt x="0" y="476250"/>
                </a:moveTo>
                <a:cubicBezTo>
                  <a:pt x="136525" y="424656"/>
                  <a:pt x="188912" y="365125"/>
                  <a:pt x="233362" y="285750"/>
                </a:cubicBezTo>
                <a:cubicBezTo>
                  <a:pt x="277812" y="206375"/>
                  <a:pt x="311150" y="75406"/>
                  <a:pt x="26670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79E86421-B9D6-45B9-93CE-D5774771C3C2}"/>
              </a:ext>
            </a:extLst>
          </p:cNvPr>
          <p:cNvSpPr/>
          <p:nvPr/>
        </p:nvSpPr>
        <p:spPr>
          <a:xfrm>
            <a:off x="6433141" y="2828330"/>
            <a:ext cx="666750" cy="96419"/>
          </a:xfrm>
          <a:custGeom>
            <a:avLst/>
            <a:gdLst>
              <a:gd name="connsiteX0" fmla="*/ 800100 w 800100"/>
              <a:gd name="connsiteY0" fmla="*/ 0 h 215210"/>
              <a:gd name="connsiteX1" fmla="*/ 390525 w 800100"/>
              <a:gd name="connsiteY1" fmla="*/ 204787 h 215210"/>
              <a:gd name="connsiteX2" fmla="*/ 0 w 800100"/>
              <a:gd name="connsiteY2" fmla="*/ 166687 h 215210"/>
              <a:gd name="connsiteX0" fmla="*/ 800100 w 800100"/>
              <a:gd name="connsiteY0" fmla="*/ 0 h 227480"/>
              <a:gd name="connsiteX1" fmla="*/ 309563 w 800100"/>
              <a:gd name="connsiteY1" fmla="*/ 219075 h 227480"/>
              <a:gd name="connsiteX2" fmla="*/ 0 w 800100"/>
              <a:gd name="connsiteY2" fmla="*/ 166687 h 227480"/>
              <a:gd name="connsiteX0" fmla="*/ 666750 w 666750"/>
              <a:gd name="connsiteY0" fmla="*/ 0 h 96419"/>
              <a:gd name="connsiteX1" fmla="*/ 309563 w 666750"/>
              <a:gd name="connsiteY1" fmla="*/ 95250 h 96419"/>
              <a:gd name="connsiteX2" fmla="*/ 0 w 666750"/>
              <a:gd name="connsiteY2" fmla="*/ 42862 h 9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750" h="96419">
                <a:moveTo>
                  <a:pt x="666750" y="0"/>
                </a:moveTo>
                <a:cubicBezTo>
                  <a:pt x="528637" y="88503"/>
                  <a:pt x="420688" y="88106"/>
                  <a:pt x="309563" y="95250"/>
                </a:cubicBezTo>
                <a:cubicBezTo>
                  <a:pt x="198438" y="102394"/>
                  <a:pt x="128587" y="75802"/>
                  <a:pt x="0" y="4286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2793C9B-930E-4F64-B2DF-CCA4D8415A1E}"/>
              </a:ext>
            </a:extLst>
          </p:cNvPr>
          <p:cNvSpPr txBox="1"/>
          <p:nvPr/>
        </p:nvSpPr>
        <p:spPr>
          <a:xfrm>
            <a:off x="5452692" y="-9683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FB951FC-DE00-4834-AE85-C1E8DE062EE2}"/>
              </a:ext>
            </a:extLst>
          </p:cNvPr>
          <p:cNvSpPr txBox="1"/>
          <p:nvPr/>
        </p:nvSpPr>
        <p:spPr>
          <a:xfrm>
            <a:off x="352552" y="2830566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 cell 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F27AFB8-9DE0-4E8E-A9E5-53E9065D2DF1}"/>
              </a:ext>
            </a:extLst>
          </p:cNvPr>
          <p:cNvSpPr txBox="1"/>
          <p:nvPr/>
        </p:nvSpPr>
        <p:spPr>
          <a:xfrm>
            <a:off x="551736" y="4560941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 cell 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584B9BC-2333-42B8-B634-121EA488F1EF}"/>
              </a:ext>
            </a:extLst>
          </p:cNvPr>
          <p:cNvSpPr txBox="1"/>
          <p:nvPr/>
        </p:nvSpPr>
        <p:spPr>
          <a:xfrm>
            <a:off x="2311914" y="3143907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 cell 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BB94D1CE-A8C4-4254-8BEE-F36652A62C31}"/>
              </a:ext>
            </a:extLst>
          </p:cNvPr>
          <p:cNvSpPr/>
          <p:nvPr/>
        </p:nvSpPr>
        <p:spPr>
          <a:xfrm>
            <a:off x="7943450" y="2265901"/>
            <a:ext cx="1447801" cy="585788"/>
          </a:xfrm>
          <a:custGeom>
            <a:avLst/>
            <a:gdLst>
              <a:gd name="connsiteX0" fmla="*/ 0 w 2038350"/>
              <a:gd name="connsiteY0" fmla="*/ 0 h 952500"/>
              <a:gd name="connsiteX1" fmla="*/ 1228725 w 2038350"/>
              <a:gd name="connsiteY1" fmla="*/ 414338 h 952500"/>
              <a:gd name="connsiteX2" fmla="*/ 2038350 w 2038350"/>
              <a:gd name="connsiteY2" fmla="*/ 952500 h 952500"/>
              <a:gd name="connsiteX0" fmla="*/ 0 w 1804988"/>
              <a:gd name="connsiteY0" fmla="*/ 0 h 881062"/>
              <a:gd name="connsiteX1" fmla="*/ 995363 w 1804988"/>
              <a:gd name="connsiteY1" fmla="*/ 342900 h 881062"/>
              <a:gd name="connsiteX2" fmla="*/ 1804988 w 1804988"/>
              <a:gd name="connsiteY2" fmla="*/ 881062 h 881062"/>
              <a:gd name="connsiteX0" fmla="*/ 0 w 1457326"/>
              <a:gd name="connsiteY0" fmla="*/ 0 h 585787"/>
              <a:gd name="connsiteX1" fmla="*/ 995363 w 1457326"/>
              <a:gd name="connsiteY1" fmla="*/ 342900 h 585787"/>
              <a:gd name="connsiteX2" fmla="*/ 1457326 w 1457326"/>
              <a:gd name="connsiteY2" fmla="*/ 585787 h 585787"/>
              <a:gd name="connsiteX0" fmla="*/ 0 w 1457326"/>
              <a:gd name="connsiteY0" fmla="*/ 0 h 585787"/>
              <a:gd name="connsiteX1" fmla="*/ 809625 w 1457326"/>
              <a:gd name="connsiteY1" fmla="*/ 233362 h 585787"/>
              <a:gd name="connsiteX2" fmla="*/ 1457326 w 1457326"/>
              <a:gd name="connsiteY2" fmla="*/ 585787 h 585787"/>
              <a:gd name="connsiteX0" fmla="*/ 0 w 1457326"/>
              <a:gd name="connsiteY0" fmla="*/ 0 h 585787"/>
              <a:gd name="connsiteX1" fmla="*/ 809625 w 1457326"/>
              <a:gd name="connsiteY1" fmla="*/ 233362 h 585787"/>
              <a:gd name="connsiteX2" fmla="*/ 1457326 w 1457326"/>
              <a:gd name="connsiteY2" fmla="*/ 585787 h 585787"/>
              <a:gd name="connsiteX0" fmla="*/ 0 w 1457326"/>
              <a:gd name="connsiteY0" fmla="*/ 0 h 585787"/>
              <a:gd name="connsiteX1" fmla="*/ 809625 w 1457326"/>
              <a:gd name="connsiteY1" fmla="*/ 233362 h 585787"/>
              <a:gd name="connsiteX2" fmla="*/ 1457326 w 1457326"/>
              <a:gd name="connsiteY2" fmla="*/ 585787 h 585787"/>
              <a:gd name="connsiteX0" fmla="*/ 0 w 1438276"/>
              <a:gd name="connsiteY0" fmla="*/ 0 h 571500"/>
              <a:gd name="connsiteX1" fmla="*/ 790575 w 1438276"/>
              <a:gd name="connsiteY1" fmla="*/ 219075 h 571500"/>
              <a:gd name="connsiteX2" fmla="*/ 1438276 w 1438276"/>
              <a:gd name="connsiteY2" fmla="*/ 571500 h 571500"/>
              <a:gd name="connsiteX0" fmla="*/ 0 w 1438276"/>
              <a:gd name="connsiteY0" fmla="*/ 0 h 571500"/>
              <a:gd name="connsiteX1" fmla="*/ 790575 w 1438276"/>
              <a:gd name="connsiteY1" fmla="*/ 219075 h 571500"/>
              <a:gd name="connsiteX2" fmla="*/ 1438276 w 1438276"/>
              <a:gd name="connsiteY2" fmla="*/ 571500 h 571500"/>
              <a:gd name="connsiteX0" fmla="*/ 0 w 1438276"/>
              <a:gd name="connsiteY0" fmla="*/ 0 h 571500"/>
              <a:gd name="connsiteX1" fmla="*/ 792956 w 1438276"/>
              <a:gd name="connsiteY1" fmla="*/ 197644 h 571500"/>
              <a:gd name="connsiteX2" fmla="*/ 1438276 w 1438276"/>
              <a:gd name="connsiteY2" fmla="*/ 571500 h 571500"/>
              <a:gd name="connsiteX0" fmla="*/ 0 w 1447801"/>
              <a:gd name="connsiteY0" fmla="*/ 0 h 585788"/>
              <a:gd name="connsiteX1" fmla="*/ 802481 w 1447801"/>
              <a:gd name="connsiteY1" fmla="*/ 211932 h 585788"/>
              <a:gd name="connsiteX2" fmla="*/ 1447801 w 1447801"/>
              <a:gd name="connsiteY2" fmla="*/ 585788 h 585788"/>
              <a:gd name="connsiteX0" fmla="*/ 0 w 1447801"/>
              <a:gd name="connsiteY0" fmla="*/ 0 h 585788"/>
              <a:gd name="connsiteX1" fmla="*/ 845343 w 1447801"/>
              <a:gd name="connsiteY1" fmla="*/ 178595 h 585788"/>
              <a:gd name="connsiteX2" fmla="*/ 1447801 w 1447801"/>
              <a:gd name="connsiteY2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1" h="585788">
                <a:moveTo>
                  <a:pt x="0" y="0"/>
                </a:moveTo>
                <a:cubicBezTo>
                  <a:pt x="506413" y="37306"/>
                  <a:pt x="604043" y="80964"/>
                  <a:pt x="845343" y="178595"/>
                </a:cubicBezTo>
                <a:cubicBezTo>
                  <a:pt x="1086643" y="276226"/>
                  <a:pt x="1212851" y="396082"/>
                  <a:pt x="1447801" y="585788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9FE83476-419E-4ABA-B222-C488801674C8}"/>
              </a:ext>
            </a:extLst>
          </p:cNvPr>
          <p:cNvSpPr/>
          <p:nvPr/>
        </p:nvSpPr>
        <p:spPr>
          <a:xfrm>
            <a:off x="9158481" y="1361027"/>
            <a:ext cx="213720" cy="1471613"/>
          </a:xfrm>
          <a:custGeom>
            <a:avLst/>
            <a:gdLst>
              <a:gd name="connsiteX0" fmla="*/ 42647 w 523660"/>
              <a:gd name="connsiteY0" fmla="*/ 0 h 2085975"/>
              <a:gd name="connsiteX1" fmla="*/ 47410 w 523660"/>
              <a:gd name="connsiteY1" fmla="*/ 1062037 h 2085975"/>
              <a:gd name="connsiteX2" fmla="*/ 523660 w 523660"/>
              <a:gd name="connsiteY2" fmla="*/ 2085975 h 2085975"/>
              <a:gd name="connsiteX0" fmla="*/ 29612 w 539200"/>
              <a:gd name="connsiteY0" fmla="*/ 0 h 1781175"/>
              <a:gd name="connsiteX1" fmla="*/ 62950 w 539200"/>
              <a:gd name="connsiteY1" fmla="*/ 757237 h 1781175"/>
              <a:gd name="connsiteX2" fmla="*/ 539200 w 539200"/>
              <a:gd name="connsiteY2" fmla="*/ 1781175 h 1781175"/>
              <a:gd name="connsiteX0" fmla="*/ 14482 w 171645"/>
              <a:gd name="connsiteY0" fmla="*/ 0 h 1471613"/>
              <a:gd name="connsiteX1" fmla="*/ 47820 w 171645"/>
              <a:gd name="connsiteY1" fmla="*/ 757237 h 1471613"/>
              <a:gd name="connsiteX2" fmla="*/ 171645 w 171645"/>
              <a:gd name="connsiteY2" fmla="*/ 1471613 h 1471613"/>
              <a:gd name="connsiteX0" fmla="*/ 14482 w 171645"/>
              <a:gd name="connsiteY0" fmla="*/ 0 h 1471613"/>
              <a:gd name="connsiteX1" fmla="*/ 47820 w 171645"/>
              <a:gd name="connsiteY1" fmla="*/ 757237 h 1471613"/>
              <a:gd name="connsiteX2" fmla="*/ 171645 w 171645"/>
              <a:gd name="connsiteY2" fmla="*/ 1471613 h 1471613"/>
              <a:gd name="connsiteX0" fmla="*/ 56557 w 213720"/>
              <a:gd name="connsiteY0" fmla="*/ 0 h 1471613"/>
              <a:gd name="connsiteX1" fmla="*/ 8932 w 213720"/>
              <a:gd name="connsiteY1" fmla="*/ 776287 h 1471613"/>
              <a:gd name="connsiteX2" fmla="*/ 213720 w 213720"/>
              <a:gd name="connsiteY2" fmla="*/ 1471613 h 147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720" h="1471613">
                <a:moveTo>
                  <a:pt x="56557" y="0"/>
                </a:moveTo>
                <a:cubicBezTo>
                  <a:pt x="18854" y="357187"/>
                  <a:pt x="-17262" y="531018"/>
                  <a:pt x="8932" y="776287"/>
                </a:cubicBezTo>
                <a:cubicBezTo>
                  <a:pt x="35126" y="1021556"/>
                  <a:pt x="101404" y="1271588"/>
                  <a:pt x="213720" y="1471613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38EEE7F4-0030-4A1C-B473-E9CA80FFAD98}"/>
              </a:ext>
            </a:extLst>
          </p:cNvPr>
          <p:cNvSpPr/>
          <p:nvPr/>
        </p:nvSpPr>
        <p:spPr>
          <a:xfrm>
            <a:off x="8838802" y="884778"/>
            <a:ext cx="381000" cy="490537"/>
          </a:xfrm>
          <a:custGeom>
            <a:avLst/>
            <a:gdLst>
              <a:gd name="connsiteX0" fmla="*/ 0 w 280988"/>
              <a:gd name="connsiteY0" fmla="*/ 0 h 814387"/>
              <a:gd name="connsiteX1" fmla="*/ 223838 w 280988"/>
              <a:gd name="connsiteY1" fmla="*/ 385762 h 814387"/>
              <a:gd name="connsiteX2" fmla="*/ 280988 w 280988"/>
              <a:gd name="connsiteY2" fmla="*/ 814387 h 814387"/>
              <a:gd name="connsiteX0" fmla="*/ 0 w 381000"/>
              <a:gd name="connsiteY0" fmla="*/ 0 h 461962"/>
              <a:gd name="connsiteX1" fmla="*/ 323850 w 381000"/>
              <a:gd name="connsiteY1" fmla="*/ 33337 h 461962"/>
              <a:gd name="connsiteX2" fmla="*/ 381000 w 381000"/>
              <a:gd name="connsiteY2" fmla="*/ 461962 h 461962"/>
              <a:gd name="connsiteX0" fmla="*/ 0 w 381000"/>
              <a:gd name="connsiteY0" fmla="*/ 0 h 461962"/>
              <a:gd name="connsiteX1" fmla="*/ 295275 w 381000"/>
              <a:gd name="connsiteY1" fmla="*/ 185737 h 461962"/>
              <a:gd name="connsiteX2" fmla="*/ 381000 w 381000"/>
              <a:gd name="connsiteY2" fmla="*/ 461962 h 461962"/>
              <a:gd name="connsiteX0" fmla="*/ 0 w 381000"/>
              <a:gd name="connsiteY0" fmla="*/ 0 h 461962"/>
              <a:gd name="connsiteX1" fmla="*/ 295275 w 381000"/>
              <a:gd name="connsiteY1" fmla="*/ 185737 h 461962"/>
              <a:gd name="connsiteX2" fmla="*/ 381000 w 381000"/>
              <a:gd name="connsiteY2" fmla="*/ 461962 h 461962"/>
              <a:gd name="connsiteX0" fmla="*/ 0 w 381000"/>
              <a:gd name="connsiteY0" fmla="*/ 0 h 490537"/>
              <a:gd name="connsiteX1" fmla="*/ 295275 w 381000"/>
              <a:gd name="connsiteY1" fmla="*/ 185737 h 490537"/>
              <a:gd name="connsiteX2" fmla="*/ 381000 w 381000"/>
              <a:gd name="connsiteY2" fmla="*/ 490537 h 4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490537">
                <a:moveTo>
                  <a:pt x="0" y="0"/>
                </a:moveTo>
                <a:cubicBezTo>
                  <a:pt x="140891" y="53577"/>
                  <a:pt x="231775" y="103981"/>
                  <a:pt x="295275" y="185737"/>
                </a:cubicBezTo>
                <a:cubicBezTo>
                  <a:pt x="358775" y="267493"/>
                  <a:pt x="375840" y="344090"/>
                  <a:pt x="381000" y="490537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AE30376A-906F-4A14-A81A-8586D2BAEE83}"/>
              </a:ext>
            </a:extLst>
          </p:cNvPr>
          <p:cNvSpPr/>
          <p:nvPr/>
        </p:nvSpPr>
        <p:spPr>
          <a:xfrm>
            <a:off x="7581501" y="1670588"/>
            <a:ext cx="338138" cy="600594"/>
          </a:xfrm>
          <a:custGeom>
            <a:avLst/>
            <a:gdLst>
              <a:gd name="connsiteX0" fmla="*/ 18548 w 590048"/>
              <a:gd name="connsiteY0" fmla="*/ 13450 h 573835"/>
              <a:gd name="connsiteX1" fmla="*/ 28073 w 590048"/>
              <a:gd name="connsiteY1" fmla="*/ 65838 h 573835"/>
              <a:gd name="connsiteX2" fmla="*/ 285248 w 590048"/>
              <a:gd name="connsiteY2" fmla="*/ 527800 h 573835"/>
              <a:gd name="connsiteX3" fmla="*/ 590048 w 590048"/>
              <a:gd name="connsiteY3" fmla="*/ 532563 h 573835"/>
              <a:gd name="connsiteX0" fmla="*/ 0 w 571500"/>
              <a:gd name="connsiteY0" fmla="*/ 0 h 560385"/>
              <a:gd name="connsiteX1" fmla="*/ 266700 w 571500"/>
              <a:gd name="connsiteY1" fmla="*/ 514350 h 560385"/>
              <a:gd name="connsiteX2" fmla="*/ 571500 w 571500"/>
              <a:gd name="connsiteY2" fmla="*/ 519113 h 560385"/>
              <a:gd name="connsiteX0" fmla="*/ 0 w 338138"/>
              <a:gd name="connsiteY0" fmla="*/ 0 h 645642"/>
              <a:gd name="connsiteX1" fmla="*/ 33338 w 338138"/>
              <a:gd name="connsiteY1" fmla="*/ 590550 h 645642"/>
              <a:gd name="connsiteX2" fmla="*/ 338138 w 338138"/>
              <a:gd name="connsiteY2" fmla="*/ 595313 h 645642"/>
              <a:gd name="connsiteX0" fmla="*/ 0 w 338138"/>
              <a:gd name="connsiteY0" fmla="*/ 0 h 612699"/>
              <a:gd name="connsiteX1" fmla="*/ 119063 w 338138"/>
              <a:gd name="connsiteY1" fmla="*/ 514350 h 612699"/>
              <a:gd name="connsiteX2" fmla="*/ 338138 w 338138"/>
              <a:gd name="connsiteY2" fmla="*/ 595313 h 612699"/>
              <a:gd name="connsiteX0" fmla="*/ 0 w 338138"/>
              <a:gd name="connsiteY0" fmla="*/ 0 h 609836"/>
              <a:gd name="connsiteX1" fmla="*/ 119063 w 338138"/>
              <a:gd name="connsiteY1" fmla="*/ 500062 h 609836"/>
              <a:gd name="connsiteX2" fmla="*/ 338138 w 338138"/>
              <a:gd name="connsiteY2" fmla="*/ 595313 h 609836"/>
              <a:gd name="connsiteX0" fmla="*/ 0 w 338138"/>
              <a:gd name="connsiteY0" fmla="*/ 0 h 603407"/>
              <a:gd name="connsiteX1" fmla="*/ 52388 w 338138"/>
              <a:gd name="connsiteY1" fmla="*/ 385763 h 603407"/>
              <a:gd name="connsiteX2" fmla="*/ 119063 w 338138"/>
              <a:gd name="connsiteY2" fmla="*/ 500062 h 603407"/>
              <a:gd name="connsiteX3" fmla="*/ 338138 w 338138"/>
              <a:gd name="connsiteY3" fmla="*/ 595313 h 603407"/>
              <a:gd name="connsiteX0" fmla="*/ 0 w 338138"/>
              <a:gd name="connsiteY0" fmla="*/ 0 h 603407"/>
              <a:gd name="connsiteX1" fmla="*/ 119063 w 338138"/>
              <a:gd name="connsiteY1" fmla="*/ 500062 h 603407"/>
              <a:gd name="connsiteX2" fmla="*/ 338138 w 338138"/>
              <a:gd name="connsiteY2" fmla="*/ 595313 h 603407"/>
              <a:gd name="connsiteX0" fmla="*/ 0 w 338138"/>
              <a:gd name="connsiteY0" fmla="*/ 0 h 600594"/>
              <a:gd name="connsiteX1" fmla="*/ 90488 w 338138"/>
              <a:gd name="connsiteY1" fmla="*/ 433387 h 600594"/>
              <a:gd name="connsiteX2" fmla="*/ 338138 w 338138"/>
              <a:gd name="connsiteY2" fmla="*/ 595313 h 600594"/>
              <a:gd name="connsiteX0" fmla="*/ 0 w 338138"/>
              <a:gd name="connsiteY0" fmla="*/ 0 h 600594"/>
              <a:gd name="connsiteX1" fmla="*/ 90488 w 338138"/>
              <a:gd name="connsiteY1" fmla="*/ 433387 h 600594"/>
              <a:gd name="connsiteX2" fmla="*/ 338138 w 338138"/>
              <a:gd name="connsiteY2" fmla="*/ 595313 h 60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138" h="600594">
                <a:moveTo>
                  <a:pt x="0" y="0"/>
                </a:moveTo>
                <a:cubicBezTo>
                  <a:pt x="10517" y="123230"/>
                  <a:pt x="34132" y="334168"/>
                  <a:pt x="90488" y="433387"/>
                </a:cubicBezTo>
                <a:cubicBezTo>
                  <a:pt x="138113" y="468312"/>
                  <a:pt x="232569" y="631825"/>
                  <a:pt x="338138" y="59531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59A26FFF-2A60-42F2-9831-ADA36DE2F5C9}"/>
              </a:ext>
            </a:extLst>
          </p:cNvPr>
          <p:cNvSpPr/>
          <p:nvPr/>
        </p:nvSpPr>
        <p:spPr>
          <a:xfrm>
            <a:off x="9219801" y="1189578"/>
            <a:ext cx="623887" cy="176212"/>
          </a:xfrm>
          <a:custGeom>
            <a:avLst/>
            <a:gdLst>
              <a:gd name="connsiteX0" fmla="*/ 671512 w 671512"/>
              <a:gd name="connsiteY0" fmla="*/ 0 h 542925"/>
              <a:gd name="connsiteX1" fmla="*/ 204787 w 671512"/>
              <a:gd name="connsiteY1" fmla="*/ 366713 h 542925"/>
              <a:gd name="connsiteX2" fmla="*/ 0 w 671512"/>
              <a:gd name="connsiteY2" fmla="*/ 542925 h 542925"/>
              <a:gd name="connsiteX0" fmla="*/ 623887 w 623887"/>
              <a:gd name="connsiteY0" fmla="*/ 13053 h 189265"/>
              <a:gd name="connsiteX1" fmla="*/ 204787 w 623887"/>
              <a:gd name="connsiteY1" fmla="*/ 13053 h 189265"/>
              <a:gd name="connsiteX2" fmla="*/ 0 w 623887"/>
              <a:gd name="connsiteY2" fmla="*/ 189265 h 189265"/>
              <a:gd name="connsiteX0" fmla="*/ 623887 w 623887"/>
              <a:gd name="connsiteY0" fmla="*/ 0 h 176212"/>
              <a:gd name="connsiteX1" fmla="*/ 233362 w 623887"/>
              <a:gd name="connsiteY1" fmla="*/ 38100 h 176212"/>
              <a:gd name="connsiteX2" fmla="*/ 0 w 623887"/>
              <a:gd name="connsiteY2" fmla="*/ 176212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887" h="176212">
                <a:moveTo>
                  <a:pt x="623887" y="0"/>
                </a:moveTo>
                <a:cubicBezTo>
                  <a:pt x="484187" y="0"/>
                  <a:pt x="337343" y="8731"/>
                  <a:pt x="233362" y="38100"/>
                </a:cubicBezTo>
                <a:cubicBezTo>
                  <a:pt x="129381" y="67469"/>
                  <a:pt x="46434" y="133350"/>
                  <a:pt x="0" y="17621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D28520CE-6A46-4DE2-A328-C7227A786890}"/>
              </a:ext>
            </a:extLst>
          </p:cNvPr>
          <p:cNvSpPr/>
          <p:nvPr/>
        </p:nvSpPr>
        <p:spPr>
          <a:xfrm>
            <a:off x="7686277" y="2261139"/>
            <a:ext cx="257176" cy="566738"/>
          </a:xfrm>
          <a:custGeom>
            <a:avLst/>
            <a:gdLst>
              <a:gd name="connsiteX0" fmla="*/ 0 w 442913"/>
              <a:gd name="connsiteY0" fmla="*/ 552450 h 552450"/>
              <a:gd name="connsiteX1" fmla="*/ 266700 w 442913"/>
              <a:gd name="connsiteY1" fmla="*/ 171450 h 552450"/>
              <a:gd name="connsiteX2" fmla="*/ 442913 w 442913"/>
              <a:gd name="connsiteY2" fmla="*/ 0 h 552450"/>
              <a:gd name="connsiteX0" fmla="*/ 0 w 452438"/>
              <a:gd name="connsiteY0" fmla="*/ 566738 h 566738"/>
              <a:gd name="connsiteX1" fmla="*/ 266700 w 452438"/>
              <a:gd name="connsiteY1" fmla="*/ 185738 h 566738"/>
              <a:gd name="connsiteX2" fmla="*/ 452438 w 452438"/>
              <a:gd name="connsiteY2" fmla="*/ 0 h 566738"/>
              <a:gd name="connsiteX0" fmla="*/ 0 w 257176"/>
              <a:gd name="connsiteY0" fmla="*/ 566738 h 566738"/>
              <a:gd name="connsiteX1" fmla="*/ 71438 w 257176"/>
              <a:gd name="connsiteY1" fmla="*/ 185738 h 566738"/>
              <a:gd name="connsiteX2" fmla="*/ 257176 w 257176"/>
              <a:gd name="connsiteY2" fmla="*/ 0 h 566738"/>
              <a:gd name="connsiteX0" fmla="*/ 0 w 257176"/>
              <a:gd name="connsiteY0" fmla="*/ 566738 h 566738"/>
              <a:gd name="connsiteX1" fmla="*/ 71438 w 257176"/>
              <a:gd name="connsiteY1" fmla="*/ 185738 h 566738"/>
              <a:gd name="connsiteX2" fmla="*/ 257176 w 257176"/>
              <a:gd name="connsiteY2" fmla="*/ 0 h 56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6" h="566738">
                <a:moveTo>
                  <a:pt x="0" y="566738"/>
                </a:moveTo>
                <a:cubicBezTo>
                  <a:pt x="5952" y="398463"/>
                  <a:pt x="28575" y="280194"/>
                  <a:pt x="71438" y="185738"/>
                </a:cubicBezTo>
                <a:cubicBezTo>
                  <a:pt x="114301" y="91282"/>
                  <a:pt x="205979" y="39687"/>
                  <a:pt x="257176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8DF1F64F-AE0C-4D05-9187-F92A55C66AE1}"/>
              </a:ext>
            </a:extLst>
          </p:cNvPr>
          <p:cNvSpPr/>
          <p:nvPr/>
        </p:nvSpPr>
        <p:spPr>
          <a:xfrm>
            <a:off x="9124553" y="2856452"/>
            <a:ext cx="287690" cy="476250"/>
          </a:xfrm>
          <a:custGeom>
            <a:avLst/>
            <a:gdLst>
              <a:gd name="connsiteX0" fmla="*/ 0 w 104935"/>
              <a:gd name="connsiteY0" fmla="*/ 523875 h 523875"/>
              <a:gd name="connsiteX1" fmla="*/ 104775 w 104935"/>
              <a:gd name="connsiteY1" fmla="*/ 238125 h 523875"/>
              <a:gd name="connsiteX2" fmla="*/ 19050 w 104935"/>
              <a:gd name="connsiteY2" fmla="*/ 0 h 523875"/>
              <a:gd name="connsiteX0" fmla="*/ 0 w 364850"/>
              <a:gd name="connsiteY0" fmla="*/ 476250 h 476250"/>
              <a:gd name="connsiteX1" fmla="*/ 352425 w 364850"/>
              <a:gd name="connsiteY1" fmla="*/ 238125 h 476250"/>
              <a:gd name="connsiteX2" fmla="*/ 266700 w 364850"/>
              <a:gd name="connsiteY2" fmla="*/ 0 h 476250"/>
              <a:gd name="connsiteX0" fmla="*/ 0 w 364850"/>
              <a:gd name="connsiteY0" fmla="*/ 476250 h 476250"/>
              <a:gd name="connsiteX1" fmla="*/ 352425 w 364850"/>
              <a:gd name="connsiteY1" fmla="*/ 238125 h 476250"/>
              <a:gd name="connsiteX2" fmla="*/ 266700 w 364850"/>
              <a:gd name="connsiteY2" fmla="*/ 0 h 476250"/>
              <a:gd name="connsiteX0" fmla="*/ 0 w 287690"/>
              <a:gd name="connsiteY0" fmla="*/ 476250 h 476250"/>
              <a:gd name="connsiteX1" fmla="*/ 233362 w 287690"/>
              <a:gd name="connsiteY1" fmla="*/ 285750 h 476250"/>
              <a:gd name="connsiteX2" fmla="*/ 266700 w 287690"/>
              <a:gd name="connsiteY2" fmla="*/ 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90" h="476250">
                <a:moveTo>
                  <a:pt x="0" y="476250"/>
                </a:moveTo>
                <a:cubicBezTo>
                  <a:pt x="136525" y="424656"/>
                  <a:pt x="188912" y="365125"/>
                  <a:pt x="233362" y="285750"/>
                </a:cubicBezTo>
                <a:cubicBezTo>
                  <a:pt x="277812" y="206375"/>
                  <a:pt x="311150" y="75406"/>
                  <a:pt x="26670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90B409AE-B869-4A11-A46F-C1BBD95B37F4}"/>
              </a:ext>
            </a:extLst>
          </p:cNvPr>
          <p:cNvSpPr/>
          <p:nvPr/>
        </p:nvSpPr>
        <p:spPr>
          <a:xfrm>
            <a:off x="9381727" y="2799302"/>
            <a:ext cx="666750" cy="96419"/>
          </a:xfrm>
          <a:custGeom>
            <a:avLst/>
            <a:gdLst>
              <a:gd name="connsiteX0" fmla="*/ 800100 w 800100"/>
              <a:gd name="connsiteY0" fmla="*/ 0 h 215210"/>
              <a:gd name="connsiteX1" fmla="*/ 390525 w 800100"/>
              <a:gd name="connsiteY1" fmla="*/ 204787 h 215210"/>
              <a:gd name="connsiteX2" fmla="*/ 0 w 800100"/>
              <a:gd name="connsiteY2" fmla="*/ 166687 h 215210"/>
              <a:gd name="connsiteX0" fmla="*/ 800100 w 800100"/>
              <a:gd name="connsiteY0" fmla="*/ 0 h 227480"/>
              <a:gd name="connsiteX1" fmla="*/ 309563 w 800100"/>
              <a:gd name="connsiteY1" fmla="*/ 219075 h 227480"/>
              <a:gd name="connsiteX2" fmla="*/ 0 w 800100"/>
              <a:gd name="connsiteY2" fmla="*/ 166687 h 227480"/>
              <a:gd name="connsiteX0" fmla="*/ 666750 w 666750"/>
              <a:gd name="connsiteY0" fmla="*/ 0 h 96419"/>
              <a:gd name="connsiteX1" fmla="*/ 309563 w 666750"/>
              <a:gd name="connsiteY1" fmla="*/ 95250 h 96419"/>
              <a:gd name="connsiteX2" fmla="*/ 0 w 666750"/>
              <a:gd name="connsiteY2" fmla="*/ 42862 h 9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750" h="96419">
                <a:moveTo>
                  <a:pt x="666750" y="0"/>
                </a:moveTo>
                <a:cubicBezTo>
                  <a:pt x="528637" y="88503"/>
                  <a:pt x="420688" y="88106"/>
                  <a:pt x="309563" y="95250"/>
                </a:cubicBezTo>
                <a:cubicBezTo>
                  <a:pt x="198438" y="102394"/>
                  <a:pt x="128587" y="75802"/>
                  <a:pt x="0" y="4286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7D138EB-B681-4DBB-8CDE-37F6EAEFB179}"/>
              </a:ext>
            </a:extLst>
          </p:cNvPr>
          <p:cNvSpPr txBox="1"/>
          <p:nvPr/>
        </p:nvSpPr>
        <p:spPr>
          <a:xfrm>
            <a:off x="8418094" y="-17783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FA58B9B8-555C-46B6-A622-ACC7E9975F9C}"/>
              </a:ext>
            </a:extLst>
          </p:cNvPr>
          <p:cNvSpPr/>
          <p:nvPr/>
        </p:nvSpPr>
        <p:spPr>
          <a:xfrm>
            <a:off x="10963289" y="1375315"/>
            <a:ext cx="1276349" cy="876300"/>
          </a:xfrm>
          <a:custGeom>
            <a:avLst/>
            <a:gdLst>
              <a:gd name="connsiteX0" fmla="*/ 1585912 w 1585912"/>
              <a:gd name="connsiteY0" fmla="*/ 0 h 1114425"/>
              <a:gd name="connsiteX1" fmla="*/ 1019175 w 1585912"/>
              <a:gd name="connsiteY1" fmla="*/ 866775 h 1114425"/>
              <a:gd name="connsiteX2" fmla="*/ 0 w 1585912"/>
              <a:gd name="connsiteY2" fmla="*/ 1114425 h 1114425"/>
              <a:gd name="connsiteX0" fmla="*/ 1538287 w 1538287"/>
              <a:gd name="connsiteY0" fmla="*/ 0 h 785812"/>
              <a:gd name="connsiteX1" fmla="*/ 1019175 w 1538287"/>
              <a:gd name="connsiteY1" fmla="*/ 538162 h 785812"/>
              <a:gd name="connsiteX2" fmla="*/ 0 w 1538287"/>
              <a:gd name="connsiteY2" fmla="*/ 785812 h 785812"/>
              <a:gd name="connsiteX0" fmla="*/ 1538287 w 1538287"/>
              <a:gd name="connsiteY0" fmla="*/ 0 h 785812"/>
              <a:gd name="connsiteX1" fmla="*/ 1019175 w 1538287"/>
              <a:gd name="connsiteY1" fmla="*/ 538162 h 785812"/>
              <a:gd name="connsiteX2" fmla="*/ 0 w 1538287"/>
              <a:gd name="connsiteY2" fmla="*/ 785812 h 785812"/>
              <a:gd name="connsiteX0" fmla="*/ 1276349 w 1276349"/>
              <a:gd name="connsiteY0" fmla="*/ 0 h 876300"/>
              <a:gd name="connsiteX1" fmla="*/ 757237 w 1276349"/>
              <a:gd name="connsiteY1" fmla="*/ 538162 h 876300"/>
              <a:gd name="connsiteX2" fmla="*/ 0 w 1276349"/>
              <a:gd name="connsiteY2" fmla="*/ 876300 h 876300"/>
              <a:gd name="connsiteX0" fmla="*/ 1276349 w 1276349"/>
              <a:gd name="connsiteY0" fmla="*/ 0 h 876300"/>
              <a:gd name="connsiteX1" fmla="*/ 781049 w 1276349"/>
              <a:gd name="connsiteY1" fmla="*/ 576262 h 876300"/>
              <a:gd name="connsiteX2" fmla="*/ 0 w 1276349"/>
              <a:gd name="connsiteY2" fmla="*/ 876300 h 876300"/>
              <a:gd name="connsiteX0" fmla="*/ 1276349 w 1276349"/>
              <a:gd name="connsiteY0" fmla="*/ 0 h 876300"/>
              <a:gd name="connsiteX1" fmla="*/ 781049 w 1276349"/>
              <a:gd name="connsiteY1" fmla="*/ 576262 h 876300"/>
              <a:gd name="connsiteX2" fmla="*/ 0 w 1276349"/>
              <a:gd name="connsiteY2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6349" h="876300">
                <a:moveTo>
                  <a:pt x="1276349" y="0"/>
                </a:moveTo>
                <a:cubicBezTo>
                  <a:pt x="1110853" y="307182"/>
                  <a:pt x="912812" y="477837"/>
                  <a:pt x="781049" y="576262"/>
                </a:cubicBezTo>
                <a:cubicBezTo>
                  <a:pt x="649286" y="674687"/>
                  <a:pt x="377428" y="845343"/>
                  <a:pt x="0" y="87630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35881154-7D81-401F-90F2-2813A622416B}"/>
              </a:ext>
            </a:extLst>
          </p:cNvPr>
          <p:cNvSpPr/>
          <p:nvPr/>
        </p:nvSpPr>
        <p:spPr>
          <a:xfrm>
            <a:off x="12192606" y="1346739"/>
            <a:ext cx="213720" cy="1471613"/>
          </a:xfrm>
          <a:custGeom>
            <a:avLst/>
            <a:gdLst>
              <a:gd name="connsiteX0" fmla="*/ 42647 w 523660"/>
              <a:gd name="connsiteY0" fmla="*/ 0 h 2085975"/>
              <a:gd name="connsiteX1" fmla="*/ 47410 w 523660"/>
              <a:gd name="connsiteY1" fmla="*/ 1062037 h 2085975"/>
              <a:gd name="connsiteX2" fmla="*/ 523660 w 523660"/>
              <a:gd name="connsiteY2" fmla="*/ 2085975 h 2085975"/>
              <a:gd name="connsiteX0" fmla="*/ 29612 w 539200"/>
              <a:gd name="connsiteY0" fmla="*/ 0 h 1781175"/>
              <a:gd name="connsiteX1" fmla="*/ 62950 w 539200"/>
              <a:gd name="connsiteY1" fmla="*/ 757237 h 1781175"/>
              <a:gd name="connsiteX2" fmla="*/ 539200 w 539200"/>
              <a:gd name="connsiteY2" fmla="*/ 1781175 h 1781175"/>
              <a:gd name="connsiteX0" fmla="*/ 14482 w 171645"/>
              <a:gd name="connsiteY0" fmla="*/ 0 h 1471613"/>
              <a:gd name="connsiteX1" fmla="*/ 47820 w 171645"/>
              <a:gd name="connsiteY1" fmla="*/ 757237 h 1471613"/>
              <a:gd name="connsiteX2" fmla="*/ 171645 w 171645"/>
              <a:gd name="connsiteY2" fmla="*/ 1471613 h 1471613"/>
              <a:gd name="connsiteX0" fmla="*/ 14482 w 171645"/>
              <a:gd name="connsiteY0" fmla="*/ 0 h 1471613"/>
              <a:gd name="connsiteX1" fmla="*/ 47820 w 171645"/>
              <a:gd name="connsiteY1" fmla="*/ 757237 h 1471613"/>
              <a:gd name="connsiteX2" fmla="*/ 171645 w 171645"/>
              <a:gd name="connsiteY2" fmla="*/ 1471613 h 1471613"/>
              <a:gd name="connsiteX0" fmla="*/ 56557 w 213720"/>
              <a:gd name="connsiteY0" fmla="*/ 0 h 1471613"/>
              <a:gd name="connsiteX1" fmla="*/ 8932 w 213720"/>
              <a:gd name="connsiteY1" fmla="*/ 776287 h 1471613"/>
              <a:gd name="connsiteX2" fmla="*/ 213720 w 213720"/>
              <a:gd name="connsiteY2" fmla="*/ 1471613 h 147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720" h="1471613">
                <a:moveTo>
                  <a:pt x="56557" y="0"/>
                </a:moveTo>
                <a:cubicBezTo>
                  <a:pt x="18854" y="357187"/>
                  <a:pt x="-17262" y="531018"/>
                  <a:pt x="8932" y="776287"/>
                </a:cubicBezTo>
                <a:cubicBezTo>
                  <a:pt x="35126" y="1021556"/>
                  <a:pt x="101404" y="1271588"/>
                  <a:pt x="213720" y="1471613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9F994C92-AD59-402D-93B3-60E75DC6FE4A}"/>
              </a:ext>
            </a:extLst>
          </p:cNvPr>
          <p:cNvSpPr/>
          <p:nvPr/>
        </p:nvSpPr>
        <p:spPr>
          <a:xfrm>
            <a:off x="11872927" y="870490"/>
            <a:ext cx="381000" cy="490537"/>
          </a:xfrm>
          <a:custGeom>
            <a:avLst/>
            <a:gdLst>
              <a:gd name="connsiteX0" fmla="*/ 0 w 280988"/>
              <a:gd name="connsiteY0" fmla="*/ 0 h 814387"/>
              <a:gd name="connsiteX1" fmla="*/ 223838 w 280988"/>
              <a:gd name="connsiteY1" fmla="*/ 385762 h 814387"/>
              <a:gd name="connsiteX2" fmla="*/ 280988 w 280988"/>
              <a:gd name="connsiteY2" fmla="*/ 814387 h 814387"/>
              <a:gd name="connsiteX0" fmla="*/ 0 w 381000"/>
              <a:gd name="connsiteY0" fmla="*/ 0 h 461962"/>
              <a:gd name="connsiteX1" fmla="*/ 323850 w 381000"/>
              <a:gd name="connsiteY1" fmla="*/ 33337 h 461962"/>
              <a:gd name="connsiteX2" fmla="*/ 381000 w 381000"/>
              <a:gd name="connsiteY2" fmla="*/ 461962 h 461962"/>
              <a:gd name="connsiteX0" fmla="*/ 0 w 381000"/>
              <a:gd name="connsiteY0" fmla="*/ 0 h 461962"/>
              <a:gd name="connsiteX1" fmla="*/ 295275 w 381000"/>
              <a:gd name="connsiteY1" fmla="*/ 185737 h 461962"/>
              <a:gd name="connsiteX2" fmla="*/ 381000 w 381000"/>
              <a:gd name="connsiteY2" fmla="*/ 461962 h 461962"/>
              <a:gd name="connsiteX0" fmla="*/ 0 w 381000"/>
              <a:gd name="connsiteY0" fmla="*/ 0 h 461962"/>
              <a:gd name="connsiteX1" fmla="*/ 295275 w 381000"/>
              <a:gd name="connsiteY1" fmla="*/ 185737 h 461962"/>
              <a:gd name="connsiteX2" fmla="*/ 381000 w 381000"/>
              <a:gd name="connsiteY2" fmla="*/ 461962 h 461962"/>
              <a:gd name="connsiteX0" fmla="*/ 0 w 381000"/>
              <a:gd name="connsiteY0" fmla="*/ 0 h 490537"/>
              <a:gd name="connsiteX1" fmla="*/ 295275 w 381000"/>
              <a:gd name="connsiteY1" fmla="*/ 185737 h 490537"/>
              <a:gd name="connsiteX2" fmla="*/ 381000 w 381000"/>
              <a:gd name="connsiteY2" fmla="*/ 490537 h 4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490537">
                <a:moveTo>
                  <a:pt x="0" y="0"/>
                </a:moveTo>
                <a:cubicBezTo>
                  <a:pt x="140891" y="53577"/>
                  <a:pt x="231775" y="103981"/>
                  <a:pt x="295275" y="185737"/>
                </a:cubicBezTo>
                <a:cubicBezTo>
                  <a:pt x="358775" y="267493"/>
                  <a:pt x="375840" y="344090"/>
                  <a:pt x="381000" y="490537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1050113F-117A-46CD-B7CF-084B378A8099}"/>
              </a:ext>
            </a:extLst>
          </p:cNvPr>
          <p:cNvSpPr/>
          <p:nvPr/>
        </p:nvSpPr>
        <p:spPr>
          <a:xfrm>
            <a:off x="10615626" y="1656300"/>
            <a:ext cx="338138" cy="600594"/>
          </a:xfrm>
          <a:custGeom>
            <a:avLst/>
            <a:gdLst>
              <a:gd name="connsiteX0" fmla="*/ 18548 w 590048"/>
              <a:gd name="connsiteY0" fmla="*/ 13450 h 573835"/>
              <a:gd name="connsiteX1" fmla="*/ 28073 w 590048"/>
              <a:gd name="connsiteY1" fmla="*/ 65838 h 573835"/>
              <a:gd name="connsiteX2" fmla="*/ 285248 w 590048"/>
              <a:gd name="connsiteY2" fmla="*/ 527800 h 573835"/>
              <a:gd name="connsiteX3" fmla="*/ 590048 w 590048"/>
              <a:gd name="connsiteY3" fmla="*/ 532563 h 573835"/>
              <a:gd name="connsiteX0" fmla="*/ 0 w 571500"/>
              <a:gd name="connsiteY0" fmla="*/ 0 h 560385"/>
              <a:gd name="connsiteX1" fmla="*/ 266700 w 571500"/>
              <a:gd name="connsiteY1" fmla="*/ 514350 h 560385"/>
              <a:gd name="connsiteX2" fmla="*/ 571500 w 571500"/>
              <a:gd name="connsiteY2" fmla="*/ 519113 h 560385"/>
              <a:gd name="connsiteX0" fmla="*/ 0 w 338138"/>
              <a:gd name="connsiteY0" fmla="*/ 0 h 645642"/>
              <a:gd name="connsiteX1" fmla="*/ 33338 w 338138"/>
              <a:gd name="connsiteY1" fmla="*/ 590550 h 645642"/>
              <a:gd name="connsiteX2" fmla="*/ 338138 w 338138"/>
              <a:gd name="connsiteY2" fmla="*/ 595313 h 645642"/>
              <a:gd name="connsiteX0" fmla="*/ 0 w 338138"/>
              <a:gd name="connsiteY0" fmla="*/ 0 h 612699"/>
              <a:gd name="connsiteX1" fmla="*/ 119063 w 338138"/>
              <a:gd name="connsiteY1" fmla="*/ 514350 h 612699"/>
              <a:gd name="connsiteX2" fmla="*/ 338138 w 338138"/>
              <a:gd name="connsiteY2" fmla="*/ 595313 h 612699"/>
              <a:gd name="connsiteX0" fmla="*/ 0 w 338138"/>
              <a:gd name="connsiteY0" fmla="*/ 0 h 609836"/>
              <a:gd name="connsiteX1" fmla="*/ 119063 w 338138"/>
              <a:gd name="connsiteY1" fmla="*/ 500062 h 609836"/>
              <a:gd name="connsiteX2" fmla="*/ 338138 w 338138"/>
              <a:gd name="connsiteY2" fmla="*/ 595313 h 609836"/>
              <a:gd name="connsiteX0" fmla="*/ 0 w 338138"/>
              <a:gd name="connsiteY0" fmla="*/ 0 h 603407"/>
              <a:gd name="connsiteX1" fmla="*/ 52388 w 338138"/>
              <a:gd name="connsiteY1" fmla="*/ 385763 h 603407"/>
              <a:gd name="connsiteX2" fmla="*/ 119063 w 338138"/>
              <a:gd name="connsiteY2" fmla="*/ 500062 h 603407"/>
              <a:gd name="connsiteX3" fmla="*/ 338138 w 338138"/>
              <a:gd name="connsiteY3" fmla="*/ 595313 h 603407"/>
              <a:gd name="connsiteX0" fmla="*/ 0 w 338138"/>
              <a:gd name="connsiteY0" fmla="*/ 0 h 603407"/>
              <a:gd name="connsiteX1" fmla="*/ 119063 w 338138"/>
              <a:gd name="connsiteY1" fmla="*/ 500062 h 603407"/>
              <a:gd name="connsiteX2" fmla="*/ 338138 w 338138"/>
              <a:gd name="connsiteY2" fmla="*/ 595313 h 603407"/>
              <a:gd name="connsiteX0" fmla="*/ 0 w 338138"/>
              <a:gd name="connsiteY0" fmla="*/ 0 h 600594"/>
              <a:gd name="connsiteX1" fmla="*/ 90488 w 338138"/>
              <a:gd name="connsiteY1" fmla="*/ 433387 h 600594"/>
              <a:gd name="connsiteX2" fmla="*/ 338138 w 338138"/>
              <a:gd name="connsiteY2" fmla="*/ 595313 h 600594"/>
              <a:gd name="connsiteX0" fmla="*/ 0 w 338138"/>
              <a:gd name="connsiteY0" fmla="*/ 0 h 600594"/>
              <a:gd name="connsiteX1" fmla="*/ 90488 w 338138"/>
              <a:gd name="connsiteY1" fmla="*/ 433387 h 600594"/>
              <a:gd name="connsiteX2" fmla="*/ 338138 w 338138"/>
              <a:gd name="connsiteY2" fmla="*/ 595313 h 60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138" h="600594">
                <a:moveTo>
                  <a:pt x="0" y="0"/>
                </a:moveTo>
                <a:cubicBezTo>
                  <a:pt x="10517" y="123230"/>
                  <a:pt x="34132" y="334168"/>
                  <a:pt x="90488" y="433387"/>
                </a:cubicBezTo>
                <a:cubicBezTo>
                  <a:pt x="138113" y="468312"/>
                  <a:pt x="232569" y="631825"/>
                  <a:pt x="338138" y="59531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9AE488C3-EF2F-45F3-A1A7-B988BE1B8DFC}"/>
              </a:ext>
            </a:extLst>
          </p:cNvPr>
          <p:cNvSpPr/>
          <p:nvPr/>
        </p:nvSpPr>
        <p:spPr>
          <a:xfrm>
            <a:off x="12253926" y="1175290"/>
            <a:ext cx="623887" cy="176212"/>
          </a:xfrm>
          <a:custGeom>
            <a:avLst/>
            <a:gdLst>
              <a:gd name="connsiteX0" fmla="*/ 671512 w 671512"/>
              <a:gd name="connsiteY0" fmla="*/ 0 h 542925"/>
              <a:gd name="connsiteX1" fmla="*/ 204787 w 671512"/>
              <a:gd name="connsiteY1" fmla="*/ 366713 h 542925"/>
              <a:gd name="connsiteX2" fmla="*/ 0 w 671512"/>
              <a:gd name="connsiteY2" fmla="*/ 542925 h 542925"/>
              <a:gd name="connsiteX0" fmla="*/ 623887 w 623887"/>
              <a:gd name="connsiteY0" fmla="*/ 13053 h 189265"/>
              <a:gd name="connsiteX1" fmla="*/ 204787 w 623887"/>
              <a:gd name="connsiteY1" fmla="*/ 13053 h 189265"/>
              <a:gd name="connsiteX2" fmla="*/ 0 w 623887"/>
              <a:gd name="connsiteY2" fmla="*/ 189265 h 189265"/>
              <a:gd name="connsiteX0" fmla="*/ 623887 w 623887"/>
              <a:gd name="connsiteY0" fmla="*/ 0 h 176212"/>
              <a:gd name="connsiteX1" fmla="*/ 233362 w 623887"/>
              <a:gd name="connsiteY1" fmla="*/ 38100 h 176212"/>
              <a:gd name="connsiteX2" fmla="*/ 0 w 623887"/>
              <a:gd name="connsiteY2" fmla="*/ 176212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887" h="176212">
                <a:moveTo>
                  <a:pt x="623887" y="0"/>
                </a:moveTo>
                <a:cubicBezTo>
                  <a:pt x="484187" y="0"/>
                  <a:pt x="337343" y="8731"/>
                  <a:pt x="233362" y="38100"/>
                </a:cubicBezTo>
                <a:cubicBezTo>
                  <a:pt x="129381" y="67469"/>
                  <a:pt x="46434" y="133350"/>
                  <a:pt x="0" y="17621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38EE58A2-5D15-4386-9699-A8863758EB4A}"/>
              </a:ext>
            </a:extLst>
          </p:cNvPr>
          <p:cNvSpPr/>
          <p:nvPr/>
        </p:nvSpPr>
        <p:spPr>
          <a:xfrm>
            <a:off x="10720402" y="2246851"/>
            <a:ext cx="257176" cy="566738"/>
          </a:xfrm>
          <a:custGeom>
            <a:avLst/>
            <a:gdLst>
              <a:gd name="connsiteX0" fmla="*/ 0 w 442913"/>
              <a:gd name="connsiteY0" fmla="*/ 552450 h 552450"/>
              <a:gd name="connsiteX1" fmla="*/ 266700 w 442913"/>
              <a:gd name="connsiteY1" fmla="*/ 171450 h 552450"/>
              <a:gd name="connsiteX2" fmla="*/ 442913 w 442913"/>
              <a:gd name="connsiteY2" fmla="*/ 0 h 552450"/>
              <a:gd name="connsiteX0" fmla="*/ 0 w 452438"/>
              <a:gd name="connsiteY0" fmla="*/ 566738 h 566738"/>
              <a:gd name="connsiteX1" fmla="*/ 266700 w 452438"/>
              <a:gd name="connsiteY1" fmla="*/ 185738 h 566738"/>
              <a:gd name="connsiteX2" fmla="*/ 452438 w 452438"/>
              <a:gd name="connsiteY2" fmla="*/ 0 h 566738"/>
              <a:gd name="connsiteX0" fmla="*/ 0 w 257176"/>
              <a:gd name="connsiteY0" fmla="*/ 566738 h 566738"/>
              <a:gd name="connsiteX1" fmla="*/ 71438 w 257176"/>
              <a:gd name="connsiteY1" fmla="*/ 185738 h 566738"/>
              <a:gd name="connsiteX2" fmla="*/ 257176 w 257176"/>
              <a:gd name="connsiteY2" fmla="*/ 0 h 566738"/>
              <a:gd name="connsiteX0" fmla="*/ 0 w 257176"/>
              <a:gd name="connsiteY0" fmla="*/ 566738 h 566738"/>
              <a:gd name="connsiteX1" fmla="*/ 71438 w 257176"/>
              <a:gd name="connsiteY1" fmla="*/ 185738 h 566738"/>
              <a:gd name="connsiteX2" fmla="*/ 257176 w 257176"/>
              <a:gd name="connsiteY2" fmla="*/ 0 h 56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6" h="566738">
                <a:moveTo>
                  <a:pt x="0" y="566738"/>
                </a:moveTo>
                <a:cubicBezTo>
                  <a:pt x="5952" y="398463"/>
                  <a:pt x="28575" y="280194"/>
                  <a:pt x="71438" y="185738"/>
                </a:cubicBezTo>
                <a:cubicBezTo>
                  <a:pt x="114301" y="91282"/>
                  <a:pt x="205979" y="39687"/>
                  <a:pt x="257176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94492D7C-19F1-423D-8634-72E4CD1AED7F}"/>
              </a:ext>
            </a:extLst>
          </p:cNvPr>
          <p:cNvSpPr/>
          <p:nvPr/>
        </p:nvSpPr>
        <p:spPr>
          <a:xfrm>
            <a:off x="12158678" y="2842164"/>
            <a:ext cx="287690" cy="476250"/>
          </a:xfrm>
          <a:custGeom>
            <a:avLst/>
            <a:gdLst>
              <a:gd name="connsiteX0" fmla="*/ 0 w 104935"/>
              <a:gd name="connsiteY0" fmla="*/ 523875 h 523875"/>
              <a:gd name="connsiteX1" fmla="*/ 104775 w 104935"/>
              <a:gd name="connsiteY1" fmla="*/ 238125 h 523875"/>
              <a:gd name="connsiteX2" fmla="*/ 19050 w 104935"/>
              <a:gd name="connsiteY2" fmla="*/ 0 h 523875"/>
              <a:gd name="connsiteX0" fmla="*/ 0 w 364850"/>
              <a:gd name="connsiteY0" fmla="*/ 476250 h 476250"/>
              <a:gd name="connsiteX1" fmla="*/ 352425 w 364850"/>
              <a:gd name="connsiteY1" fmla="*/ 238125 h 476250"/>
              <a:gd name="connsiteX2" fmla="*/ 266700 w 364850"/>
              <a:gd name="connsiteY2" fmla="*/ 0 h 476250"/>
              <a:gd name="connsiteX0" fmla="*/ 0 w 364850"/>
              <a:gd name="connsiteY0" fmla="*/ 476250 h 476250"/>
              <a:gd name="connsiteX1" fmla="*/ 352425 w 364850"/>
              <a:gd name="connsiteY1" fmla="*/ 238125 h 476250"/>
              <a:gd name="connsiteX2" fmla="*/ 266700 w 364850"/>
              <a:gd name="connsiteY2" fmla="*/ 0 h 476250"/>
              <a:gd name="connsiteX0" fmla="*/ 0 w 287690"/>
              <a:gd name="connsiteY0" fmla="*/ 476250 h 476250"/>
              <a:gd name="connsiteX1" fmla="*/ 233362 w 287690"/>
              <a:gd name="connsiteY1" fmla="*/ 285750 h 476250"/>
              <a:gd name="connsiteX2" fmla="*/ 266700 w 287690"/>
              <a:gd name="connsiteY2" fmla="*/ 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90" h="476250">
                <a:moveTo>
                  <a:pt x="0" y="476250"/>
                </a:moveTo>
                <a:cubicBezTo>
                  <a:pt x="136525" y="424656"/>
                  <a:pt x="188912" y="365125"/>
                  <a:pt x="233362" y="285750"/>
                </a:cubicBezTo>
                <a:cubicBezTo>
                  <a:pt x="277812" y="206375"/>
                  <a:pt x="311150" y="75406"/>
                  <a:pt x="26670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915FEC01-4566-444C-B4DA-585FEA0A7AA1}"/>
              </a:ext>
            </a:extLst>
          </p:cNvPr>
          <p:cNvSpPr/>
          <p:nvPr/>
        </p:nvSpPr>
        <p:spPr>
          <a:xfrm>
            <a:off x="12415852" y="2785014"/>
            <a:ext cx="666750" cy="96419"/>
          </a:xfrm>
          <a:custGeom>
            <a:avLst/>
            <a:gdLst>
              <a:gd name="connsiteX0" fmla="*/ 800100 w 800100"/>
              <a:gd name="connsiteY0" fmla="*/ 0 h 215210"/>
              <a:gd name="connsiteX1" fmla="*/ 390525 w 800100"/>
              <a:gd name="connsiteY1" fmla="*/ 204787 h 215210"/>
              <a:gd name="connsiteX2" fmla="*/ 0 w 800100"/>
              <a:gd name="connsiteY2" fmla="*/ 166687 h 215210"/>
              <a:gd name="connsiteX0" fmla="*/ 800100 w 800100"/>
              <a:gd name="connsiteY0" fmla="*/ 0 h 227480"/>
              <a:gd name="connsiteX1" fmla="*/ 309563 w 800100"/>
              <a:gd name="connsiteY1" fmla="*/ 219075 h 227480"/>
              <a:gd name="connsiteX2" fmla="*/ 0 w 800100"/>
              <a:gd name="connsiteY2" fmla="*/ 166687 h 227480"/>
              <a:gd name="connsiteX0" fmla="*/ 666750 w 666750"/>
              <a:gd name="connsiteY0" fmla="*/ 0 h 96419"/>
              <a:gd name="connsiteX1" fmla="*/ 309563 w 666750"/>
              <a:gd name="connsiteY1" fmla="*/ 95250 h 96419"/>
              <a:gd name="connsiteX2" fmla="*/ 0 w 666750"/>
              <a:gd name="connsiteY2" fmla="*/ 42862 h 9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750" h="96419">
                <a:moveTo>
                  <a:pt x="666750" y="0"/>
                </a:moveTo>
                <a:cubicBezTo>
                  <a:pt x="528637" y="88503"/>
                  <a:pt x="420688" y="88106"/>
                  <a:pt x="309563" y="95250"/>
                </a:cubicBezTo>
                <a:cubicBezTo>
                  <a:pt x="198438" y="102394"/>
                  <a:pt x="128587" y="75802"/>
                  <a:pt x="0" y="4286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4EA9CED-4A1F-4BA6-A0D3-4A176CA98076}"/>
              </a:ext>
            </a:extLst>
          </p:cNvPr>
          <p:cNvSpPr txBox="1"/>
          <p:nvPr/>
        </p:nvSpPr>
        <p:spPr>
          <a:xfrm>
            <a:off x="11461745" y="-11043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130E5DE6-C76B-48E7-A9C6-F7B3B226F0EB}"/>
              </a:ext>
            </a:extLst>
          </p:cNvPr>
          <p:cNvSpPr/>
          <p:nvPr/>
        </p:nvSpPr>
        <p:spPr>
          <a:xfrm>
            <a:off x="15146266" y="1342203"/>
            <a:ext cx="213720" cy="1471613"/>
          </a:xfrm>
          <a:custGeom>
            <a:avLst/>
            <a:gdLst>
              <a:gd name="connsiteX0" fmla="*/ 42647 w 523660"/>
              <a:gd name="connsiteY0" fmla="*/ 0 h 2085975"/>
              <a:gd name="connsiteX1" fmla="*/ 47410 w 523660"/>
              <a:gd name="connsiteY1" fmla="*/ 1062037 h 2085975"/>
              <a:gd name="connsiteX2" fmla="*/ 523660 w 523660"/>
              <a:gd name="connsiteY2" fmla="*/ 2085975 h 2085975"/>
              <a:gd name="connsiteX0" fmla="*/ 29612 w 539200"/>
              <a:gd name="connsiteY0" fmla="*/ 0 h 1781175"/>
              <a:gd name="connsiteX1" fmla="*/ 62950 w 539200"/>
              <a:gd name="connsiteY1" fmla="*/ 757237 h 1781175"/>
              <a:gd name="connsiteX2" fmla="*/ 539200 w 539200"/>
              <a:gd name="connsiteY2" fmla="*/ 1781175 h 1781175"/>
              <a:gd name="connsiteX0" fmla="*/ 14482 w 171645"/>
              <a:gd name="connsiteY0" fmla="*/ 0 h 1471613"/>
              <a:gd name="connsiteX1" fmla="*/ 47820 w 171645"/>
              <a:gd name="connsiteY1" fmla="*/ 757237 h 1471613"/>
              <a:gd name="connsiteX2" fmla="*/ 171645 w 171645"/>
              <a:gd name="connsiteY2" fmla="*/ 1471613 h 1471613"/>
              <a:gd name="connsiteX0" fmla="*/ 14482 w 171645"/>
              <a:gd name="connsiteY0" fmla="*/ 0 h 1471613"/>
              <a:gd name="connsiteX1" fmla="*/ 47820 w 171645"/>
              <a:gd name="connsiteY1" fmla="*/ 757237 h 1471613"/>
              <a:gd name="connsiteX2" fmla="*/ 171645 w 171645"/>
              <a:gd name="connsiteY2" fmla="*/ 1471613 h 1471613"/>
              <a:gd name="connsiteX0" fmla="*/ 56557 w 213720"/>
              <a:gd name="connsiteY0" fmla="*/ 0 h 1471613"/>
              <a:gd name="connsiteX1" fmla="*/ 8932 w 213720"/>
              <a:gd name="connsiteY1" fmla="*/ 776287 h 1471613"/>
              <a:gd name="connsiteX2" fmla="*/ 213720 w 213720"/>
              <a:gd name="connsiteY2" fmla="*/ 1471613 h 147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720" h="1471613">
                <a:moveTo>
                  <a:pt x="56557" y="0"/>
                </a:moveTo>
                <a:cubicBezTo>
                  <a:pt x="18854" y="357187"/>
                  <a:pt x="-17262" y="531018"/>
                  <a:pt x="8932" y="776287"/>
                </a:cubicBezTo>
                <a:cubicBezTo>
                  <a:pt x="35126" y="1021556"/>
                  <a:pt x="101404" y="1271588"/>
                  <a:pt x="213720" y="1471613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任意多边形: 形状 109">
            <a:extLst>
              <a:ext uri="{FF2B5EF4-FFF2-40B4-BE49-F238E27FC236}">
                <a16:creationId xmlns:a16="http://schemas.microsoft.com/office/drawing/2014/main" id="{1CDBD317-737C-4414-A318-97FCA9A2ED78}"/>
              </a:ext>
            </a:extLst>
          </p:cNvPr>
          <p:cNvSpPr/>
          <p:nvPr/>
        </p:nvSpPr>
        <p:spPr>
          <a:xfrm>
            <a:off x="14826587" y="865954"/>
            <a:ext cx="381000" cy="490537"/>
          </a:xfrm>
          <a:custGeom>
            <a:avLst/>
            <a:gdLst>
              <a:gd name="connsiteX0" fmla="*/ 0 w 280988"/>
              <a:gd name="connsiteY0" fmla="*/ 0 h 814387"/>
              <a:gd name="connsiteX1" fmla="*/ 223838 w 280988"/>
              <a:gd name="connsiteY1" fmla="*/ 385762 h 814387"/>
              <a:gd name="connsiteX2" fmla="*/ 280988 w 280988"/>
              <a:gd name="connsiteY2" fmla="*/ 814387 h 814387"/>
              <a:gd name="connsiteX0" fmla="*/ 0 w 381000"/>
              <a:gd name="connsiteY0" fmla="*/ 0 h 461962"/>
              <a:gd name="connsiteX1" fmla="*/ 323850 w 381000"/>
              <a:gd name="connsiteY1" fmla="*/ 33337 h 461962"/>
              <a:gd name="connsiteX2" fmla="*/ 381000 w 381000"/>
              <a:gd name="connsiteY2" fmla="*/ 461962 h 461962"/>
              <a:gd name="connsiteX0" fmla="*/ 0 w 381000"/>
              <a:gd name="connsiteY0" fmla="*/ 0 h 461962"/>
              <a:gd name="connsiteX1" fmla="*/ 295275 w 381000"/>
              <a:gd name="connsiteY1" fmla="*/ 185737 h 461962"/>
              <a:gd name="connsiteX2" fmla="*/ 381000 w 381000"/>
              <a:gd name="connsiteY2" fmla="*/ 461962 h 461962"/>
              <a:gd name="connsiteX0" fmla="*/ 0 w 381000"/>
              <a:gd name="connsiteY0" fmla="*/ 0 h 461962"/>
              <a:gd name="connsiteX1" fmla="*/ 295275 w 381000"/>
              <a:gd name="connsiteY1" fmla="*/ 185737 h 461962"/>
              <a:gd name="connsiteX2" fmla="*/ 381000 w 381000"/>
              <a:gd name="connsiteY2" fmla="*/ 461962 h 461962"/>
              <a:gd name="connsiteX0" fmla="*/ 0 w 381000"/>
              <a:gd name="connsiteY0" fmla="*/ 0 h 490537"/>
              <a:gd name="connsiteX1" fmla="*/ 295275 w 381000"/>
              <a:gd name="connsiteY1" fmla="*/ 185737 h 490537"/>
              <a:gd name="connsiteX2" fmla="*/ 381000 w 381000"/>
              <a:gd name="connsiteY2" fmla="*/ 490537 h 4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490537">
                <a:moveTo>
                  <a:pt x="0" y="0"/>
                </a:moveTo>
                <a:cubicBezTo>
                  <a:pt x="140891" y="53577"/>
                  <a:pt x="231775" y="103981"/>
                  <a:pt x="295275" y="185737"/>
                </a:cubicBezTo>
                <a:cubicBezTo>
                  <a:pt x="358775" y="267493"/>
                  <a:pt x="375840" y="344090"/>
                  <a:pt x="381000" y="490537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B1B72550-526E-46B7-9C24-4850BAE64A14}"/>
              </a:ext>
            </a:extLst>
          </p:cNvPr>
          <p:cNvSpPr/>
          <p:nvPr/>
        </p:nvSpPr>
        <p:spPr>
          <a:xfrm>
            <a:off x="13569286" y="1651764"/>
            <a:ext cx="338138" cy="600594"/>
          </a:xfrm>
          <a:custGeom>
            <a:avLst/>
            <a:gdLst>
              <a:gd name="connsiteX0" fmla="*/ 18548 w 590048"/>
              <a:gd name="connsiteY0" fmla="*/ 13450 h 573835"/>
              <a:gd name="connsiteX1" fmla="*/ 28073 w 590048"/>
              <a:gd name="connsiteY1" fmla="*/ 65838 h 573835"/>
              <a:gd name="connsiteX2" fmla="*/ 285248 w 590048"/>
              <a:gd name="connsiteY2" fmla="*/ 527800 h 573835"/>
              <a:gd name="connsiteX3" fmla="*/ 590048 w 590048"/>
              <a:gd name="connsiteY3" fmla="*/ 532563 h 573835"/>
              <a:gd name="connsiteX0" fmla="*/ 0 w 571500"/>
              <a:gd name="connsiteY0" fmla="*/ 0 h 560385"/>
              <a:gd name="connsiteX1" fmla="*/ 266700 w 571500"/>
              <a:gd name="connsiteY1" fmla="*/ 514350 h 560385"/>
              <a:gd name="connsiteX2" fmla="*/ 571500 w 571500"/>
              <a:gd name="connsiteY2" fmla="*/ 519113 h 560385"/>
              <a:gd name="connsiteX0" fmla="*/ 0 w 338138"/>
              <a:gd name="connsiteY0" fmla="*/ 0 h 645642"/>
              <a:gd name="connsiteX1" fmla="*/ 33338 w 338138"/>
              <a:gd name="connsiteY1" fmla="*/ 590550 h 645642"/>
              <a:gd name="connsiteX2" fmla="*/ 338138 w 338138"/>
              <a:gd name="connsiteY2" fmla="*/ 595313 h 645642"/>
              <a:gd name="connsiteX0" fmla="*/ 0 w 338138"/>
              <a:gd name="connsiteY0" fmla="*/ 0 h 612699"/>
              <a:gd name="connsiteX1" fmla="*/ 119063 w 338138"/>
              <a:gd name="connsiteY1" fmla="*/ 514350 h 612699"/>
              <a:gd name="connsiteX2" fmla="*/ 338138 w 338138"/>
              <a:gd name="connsiteY2" fmla="*/ 595313 h 612699"/>
              <a:gd name="connsiteX0" fmla="*/ 0 w 338138"/>
              <a:gd name="connsiteY0" fmla="*/ 0 h 609836"/>
              <a:gd name="connsiteX1" fmla="*/ 119063 w 338138"/>
              <a:gd name="connsiteY1" fmla="*/ 500062 h 609836"/>
              <a:gd name="connsiteX2" fmla="*/ 338138 w 338138"/>
              <a:gd name="connsiteY2" fmla="*/ 595313 h 609836"/>
              <a:gd name="connsiteX0" fmla="*/ 0 w 338138"/>
              <a:gd name="connsiteY0" fmla="*/ 0 h 603407"/>
              <a:gd name="connsiteX1" fmla="*/ 52388 w 338138"/>
              <a:gd name="connsiteY1" fmla="*/ 385763 h 603407"/>
              <a:gd name="connsiteX2" fmla="*/ 119063 w 338138"/>
              <a:gd name="connsiteY2" fmla="*/ 500062 h 603407"/>
              <a:gd name="connsiteX3" fmla="*/ 338138 w 338138"/>
              <a:gd name="connsiteY3" fmla="*/ 595313 h 603407"/>
              <a:gd name="connsiteX0" fmla="*/ 0 w 338138"/>
              <a:gd name="connsiteY0" fmla="*/ 0 h 603407"/>
              <a:gd name="connsiteX1" fmla="*/ 119063 w 338138"/>
              <a:gd name="connsiteY1" fmla="*/ 500062 h 603407"/>
              <a:gd name="connsiteX2" fmla="*/ 338138 w 338138"/>
              <a:gd name="connsiteY2" fmla="*/ 595313 h 603407"/>
              <a:gd name="connsiteX0" fmla="*/ 0 w 338138"/>
              <a:gd name="connsiteY0" fmla="*/ 0 h 600594"/>
              <a:gd name="connsiteX1" fmla="*/ 90488 w 338138"/>
              <a:gd name="connsiteY1" fmla="*/ 433387 h 600594"/>
              <a:gd name="connsiteX2" fmla="*/ 338138 w 338138"/>
              <a:gd name="connsiteY2" fmla="*/ 595313 h 600594"/>
              <a:gd name="connsiteX0" fmla="*/ 0 w 338138"/>
              <a:gd name="connsiteY0" fmla="*/ 0 h 600594"/>
              <a:gd name="connsiteX1" fmla="*/ 90488 w 338138"/>
              <a:gd name="connsiteY1" fmla="*/ 433387 h 600594"/>
              <a:gd name="connsiteX2" fmla="*/ 338138 w 338138"/>
              <a:gd name="connsiteY2" fmla="*/ 595313 h 60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138" h="600594">
                <a:moveTo>
                  <a:pt x="0" y="0"/>
                </a:moveTo>
                <a:cubicBezTo>
                  <a:pt x="10517" y="123230"/>
                  <a:pt x="34132" y="334168"/>
                  <a:pt x="90488" y="433387"/>
                </a:cubicBezTo>
                <a:cubicBezTo>
                  <a:pt x="138113" y="468312"/>
                  <a:pt x="232569" y="631825"/>
                  <a:pt x="338138" y="59531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F99CDA07-B562-4D38-A8E0-5BA7E9132DD0}"/>
              </a:ext>
            </a:extLst>
          </p:cNvPr>
          <p:cNvSpPr/>
          <p:nvPr/>
        </p:nvSpPr>
        <p:spPr>
          <a:xfrm>
            <a:off x="15207586" y="1170754"/>
            <a:ext cx="623887" cy="176212"/>
          </a:xfrm>
          <a:custGeom>
            <a:avLst/>
            <a:gdLst>
              <a:gd name="connsiteX0" fmla="*/ 671512 w 671512"/>
              <a:gd name="connsiteY0" fmla="*/ 0 h 542925"/>
              <a:gd name="connsiteX1" fmla="*/ 204787 w 671512"/>
              <a:gd name="connsiteY1" fmla="*/ 366713 h 542925"/>
              <a:gd name="connsiteX2" fmla="*/ 0 w 671512"/>
              <a:gd name="connsiteY2" fmla="*/ 542925 h 542925"/>
              <a:gd name="connsiteX0" fmla="*/ 623887 w 623887"/>
              <a:gd name="connsiteY0" fmla="*/ 13053 h 189265"/>
              <a:gd name="connsiteX1" fmla="*/ 204787 w 623887"/>
              <a:gd name="connsiteY1" fmla="*/ 13053 h 189265"/>
              <a:gd name="connsiteX2" fmla="*/ 0 w 623887"/>
              <a:gd name="connsiteY2" fmla="*/ 189265 h 189265"/>
              <a:gd name="connsiteX0" fmla="*/ 623887 w 623887"/>
              <a:gd name="connsiteY0" fmla="*/ 0 h 176212"/>
              <a:gd name="connsiteX1" fmla="*/ 233362 w 623887"/>
              <a:gd name="connsiteY1" fmla="*/ 38100 h 176212"/>
              <a:gd name="connsiteX2" fmla="*/ 0 w 623887"/>
              <a:gd name="connsiteY2" fmla="*/ 176212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887" h="176212">
                <a:moveTo>
                  <a:pt x="623887" y="0"/>
                </a:moveTo>
                <a:cubicBezTo>
                  <a:pt x="484187" y="0"/>
                  <a:pt x="337343" y="8731"/>
                  <a:pt x="233362" y="38100"/>
                </a:cubicBezTo>
                <a:cubicBezTo>
                  <a:pt x="129381" y="67469"/>
                  <a:pt x="46434" y="133350"/>
                  <a:pt x="0" y="17621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任意多边形: 形状 112">
            <a:extLst>
              <a:ext uri="{FF2B5EF4-FFF2-40B4-BE49-F238E27FC236}">
                <a16:creationId xmlns:a16="http://schemas.microsoft.com/office/drawing/2014/main" id="{D63AAEED-440D-4FD2-BD3F-608D826AAB88}"/>
              </a:ext>
            </a:extLst>
          </p:cNvPr>
          <p:cNvSpPr/>
          <p:nvPr/>
        </p:nvSpPr>
        <p:spPr>
          <a:xfrm>
            <a:off x="13674062" y="2242315"/>
            <a:ext cx="257176" cy="566738"/>
          </a:xfrm>
          <a:custGeom>
            <a:avLst/>
            <a:gdLst>
              <a:gd name="connsiteX0" fmla="*/ 0 w 442913"/>
              <a:gd name="connsiteY0" fmla="*/ 552450 h 552450"/>
              <a:gd name="connsiteX1" fmla="*/ 266700 w 442913"/>
              <a:gd name="connsiteY1" fmla="*/ 171450 h 552450"/>
              <a:gd name="connsiteX2" fmla="*/ 442913 w 442913"/>
              <a:gd name="connsiteY2" fmla="*/ 0 h 552450"/>
              <a:gd name="connsiteX0" fmla="*/ 0 w 452438"/>
              <a:gd name="connsiteY0" fmla="*/ 566738 h 566738"/>
              <a:gd name="connsiteX1" fmla="*/ 266700 w 452438"/>
              <a:gd name="connsiteY1" fmla="*/ 185738 h 566738"/>
              <a:gd name="connsiteX2" fmla="*/ 452438 w 452438"/>
              <a:gd name="connsiteY2" fmla="*/ 0 h 566738"/>
              <a:gd name="connsiteX0" fmla="*/ 0 w 257176"/>
              <a:gd name="connsiteY0" fmla="*/ 566738 h 566738"/>
              <a:gd name="connsiteX1" fmla="*/ 71438 w 257176"/>
              <a:gd name="connsiteY1" fmla="*/ 185738 h 566738"/>
              <a:gd name="connsiteX2" fmla="*/ 257176 w 257176"/>
              <a:gd name="connsiteY2" fmla="*/ 0 h 566738"/>
              <a:gd name="connsiteX0" fmla="*/ 0 w 257176"/>
              <a:gd name="connsiteY0" fmla="*/ 566738 h 566738"/>
              <a:gd name="connsiteX1" fmla="*/ 71438 w 257176"/>
              <a:gd name="connsiteY1" fmla="*/ 185738 h 566738"/>
              <a:gd name="connsiteX2" fmla="*/ 257176 w 257176"/>
              <a:gd name="connsiteY2" fmla="*/ 0 h 56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6" h="566738">
                <a:moveTo>
                  <a:pt x="0" y="566738"/>
                </a:moveTo>
                <a:cubicBezTo>
                  <a:pt x="5952" y="398463"/>
                  <a:pt x="28575" y="280194"/>
                  <a:pt x="71438" y="185738"/>
                </a:cubicBezTo>
                <a:cubicBezTo>
                  <a:pt x="114301" y="91282"/>
                  <a:pt x="205979" y="39687"/>
                  <a:pt x="257176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任意多边形: 形状 113">
            <a:extLst>
              <a:ext uri="{FF2B5EF4-FFF2-40B4-BE49-F238E27FC236}">
                <a16:creationId xmlns:a16="http://schemas.microsoft.com/office/drawing/2014/main" id="{AA3CF4DB-7357-49E8-AE03-952A12C794B1}"/>
              </a:ext>
            </a:extLst>
          </p:cNvPr>
          <p:cNvSpPr/>
          <p:nvPr/>
        </p:nvSpPr>
        <p:spPr>
          <a:xfrm>
            <a:off x="15112338" y="2837628"/>
            <a:ext cx="287690" cy="476250"/>
          </a:xfrm>
          <a:custGeom>
            <a:avLst/>
            <a:gdLst>
              <a:gd name="connsiteX0" fmla="*/ 0 w 104935"/>
              <a:gd name="connsiteY0" fmla="*/ 523875 h 523875"/>
              <a:gd name="connsiteX1" fmla="*/ 104775 w 104935"/>
              <a:gd name="connsiteY1" fmla="*/ 238125 h 523875"/>
              <a:gd name="connsiteX2" fmla="*/ 19050 w 104935"/>
              <a:gd name="connsiteY2" fmla="*/ 0 h 523875"/>
              <a:gd name="connsiteX0" fmla="*/ 0 w 364850"/>
              <a:gd name="connsiteY0" fmla="*/ 476250 h 476250"/>
              <a:gd name="connsiteX1" fmla="*/ 352425 w 364850"/>
              <a:gd name="connsiteY1" fmla="*/ 238125 h 476250"/>
              <a:gd name="connsiteX2" fmla="*/ 266700 w 364850"/>
              <a:gd name="connsiteY2" fmla="*/ 0 h 476250"/>
              <a:gd name="connsiteX0" fmla="*/ 0 w 364850"/>
              <a:gd name="connsiteY0" fmla="*/ 476250 h 476250"/>
              <a:gd name="connsiteX1" fmla="*/ 352425 w 364850"/>
              <a:gd name="connsiteY1" fmla="*/ 238125 h 476250"/>
              <a:gd name="connsiteX2" fmla="*/ 266700 w 364850"/>
              <a:gd name="connsiteY2" fmla="*/ 0 h 476250"/>
              <a:gd name="connsiteX0" fmla="*/ 0 w 287690"/>
              <a:gd name="connsiteY0" fmla="*/ 476250 h 476250"/>
              <a:gd name="connsiteX1" fmla="*/ 233362 w 287690"/>
              <a:gd name="connsiteY1" fmla="*/ 285750 h 476250"/>
              <a:gd name="connsiteX2" fmla="*/ 266700 w 287690"/>
              <a:gd name="connsiteY2" fmla="*/ 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90" h="476250">
                <a:moveTo>
                  <a:pt x="0" y="476250"/>
                </a:moveTo>
                <a:cubicBezTo>
                  <a:pt x="136525" y="424656"/>
                  <a:pt x="188912" y="365125"/>
                  <a:pt x="233362" y="285750"/>
                </a:cubicBezTo>
                <a:cubicBezTo>
                  <a:pt x="277812" y="206375"/>
                  <a:pt x="311150" y="75406"/>
                  <a:pt x="26670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AB67245D-5471-45CD-B605-D2FFA4EE9E2B}"/>
              </a:ext>
            </a:extLst>
          </p:cNvPr>
          <p:cNvSpPr/>
          <p:nvPr/>
        </p:nvSpPr>
        <p:spPr>
          <a:xfrm>
            <a:off x="15369512" y="2780478"/>
            <a:ext cx="666750" cy="96419"/>
          </a:xfrm>
          <a:custGeom>
            <a:avLst/>
            <a:gdLst>
              <a:gd name="connsiteX0" fmla="*/ 800100 w 800100"/>
              <a:gd name="connsiteY0" fmla="*/ 0 h 215210"/>
              <a:gd name="connsiteX1" fmla="*/ 390525 w 800100"/>
              <a:gd name="connsiteY1" fmla="*/ 204787 h 215210"/>
              <a:gd name="connsiteX2" fmla="*/ 0 w 800100"/>
              <a:gd name="connsiteY2" fmla="*/ 166687 h 215210"/>
              <a:gd name="connsiteX0" fmla="*/ 800100 w 800100"/>
              <a:gd name="connsiteY0" fmla="*/ 0 h 227480"/>
              <a:gd name="connsiteX1" fmla="*/ 309563 w 800100"/>
              <a:gd name="connsiteY1" fmla="*/ 219075 h 227480"/>
              <a:gd name="connsiteX2" fmla="*/ 0 w 800100"/>
              <a:gd name="connsiteY2" fmla="*/ 166687 h 227480"/>
              <a:gd name="connsiteX0" fmla="*/ 666750 w 666750"/>
              <a:gd name="connsiteY0" fmla="*/ 0 h 96419"/>
              <a:gd name="connsiteX1" fmla="*/ 309563 w 666750"/>
              <a:gd name="connsiteY1" fmla="*/ 95250 h 96419"/>
              <a:gd name="connsiteX2" fmla="*/ 0 w 666750"/>
              <a:gd name="connsiteY2" fmla="*/ 42862 h 9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750" h="96419">
                <a:moveTo>
                  <a:pt x="666750" y="0"/>
                </a:moveTo>
                <a:cubicBezTo>
                  <a:pt x="528637" y="88503"/>
                  <a:pt x="420688" y="88106"/>
                  <a:pt x="309563" y="95250"/>
                </a:cubicBezTo>
                <a:cubicBezTo>
                  <a:pt x="198438" y="102394"/>
                  <a:pt x="128587" y="75802"/>
                  <a:pt x="0" y="4286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57E0DB4-8A64-4299-A0C5-481F852C7A53}"/>
              </a:ext>
            </a:extLst>
          </p:cNvPr>
          <p:cNvSpPr txBox="1"/>
          <p:nvPr/>
        </p:nvSpPr>
        <p:spPr>
          <a:xfrm>
            <a:off x="14401707" y="3481"/>
            <a:ext cx="1085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任意多边形: 形状 119">
            <a:extLst>
              <a:ext uri="{FF2B5EF4-FFF2-40B4-BE49-F238E27FC236}">
                <a16:creationId xmlns:a16="http://schemas.microsoft.com/office/drawing/2014/main" id="{B3100966-EFFA-4339-8408-843538B43F6A}"/>
              </a:ext>
            </a:extLst>
          </p:cNvPr>
          <p:cNvSpPr/>
          <p:nvPr/>
        </p:nvSpPr>
        <p:spPr>
          <a:xfrm>
            <a:off x="4994866" y="4849207"/>
            <a:ext cx="1276349" cy="876300"/>
          </a:xfrm>
          <a:custGeom>
            <a:avLst/>
            <a:gdLst>
              <a:gd name="connsiteX0" fmla="*/ 1585912 w 1585912"/>
              <a:gd name="connsiteY0" fmla="*/ 0 h 1114425"/>
              <a:gd name="connsiteX1" fmla="*/ 1019175 w 1585912"/>
              <a:gd name="connsiteY1" fmla="*/ 866775 h 1114425"/>
              <a:gd name="connsiteX2" fmla="*/ 0 w 1585912"/>
              <a:gd name="connsiteY2" fmla="*/ 1114425 h 1114425"/>
              <a:gd name="connsiteX0" fmla="*/ 1538287 w 1538287"/>
              <a:gd name="connsiteY0" fmla="*/ 0 h 785812"/>
              <a:gd name="connsiteX1" fmla="*/ 1019175 w 1538287"/>
              <a:gd name="connsiteY1" fmla="*/ 538162 h 785812"/>
              <a:gd name="connsiteX2" fmla="*/ 0 w 1538287"/>
              <a:gd name="connsiteY2" fmla="*/ 785812 h 785812"/>
              <a:gd name="connsiteX0" fmla="*/ 1538287 w 1538287"/>
              <a:gd name="connsiteY0" fmla="*/ 0 h 785812"/>
              <a:gd name="connsiteX1" fmla="*/ 1019175 w 1538287"/>
              <a:gd name="connsiteY1" fmla="*/ 538162 h 785812"/>
              <a:gd name="connsiteX2" fmla="*/ 0 w 1538287"/>
              <a:gd name="connsiteY2" fmla="*/ 785812 h 785812"/>
              <a:gd name="connsiteX0" fmla="*/ 1276349 w 1276349"/>
              <a:gd name="connsiteY0" fmla="*/ 0 h 876300"/>
              <a:gd name="connsiteX1" fmla="*/ 757237 w 1276349"/>
              <a:gd name="connsiteY1" fmla="*/ 538162 h 876300"/>
              <a:gd name="connsiteX2" fmla="*/ 0 w 1276349"/>
              <a:gd name="connsiteY2" fmla="*/ 876300 h 876300"/>
              <a:gd name="connsiteX0" fmla="*/ 1276349 w 1276349"/>
              <a:gd name="connsiteY0" fmla="*/ 0 h 876300"/>
              <a:gd name="connsiteX1" fmla="*/ 781049 w 1276349"/>
              <a:gd name="connsiteY1" fmla="*/ 576262 h 876300"/>
              <a:gd name="connsiteX2" fmla="*/ 0 w 1276349"/>
              <a:gd name="connsiteY2" fmla="*/ 876300 h 876300"/>
              <a:gd name="connsiteX0" fmla="*/ 1276349 w 1276349"/>
              <a:gd name="connsiteY0" fmla="*/ 0 h 876300"/>
              <a:gd name="connsiteX1" fmla="*/ 781049 w 1276349"/>
              <a:gd name="connsiteY1" fmla="*/ 576262 h 876300"/>
              <a:gd name="connsiteX2" fmla="*/ 0 w 1276349"/>
              <a:gd name="connsiteY2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6349" h="876300">
                <a:moveTo>
                  <a:pt x="1276349" y="0"/>
                </a:moveTo>
                <a:cubicBezTo>
                  <a:pt x="1110853" y="307182"/>
                  <a:pt x="912812" y="477837"/>
                  <a:pt x="781049" y="576262"/>
                </a:cubicBezTo>
                <a:cubicBezTo>
                  <a:pt x="649286" y="674687"/>
                  <a:pt x="377428" y="845343"/>
                  <a:pt x="0" y="87630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596F1E22-14D9-4CF2-9B23-5D3BE5DB9316}"/>
              </a:ext>
            </a:extLst>
          </p:cNvPr>
          <p:cNvSpPr/>
          <p:nvPr/>
        </p:nvSpPr>
        <p:spPr>
          <a:xfrm>
            <a:off x="5009152" y="5725505"/>
            <a:ext cx="1447801" cy="585788"/>
          </a:xfrm>
          <a:custGeom>
            <a:avLst/>
            <a:gdLst>
              <a:gd name="connsiteX0" fmla="*/ 0 w 2038350"/>
              <a:gd name="connsiteY0" fmla="*/ 0 h 952500"/>
              <a:gd name="connsiteX1" fmla="*/ 1228725 w 2038350"/>
              <a:gd name="connsiteY1" fmla="*/ 414338 h 952500"/>
              <a:gd name="connsiteX2" fmla="*/ 2038350 w 2038350"/>
              <a:gd name="connsiteY2" fmla="*/ 952500 h 952500"/>
              <a:gd name="connsiteX0" fmla="*/ 0 w 1804988"/>
              <a:gd name="connsiteY0" fmla="*/ 0 h 881062"/>
              <a:gd name="connsiteX1" fmla="*/ 995363 w 1804988"/>
              <a:gd name="connsiteY1" fmla="*/ 342900 h 881062"/>
              <a:gd name="connsiteX2" fmla="*/ 1804988 w 1804988"/>
              <a:gd name="connsiteY2" fmla="*/ 881062 h 881062"/>
              <a:gd name="connsiteX0" fmla="*/ 0 w 1457326"/>
              <a:gd name="connsiteY0" fmla="*/ 0 h 585787"/>
              <a:gd name="connsiteX1" fmla="*/ 995363 w 1457326"/>
              <a:gd name="connsiteY1" fmla="*/ 342900 h 585787"/>
              <a:gd name="connsiteX2" fmla="*/ 1457326 w 1457326"/>
              <a:gd name="connsiteY2" fmla="*/ 585787 h 585787"/>
              <a:gd name="connsiteX0" fmla="*/ 0 w 1457326"/>
              <a:gd name="connsiteY0" fmla="*/ 0 h 585787"/>
              <a:gd name="connsiteX1" fmla="*/ 809625 w 1457326"/>
              <a:gd name="connsiteY1" fmla="*/ 233362 h 585787"/>
              <a:gd name="connsiteX2" fmla="*/ 1457326 w 1457326"/>
              <a:gd name="connsiteY2" fmla="*/ 585787 h 585787"/>
              <a:gd name="connsiteX0" fmla="*/ 0 w 1457326"/>
              <a:gd name="connsiteY0" fmla="*/ 0 h 585787"/>
              <a:gd name="connsiteX1" fmla="*/ 809625 w 1457326"/>
              <a:gd name="connsiteY1" fmla="*/ 233362 h 585787"/>
              <a:gd name="connsiteX2" fmla="*/ 1457326 w 1457326"/>
              <a:gd name="connsiteY2" fmla="*/ 585787 h 585787"/>
              <a:gd name="connsiteX0" fmla="*/ 0 w 1457326"/>
              <a:gd name="connsiteY0" fmla="*/ 0 h 585787"/>
              <a:gd name="connsiteX1" fmla="*/ 809625 w 1457326"/>
              <a:gd name="connsiteY1" fmla="*/ 233362 h 585787"/>
              <a:gd name="connsiteX2" fmla="*/ 1457326 w 1457326"/>
              <a:gd name="connsiteY2" fmla="*/ 585787 h 585787"/>
              <a:gd name="connsiteX0" fmla="*/ 0 w 1438276"/>
              <a:gd name="connsiteY0" fmla="*/ 0 h 571500"/>
              <a:gd name="connsiteX1" fmla="*/ 790575 w 1438276"/>
              <a:gd name="connsiteY1" fmla="*/ 219075 h 571500"/>
              <a:gd name="connsiteX2" fmla="*/ 1438276 w 1438276"/>
              <a:gd name="connsiteY2" fmla="*/ 571500 h 571500"/>
              <a:gd name="connsiteX0" fmla="*/ 0 w 1438276"/>
              <a:gd name="connsiteY0" fmla="*/ 0 h 571500"/>
              <a:gd name="connsiteX1" fmla="*/ 790575 w 1438276"/>
              <a:gd name="connsiteY1" fmla="*/ 219075 h 571500"/>
              <a:gd name="connsiteX2" fmla="*/ 1438276 w 1438276"/>
              <a:gd name="connsiteY2" fmla="*/ 571500 h 571500"/>
              <a:gd name="connsiteX0" fmla="*/ 0 w 1438276"/>
              <a:gd name="connsiteY0" fmla="*/ 0 h 571500"/>
              <a:gd name="connsiteX1" fmla="*/ 792956 w 1438276"/>
              <a:gd name="connsiteY1" fmla="*/ 197644 h 571500"/>
              <a:gd name="connsiteX2" fmla="*/ 1438276 w 1438276"/>
              <a:gd name="connsiteY2" fmla="*/ 571500 h 571500"/>
              <a:gd name="connsiteX0" fmla="*/ 0 w 1447801"/>
              <a:gd name="connsiteY0" fmla="*/ 0 h 585788"/>
              <a:gd name="connsiteX1" fmla="*/ 802481 w 1447801"/>
              <a:gd name="connsiteY1" fmla="*/ 211932 h 585788"/>
              <a:gd name="connsiteX2" fmla="*/ 1447801 w 1447801"/>
              <a:gd name="connsiteY2" fmla="*/ 585788 h 585788"/>
              <a:gd name="connsiteX0" fmla="*/ 0 w 1447801"/>
              <a:gd name="connsiteY0" fmla="*/ 0 h 585788"/>
              <a:gd name="connsiteX1" fmla="*/ 845343 w 1447801"/>
              <a:gd name="connsiteY1" fmla="*/ 178595 h 585788"/>
              <a:gd name="connsiteX2" fmla="*/ 1447801 w 1447801"/>
              <a:gd name="connsiteY2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1" h="585788">
                <a:moveTo>
                  <a:pt x="0" y="0"/>
                </a:moveTo>
                <a:cubicBezTo>
                  <a:pt x="506413" y="37306"/>
                  <a:pt x="604043" y="80964"/>
                  <a:pt x="845343" y="178595"/>
                </a:cubicBezTo>
                <a:cubicBezTo>
                  <a:pt x="1086643" y="276226"/>
                  <a:pt x="1212851" y="396082"/>
                  <a:pt x="1447801" y="585788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9E437E0C-D236-4B32-BBCA-51B84A0E2A29}"/>
              </a:ext>
            </a:extLst>
          </p:cNvPr>
          <p:cNvSpPr/>
          <p:nvPr/>
        </p:nvSpPr>
        <p:spPr>
          <a:xfrm>
            <a:off x="5904504" y="4344382"/>
            <a:ext cx="381000" cy="490537"/>
          </a:xfrm>
          <a:custGeom>
            <a:avLst/>
            <a:gdLst>
              <a:gd name="connsiteX0" fmla="*/ 0 w 280988"/>
              <a:gd name="connsiteY0" fmla="*/ 0 h 814387"/>
              <a:gd name="connsiteX1" fmla="*/ 223838 w 280988"/>
              <a:gd name="connsiteY1" fmla="*/ 385762 h 814387"/>
              <a:gd name="connsiteX2" fmla="*/ 280988 w 280988"/>
              <a:gd name="connsiteY2" fmla="*/ 814387 h 814387"/>
              <a:gd name="connsiteX0" fmla="*/ 0 w 381000"/>
              <a:gd name="connsiteY0" fmla="*/ 0 h 461962"/>
              <a:gd name="connsiteX1" fmla="*/ 323850 w 381000"/>
              <a:gd name="connsiteY1" fmla="*/ 33337 h 461962"/>
              <a:gd name="connsiteX2" fmla="*/ 381000 w 381000"/>
              <a:gd name="connsiteY2" fmla="*/ 461962 h 461962"/>
              <a:gd name="connsiteX0" fmla="*/ 0 w 381000"/>
              <a:gd name="connsiteY0" fmla="*/ 0 h 461962"/>
              <a:gd name="connsiteX1" fmla="*/ 295275 w 381000"/>
              <a:gd name="connsiteY1" fmla="*/ 185737 h 461962"/>
              <a:gd name="connsiteX2" fmla="*/ 381000 w 381000"/>
              <a:gd name="connsiteY2" fmla="*/ 461962 h 461962"/>
              <a:gd name="connsiteX0" fmla="*/ 0 w 381000"/>
              <a:gd name="connsiteY0" fmla="*/ 0 h 461962"/>
              <a:gd name="connsiteX1" fmla="*/ 295275 w 381000"/>
              <a:gd name="connsiteY1" fmla="*/ 185737 h 461962"/>
              <a:gd name="connsiteX2" fmla="*/ 381000 w 381000"/>
              <a:gd name="connsiteY2" fmla="*/ 461962 h 461962"/>
              <a:gd name="connsiteX0" fmla="*/ 0 w 381000"/>
              <a:gd name="connsiteY0" fmla="*/ 0 h 490537"/>
              <a:gd name="connsiteX1" fmla="*/ 295275 w 381000"/>
              <a:gd name="connsiteY1" fmla="*/ 185737 h 490537"/>
              <a:gd name="connsiteX2" fmla="*/ 381000 w 381000"/>
              <a:gd name="connsiteY2" fmla="*/ 490537 h 4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490537">
                <a:moveTo>
                  <a:pt x="0" y="0"/>
                </a:moveTo>
                <a:cubicBezTo>
                  <a:pt x="140891" y="53577"/>
                  <a:pt x="231775" y="103981"/>
                  <a:pt x="295275" y="185737"/>
                </a:cubicBezTo>
                <a:cubicBezTo>
                  <a:pt x="358775" y="267493"/>
                  <a:pt x="375840" y="344090"/>
                  <a:pt x="381000" y="490537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B5F7CA02-4217-48EA-B75D-DA43326B80C9}"/>
              </a:ext>
            </a:extLst>
          </p:cNvPr>
          <p:cNvSpPr/>
          <p:nvPr/>
        </p:nvSpPr>
        <p:spPr>
          <a:xfrm>
            <a:off x="4647203" y="5130192"/>
            <a:ext cx="338138" cy="600594"/>
          </a:xfrm>
          <a:custGeom>
            <a:avLst/>
            <a:gdLst>
              <a:gd name="connsiteX0" fmla="*/ 18548 w 590048"/>
              <a:gd name="connsiteY0" fmla="*/ 13450 h 573835"/>
              <a:gd name="connsiteX1" fmla="*/ 28073 w 590048"/>
              <a:gd name="connsiteY1" fmla="*/ 65838 h 573835"/>
              <a:gd name="connsiteX2" fmla="*/ 285248 w 590048"/>
              <a:gd name="connsiteY2" fmla="*/ 527800 h 573835"/>
              <a:gd name="connsiteX3" fmla="*/ 590048 w 590048"/>
              <a:gd name="connsiteY3" fmla="*/ 532563 h 573835"/>
              <a:gd name="connsiteX0" fmla="*/ 0 w 571500"/>
              <a:gd name="connsiteY0" fmla="*/ 0 h 560385"/>
              <a:gd name="connsiteX1" fmla="*/ 266700 w 571500"/>
              <a:gd name="connsiteY1" fmla="*/ 514350 h 560385"/>
              <a:gd name="connsiteX2" fmla="*/ 571500 w 571500"/>
              <a:gd name="connsiteY2" fmla="*/ 519113 h 560385"/>
              <a:gd name="connsiteX0" fmla="*/ 0 w 338138"/>
              <a:gd name="connsiteY0" fmla="*/ 0 h 645642"/>
              <a:gd name="connsiteX1" fmla="*/ 33338 w 338138"/>
              <a:gd name="connsiteY1" fmla="*/ 590550 h 645642"/>
              <a:gd name="connsiteX2" fmla="*/ 338138 w 338138"/>
              <a:gd name="connsiteY2" fmla="*/ 595313 h 645642"/>
              <a:gd name="connsiteX0" fmla="*/ 0 w 338138"/>
              <a:gd name="connsiteY0" fmla="*/ 0 h 612699"/>
              <a:gd name="connsiteX1" fmla="*/ 119063 w 338138"/>
              <a:gd name="connsiteY1" fmla="*/ 514350 h 612699"/>
              <a:gd name="connsiteX2" fmla="*/ 338138 w 338138"/>
              <a:gd name="connsiteY2" fmla="*/ 595313 h 612699"/>
              <a:gd name="connsiteX0" fmla="*/ 0 w 338138"/>
              <a:gd name="connsiteY0" fmla="*/ 0 h 609836"/>
              <a:gd name="connsiteX1" fmla="*/ 119063 w 338138"/>
              <a:gd name="connsiteY1" fmla="*/ 500062 h 609836"/>
              <a:gd name="connsiteX2" fmla="*/ 338138 w 338138"/>
              <a:gd name="connsiteY2" fmla="*/ 595313 h 609836"/>
              <a:gd name="connsiteX0" fmla="*/ 0 w 338138"/>
              <a:gd name="connsiteY0" fmla="*/ 0 h 603407"/>
              <a:gd name="connsiteX1" fmla="*/ 52388 w 338138"/>
              <a:gd name="connsiteY1" fmla="*/ 385763 h 603407"/>
              <a:gd name="connsiteX2" fmla="*/ 119063 w 338138"/>
              <a:gd name="connsiteY2" fmla="*/ 500062 h 603407"/>
              <a:gd name="connsiteX3" fmla="*/ 338138 w 338138"/>
              <a:gd name="connsiteY3" fmla="*/ 595313 h 603407"/>
              <a:gd name="connsiteX0" fmla="*/ 0 w 338138"/>
              <a:gd name="connsiteY0" fmla="*/ 0 h 603407"/>
              <a:gd name="connsiteX1" fmla="*/ 119063 w 338138"/>
              <a:gd name="connsiteY1" fmla="*/ 500062 h 603407"/>
              <a:gd name="connsiteX2" fmla="*/ 338138 w 338138"/>
              <a:gd name="connsiteY2" fmla="*/ 595313 h 603407"/>
              <a:gd name="connsiteX0" fmla="*/ 0 w 338138"/>
              <a:gd name="connsiteY0" fmla="*/ 0 h 600594"/>
              <a:gd name="connsiteX1" fmla="*/ 90488 w 338138"/>
              <a:gd name="connsiteY1" fmla="*/ 433387 h 600594"/>
              <a:gd name="connsiteX2" fmla="*/ 338138 w 338138"/>
              <a:gd name="connsiteY2" fmla="*/ 595313 h 600594"/>
              <a:gd name="connsiteX0" fmla="*/ 0 w 338138"/>
              <a:gd name="connsiteY0" fmla="*/ 0 h 600594"/>
              <a:gd name="connsiteX1" fmla="*/ 90488 w 338138"/>
              <a:gd name="connsiteY1" fmla="*/ 433387 h 600594"/>
              <a:gd name="connsiteX2" fmla="*/ 338138 w 338138"/>
              <a:gd name="connsiteY2" fmla="*/ 595313 h 60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138" h="600594">
                <a:moveTo>
                  <a:pt x="0" y="0"/>
                </a:moveTo>
                <a:cubicBezTo>
                  <a:pt x="10517" y="123230"/>
                  <a:pt x="34132" y="334168"/>
                  <a:pt x="90488" y="433387"/>
                </a:cubicBezTo>
                <a:cubicBezTo>
                  <a:pt x="138113" y="468312"/>
                  <a:pt x="232569" y="631825"/>
                  <a:pt x="338138" y="59531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500944F6-11AE-498B-83F6-4890E0764C55}"/>
              </a:ext>
            </a:extLst>
          </p:cNvPr>
          <p:cNvSpPr/>
          <p:nvPr/>
        </p:nvSpPr>
        <p:spPr>
          <a:xfrm>
            <a:off x="6285503" y="4649182"/>
            <a:ext cx="623887" cy="176212"/>
          </a:xfrm>
          <a:custGeom>
            <a:avLst/>
            <a:gdLst>
              <a:gd name="connsiteX0" fmla="*/ 671512 w 671512"/>
              <a:gd name="connsiteY0" fmla="*/ 0 h 542925"/>
              <a:gd name="connsiteX1" fmla="*/ 204787 w 671512"/>
              <a:gd name="connsiteY1" fmla="*/ 366713 h 542925"/>
              <a:gd name="connsiteX2" fmla="*/ 0 w 671512"/>
              <a:gd name="connsiteY2" fmla="*/ 542925 h 542925"/>
              <a:gd name="connsiteX0" fmla="*/ 623887 w 623887"/>
              <a:gd name="connsiteY0" fmla="*/ 13053 h 189265"/>
              <a:gd name="connsiteX1" fmla="*/ 204787 w 623887"/>
              <a:gd name="connsiteY1" fmla="*/ 13053 h 189265"/>
              <a:gd name="connsiteX2" fmla="*/ 0 w 623887"/>
              <a:gd name="connsiteY2" fmla="*/ 189265 h 189265"/>
              <a:gd name="connsiteX0" fmla="*/ 623887 w 623887"/>
              <a:gd name="connsiteY0" fmla="*/ 0 h 176212"/>
              <a:gd name="connsiteX1" fmla="*/ 233362 w 623887"/>
              <a:gd name="connsiteY1" fmla="*/ 38100 h 176212"/>
              <a:gd name="connsiteX2" fmla="*/ 0 w 623887"/>
              <a:gd name="connsiteY2" fmla="*/ 176212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887" h="176212">
                <a:moveTo>
                  <a:pt x="623887" y="0"/>
                </a:moveTo>
                <a:cubicBezTo>
                  <a:pt x="484187" y="0"/>
                  <a:pt x="337343" y="8731"/>
                  <a:pt x="233362" y="38100"/>
                </a:cubicBezTo>
                <a:cubicBezTo>
                  <a:pt x="129381" y="67469"/>
                  <a:pt x="46434" y="133350"/>
                  <a:pt x="0" y="17621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3093402B-FC6E-464F-A8D2-FEA003725955}"/>
              </a:ext>
            </a:extLst>
          </p:cNvPr>
          <p:cNvSpPr/>
          <p:nvPr/>
        </p:nvSpPr>
        <p:spPr>
          <a:xfrm>
            <a:off x="4751979" y="5720743"/>
            <a:ext cx="257176" cy="566738"/>
          </a:xfrm>
          <a:custGeom>
            <a:avLst/>
            <a:gdLst>
              <a:gd name="connsiteX0" fmla="*/ 0 w 442913"/>
              <a:gd name="connsiteY0" fmla="*/ 552450 h 552450"/>
              <a:gd name="connsiteX1" fmla="*/ 266700 w 442913"/>
              <a:gd name="connsiteY1" fmla="*/ 171450 h 552450"/>
              <a:gd name="connsiteX2" fmla="*/ 442913 w 442913"/>
              <a:gd name="connsiteY2" fmla="*/ 0 h 552450"/>
              <a:gd name="connsiteX0" fmla="*/ 0 w 452438"/>
              <a:gd name="connsiteY0" fmla="*/ 566738 h 566738"/>
              <a:gd name="connsiteX1" fmla="*/ 266700 w 452438"/>
              <a:gd name="connsiteY1" fmla="*/ 185738 h 566738"/>
              <a:gd name="connsiteX2" fmla="*/ 452438 w 452438"/>
              <a:gd name="connsiteY2" fmla="*/ 0 h 566738"/>
              <a:gd name="connsiteX0" fmla="*/ 0 w 257176"/>
              <a:gd name="connsiteY0" fmla="*/ 566738 h 566738"/>
              <a:gd name="connsiteX1" fmla="*/ 71438 w 257176"/>
              <a:gd name="connsiteY1" fmla="*/ 185738 h 566738"/>
              <a:gd name="connsiteX2" fmla="*/ 257176 w 257176"/>
              <a:gd name="connsiteY2" fmla="*/ 0 h 566738"/>
              <a:gd name="connsiteX0" fmla="*/ 0 w 257176"/>
              <a:gd name="connsiteY0" fmla="*/ 566738 h 566738"/>
              <a:gd name="connsiteX1" fmla="*/ 71438 w 257176"/>
              <a:gd name="connsiteY1" fmla="*/ 185738 h 566738"/>
              <a:gd name="connsiteX2" fmla="*/ 257176 w 257176"/>
              <a:gd name="connsiteY2" fmla="*/ 0 h 56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6" h="566738">
                <a:moveTo>
                  <a:pt x="0" y="566738"/>
                </a:moveTo>
                <a:cubicBezTo>
                  <a:pt x="5952" y="398463"/>
                  <a:pt x="28575" y="280194"/>
                  <a:pt x="71438" y="185738"/>
                </a:cubicBezTo>
                <a:cubicBezTo>
                  <a:pt x="114301" y="91282"/>
                  <a:pt x="205979" y="39687"/>
                  <a:pt x="257176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9296F36E-17F3-42DD-A6CA-465912968EA4}"/>
              </a:ext>
            </a:extLst>
          </p:cNvPr>
          <p:cNvSpPr/>
          <p:nvPr/>
        </p:nvSpPr>
        <p:spPr>
          <a:xfrm>
            <a:off x="6190255" y="6316056"/>
            <a:ext cx="287690" cy="476250"/>
          </a:xfrm>
          <a:custGeom>
            <a:avLst/>
            <a:gdLst>
              <a:gd name="connsiteX0" fmla="*/ 0 w 104935"/>
              <a:gd name="connsiteY0" fmla="*/ 523875 h 523875"/>
              <a:gd name="connsiteX1" fmla="*/ 104775 w 104935"/>
              <a:gd name="connsiteY1" fmla="*/ 238125 h 523875"/>
              <a:gd name="connsiteX2" fmla="*/ 19050 w 104935"/>
              <a:gd name="connsiteY2" fmla="*/ 0 h 523875"/>
              <a:gd name="connsiteX0" fmla="*/ 0 w 364850"/>
              <a:gd name="connsiteY0" fmla="*/ 476250 h 476250"/>
              <a:gd name="connsiteX1" fmla="*/ 352425 w 364850"/>
              <a:gd name="connsiteY1" fmla="*/ 238125 h 476250"/>
              <a:gd name="connsiteX2" fmla="*/ 266700 w 364850"/>
              <a:gd name="connsiteY2" fmla="*/ 0 h 476250"/>
              <a:gd name="connsiteX0" fmla="*/ 0 w 364850"/>
              <a:gd name="connsiteY0" fmla="*/ 476250 h 476250"/>
              <a:gd name="connsiteX1" fmla="*/ 352425 w 364850"/>
              <a:gd name="connsiteY1" fmla="*/ 238125 h 476250"/>
              <a:gd name="connsiteX2" fmla="*/ 266700 w 364850"/>
              <a:gd name="connsiteY2" fmla="*/ 0 h 476250"/>
              <a:gd name="connsiteX0" fmla="*/ 0 w 287690"/>
              <a:gd name="connsiteY0" fmla="*/ 476250 h 476250"/>
              <a:gd name="connsiteX1" fmla="*/ 233362 w 287690"/>
              <a:gd name="connsiteY1" fmla="*/ 285750 h 476250"/>
              <a:gd name="connsiteX2" fmla="*/ 266700 w 287690"/>
              <a:gd name="connsiteY2" fmla="*/ 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90" h="476250">
                <a:moveTo>
                  <a:pt x="0" y="476250"/>
                </a:moveTo>
                <a:cubicBezTo>
                  <a:pt x="136525" y="424656"/>
                  <a:pt x="188912" y="365125"/>
                  <a:pt x="233362" y="285750"/>
                </a:cubicBezTo>
                <a:cubicBezTo>
                  <a:pt x="277812" y="206375"/>
                  <a:pt x="311150" y="75406"/>
                  <a:pt x="26670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6A692886-DC70-4731-91B8-22E98DC83CFE}"/>
              </a:ext>
            </a:extLst>
          </p:cNvPr>
          <p:cNvSpPr/>
          <p:nvPr/>
        </p:nvSpPr>
        <p:spPr>
          <a:xfrm>
            <a:off x="6447429" y="6258906"/>
            <a:ext cx="666750" cy="96419"/>
          </a:xfrm>
          <a:custGeom>
            <a:avLst/>
            <a:gdLst>
              <a:gd name="connsiteX0" fmla="*/ 800100 w 800100"/>
              <a:gd name="connsiteY0" fmla="*/ 0 h 215210"/>
              <a:gd name="connsiteX1" fmla="*/ 390525 w 800100"/>
              <a:gd name="connsiteY1" fmla="*/ 204787 h 215210"/>
              <a:gd name="connsiteX2" fmla="*/ 0 w 800100"/>
              <a:gd name="connsiteY2" fmla="*/ 166687 h 215210"/>
              <a:gd name="connsiteX0" fmla="*/ 800100 w 800100"/>
              <a:gd name="connsiteY0" fmla="*/ 0 h 227480"/>
              <a:gd name="connsiteX1" fmla="*/ 309563 w 800100"/>
              <a:gd name="connsiteY1" fmla="*/ 219075 h 227480"/>
              <a:gd name="connsiteX2" fmla="*/ 0 w 800100"/>
              <a:gd name="connsiteY2" fmla="*/ 166687 h 227480"/>
              <a:gd name="connsiteX0" fmla="*/ 666750 w 666750"/>
              <a:gd name="connsiteY0" fmla="*/ 0 h 96419"/>
              <a:gd name="connsiteX1" fmla="*/ 309563 w 666750"/>
              <a:gd name="connsiteY1" fmla="*/ 95250 h 96419"/>
              <a:gd name="connsiteX2" fmla="*/ 0 w 666750"/>
              <a:gd name="connsiteY2" fmla="*/ 42862 h 9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750" h="96419">
                <a:moveTo>
                  <a:pt x="666750" y="0"/>
                </a:moveTo>
                <a:cubicBezTo>
                  <a:pt x="528637" y="88503"/>
                  <a:pt x="420688" y="88106"/>
                  <a:pt x="309563" y="95250"/>
                </a:cubicBezTo>
                <a:cubicBezTo>
                  <a:pt x="198438" y="102394"/>
                  <a:pt x="128587" y="75802"/>
                  <a:pt x="0" y="4286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73997E5-05B8-41D7-A4C5-AD1C46EF9453}"/>
              </a:ext>
            </a:extLst>
          </p:cNvPr>
          <p:cNvSpPr txBox="1"/>
          <p:nvPr/>
        </p:nvSpPr>
        <p:spPr>
          <a:xfrm>
            <a:off x="5466980" y="3478948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BEBBA727-2A4A-4CF8-981A-19AC8F63C5C3}"/>
              </a:ext>
            </a:extLst>
          </p:cNvPr>
          <p:cNvSpPr/>
          <p:nvPr/>
        </p:nvSpPr>
        <p:spPr>
          <a:xfrm>
            <a:off x="7964442" y="5717220"/>
            <a:ext cx="1447801" cy="585788"/>
          </a:xfrm>
          <a:custGeom>
            <a:avLst/>
            <a:gdLst>
              <a:gd name="connsiteX0" fmla="*/ 0 w 2038350"/>
              <a:gd name="connsiteY0" fmla="*/ 0 h 952500"/>
              <a:gd name="connsiteX1" fmla="*/ 1228725 w 2038350"/>
              <a:gd name="connsiteY1" fmla="*/ 414338 h 952500"/>
              <a:gd name="connsiteX2" fmla="*/ 2038350 w 2038350"/>
              <a:gd name="connsiteY2" fmla="*/ 952500 h 952500"/>
              <a:gd name="connsiteX0" fmla="*/ 0 w 1804988"/>
              <a:gd name="connsiteY0" fmla="*/ 0 h 881062"/>
              <a:gd name="connsiteX1" fmla="*/ 995363 w 1804988"/>
              <a:gd name="connsiteY1" fmla="*/ 342900 h 881062"/>
              <a:gd name="connsiteX2" fmla="*/ 1804988 w 1804988"/>
              <a:gd name="connsiteY2" fmla="*/ 881062 h 881062"/>
              <a:gd name="connsiteX0" fmla="*/ 0 w 1457326"/>
              <a:gd name="connsiteY0" fmla="*/ 0 h 585787"/>
              <a:gd name="connsiteX1" fmla="*/ 995363 w 1457326"/>
              <a:gd name="connsiteY1" fmla="*/ 342900 h 585787"/>
              <a:gd name="connsiteX2" fmla="*/ 1457326 w 1457326"/>
              <a:gd name="connsiteY2" fmla="*/ 585787 h 585787"/>
              <a:gd name="connsiteX0" fmla="*/ 0 w 1457326"/>
              <a:gd name="connsiteY0" fmla="*/ 0 h 585787"/>
              <a:gd name="connsiteX1" fmla="*/ 809625 w 1457326"/>
              <a:gd name="connsiteY1" fmla="*/ 233362 h 585787"/>
              <a:gd name="connsiteX2" fmla="*/ 1457326 w 1457326"/>
              <a:gd name="connsiteY2" fmla="*/ 585787 h 585787"/>
              <a:gd name="connsiteX0" fmla="*/ 0 w 1457326"/>
              <a:gd name="connsiteY0" fmla="*/ 0 h 585787"/>
              <a:gd name="connsiteX1" fmla="*/ 809625 w 1457326"/>
              <a:gd name="connsiteY1" fmla="*/ 233362 h 585787"/>
              <a:gd name="connsiteX2" fmla="*/ 1457326 w 1457326"/>
              <a:gd name="connsiteY2" fmla="*/ 585787 h 585787"/>
              <a:gd name="connsiteX0" fmla="*/ 0 w 1457326"/>
              <a:gd name="connsiteY0" fmla="*/ 0 h 585787"/>
              <a:gd name="connsiteX1" fmla="*/ 809625 w 1457326"/>
              <a:gd name="connsiteY1" fmla="*/ 233362 h 585787"/>
              <a:gd name="connsiteX2" fmla="*/ 1457326 w 1457326"/>
              <a:gd name="connsiteY2" fmla="*/ 585787 h 585787"/>
              <a:gd name="connsiteX0" fmla="*/ 0 w 1438276"/>
              <a:gd name="connsiteY0" fmla="*/ 0 h 571500"/>
              <a:gd name="connsiteX1" fmla="*/ 790575 w 1438276"/>
              <a:gd name="connsiteY1" fmla="*/ 219075 h 571500"/>
              <a:gd name="connsiteX2" fmla="*/ 1438276 w 1438276"/>
              <a:gd name="connsiteY2" fmla="*/ 571500 h 571500"/>
              <a:gd name="connsiteX0" fmla="*/ 0 w 1438276"/>
              <a:gd name="connsiteY0" fmla="*/ 0 h 571500"/>
              <a:gd name="connsiteX1" fmla="*/ 790575 w 1438276"/>
              <a:gd name="connsiteY1" fmla="*/ 219075 h 571500"/>
              <a:gd name="connsiteX2" fmla="*/ 1438276 w 1438276"/>
              <a:gd name="connsiteY2" fmla="*/ 571500 h 571500"/>
              <a:gd name="connsiteX0" fmla="*/ 0 w 1438276"/>
              <a:gd name="connsiteY0" fmla="*/ 0 h 571500"/>
              <a:gd name="connsiteX1" fmla="*/ 792956 w 1438276"/>
              <a:gd name="connsiteY1" fmla="*/ 197644 h 571500"/>
              <a:gd name="connsiteX2" fmla="*/ 1438276 w 1438276"/>
              <a:gd name="connsiteY2" fmla="*/ 571500 h 571500"/>
              <a:gd name="connsiteX0" fmla="*/ 0 w 1447801"/>
              <a:gd name="connsiteY0" fmla="*/ 0 h 585788"/>
              <a:gd name="connsiteX1" fmla="*/ 802481 w 1447801"/>
              <a:gd name="connsiteY1" fmla="*/ 211932 h 585788"/>
              <a:gd name="connsiteX2" fmla="*/ 1447801 w 1447801"/>
              <a:gd name="connsiteY2" fmla="*/ 585788 h 585788"/>
              <a:gd name="connsiteX0" fmla="*/ 0 w 1447801"/>
              <a:gd name="connsiteY0" fmla="*/ 0 h 585788"/>
              <a:gd name="connsiteX1" fmla="*/ 845343 w 1447801"/>
              <a:gd name="connsiteY1" fmla="*/ 178595 h 585788"/>
              <a:gd name="connsiteX2" fmla="*/ 1447801 w 1447801"/>
              <a:gd name="connsiteY2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1" h="585788">
                <a:moveTo>
                  <a:pt x="0" y="0"/>
                </a:moveTo>
                <a:cubicBezTo>
                  <a:pt x="506413" y="37306"/>
                  <a:pt x="604043" y="80964"/>
                  <a:pt x="845343" y="178595"/>
                </a:cubicBezTo>
                <a:cubicBezTo>
                  <a:pt x="1086643" y="276226"/>
                  <a:pt x="1212851" y="396082"/>
                  <a:pt x="1447801" y="585788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D0127DA2-963F-48BA-82AE-C78552A6531B}"/>
              </a:ext>
            </a:extLst>
          </p:cNvPr>
          <p:cNvSpPr/>
          <p:nvPr/>
        </p:nvSpPr>
        <p:spPr>
          <a:xfrm>
            <a:off x="8859794" y="4336097"/>
            <a:ext cx="381000" cy="490537"/>
          </a:xfrm>
          <a:custGeom>
            <a:avLst/>
            <a:gdLst>
              <a:gd name="connsiteX0" fmla="*/ 0 w 280988"/>
              <a:gd name="connsiteY0" fmla="*/ 0 h 814387"/>
              <a:gd name="connsiteX1" fmla="*/ 223838 w 280988"/>
              <a:gd name="connsiteY1" fmla="*/ 385762 h 814387"/>
              <a:gd name="connsiteX2" fmla="*/ 280988 w 280988"/>
              <a:gd name="connsiteY2" fmla="*/ 814387 h 814387"/>
              <a:gd name="connsiteX0" fmla="*/ 0 w 381000"/>
              <a:gd name="connsiteY0" fmla="*/ 0 h 461962"/>
              <a:gd name="connsiteX1" fmla="*/ 323850 w 381000"/>
              <a:gd name="connsiteY1" fmla="*/ 33337 h 461962"/>
              <a:gd name="connsiteX2" fmla="*/ 381000 w 381000"/>
              <a:gd name="connsiteY2" fmla="*/ 461962 h 461962"/>
              <a:gd name="connsiteX0" fmla="*/ 0 w 381000"/>
              <a:gd name="connsiteY0" fmla="*/ 0 h 461962"/>
              <a:gd name="connsiteX1" fmla="*/ 295275 w 381000"/>
              <a:gd name="connsiteY1" fmla="*/ 185737 h 461962"/>
              <a:gd name="connsiteX2" fmla="*/ 381000 w 381000"/>
              <a:gd name="connsiteY2" fmla="*/ 461962 h 461962"/>
              <a:gd name="connsiteX0" fmla="*/ 0 w 381000"/>
              <a:gd name="connsiteY0" fmla="*/ 0 h 461962"/>
              <a:gd name="connsiteX1" fmla="*/ 295275 w 381000"/>
              <a:gd name="connsiteY1" fmla="*/ 185737 h 461962"/>
              <a:gd name="connsiteX2" fmla="*/ 381000 w 381000"/>
              <a:gd name="connsiteY2" fmla="*/ 461962 h 461962"/>
              <a:gd name="connsiteX0" fmla="*/ 0 w 381000"/>
              <a:gd name="connsiteY0" fmla="*/ 0 h 490537"/>
              <a:gd name="connsiteX1" fmla="*/ 295275 w 381000"/>
              <a:gd name="connsiteY1" fmla="*/ 185737 h 490537"/>
              <a:gd name="connsiteX2" fmla="*/ 381000 w 381000"/>
              <a:gd name="connsiteY2" fmla="*/ 490537 h 4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490537">
                <a:moveTo>
                  <a:pt x="0" y="0"/>
                </a:moveTo>
                <a:cubicBezTo>
                  <a:pt x="140891" y="53577"/>
                  <a:pt x="231775" y="103981"/>
                  <a:pt x="295275" y="185737"/>
                </a:cubicBezTo>
                <a:cubicBezTo>
                  <a:pt x="358775" y="267493"/>
                  <a:pt x="375840" y="344090"/>
                  <a:pt x="381000" y="490537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B9874A17-1C58-4806-B0BE-A3ED5570BA9C}"/>
              </a:ext>
            </a:extLst>
          </p:cNvPr>
          <p:cNvSpPr/>
          <p:nvPr/>
        </p:nvSpPr>
        <p:spPr>
          <a:xfrm>
            <a:off x="7602493" y="5121907"/>
            <a:ext cx="338138" cy="600594"/>
          </a:xfrm>
          <a:custGeom>
            <a:avLst/>
            <a:gdLst>
              <a:gd name="connsiteX0" fmla="*/ 18548 w 590048"/>
              <a:gd name="connsiteY0" fmla="*/ 13450 h 573835"/>
              <a:gd name="connsiteX1" fmla="*/ 28073 w 590048"/>
              <a:gd name="connsiteY1" fmla="*/ 65838 h 573835"/>
              <a:gd name="connsiteX2" fmla="*/ 285248 w 590048"/>
              <a:gd name="connsiteY2" fmla="*/ 527800 h 573835"/>
              <a:gd name="connsiteX3" fmla="*/ 590048 w 590048"/>
              <a:gd name="connsiteY3" fmla="*/ 532563 h 573835"/>
              <a:gd name="connsiteX0" fmla="*/ 0 w 571500"/>
              <a:gd name="connsiteY0" fmla="*/ 0 h 560385"/>
              <a:gd name="connsiteX1" fmla="*/ 266700 w 571500"/>
              <a:gd name="connsiteY1" fmla="*/ 514350 h 560385"/>
              <a:gd name="connsiteX2" fmla="*/ 571500 w 571500"/>
              <a:gd name="connsiteY2" fmla="*/ 519113 h 560385"/>
              <a:gd name="connsiteX0" fmla="*/ 0 w 338138"/>
              <a:gd name="connsiteY0" fmla="*/ 0 h 645642"/>
              <a:gd name="connsiteX1" fmla="*/ 33338 w 338138"/>
              <a:gd name="connsiteY1" fmla="*/ 590550 h 645642"/>
              <a:gd name="connsiteX2" fmla="*/ 338138 w 338138"/>
              <a:gd name="connsiteY2" fmla="*/ 595313 h 645642"/>
              <a:gd name="connsiteX0" fmla="*/ 0 w 338138"/>
              <a:gd name="connsiteY0" fmla="*/ 0 h 612699"/>
              <a:gd name="connsiteX1" fmla="*/ 119063 w 338138"/>
              <a:gd name="connsiteY1" fmla="*/ 514350 h 612699"/>
              <a:gd name="connsiteX2" fmla="*/ 338138 w 338138"/>
              <a:gd name="connsiteY2" fmla="*/ 595313 h 612699"/>
              <a:gd name="connsiteX0" fmla="*/ 0 w 338138"/>
              <a:gd name="connsiteY0" fmla="*/ 0 h 609836"/>
              <a:gd name="connsiteX1" fmla="*/ 119063 w 338138"/>
              <a:gd name="connsiteY1" fmla="*/ 500062 h 609836"/>
              <a:gd name="connsiteX2" fmla="*/ 338138 w 338138"/>
              <a:gd name="connsiteY2" fmla="*/ 595313 h 609836"/>
              <a:gd name="connsiteX0" fmla="*/ 0 w 338138"/>
              <a:gd name="connsiteY0" fmla="*/ 0 h 603407"/>
              <a:gd name="connsiteX1" fmla="*/ 52388 w 338138"/>
              <a:gd name="connsiteY1" fmla="*/ 385763 h 603407"/>
              <a:gd name="connsiteX2" fmla="*/ 119063 w 338138"/>
              <a:gd name="connsiteY2" fmla="*/ 500062 h 603407"/>
              <a:gd name="connsiteX3" fmla="*/ 338138 w 338138"/>
              <a:gd name="connsiteY3" fmla="*/ 595313 h 603407"/>
              <a:gd name="connsiteX0" fmla="*/ 0 w 338138"/>
              <a:gd name="connsiteY0" fmla="*/ 0 h 603407"/>
              <a:gd name="connsiteX1" fmla="*/ 119063 w 338138"/>
              <a:gd name="connsiteY1" fmla="*/ 500062 h 603407"/>
              <a:gd name="connsiteX2" fmla="*/ 338138 w 338138"/>
              <a:gd name="connsiteY2" fmla="*/ 595313 h 603407"/>
              <a:gd name="connsiteX0" fmla="*/ 0 w 338138"/>
              <a:gd name="connsiteY0" fmla="*/ 0 h 600594"/>
              <a:gd name="connsiteX1" fmla="*/ 90488 w 338138"/>
              <a:gd name="connsiteY1" fmla="*/ 433387 h 600594"/>
              <a:gd name="connsiteX2" fmla="*/ 338138 w 338138"/>
              <a:gd name="connsiteY2" fmla="*/ 595313 h 600594"/>
              <a:gd name="connsiteX0" fmla="*/ 0 w 338138"/>
              <a:gd name="connsiteY0" fmla="*/ 0 h 600594"/>
              <a:gd name="connsiteX1" fmla="*/ 90488 w 338138"/>
              <a:gd name="connsiteY1" fmla="*/ 433387 h 600594"/>
              <a:gd name="connsiteX2" fmla="*/ 338138 w 338138"/>
              <a:gd name="connsiteY2" fmla="*/ 595313 h 60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138" h="600594">
                <a:moveTo>
                  <a:pt x="0" y="0"/>
                </a:moveTo>
                <a:cubicBezTo>
                  <a:pt x="10517" y="123230"/>
                  <a:pt x="34132" y="334168"/>
                  <a:pt x="90488" y="433387"/>
                </a:cubicBezTo>
                <a:cubicBezTo>
                  <a:pt x="138113" y="468312"/>
                  <a:pt x="232569" y="631825"/>
                  <a:pt x="338138" y="59531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任意多边形: 形状 136">
            <a:extLst>
              <a:ext uri="{FF2B5EF4-FFF2-40B4-BE49-F238E27FC236}">
                <a16:creationId xmlns:a16="http://schemas.microsoft.com/office/drawing/2014/main" id="{4B7ED782-F5FF-4FEC-88DA-6AB720B7B1A4}"/>
              </a:ext>
            </a:extLst>
          </p:cNvPr>
          <p:cNvSpPr/>
          <p:nvPr/>
        </p:nvSpPr>
        <p:spPr>
          <a:xfrm>
            <a:off x="9240793" y="4640897"/>
            <a:ext cx="623887" cy="176212"/>
          </a:xfrm>
          <a:custGeom>
            <a:avLst/>
            <a:gdLst>
              <a:gd name="connsiteX0" fmla="*/ 671512 w 671512"/>
              <a:gd name="connsiteY0" fmla="*/ 0 h 542925"/>
              <a:gd name="connsiteX1" fmla="*/ 204787 w 671512"/>
              <a:gd name="connsiteY1" fmla="*/ 366713 h 542925"/>
              <a:gd name="connsiteX2" fmla="*/ 0 w 671512"/>
              <a:gd name="connsiteY2" fmla="*/ 542925 h 542925"/>
              <a:gd name="connsiteX0" fmla="*/ 623887 w 623887"/>
              <a:gd name="connsiteY0" fmla="*/ 13053 h 189265"/>
              <a:gd name="connsiteX1" fmla="*/ 204787 w 623887"/>
              <a:gd name="connsiteY1" fmla="*/ 13053 h 189265"/>
              <a:gd name="connsiteX2" fmla="*/ 0 w 623887"/>
              <a:gd name="connsiteY2" fmla="*/ 189265 h 189265"/>
              <a:gd name="connsiteX0" fmla="*/ 623887 w 623887"/>
              <a:gd name="connsiteY0" fmla="*/ 0 h 176212"/>
              <a:gd name="connsiteX1" fmla="*/ 233362 w 623887"/>
              <a:gd name="connsiteY1" fmla="*/ 38100 h 176212"/>
              <a:gd name="connsiteX2" fmla="*/ 0 w 623887"/>
              <a:gd name="connsiteY2" fmla="*/ 176212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887" h="176212">
                <a:moveTo>
                  <a:pt x="623887" y="0"/>
                </a:moveTo>
                <a:cubicBezTo>
                  <a:pt x="484187" y="0"/>
                  <a:pt x="337343" y="8731"/>
                  <a:pt x="233362" y="38100"/>
                </a:cubicBezTo>
                <a:cubicBezTo>
                  <a:pt x="129381" y="67469"/>
                  <a:pt x="46434" y="133350"/>
                  <a:pt x="0" y="17621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419D1DE7-4049-45EC-9CAC-8E9B382E78E8}"/>
              </a:ext>
            </a:extLst>
          </p:cNvPr>
          <p:cNvSpPr/>
          <p:nvPr/>
        </p:nvSpPr>
        <p:spPr>
          <a:xfrm>
            <a:off x="7707269" y="5712458"/>
            <a:ext cx="257176" cy="566738"/>
          </a:xfrm>
          <a:custGeom>
            <a:avLst/>
            <a:gdLst>
              <a:gd name="connsiteX0" fmla="*/ 0 w 442913"/>
              <a:gd name="connsiteY0" fmla="*/ 552450 h 552450"/>
              <a:gd name="connsiteX1" fmla="*/ 266700 w 442913"/>
              <a:gd name="connsiteY1" fmla="*/ 171450 h 552450"/>
              <a:gd name="connsiteX2" fmla="*/ 442913 w 442913"/>
              <a:gd name="connsiteY2" fmla="*/ 0 h 552450"/>
              <a:gd name="connsiteX0" fmla="*/ 0 w 452438"/>
              <a:gd name="connsiteY0" fmla="*/ 566738 h 566738"/>
              <a:gd name="connsiteX1" fmla="*/ 266700 w 452438"/>
              <a:gd name="connsiteY1" fmla="*/ 185738 h 566738"/>
              <a:gd name="connsiteX2" fmla="*/ 452438 w 452438"/>
              <a:gd name="connsiteY2" fmla="*/ 0 h 566738"/>
              <a:gd name="connsiteX0" fmla="*/ 0 w 257176"/>
              <a:gd name="connsiteY0" fmla="*/ 566738 h 566738"/>
              <a:gd name="connsiteX1" fmla="*/ 71438 w 257176"/>
              <a:gd name="connsiteY1" fmla="*/ 185738 h 566738"/>
              <a:gd name="connsiteX2" fmla="*/ 257176 w 257176"/>
              <a:gd name="connsiteY2" fmla="*/ 0 h 566738"/>
              <a:gd name="connsiteX0" fmla="*/ 0 w 257176"/>
              <a:gd name="connsiteY0" fmla="*/ 566738 h 566738"/>
              <a:gd name="connsiteX1" fmla="*/ 71438 w 257176"/>
              <a:gd name="connsiteY1" fmla="*/ 185738 h 566738"/>
              <a:gd name="connsiteX2" fmla="*/ 257176 w 257176"/>
              <a:gd name="connsiteY2" fmla="*/ 0 h 56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6" h="566738">
                <a:moveTo>
                  <a:pt x="0" y="566738"/>
                </a:moveTo>
                <a:cubicBezTo>
                  <a:pt x="5952" y="398463"/>
                  <a:pt x="28575" y="280194"/>
                  <a:pt x="71438" y="185738"/>
                </a:cubicBezTo>
                <a:cubicBezTo>
                  <a:pt x="114301" y="91282"/>
                  <a:pt x="205979" y="39687"/>
                  <a:pt x="257176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9A3DB0BA-FD80-4C5D-8216-E9778D8FC56C}"/>
              </a:ext>
            </a:extLst>
          </p:cNvPr>
          <p:cNvSpPr/>
          <p:nvPr/>
        </p:nvSpPr>
        <p:spPr>
          <a:xfrm>
            <a:off x="9145545" y="6307771"/>
            <a:ext cx="287690" cy="476250"/>
          </a:xfrm>
          <a:custGeom>
            <a:avLst/>
            <a:gdLst>
              <a:gd name="connsiteX0" fmla="*/ 0 w 104935"/>
              <a:gd name="connsiteY0" fmla="*/ 523875 h 523875"/>
              <a:gd name="connsiteX1" fmla="*/ 104775 w 104935"/>
              <a:gd name="connsiteY1" fmla="*/ 238125 h 523875"/>
              <a:gd name="connsiteX2" fmla="*/ 19050 w 104935"/>
              <a:gd name="connsiteY2" fmla="*/ 0 h 523875"/>
              <a:gd name="connsiteX0" fmla="*/ 0 w 364850"/>
              <a:gd name="connsiteY0" fmla="*/ 476250 h 476250"/>
              <a:gd name="connsiteX1" fmla="*/ 352425 w 364850"/>
              <a:gd name="connsiteY1" fmla="*/ 238125 h 476250"/>
              <a:gd name="connsiteX2" fmla="*/ 266700 w 364850"/>
              <a:gd name="connsiteY2" fmla="*/ 0 h 476250"/>
              <a:gd name="connsiteX0" fmla="*/ 0 w 364850"/>
              <a:gd name="connsiteY0" fmla="*/ 476250 h 476250"/>
              <a:gd name="connsiteX1" fmla="*/ 352425 w 364850"/>
              <a:gd name="connsiteY1" fmla="*/ 238125 h 476250"/>
              <a:gd name="connsiteX2" fmla="*/ 266700 w 364850"/>
              <a:gd name="connsiteY2" fmla="*/ 0 h 476250"/>
              <a:gd name="connsiteX0" fmla="*/ 0 w 287690"/>
              <a:gd name="connsiteY0" fmla="*/ 476250 h 476250"/>
              <a:gd name="connsiteX1" fmla="*/ 233362 w 287690"/>
              <a:gd name="connsiteY1" fmla="*/ 285750 h 476250"/>
              <a:gd name="connsiteX2" fmla="*/ 266700 w 287690"/>
              <a:gd name="connsiteY2" fmla="*/ 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90" h="476250">
                <a:moveTo>
                  <a:pt x="0" y="476250"/>
                </a:moveTo>
                <a:cubicBezTo>
                  <a:pt x="136525" y="424656"/>
                  <a:pt x="188912" y="365125"/>
                  <a:pt x="233362" y="285750"/>
                </a:cubicBezTo>
                <a:cubicBezTo>
                  <a:pt x="277812" y="206375"/>
                  <a:pt x="311150" y="75406"/>
                  <a:pt x="26670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86017FB3-73C2-4076-927A-B78FE883F906}"/>
              </a:ext>
            </a:extLst>
          </p:cNvPr>
          <p:cNvSpPr/>
          <p:nvPr/>
        </p:nvSpPr>
        <p:spPr>
          <a:xfrm>
            <a:off x="9402719" y="6250621"/>
            <a:ext cx="666750" cy="96419"/>
          </a:xfrm>
          <a:custGeom>
            <a:avLst/>
            <a:gdLst>
              <a:gd name="connsiteX0" fmla="*/ 800100 w 800100"/>
              <a:gd name="connsiteY0" fmla="*/ 0 h 215210"/>
              <a:gd name="connsiteX1" fmla="*/ 390525 w 800100"/>
              <a:gd name="connsiteY1" fmla="*/ 204787 h 215210"/>
              <a:gd name="connsiteX2" fmla="*/ 0 w 800100"/>
              <a:gd name="connsiteY2" fmla="*/ 166687 h 215210"/>
              <a:gd name="connsiteX0" fmla="*/ 800100 w 800100"/>
              <a:gd name="connsiteY0" fmla="*/ 0 h 227480"/>
              <a:gd name="connsiteX1" fmla="*/ 309563 w 800100"/>
              <a:gd name="connsiteY1" fmla="*/ 219075 h 227480"/>
              <a:gd name="connsiteX2" fmla="*/ 0 w 800100"/>
              <a:gd name="connsiteY2" fmla="*/ 166687 h 227480"/>
              <a:gd name="connsiteX0" fmla="*/ 666750 w 666750"/>
              <a:gd name="connsiteY0" fmla="*/ 0 h 96419"/>
              <a:gd name="connsiteX1" fmla="*/ 309563 w 666750"/>
              <a:gd name="connsiteY1" fmla="*/ 95250 h 96419"/>
              <a:gd name="connsiteX2" fmla="*/ 0 w 666750"/>
              <a:gd name="connsiteY2" fmla="*/ 42862 h 9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750" h="96419">
                <a:moveTo>
                  <a:pt x="666750" y="0"/>
                </a:moveTo>
                <a:cubicBezTo>
                  <a:pt x="528637" y="88503"/>
                  <a:pt x="420688" y="88106"/>
                  <a:pt x="309563" y="95250"/>
                </a:cubicBezTo>
                <a:cubicBezTo>
                  <a:pt x="198438" y="102394"/>
                  <a:pt x="128587" y="75802"/>
                  <a:pt x="0" y="4286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31E7AA13-E593-4D22-BB3C-1255A7BE6D23}"/>
              </a:ext>
            </a:extLst>
          </p:cNvPr>
          <p:cNvSpPr txBox="1"/>
          <p:nvPr/>
        </p:nvSpPr>
        <p:spPr>
          <a:xfrm>
            <a:off x="8369380" y="3451613"/>
            <a:ext cx="1276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82E8D1E3-63D6-47B6-9720-FFF6DA8313B2}"/>
              </a:ext>
            </a:extLst>
          </p:cNvPr>
          <p:cNvSpPr/>
          <p:nvPr/>
        </p:nvSpPr>
        <p:spPr>
          <a:xfrm>
            <a:off x="11048957" y="4821872"/>
            <a:ext cx="1276349" cy="876300"/>
          </a:xfrm>
          <a:custGeom>
            <a:avLst/>
            <a:gdLst>
              <a:gd name="connsiteX0" fmla="*/ 1585912 w 1585912"/>
              <a:gd name="connsiteY0" fmla="*/ 0 h 1114425"/>
              <a:gd name="connsiteX1" fmla="*/ 1019175 w 1585912"/>
              <a:gd name="connsiteY1" fmla="*/ 866775 h 1114425"/>
              <a:gd name="connsiteX2" fmla="*/ 0 w 1585912"/>
              <a:gd name="connsiteY2" fmla="*/ 1114425 h 1114425"/>
              <a:gd name="connsiteX0" fmla="*/ 1538287 w 1538287"/>
              <a:gd name="connsiteY0" fmla="*/ 0 h 785812"/>
              <a:gd name="connsiteX1" fmla="*/ 1019175 w 1538287"/>
              <a:gd name="connsiteY1" fmla="*/ 538162 h 785812"/>
              <a:gd name="connsiteX2" fmla="*/ 0 w 1538287"/>
              <a:gd name="connsiteY2" fmla="*/ 785812 h 785812"/>
              <a:gd name="connsiteX0" fmla="*/ 1538287 w 1538287"/>
              <a:gd name="connsiteY0" fmla="*/ 0 h 785812"/>
              <a:gd name="connsiteX1" fmla="*/ 1019175 w 1538287"/>
              <a:gd name="connsiteY1" fmla="*/ 538162 h 785812"/>
              <a:gd name="connsiteX2" fmla="*/ 0 w 1538287"/>
              <a:gd name="connsiteY2" fmla="*/ 785812 h 785812"/>
              <a:gd name="connsiteX0" fmla="*/ 1276349 w 1276349"/>
              <a:gd name="connsiteY0" fmla="*/ 0 h 876300"/>
              <a:gd name="connsiteX1" fmla="*/ 757237 w 1276349"/>
              <a:gd name="connsiteY1" fmla="*/ 538162 h 876300"/>
              <a:gd name="connsiteX2" fmla="*/ 0 w 1276349"/>
              <a:gd name="connsiteY2" fmla="*/ 876300 h 876300"/>
              <a:gd name="connsiteX0" fmla="*/ 1276349 w 1276349"/>
              <a:gd name="connsiteY0" fmla="*/ 0 h 876300"/>
              <a:gd name="connsiteX1" fmla="*/ 781049 w 1276349"/>
              <a:gd name="connsiteY1" fmla="*/ 576262 h 876300"/>
              <a:gd name="connsiteX2" fmla="*/ 0 w 1276349"/>
              <a:gd name="connsiteY2" fmla="*/ 876300 h 876300"/>
              <a:gd name="connsiteX0" fmla="*/ 1276349 w 1276349"/>
              <a:gd name="connsiteY0" fmla="*/ 0 h 876300"/>
              <a:gd name="connsiteX1" fmla="*/ 781049 w 1276349"/>
              <a:gd name="connsiteY1" fmla="*/ 576262 h 876300"/>
              <a:gd name="connsiteX2" fmla="*/ 0 w 1276349"/>
              <a:gd name="connsiteY2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6349" h="876300">
                <a:moveTo>
                  <a:pt x="1276349" y="0"/>
                </a:moveTo>
                <a:cubicBezTo>
                  <a:pt x="1110853" y="307182"/>
                  <a:pt x="912812" y="477837"/>
                  <a:pt x="781049" y="576262"/>
                </a:cubicBezTo>
                <a:cubicBezTo>
                  <a:pt x="649286" y="674687"/>
                  <a:pt x="377428" y="845343"/>
                  <a:pt x="0" y="87630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62F39B77-7D58-40FF-8E8C-7FBCDA038B87}"/>
              </a:ext>
            </a:extLst>
          </p:cNvPr>
          <p:cNvSpPr/>
          <p:nvPr/>
        </p:nvSpPr>
        <p:spPr>
          <a:xfrm>
            <a:off x="11958595" y="4317047"/>
            <a:ext cx="381000" cy="490537"/>
          </a:xfrm>
          <a:custGeom>
            <a:avLst/>
            <a:gdLst>
              <a:gd name="connsiteX0" fmla="*/ 0 w 280988"/>
              <a:gd name="connsiteY0" fmla="*/ 0 h 814387"/>
              <a:gd name="connsiteX1" fmla="*/ 223838 w 280988"/>
              <a:gd name="connsiteY1" fmla="*/ 385762 h 814387"/>
              <a:gd name="connsiteX2" fmla="*/ 280988 w 280988"/>
              <a:gd name="connsiteY2" fmla="*/ 814387 h 814387"/>
              <a:gd name="connsiteX0" fmla="*/ 0 w 381000"/>
              <a:gd name="connsiteY0" fmla="*/ 0 h 461962"/>
              <a:gd name="connsiteX1" fmla="*/ 323850 w 381000"/>
              <a:gd name="connsiteY1" fmla="*/ 33337 h 461962"/>
              <a:gd name="connsiteX2" fmla="*/ 381000 w 381000"/>
              <a:gd name="connsiteY2" fmla="*/ 461962 h 461962"/>
              <a:gd name="connsiteX0" fmla="*/ 0 w 381000"/>
              <a:gd name="connsiteY0" fmla="*/ 0 h 461962"/>
              <a:gd name="connsiteX1" fmla="*/ 295275 w 381000"/>
              <a:gd name="connsiteY1" fmla="*/ 185737 h 461962"/>
              <a:gd name="connsiteX2" fmla="*/ 381000 w 381000"/>
              <a:gd name="connsiteY2" fmla="*/ 461962 h 461962"/>
              <a:gd name="connsiteX0" fmla="*/ 0 w 381000"/>
              <a:gd name="connsiteY0" fmla="*/ 0 h 461962"/>
              <a:gd name="connsiteX1" fmla="*/ 295275 w 381000"/>
              <a:gd name="connsiteY1" fmla="*/ 185737 h 461962"/>
              <a:gd name="connsiteX2" fmla="*/ 381000 w 381000"/>
              <a:gd name="connsiteY2" fmla="*/ 461962 h 461962"/>
              <a:gd name="connsiteX0" fmla="*/ 0 w 381000"/>
              <a:gd name="connsiteY0" fmla="*/ 0 h 490537"/>
              <a:gd name="connsiteX1" fmla="*/ 295275 w 381000"/>
              <a:gd name="connsiteY1" fmla="*/ 185737 h 490537"/>
              <a:gd name="connsiteX2" fmla="*/ 381000 w 381000"/>
              <a:gd name="connsiteY2" fmla="*/ 490537 h 4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490537">
                <a:moveTo>
                  <a:pt x="0" y="0"/>
                </a:moveTo>
                <a:cubicBezTo>
                  <a:pt x="140891" y="53577"/>
                  <a:pt x="231775" y="103981"/>
                  <a:pt x="295275" y="185737"/>
                </a:cubicBezTo>
                <a:cubicBezTo>
                  <a:pt x="358775" y="267493"/>
                  <a:pt x="375840" y="344090"/>
                  <a:pt x="381000" y="490537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任意多边形: 形状 146">
            <a:extLst>
              <a:ext uri="{FF2B5EF4-FFF2-40B4-BE49-F238E27FC236}">
                <a16:creationId xmlns:a16="http://schemas.microsoft.com/office/drawing/2014/main" id="{D591A3ED-ED05-4B5A-BA5A-A104BEC33BFB}"/>
              </a:ext>
            </a:extLst>
          </p:cNvPr>
          <p:cNvSpPr/>
          <p:nvPr/>
        </p:nvSpPr>
        <p:spPr>
          <a:xfrm>
            <a:off x="10701294" y="5102857"/>
            <a:ext cx="338138" cy="600594"/>
          </a:xfrm>
          <a:custGeom>
            <a:avLst/>
            <a:gdLst>
              <a:gd name="connsiteX0" fmla="*/ 18548 w 590048"/>
              <a:gd name="connsiteY0" fmla="*/ 13450 h 573835"/>
              <a:gd name="connsiteX1" fmla="*/ 28073 w 590048"/>
              <a:gd name="connsiteY1" fmla="*/ 65838 h 573835"/>
              <a:gd name="connsiteX2" fmla="*/ 285248 w 590048"/>
              <a:gd name="connsiteY2" fmla="*/ 527800 h 573835"/>
              <a:gd name="connsiteX3" fmla="*/ 590048 w 590048"/>
              <a:gd name="connsiteY3" fmla="*/ 532563 h 573835"/>
              <a:gd name="connsiteX0" fmla="*/ 0 w 571500"/>
              <a:gd name="connsiteY0" fmla="*/ 0 h 560385"/>
              <a:gd name="connsiteX1" fmla="*/ 266700 w 571500"/>
              <a:gd name="connsiteY1" fmla="*/ 514350 h 560385"/>
              <a:gd name="connsiteX2" fmla="*/ 571500 w 571500"/>
              <a:gd name="connsiteY2" fmla="*/ 519113 h 560385"/>
              <a:gd name="connsiteX0" fmla="*/ 0 w 338138"/>
              <a:gd name="connsiteY0" fmla="*/ 0 h 645642"/>
              <a:gd name="connsiteX1" fmla="*/ 33338 w 338138"/>
              <a:gd name="connsiteY1" fmla="*/ 590550 h 645642"/>
              <a:gd name="connsiteX2" fmla="*/ 338138 w 338138"/>
              <a:gd name="connsiteY2" fmla="*/ 595313 h 645642"/>
              <a:gd name="connsiteX0" fmla="*/ 0 w 338138"/>
              <a:gd name="connsiteY0" fmla="*/ 0 h 612699"/>
              <a:gd name="connsiteX1" fmla="*/ 119063 w 338138"/>
              <a:gd name="connsiteY1" fmla="*/ 514350 h 612699"/>
              <a:gd name="connsiteX2" fmla="*/ 338138 w 338138"/>
              <a:gd name="connsiteY2" fmla="*/ 595313 h 612699"/>
              <a:gd name="connsiteX0" fmla="*/ 0 w 338138"/>
              <a:gd name="connsiteY0" fmla="*/ 0 h 609836"/>
              <a:gd name="connsiteX1" fmla="*/ 119063 w 338138"/>
              <a:gd name="connsiteY1" fmla="*/ 500062 h 609836"/>
              <a:gd name="connsiteX2" fmla="*/ 338138 w 338138"/>
              <a:gd name="connsiteY2" fmla="*/ 595313 h 609836"/>
              <a:gd name="connsiteX0" fmla="*/ 0 w 338138"/>
              <a:gd name="connsiteY0" fmla="*/ 0 h 603407"/>
              <a:gd name="connsiteX1" fmla="*/ 52388 w 338138"/>
              <a:gd name="connsiteY1" fmla="*/ 385763 h 603407"/>
              <a:gd name="connsiteX2" fmla="*/ 119063 w 338138"/>
              <a:gd name="connsiteY2" fmla="*/ 500062 h 603407"/>
              <a:gd name="connsiteX3" fmla="*/ 338138 w 338138"/>
              <a:gd name="connsiteY3" fmla="*/ 595313 h 603407"/>
              <a:gd name="connsiteX0" fmla="*/ 0 w 338138"/>
              <a:gd name="connsiteY0" fmla="*/ 0 h 603407"/>
              <a:gd name="connsiteX1" fmla="*/ 119063 w 338138"/>
              <a:gd name="connsiteY1" fmla="*/ 500062 h 603407"/>
              <a:gd name="connsiteX2" fmla="*/ 338138 w 338138"/>
              <a:gd name="connsiteY2" fmla="*/ 595313 h 603407"/>
              <a:gd name="connsiteX0" fmla="*/ 0 w 338138"/>
              <a:gd name="connsiteY0" fmla="*/ 0 h 600594"/>
              <a:gd name="connsiteX1" fmla="*/ 90488 w 338138"/>
              <a:gd name="connsiteY1" fmla="*/ 433387 h 600594"/>
              <a:gd name="connsiteX2" fmla="*/ 338138 w 338138"/>
              <a:gd name="connsiteY2" fmla="*/ 595313 h 600594"/>
              <a:gd name="connsiteX0" fmla="*/ 0 w 338138"/>
              <a:gd name="connsiteY0" fmla="*/ 0 h 600594"/>
              <a:gd name="connsiteX1" fmla="*/ 90488 w 338138"/>
              <a:gd name="connsiteY1" fmla="*/ 433387 h 600594"/>
              <a:gd name="connsiteX2" fmla="*/ 338138 w 338138"/>
              <a:gd name="connsiteY2" fmla="*/ 595313 h 60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138" h="600594">
                <a:moveTo>
                  <a:pt x="0" y="0"/>
                </a:moveTo>
                <a:cubicBezTo>
                  <a:pt x="10517" y="123230"/>
                  <a:pt x="34132" y="334168"/>
                  <a:pt x="90488" y="433387"/>
                </a:cubicBezTo>
                <a:cubicBezTo>
                  <a:pt x="138113" y="468312"/>
                  <a:pt x="232569" y="631825"/>
                  <a:pt x="338138" y="59531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任意多边形: 形状 147">
            <a:extLst>
              <a:ext uri="{FF2B5EF4-FFF2-40B4-BE49-F238E27FC236}">
                <a16:creationId xmlns:a16="http://schemas.microsoft.com/office/drawing/2014/main" id="{3B20EB9A-B4E9-4E16-AE4E-27A0C66592EB}"/>
              </a:ext>
            </a:extLst>
          </p:cNvPr>
          <p:cNvSpPr/>
          <p:nvPr/>
        </p:nvSpPr>
        <p:spPr>
          <a:xfrm>
            <a:off x="12339594" y="4621847"/>
            <a:ext cx="623887" cy="176212"/>
          </a:xfrm>
          <a:custGeom>
            <a:avLst/>
            <a:gdLst>
              <a:gd name="connsiteX0" fmla="*/ 671512 w 671512"/>
              <a:gd name="connsiteY0" fmla="*/ 0 h 542925"/>
              <a:gd name="connsiteX1" fmla="*/ 204787 w 671512"/>
              <a:gd name="connsiteY1" fmla="*/ 366713 h 542925"/>
              <a:gd name="connsiteX2" fmla="*/ 0 w 671512"/>
              <a:gd name="connsiteY2" fmla="*/ 542925 h 542925"/>
              <a:gd name="connsiteX0" fmla="*/ 623887 w 623887"/>
              <a:gd name="connsiteY0" fmla="*/ 13053 h 189265"/>
              <a:gd name="connsiteX1" fmla="*/ 204787 w 623887"/>
              <a:gd name="connsiteY1" fmla="*/ 13053 h 189265"/>
              <a:gd name="connsiteX2" fmla="*/ 0 w 623887"/>
              <a:gd name="connsiteY2" fmla="*/ 189265 h 189265"/>
              <a:gd name="connsiteX0" fmla="*/ 623887 w 623887"/>
              <a:gd name="connsiteY0" fmla="*/ 0 h 176212"/>
              <a:gd name="connsiteX1" fmla="*/ 233362 w 623887"/>
              <a:gd name="connsiteY1" fmla="*/ 38100 h 176212"/>
              <a:gd name="connsiteX2" fmla="*/ 0 w 623887"/>
              <a:gd name="connsiteY2" fmla="*/ 176212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887" h="176212">
                <a:moveTo>
                  <a:pt x="623887" y="0"/>
                </a:moveTo>
                <a:cubicBezTo>
                  <a:pt x="484187" y="0"/>
                  <a:pt x="337343" y="8731"/>
                  <a:pt x="233362" y="38100"/>
                </a:cubicBezTo>
                <a:cubicBezTo>
                  <a:pt x="129381" y="67469"/>
                  <a:pt x="46434" y="133350"/>
                  <a:pt x="0" y="17621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任意多边形: 形状 148">
            <a:extLst>
              <a:ext uri="{FF2B5EF4-FFF2-40B4-BE49-F238E27FC236}">
                <a16:creationId xmlns:a16="http://schemas.microsoft.com/office/drawing/2014/main" id="{ADC12C4E-7772-42BA-8365-02AA75380236}"/>
              </a:ext>
            </a:extLst>
          </p:cNvPr>
          <p:cNvSpPr/>
          <p:nvPr/>
        </p:nvSpPr>
        <p:spPr>
          <a:xfrm>
            <a:off x="10806070" y="5693408"/>
            <a:ext cx="257176" cy="566738"/>
          </a:xfrm>
          <a:custGeom>
            <a:avLst/>
            <a:gdLst>
              <a:gd name="connsiteX0" fmla="*/ 0 w 442913"/>
              <a:gd name="connsiteY0" fmla="*/ 552450 h 552450"/>
              <a:gd name="connsiteX1" fmla="*/ 266700 w 442913"/>
              <a:gd name="connsiteY1" fmla="*/ 171450 h 552450"/>
              <a:gd name="connsiteX2" fmla="*/ 442913 w 442913"/>
              <a:gd name="connsiteY2" fmla="*/ 0 h 552450"/>
              <a:gd name="connsiteX0" fmla="*/ 0 w 452438"/>
              <a:gd name="connsiteY0" fmla="*/ 566738 h 566738"/>
              <a:gd name="connsiteX1" fmla="*/ 266700 w 452438"/>
              <a:gd name="connsiteY1" fmla="*/ 185738 h 566738"/>
              <a:gd name="connsiteX2" fmla="*/ 452438 w 452438"/>
              <a:gd name="connsiteY2" fmla="*/ 0 h 566738"/>
              <a:gd name="connsiteX0" fmla="*/ 0 w 257176"/>
              <a:gd name="connsiteY0" fmla="*/ 566738 h 566738"/>
              <a:gd name="connsiteX1" fmla="*/ 71438 w 257176"/>
              <a:gd name="connsiteY1" fmla="*/ 185738 h 566738"/>
              <a:gd name="connsiteX2" fmla="*/ 257176 w 257176"/>
              <a:gd name="connsiteY2" fmla="*/ 0 h 566738"/>
              <a:gd name="connsiteX0" fmla="*/ 0 w 257176"/>
              <a:gd name="connsiteY0" fmla="*/ 566738 h 566738"/>
              <a:gd name="connsiteX1" fmla="*/ 71438 w 257176"/>
              <a:gd name="connsiteY1" fmla="*/ 185738 h 566738"/>
              <a:gd name="connsiteX2" fmla="*/ 257176 w 257176"/>
              <a:gd name="connsiteY2" fmla="*/ 0 h 56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6" h="566738">
                <a:moveTo>
                  <a:pt x="0" y="566738"/>
                </a:moveTo>
                <a:cubicBezTo>
                  <a:pt x="5952" y="398463"/>
                  <a:pt x="28575" y="280194"/>
                  <a:pt x="71438" y="185738"/>
                </a:cubicBezTo>
                <a:cubicBezTo>
                  <a:pt x="114301" y="91282"/>
                  <a:pt x="205979" y="39687"/>
                  <a:pt x="257176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任意多边形: 形状 149">
            <a:extLst>
              <a:ext uri="{FF2B5EF4-FFF2-40B4-BE49-F238E27FC236}">
                <a16:creationId xmlns:a16="http://schemas.microsoft.com/office/drawing/2014/main" id="{6347013E-2D37-4F6C-A71E-35ADFFDF6635}"/>
              </a:ext>
            </a:extLst>
          </p:cNvPr>
          <p:cNvSpPr/>
          <p:nvPr/>
        </p:nvSpPr>
        <p:spPr>
          <a:xfrm>
            <a:off x="12244346" y="6288721"/>
            <a:ext cx="287690" cy="476250"/>
          </a:xfrm>
          <a:custGeom>
            <a:avLst/>
            <a:gdLst>
              <a:gd name="connsiteX0" fmla="*/ 0 w 104935"/>
              <a:gd name="connsiteY0" fmla="*/ 523875 h 523875"/>
              <a:gd name="connsiteX1" fmla="*/ 104775 w 104935"/>
              <a:gd name="connsiteY1" fmla="*/ 238125 h 523875"/>
              <a:gd name="connsiteX2" fmla="*/ 19050 w 104935"/>
              <a:gd name="connsiteY2" fmla="*/ 0 h 523875"/>
              <a:gd name="connsiteX0" fmla="*/ 0 w 364850"/>
              <a:gd name="connsiteY0" fmla="*/ 476250 h 476250"/>
              <a:gd name="connsiteX1" fmla="*/ 352425 w 364850"/>
              <a:gd name="connsiteY1" fmla="*/ 238125 h 476250"/>
              <a:gd name="connsiteX2" fmla="*/ 266700 w 364850"/>
              <a:gd name="connsiteY2" fmla="*/ 0 h 476250"/>
              <a:gd name="connsiteX0" fmla="*/ 0 w 364850"/>
              <a:gd name="connsiteY0" fmla="*/ 476250 h 476250"/>
              <a:gd name="connsiteX1" fmla="*/ 352425 w 364850"/>
              <a:gd name="connsiteY1" fmla="*/ 238125 h 476250"/>
              <a:gd name="connsiteX2" fmla="*/ 266700 w 364850"/>
              <a:gd name="connsiteY2" fmla="*/ 0 h 476250"/>
              <a:gd name="connsiteX0" fmla="*/ 0 w 287690"/>
              <a:gd name="connsiteY0" fmla="*/ 476250 h 476250"/>
              <a:gd name="connsiteX1" fmla="*/ 233362 w 287690"/>
              <a:gd name="connsiteY1" fmla="*/ 285750 h 476250"/>
              <a:gd name="connsiteX2" fmla="*/ 266700 w 287690"/>
              <a:gd name="connsiteY2" fmla="*/ 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90" h="476250">
                <a:moveTo>
                  <a:pt x="0" y="476250"/>
                </a:moveTo>
                <a:cubicBezTo>
                  <a:pt x="136525" y="424656"/>
                  <a:pt x="188912" y="365125"/>
                  <a:pt x="233362" y="285750"/>
                </a:cubicBezTo>
                <a:cubicBezTo>
                  <a:pt x="277812" y="206375"/>
                  <a:pt x="311150" y="75406"/>
                  <a:pt x="26670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任意多边形: 形状 150">
            <a:extLst>
              <a:ext uri="{FF2B5EF4-FFF2-40B4-BE49-F238E27FC236}">
                <a16:creationId xmlns:a16="http://schemas.microsoft.com/office/drawing/2014/main" id="{6983A694-A113-4B9B-A2F6-523BB0A509CA}"/>
              </a:ext>
            </a:extLst>
          </p:cNvPr>
          <p:cNvSpPr/>
          <p:nvPr/>
        </p:nvSpPr>
        <p:spPr>
          <a:xfrm>
            <a:off x="12501520" y="6231571"/>
            <a:ext cx="666750" cy="96419"/>
          </a:xfrm>
          <a:custGeom>
            <a:avLst/>
            <a:gdLst>
              <a:gd name="connsiteX0" fmla="*/ 800100 w 800100"/>
              <a:gd name="connsiteY0" fmla="*/ 0 h 215210"/>
              <a:gd name="connsiteX1" fmla="*/ 390525 w 800100"/>
              <a:gd name="connsiteY1" fmla="*/ 204787 h 215210"/>
              <a:gd name="connsiteX2" fmla="*/ 0 w 800100"/>
              <a:gd name="connsiteY2" fmla="*/ 166687 h 215210"/>
              <a:gd name="connsiteX0" fmla="*/ 800100 w 800100"/>
              <a:gd name="connsiteY0" fmla="*/ 0 h 227480"/>
              <a:gd name="connsiteX1" fmla="*/ 309563 w 800100"/>
              <a:gd name="connsiteY1" fmla="*/ 219075 h 227480"/>
              <a:gd name="connsiteX2" fmla="*/ 0 w 800100"/>
              <a:gd name="connsiteY2" fmla="*/ 166687 h 227480"/>
              <a:gd name="connsiteX0" fmla="*/ 666750 w 666750"/>
              <a:gd name="connsiteY0" fmla="*/ 0 h 96419"/>
              <a:gd name="connsiteX1" fmla="*/ 309563 w 666750"/>
              <a:gd name="connsiteY1" fmla="*/ 95250 h 96419"/>
              <a:gd name="connsiteX2" fmla="*/ 0 w 666750"/>
              <a:gd name="connsiteY2" fmla="*/ 42862 h 9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750" h="96419">
                <a:moveTo>
                  <a:pt x="666750" y="0"/>
                </a:moveTo>
                <a:cubicBezTo>
                  <a:pt x="528637" y="88503"/>
                  <a:pt x="420688" y="88106"/>
                  <a:pt x="309563" y="95250"/>
                </a:cubicBezTo>
                <a:cubicBezTo>
                  <a:pt x="198438" y="102394"/>
                  <a:pt x="128587" y="75802"/>
                  <a:pt x="0" y="4286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04AB73C1-31B6-4A2D-A279-8108A46624C3}"/>
              </a:ext>
            </a:extLst>
          </p:cNvPr>
          <p:cNvSpPr txBox="1"/>
          <p:nvPr/>
        </p:nvSpPr>
        <p:spPr>
          <a:xfrm>
            <a:off x="11521070" y="3451613"/>
            <a:ext cx="1276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任意多边形: 形状 158">
            <a:extLst>
              <a:ext uri="{FF2B5EF4-FFF2-40B4-BE49-F238E27FC236}">
                <a16:creationId xmlns:a16="http://schemas.microsoft.com/office/drawing/2014/main" id="{735653E6-39F7-43FD-BEFB-984E03F3F9AA}"/>
              </a:ext>
            </a:extLst>
          </p:cNvPr>
          <p:cNvSpPr/>
          <p:nvPr/>
        </p:nvSpPr>
        <p:spPr>
          <a:xfrm>
            <a:off x="14907175" y="4346075"/>
            <a:ext cx="381000" cy="490537"/>
          </a:xfrm>
          <a:custGeom>
            <a:avLst/>
            <a:gdLst>
              <a:gd name="connsiteX0" fmla="*/ 0 w 280988"/>
              <a:gd name="connsiteY0" fmla="*/ 0 h 814387"/>
              <a:gd name="connsiteX1" fmla="*/ 223838 w 280988"/>
              <a:gd name="connsiteY1" fmla="*/ 385762 h 814387"/>
              <a:gd name="connsiteX2" fmla="*/ 280988 w 280988"/>
              <a:gd name="connsiteY2" fmla="*/ 814387 h 814387"/>
              <a:gd name="connsiteX0" fmla="*/ 0 w 381000"/>
              <a:gd name="connsiteY0" fmla="*/ 0 h 461962"/>
              <a:gd name="connsiteX1" fmla="*/ 323850 w 381000"/>
              <a:gd name="connsiteY1" fmla="*/ 33337 h 461962"/>
              <a:gd name="connsiteX2" fmla="*/ 381000 w 381000"/>
              <a:gd name="connsiteY2" fmla="*/ 461962 h 461962"/>
              <a:gd name="connsiteX0" fmla="*/ 0 w 381000"/>
              <a:gd name="connsiteY0" fmla="*/ 0 h 461962"/>
              <a:gd name="connsiteX1" fmla="*/ 295275 w 381000"/>
              <a:gd name="connsiteY1" fmla="*/ 185737 h 461962"/>
              <a:gd name="connsiteX2" fmla="*/ 381000 w 381000"/>
              <a:gd name="connsiteY2" fmla="*/ 461962 h 461962"/>
              <a:gd name="connsiteX0" fmla="*/ 0 w 381000"/>
              <a:gd name="connsiteY0" fmla="*/ 0 h 461962"/>
              <a:gd name="connsiteX1" fmla="*/ 295275 w 381000"/>
              <a:gd name="connsiteY1" fmla="*/ 185737 h 461962"/>
              <a:gd name="connsiteX2" fmla="*/ 381000 w 381000"/>
              <a:gd name="connsiteY2" fmla="*/ 461962 h 461962"/>
              <a:gd name="connsiteX0" fmla="*/ 0 w 381000"/>
              <a:gd name="connsiteY0" fmla="*/ 0 h 490537"/>
              <a:gd name="connsiteX1" fmla="*/ 295275 w 381000"/>
              <a:gd name="connsiteY1" fmla="*/ 185737 h 490537"/>
              <a:gd name="connsiteX2" fmla="*/ 381000 w 381000"/>
              <a:gd name="connsiteY2" fmla="*/ 490537 h 4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490537">
                <a:moveTo>
                  <a:pt x="0" y="0"/>
                </a:moveTo>
                <a:cubicBezTo>
                  <a:pt x="140891" y="53577"/>
                  <a:pt x="231775" y="103981"/>
                  <a:pt x="295275" y="185737"/>
                </a:cubicBezTo>
                <a:cubicBezTo>
                  <a:pt x="358775" y="267493"/>
                  <a:pt x="375840" y="344090"/>
                  <a:pt x="381000" y="490537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93CBF20A-A087-4B4F-9A6B-68E7BE066642}"/>
              </a:ext>
            </a:extLst>
          </p:cNvPr>
          <p:cNvSpPr/>
          <p:nvPr/>
        </p:nvSpPr>
        <p:spPr>
          <a:xfrm>
            <a:off x="13649874" y="5131885"/>
            <a:ext cx="338138" cy="600594"/>
          </a:xfrm>
          <a:custGeom>
            <a:avLst/>
            <a:gdLst>
              <a:gd name="connsiteX0" fmla="*/ 18548 w 590048"/>
              <a:gd name="connsiteY0" fmla="*/ 13450 h 573835"/>
              <a:gd name="connsiteX1" fmla="*/ 28073 w 590048"/>
              <a:gd name="connsiteY1" fmla="*/ 65838 h 573835"/>
              <a:gd name="connsiteX2" fmla="*/ 285248 w 590048"/>
              <a:gd name="connsiteY2" fmla="*/ 527800 h 573835"/>
              <a:gd name="connsiteX3" fmla="*/ 590048 w 590048"/>
              <a:gd name="connsiteY3" fmla="*/ 532563 h 573835"/>
              <a:gd name="connsiteX0" fmla="*/ 0 w 571500"/>
              <a:gd name="connsiteY0" fmla="*/ 0 h 560385"/>
              <a:gd name="connsiteX1" fmla="*/ 266700 w 571500"/>
              <a:gd name="connsiteY1" fmla="*/ 514350 h 560385"/>
              <a:gd name="connsiteX2" fmla="*/ 571500 w 571500"/>
              <a:gd name="connsiteY2" fmla="*/ 519113 h 560385"/>
              <a:gd name="connsiteX0" fmla="*/ 0 w 338138"/>
              <a:gd name="connsiteY0" fmla="*/ 0 h 645642"/>
              <a:gd name="connsiteX1" fmla="*/ 33338 w 338138"/>
              <a:gd name="connsiteY1" fmla="*/ 590550 h 645642"/>
              <a:gd name="connsiteX2" fmla="*/ 338138 w 338138"/>
              <a:gd name="connsiteY2" fmla="*/ 595313 h 645642"/>
              <a:gd name="connsiteX0" fmla="*/ 0 w 338138"/>
              <a:gd name="connsiteY0" fmla="*/ 0 h 612699"/>
              <a:gd name="connsiteX1" fmla="*/ 119063 w 338138"/>
              <a:gd name="connsiteY1" fmla="*/ 514350 h 612699"/>
              <a:gd name="connsiteX2" fmla="*/ 338138 w 338138"/>
              <a:gd name="connsiteY2" fmla="*/ 595313 h 612699"/>
              <a:gd name="connsiteX0" fmla="*/ 0 w 338138"/>
              <a:gd name="connsiteY0" fmla="*/ 0 h 609836"/>
              <a:gd name="connsiteX1" fmla="*/ 119063 w 338138"/>
              <a:gd name="connsiteY1" fmla="*/ 500062 h 609836"/>
              <a:gd name="connsiteX2" fmla="*/ 338138 w 338138"/>
              <a:gd name="connsiteY2" fmla="*/ 595313 h 609836"/>
              <a:gd name="connsiteX0" fmla="*/ 0 w 338138"/>
              <a:gd name="connsiteY0" fmla="*/ 0 h 603407"/>
              <a:gd name="connsiteX1" fmla="*/ 52388 w 338138"/>
              <a:gd name="connsiteY1" fmla="*/ 385763 h 603407"/>
              <a:gd name="connsiteX2" fmla="*/ 119063 w 338138"/>
              <a:gd name="connsiteY2" fmla="*/ 500062 h 603407"/>
              <a:gd name="connsiteX3" fmla="*/ 338138 w 338138"/>
              <a:gd name="connsiteY3" fmla="*/ 595313 h 603407"/>
              <a:gd name="connsiteX0" fmla="*/ 0 w 338138"/>
              <a:gd name="connsiteY0" fmla="*/ 0 h 603407"/>
              <a:gd name="connsiteX1" fmla="*/ 119063 w 338138"/>
              <a:gd name="connsiteY1" fmla="*/ 500062 h 603407"/>
              <a:gd name="connsiteX2" fmla="*/ 338138 w 338138"/>
              <a:gd name="connsiteY2" fmla="*/ 595313 h 603407"/>
              <a:gd name="connsiteX0" fmla="*/ 0 w 338138"/>
              <a:gd name="connsiteY0" fmla="*/ 0 h 600594"/>
              <a:gd name="connsiteX1" fmla="*/ 90488 w 338138"/>
              <a:gd name="connsiteY1" fmla="*/ 433387 h 600594"/>
              <a:gd name="connsiteX2" fmla="*/ 338138 w 338138"/>
              <a:gd name="connsiteY2" fmla="*/ 595313 h 600594"/>
              <a:gd name="connsiteX0" fmla="*/ 0 w 338138"/>
              <a:gd name="connsiteY0" fmla="*/ 0 h 600594"/>
              <a:gd name="connsiteX1" fmla="*/ 90488 w 338138"/>
              <a:gd name="connsiteY1" fmla="*/ 433387 h 600594"/>
              <a:gd name="connsiteX2" fmla="*/ 338138 w 338138"/>
              <a:gd name="connsiteY2" fmla="*/ 595313 h 60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138" h="600594">
                <a:moveTo>
                  <a:pt x="0" y="0"/>
                </a:moveTo>
                <a:cubicBezTo>
                  <a:pt x="10517" y="123230"/>
                  <a:pt x="34132" y="334168"/>
                  <a:pt x="90488" y="433387"/>
                </a:cubicBezTo>
                <a:cubicBezTo>
                  <a:pt x="138113" y="468312"/>
                  <a:pt x="232569" y="631825"/>
                  <a:pt x="338138" y="59531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任意多边形: 形状 160">
            <a:extLst>
              <a:ext uri="{FF2B5EF4-FFF2-40B4-BE49-F238E27FC236}">
                <a16:creationId xmlns:a16="http://schemas.microsoft.com/office/drawing/2014/main" id="{A375A91A-2DDE-4E58-9D1F-2D4FB3D901CC}"/>
              </a:ext>
            </a:extLst>
          </p:cNvPr>
          <p:cNvSpPr/>
          <p:nvPr/>
        </p:nvSpPr>
        <p:spPr>
          <a:xfrm>
            <a:off x="15288174" y="4650875"/>
            <a:ext cx="623887" cy="176212"/>
          </a:xfrm>
          <a:custGeom>
            <a:avLst/>
            <a:gdLst>
              <a:gd name="connsiteX0" fmla="*/ 671512 w 671512"/>
              <a:gd name="connsiteY0" fmla="*/ 0 h 542925"/>
              <a:gd name="connsiteX1" fmla="*/ 204787 w 671512"/>
              <a:gd name="connsiteY1" fmla="*/ 366713 h 542925"/>
              <a:gd name="connsiteX2" fmla="*/ 0 w 671512"/>
              <a:gd name="connsiteY2" fmla="*/ 542925 h 542925"/>
              <a:gd name="connsiteX0" fmla="*/ 623887 w 623887"/>
              <a:gd name="connsiteY0" fmla="*/ 13053 h 189265"/>
              <a:gd name="connsiteX1" fmla="*/ 204787 w 623887"/>
              <a:gd name="connsiteY1" fmla="*/ 13053 h 189265"/>
              <a:gd name="connsiteX2" fmla="*/ 0 w 623887"/>
              <a:gd name="connsiteY2" fmla="*/ 189265 h 189265"/>
              <a:gd name="connsiteX0" fmla="*/ 623887 w 623887"/>
              <a:gd name="connsiteY0" fmla="*/ 0 h 176212"/>
              <a:gd name="connsiteX1" fmla="*/ 233362 w 623887"/>
              <a:gd name="connsiteY1" fmla="*/ 38100 h 176212"/>
              <a:gd name="connsiteX2" fmla="*/ 0 w 623887"/>
              <a:gd name="connsiteY2" fmla="*/ 176212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887" h="176212">
                <a:moveTo>
                  <a:pt x="623887" y="0"/>
                </a:moveTo>
                <a:cubicBezTo>
                  <a:pt x="484187" y="0"/>
                  <a:pt x="337343" y="8731"/>
                  <a:pt x="233362" y="38100"/>
                </a:cubicBezTo>
                <a:cubicBezTo>
                  <a:pt x="129381" y="67469"/>
                  <a:pt x="46434" y="133350"/>
                  <a:pt x="0" y="17621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任意多边形: 形状 161">
            <a:extLst>
              <a:ext uri="{FF2B5EF4-FFF2-40B4-BE49-F238E27FC236}">
                <a16:creationId xmlns:a16="http://schemas.microsoft.com/office/drawing/2014/main" id="{DE8CD694-DC85-4282-A0DC-5C881111EEEA}"/>
              </a:ext>
            </a:extLst>
          </p:cNvPr>
          <p:cNvSpPr/>
          <p:nvPr/>
        </p:nvSpPr>
        <p:spPr>
          <a:xfrm>
            <a:off x="13754650" y="5722436"/>
            <a:ext cx="257176" cy="566738"/>
          </a:xfrm>
          <a:custGeom>
            <a:avLst/>
            <a:gdLst>
              <a:gd name="connsiteX0" fmla="*/ 0 w 442913"/>
              <a:gd name="connsiteY0" fmla="*/ 552450 h 552450"/>
              <a:gd name="connsiteX1" fmla="*/ 266700 w 442913"/>
              <a:gd name="connsiteY1" fmla="*/ 171450 h 552450"/>
              <a:gd name="connsiteX2" fmla="*/ 442913 w 442913"/>
              <a:gd name="connsiteY2" fmla="*/ 0 h 552450"/>
              <a:gd name="connsiteX0" fmla="*/ 0 w 452438"/>
              <a:gd name="connsiteY0" fmla="*/ 566738 h 566738"/>
              <a:gd name="connsiteX1" fmla="*/ 266700 w 452438"/>
              <a:gd name="connsiteY1" fmla="*/ 185738 h 566738"/>
              <a:gd name="connsiteX2" fmla="*/ 452438 w 452438"/>
              <a:gd name="connsiteY2" fmla="*/ 0 h 566738"/>
              <a:gd name="connsiteX0" fmla="*/ 0 w 257176"/>
              <a:gd name="connsiteY0" fmla="*/ 566738 h 566738"/>
              <a:gd name="connsiteX1" fmla="*/ 71438 w 257176"/>
              <a:gd name="connsiteY1" fmla="*/ 185738 h 566738"/>
              <a:gd name="connsiteX2" fmla="*/ 257176 w 257176"/>
              <a:gd name="connsiteY2" fmla="*/ 0 h 566738"/>
              <a:gd name="connsiteX0" fmla="*/ 0 w 257176"/>
              <a:gd name="connsiteY0" fmla="*/ 566738 h 566738"/>
              <a:gd name="connsiteX1" fmla="*/ 71438 w 257176"/>
              <a:gd name="connsiteY1" fmla="*/ 185738 h 566738"/>
              <a:gd name="connsiteX2" fmla="*/ 257176 w 257176"/>
              <a:gd name="connsiteY2" fmla="*/ 0 h 56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6" h="566738">
                <a:moveTo>
                  <a:pt x="0" y="566738"/>
                </a:moveTo>
                <a:cubicBezTo>
                  <a:pt x="5952" y="398463"/>
                  <a:pt x="28575" y="280194"/>
                  <a:pt x="71438" y="185738"/>
                </a:cubicBezTo>
                <a:cubicBezTo>
                  <a:pt x="114301" y="91282"/>
                  <a:pt x="205979" y="39687"/>
                  <a:pt x="257176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任意多边形: 形状 162">
            <a:extLst>
              <a:ext uri="{FF2B5EF4-FFF2-40B4-BE49-F238E27FC236}">
                <a16:creationId xmlns:a16="http://schemas.microsoft.com/office/drawing/2014/main" id="{DD474690-B689-4254-B892-A7001EAC73AA}"/>
              </a:ext>
            </a:extLst>
          </p:cNvPr>
          <p:cNvSpPr/>
          <p:nvPr/>
        </p:nvSpPr>
        <p:spPr>
          <a:xfrm>
            <a:off x="15192926" y="6317749"/>
            <a:ext cx="287690" cy="476250"/>
          </a:xfrm>
          <a:custGeom>
            <a:avLst/>
            <a:gdLst>
              <a:gd name="connsiteX0" fmla="*/ 0 w 104935"/>
              <a:gd name="connsiteY0" fmla="*/ 523875 h 523875"/>
              <a:gd name="connsiteX1" fmla="*/ 104775 w 104935"/>
              <a:gd name="connsiteY1" fmla="*/ 238125 h 523875"/>
              <a:gd name="connsiteX2" fmla="*/ 19050 w 104935"/>
              <a:gd name="connsiteY2" fmla="*/ 0 h 523875"/>
              <a:gd name="connsiteX0" fmla="*/ 0 w 364850"/>
              <a:gd name="connsiteY0" fmla="*/ 476250 h 476250"/>
              <a:gd name="connsiteX1" fmla="*/ 352425 w 364850"/>
              <a:gd name="connsiteY1" fmla="*/ 238125 h 476250"/>
              <a:gd name="connsiteX2" fmla="*/ 266700 w 364850"/>
              <a:gd name="connsiteY2" fmla="*/ 0 h 476250"/>
              <a:gd name="connsiteX0" fmla="*/ 0 w 364850"/>
              <a:gd name="connsiteY0" fmla="*/ 476250 h 476250"/>
              <a:gd name="connsiteX1" fmla="*/ 352425 w 364850"/>
              <a:gd name="connsiteY1" fmla="*/ 238125 h 476250"/>
              <a:gd name="connsiteX2" fmla="*/ 266700 w 364850"/>
              <a:gd name="connsiteY2" fmla="*/ 0 h 476250"/>
              <a:gd name="connsiteX0" fmla="*/ 0 w 287690"/>
              <a:gd name="connsiteY0" fmla="*/ 476250 h 476250"/>
              <a:gd name="connsiteX1" fmla="*/ 233362 w 287690"/>
              <a:gd name="connsiteY1" fmla="*/ 285750 h 476250"/>
              <a:gd name="connsiteX2" fmla="*/ 266700 w 287690"/>
              <a:gd name="connsiteY2" fmla="*/ 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90" h="476250">
                <a:moveTo>
                  <a:pt x="0" y="476250"/>
                </a:moveTo>
                <a:cubicBezTo>
                  <a:pt x="136525" y="424656"/>
                  <a:pt x="188912" y="365125"/>
                  <a:pt x="233362" y="285750"/>
                </a:cubicBezTo>
                <a:cubicBezTo>
                  <a:pt x="277812" y="206375"/>
                  <a:pt x="311150" y="75406"/>
                  <a:pt x="26670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任意多边形: 形状 163">
            <a:extLst>
              <a:ext uri="{FF2B5EF4-FFF2-40B4-BE49-F238E27FC236}">
                <a16:creationId xmlns:a16="http://schemas.microsoft.com/office/drawing/2014/main" id="{1D9A74AD-82B5-423D-AF35-474848C951D9}"/>
              </a:ext>
            </a:extLst>
          </p:cNvPr>
          <p:cNvSpPr/>
          <p:nvPr/>
        </p:nvSpPr>
        <p:spPr>
          <a:xfrm>
            <a:off x="15450100" y="6260599"/>
            <a:ext cx="666750" cy="96419"/>
          </a:xfrm>
          <a:custGeom>
            <a:avLst/>
            <a:gdLst>
              <a:gd name="connsiteX0" fmla="*/ 800100 w 800100"/>
              <a:gd name="connsiteY0" fmla="*/ 0 h 215210"/>
              <a:gd name="connsiteX1" fmla="*/ 390525 w 800100"/>
              <a:gd name="connsiteY1" fmla="*/ 204787 h 215210"/>
              <a:gd name="connsiteX2" fmla="*/ 0 w 800100"/>
              <a:gd name="connsiteY2" fmla="*/ 166687 h 215210"/>
              <a:gd name="connsiteX0" fmla="*/ 800100 w 800100"/>
              <a:gd name="connsiteY0" fmla="*/ 0 h 227480"/>
              <a:gd name="connsiteX1" fmla="*/ 309563 w 800100"/>
              <a:gd name="connsiteY1" fmla="*/ 219075 h 227480"/>
              <a:gd name="connsiteX2" fmla="*/ 0 w 800100"/>
              <a:gd name="connsiteY2" fmla="*/ 166687 h 227480"/>
              <a:gd name="connsiteX0" fmla="*/ 666750 w 666750"/>
              <a:gd name="connsiteY0" fmla="*/ 0 h 96419"/>
              <a:gd name="connsiteX1" fmla="*/ 309563 w 666750"/>
              <a:gd name="connsiteY1" fmla="*/ 95250 h 96419"/>
              <a:gd name="connsiteX2" fmla="*/ 0 w 666750"/>
              <a:gd name="connsiteY2" fmla="*/ 42862 h 9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750" h="96419">
                <a:moveTo>
                  <a:pt x="666750" y="0"/>
                </a:moveTo>
                <a:cubicBezTo>
                  <a:pt x="528637" y="88503"/>
                  <a:pt x="420688" y="88106"/>
                  <a:pt x="309563" y="95250"/>
                </a:cubicBezTo>
                <a:cubicBezTo>
                  <a:pt x="198438" y="102394"/>
                  <a:pt x="128587" y="75802"/>
                  <a:pt x="0" y="4286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0923A086-D2B8-4612-A909-A52C6FF0355D}"/>
              </a:ext>
            </a:extLst>
          </p:cNvPr>
          <p:cNvSpPr txBox="1"/>
          <p:nvPr/>
        </p:nvSpPr>
        <p:spPr>
          <a:xfrm>
            <a:off x="14469651" y="3451613"/>
            <a:ext cx="164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箭头: 右 86">
            <a:extLst>
              <a:ext uri="{FF2B5EF4-FFF2-40B4-BE49-F238E27FC236}">
                <a16:creationId xmlns:a16="http://schemas.microsoft.com/office/drawing/2014/main" id="{8E0ED955-45C7-47A8-AAF0-E92257B1FC44}"/>
              </a:ext>
            </a:extLst>
          </p:cNvPr>
          <p:cNvSpPr/>
          <p:nvPr/>
        </p:nvSpPr>
        <p:spPr>
          <a:xfrm>
            <a:off x="3102148" y="3727865"/>
            <a:ext cx="1315106" cy="286923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79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786224C2-C944-4E00-8D9D-D6A74EE99EA1}"/>
              </a:ext>
            </a:extLst>
          </p:cNvPr>
          <p:cNvSpPr/>
          <p:nvPr/>
        </p:nvSpPr>
        <p:spPr>
          <a:xfrm>
            <a:off x="613182" y="2456608"/>
            <a:ext cx="269314" cy="264376"/>
          </a:xfrm>
          <a:custGeom>
            <a:avLst/>
            <a:gdLst>
              <a:gd name="connsiteX0" fmla="*/ 278928 w 278928"/>
              <a:gd name="connsiteY0" fmla="*/ 0 h 257099"/>
              <a:gd name="connsiteX1" fmla="*/ 157655 w 278928"/>
              <a:gd name="connsiteY1" fmla="*/ 162506 h 257099"/>
              <a:gd name="connsiteX2" fmla="*/ 0 w 278928"/>
              <a:gd name="connsiteY2" fmla="*/ 257099 h 257099"/>
              <a:gd name="connsiteX0" fmla="*/ 278928 w 278928"/>
              <a:gd name="connsiteY0" fmla="*/ 0 h 257099"/>
              <a:gd name="connsiteX1" fmla="*/ 181910 w 278928"/>
              <a:gd name="connsiteY1" fmla="*/ 184336 h 257099"/>
              <a:gd name="connsiteX2" fmla="*/ 0 w 278928"/>
              <a:gd name="connsiteY2" fmla="*/ 257099 h 257099"/>
              <a:gd name="connsiteX0" fmla="*/ 274077 w 274077"/>
              <a:gd name="connsiteY0" fmla="*/ 0 h 264376"/>
              <a:gd name="connsiteX1" fmla="*/ 177059 w 274077"/>
              <a:gd name="connsiteY1" fmla="*/ 184336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77059 w 274077"/>
              <a:gd name="connsiteY1" fmla="*/ 184336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91612 w 274077"/>
              <a:gd name="connsiteY1" fmla="*/ 206165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86761 w 274077"/>
              <a:gd name="connsiteY1" fmla="*/ 191612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86761 w 274077"/>
              <a:gd name="connsiteY1" fmla="*/ 191612 h 264376"/>
              <a:gd name="connsiteX2" fmla="*/ 0 w 274077"/>
              <a:gd name="connsiteY2" fmla="*/ 264376 h 264376"/>
              <a:gd name="connsiteX0" fmla="*/ 269314 w 269314"/>
              <a:gd name="connsiteY0" fmla="*/ 0 h 264376"/>
              <a:gd name="connsiteX1" fmla="*/ 186761 w 269314"/>
              <a:gd name="connsiteY1" fmla="*/ 191612 h 264376"/>
              <a:gd name="connsiteX2" fmla="*/ 0 w 269314"/>
              <a:gd name="connsiteY2" fmla="*/ 264376 h 26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314" h="264376">
                <a:moveTo>
                  <a:pt x="269314" y="0"/>
                </a:moveTo>
                <a:cubicBezTo>
                  <a:pt x="250971" y="81259"/>
                  <a:pt x="231647" y="147549"/>
                  <a:pt x="186761" y="191612"/>
                </a:cubicBezTo>
                <a:cubicBezTo>
                  <a:pt x="141875" y="235675"/>
                  <a:pt x="62860" y="248206"/>
                  <a:pt x="0" y="264376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91AA7B12-3EE7-4AC1-9321-31DC75225212}"/>
              </a:ext>
            </a:extLst>
          </p:cNvPr>
          <p:cNvSpPr/>
          <p:nvPr/>
        </p:nvSpPr>
        <p:spPr>
          <a:xfrm>
            <a:off x="615607" y="2720982"/>
            <a:ext cx="269227" cy="261951"/>
          </a:xfrm>
          <a:custGeom>
            <a:avLst/>
            <a:gdLst>
              <a:gd name="connsiteX0" fmla="*/ 0 w 276503"/>
              <a:gd name="connsiteY0" fmla="*/ 0 h 274078"/>
              <a:gd name="connsiteX1" fmla="*/ 177059 w 276503"/>
              <a:gd name="connsiteY1" fmla="*/ 128550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1612 w 276503"/>
              <a:gd name="connsiteY1" fmla="*/ 94593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8889 w 276503"/>
              <a:gd name="connsiteY1" fmla="*/ 77615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8889 w 276503"/>
              <a:gd name="connsiteY1" fmla="*/ 77615 h 274078"/>
              <a:gd name="connsiteX2" fmla="*/ 276503 w 276503"/>
              <a:gd name="connsiteY2" fmla="*/ 274078 h 274078"/>
              <a:gd name="connsiteX0" fmla="*/ 0 w 269227"/>
              <a:gd name="connsiteY0" fmla="*/ 0 h 261951"/>
              <a:gd name="connsiteX1" fmla="*/ 191613 w 269227"/>
              <a:gd name="connsiteY1" fmla="*/ 65488 h 261951"/>
              <a:gd name="connsiteX2" fmla="*/ 269227 w 269227"/>
              <a:gd name="connsiteY2" fmla="*/ 261951 h 261951"/>
              <a:gd name="connsiteX0" fmla="*/ 0 w 269227"/>
              <a:gd name="connsiteY0" fmla="*/ 0 h 261951"/>
              <a:gd name="connsiteX1" fmla="*/ 191613 w 269227"/>
              <a:gd name="connsiteY1" fmla="*/ 75013 h 261951"/>
              <a:gd name="connsiteX2" fmla="*/ 269227 w 269227"/>
              <a:gd name="connsiteY2" fmla="*/ 261951 h 26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227" h="261951">
                <a:moveTo>
                  <a:pt x="0" y="0"/>
                </a:moveTo>
                <a:cubicBezTo>
                  <a:pt x="77614" y="14755"/>
                  <a:pt x="146742" y="31355"/>
                  <a:pt x="191613" y="75013"/>
                </a:cubicBezTo>
                <a:cubicBezTo>
                  <a:pt x="236484" y="118671"/>
                  <a:pt x="242547" y="212027"/>
                  <a:pt x="269227" y="26195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50A957A2-9FD0-4124-B9CC-C1EBABA1E12E}"/>
              </a:ext>
            </a:extLst>
          </p:cNvPr>
          <p:cNvSpPr/>
          <p:nvPr/>
        </p:nvSpPr>
        <p:spPr>
          <a:xfrm>
            <a:off x="879983" y="2718557"/>
            <a:ext cx="259524" cy="266801"/>
          </a:xfrm>
          <a:custGeom>
            <a:avLst/>
            <a:gdLst>
              <a:gd name="connsiteX0" fmla="*/ 0 w 259524"/>
              <a:gd name="connsiteY0" fmla="*/ 266801 h 266801"/>
              <a:gd name="connsiteX1" fmla="*/ 82465 w 259524"/>
              <a:gd name="connsiteY1" fmla="*/ 77615 h 266801"/>
              <a:gd name="connsiteX2" fmla="*/ 259524 w 259524"/>
              <a:gd name="connsiteY2" fmla="*/ 0 h 26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524" h="266801">
                <a:moveTo>
                  <a:pt x="0" y="266801"/>
                </a:moveTo>
                <a:cubicBezTo>
                  <a:pt x="19605" y="194441"/>
                  <a:pt x="39211" y="122082"/>
                  <a:pt x="82465" y="77615"/>
                </a:cubicBezTo>
                <a:cubicBezTo>
                  <a:pt x="125719" y="33148"/>
                  <a:pt x="192621" y="16574"/>
                  <a:pt x="259524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EF8A437-9F0D-4B9E-BBA7-26E5DEA089CA}"/>
              </a:ext>
            </a:extLst>
          </p:cNvPr>
          <p:cNvSpPr/>
          <p:nvPr/>
        </p:nvSpPr>
        <p:spPr>
          <a:xfrm>
            <a:off x="882408" y="2456607"/>
            <a:ext cx="264376" cy="261950"/>
          </a:xfrm>
          <a:custGeom>
            <a:avLst/>
            <a:gdLst>
              <a:gd name="connsiteX0" fmla="*/ 0 w 264376"/>
              <a:gd name="connsiteY0" fmla="*/ 0 h 261950"/>
              <a:gd name="connsiteX1" fmla="*/ 80040 w 264376"/>
              <a:gd name="connsiteY1" fmla="*/ 181910 h 261950"/>
              <a:gd name="connsiteX2" fmla="*/ 264376 w 264376"/>
              <a:gd name="connsiteY2" fmla="*/ 261950 h 2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376" h="261950">
                <a:moveTo>
                  <a:pt x="0" y="0"/>
                </a:moveTo>
                <a:cubicBezTo>
                  <a:pt x="17988" y="69126"/>
                  <a:pt x="35977" y="138252"/>
                  <a:pt x="80040" y="181910"/>
                </a:cubicBezTo>
                <a:cubicBezTo>
                  <a:pt x="124103" y="225568"/>
                  <a:pt x="194239" y="243759"/>
                  <a:pt x="264376" y="26195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FAE6185C-922E-4F67-B3EC-E60FA6DCB0FB}"/>
              </a:ext>
            </a:extLst>
          </p:cNvPr>
          <p:cNvSpPr/>
          <p:nvPr/>
        </p:nvSpPr>
        <p:spPr>
          <a:xfrm>
            <a:off x="802457" y="2369777"/>
            <a:ext cx="79952" cy="89255"/>
          </a:xfrm>
          <a:custGeom>
            <a:avLst/>
            <a:gdLst>
              <a:gd name="connsiteX0" fmla="*/ 75189 w 75189"/>
              <a:gd name="connsiteY0" fmla="*/ 63062 h 63062"/>
              <a:gd name="connsiteX1" fmla="*/ 41233 w 75189"/>
              <a:gd name="connsiteY1" fmla="*/ 12127 h 63062"/>
              <a:gd name="connsiteX2" fmla="*/ 0 w 75189"/>
              <a:gd name="connsiteY2" fmla="*/ 0 h 63062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89477 w 89477"/>
              <a:gd name="connsiteY0" fmla="*/ 79730 h 79730"/>
              <a:gd name="connsiteX1" fmla="*/ 55521 w 89477"/>
              <a:gd name="connsiteY1" fmla="*/ 28795 h 79730"/>
              <a:gd name="connsiteX2" fmla="*/ 0 w 89477"/>
              <a:gd name="connsiteY2" fmla="*/ 0 h 79730"/>
              <a:gd name="connsiteX0" fmla="*/ 79952 w 79952"/>
              <a:gd name="connsiteY0" fmla="*/ 89255 h 89255"/>
              <a:gd name="connsiteX1" fmla="*/ 45996 w 79952"/>
              <a:gd name="connsiteY1" fmla="*/ 38320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52" h="89255">
                <a:moveTo>
                  <a:pt x="79952" y="89255"/>
                </a:moveTo>
                <a:cubicBezTo>
                  <a:pt x="74001" y="66661"/>
                  <a:pt x="68846" y="46052"/>
                  <a:pt x="55521" y="31176"/>
                </a:cubicBezTo>
                <a:cubicBezTo>
                  <a:pt x="42196" y="16300"/>
                  <a:pt x="14351" y="80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70E0A47A-33ED-481C-919A-181361456DB1}"/>
              </a:ext>
            </a:extLst>
          </p:cNvPr>
          <p:cNvSpPr/>
          <p:nvPr/>
        </p:nvSpPr>
        <p:spPr>
          <a:xfrm>
            <a:off x="534025" y="2626390"/>
            <a:ext cx="84050" cy="89610"/>
          </a:xfrm>
          <a:custGeom>
            <a:avLst/>
            <a:gdLst>
              <a:gd name="connsiteX0" fmla="*/ 64579 w 64579"/>
              <a:gd name="connsiteY0" fmla="*/ 82465 h 82465"/>
              <a:gd name="connsiteX1" fmla="*/ 1517 w 64579"/>
              <a:gd name="connsiteY1" fmla="*/ 48509 h 82465"/>
              <a:gd name="connsiteX2" fmla="*/ 25772 w 64579"/>
              <a:gd name="connsiteY2" fmla="*/ 0 h 82465"/>
              <a:gd name="connsiteX0" fmla="*/ 67038 w 67038"/>
              <a:gd name="connsiteY0" fmla="*/ 127709 h 127709"/>
              <a:gd name="connsiteX1" fmla="*/ 3976 w 67038"/>
              <a:gd name="connsiteY1" fmla="*/ 93753 h 127709"/>
              <a:gd name="connsiteX2" fmla="*/ 16325 w 67038"/>
              <a:gd name="connsiteY2" fmla="*/ 0 h 127709"/>
              <a:gd name="connsiteX0" fmla="*/ 58336 w 58336"/>
              <a:gd name="connsiteY0" fmla="*/ 127709 h 127709"/>
              <a:gd name="connsiteX1" fmla="*/ 11943 w 58336"/>
              <a:gd name="connsiteY1" fmla="*/ 84228 h 127709"/>
              <a:gd name="connsiteX2" fmla="*/ 7623 w 58336"/>
              <a:gd name="connsiteY2" fmla="*/ 0 h 127709"/>
              <a:gd name="connsiteX0" fmla="*/ 76519 w 76519"/>
              <a:gd name="connsiteY0" fmla="*/ 99134 h 99134"/>
              <a:gd name="connsiteX1" fmla="*/ 30126 w 76519"/>
              <a:gd name="connsiteY1" fmla="*/ 55653 h 99134"/>
              <a:gd name="connsiteX2" fmla="*/ 4375 w 76519"/>
              <a:gd name="connsiteY2" fmla="*/ 0 h 99134"/>
              <a:gd name="connsiteX0" fmla="*/ 76782 w 76782"/>
              <a:gd name="connsiteY0" fmla="*/ 99134 h 99134"/>
              <a:gd name="connsiteX1" fmla="*/ 28008 w 76782"/>
              <a:gd name="connsiteY1" fmla="*/ 62797 h 99134"/>
              <a:gd name="connsiteX2" fmla="*/ 4638 w 76782"/>
              <a:gd name="connsiteY2" fmla="*/ 0 h 99134"/>
              <a:gd name="connsiteX0" fmla="*/ 72144 w 72144"/>
              <a:gd name="connsiteY0" fmla="*/ 99134 h 99134"/>
              <a:gd name="connsiteX1" fmla="*/ 23370 w 72144"/>
              <a:gd name="connsiteY1" fmla="*/ 62797 h 99134"/>
              <a:gd name="connsiteX2" fmla="*/ 0 w 72144"/>
              <a:gd name="connsiteY2" fmla="*/ 0 h 99134"/>
              <a:gd name="connsiteX0" fmla="*/ 86431 w 86431"/>
              <a:gd name="connsiteY0" fmla="*/ 82466 h 82466"/>
              <a:gd name="connsiteX1" fmla="*/ 37657 w 86431"/>
              <a:gd name="connsiteY1" fmla="*/ 46129 h 82466"/>
              <a:gd name="connsiteX2" fmla="*/ 0 w 86431"/>
              <a:gd name="connsiteY2" fmla="*/ 0 h 82466"/>
              <a:gd name="connsiteX0" fmla="*/ 86431 w 86431"/>
              <a:gd name="connsiteY0" fmla="*/ 82466 h 82466"/>
              <a:gd name="connsiteX1" fmla="*/ 30513 w 86431"/>
              <a:gd name="connsiteY1" fmla="*/ 55654 h 82466"/>
              <a:gd name="connsiteX2" fmla="*/ 0 w 86431"/>
              <a:gd name="connsiteY2" fmla="*/ 0 h 82466"/>
              <a:gd name="connsiteX0" fmla="*/ 84050 w 84050"/>
              <a:gd name="connsiteY0" fmla="*/ 89610 h 89610"/>
              <a:gd name="connsiteX1" fmla="*/ 30513 w 84050"/>
              <a:gd name="connsiteY1" fmla="*/ 55654 h 89610"/>
              <a:gd name="connsiteX2" fmla="*/ 0 w 84050"/>
              <a:gd name="connsiteY2" fmla="*/ 0 h 89610"/>
              <a:gd name="connsiteX0" fmla="*/ 84050 w 84050"/>
              <a:gd name="connsiteY0" fmla="*/ 89610 h 89610"/>
              <a:gd name="connsiteX1" fmla="*/ 28132 w 84050"/>
              <a:gd name="connsiteY1" fmla="*/ 60417 h 89610"/>
              <a:gd name="connsiteX2" fmla="*/ 0 w 84050"/>
              <a:gd name="connsiteY2" fmla="*/ 0 h 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50" h="89610">
                <a:moveTo>
                  <a:pt x="84050" y="89610"/>
                </a:moveTo>
                <a:cubicBezTo>
                  <a:pt x="55753" y="79504"/>
                  <a:pt x="42140" y="75352"/>
                  <a:pt x="28132" y="60417"/>
                </a:cubicBezTo>
                <a:cubicBezTo>
                  <a:pt x="14124" y="45482"/>
                  <a:pt x="8450" y="5310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DE40740B-C5A2-4A65-9A7B-A84A8732D7A2}"/>
              </a:ext>
            </a:extLst>
          </p:cNvPr>
          <p:cNvSpPr/>
          <p:nvPr/>
        </p:nvSpPr>
        <p:spPr>
          <a:xfrm>
            <a:off x="812291" y="2985315"/>
            <a:ext cx="70074" cy="77262"/>
          </a:xfrm>
          <a:custGeom>
            <a:avLst/>
            <a:gdLst>
              <a:gd name="connsiteX0" fmla="*/ 0 w 55786"/>
              <a:gd name="connsiteY0" fmla="*/ 58211 h 58211"/>
              <a:gd name="connsiteX1" fmla="*/ 43658 w 55786"/>
              <a:gd name="connsiteY1" fmla="*/ 31531 h 58211"/>
              <a:gd name="connsiteX2" fmla="*/ 55786 w 55786"/>
              <a:gd name="connsiteY2" fmla="*/ 0 h 58211"/>
              <a:gd name="connsiteX0" fmla="*/ 0 w 84361"/>
              <a:gd name="connsiteY0" fmla="*/ 65355 h 65355"/>
              <a:gd name="connsiteX1" fmla="*/ 72233 w 84361"/>
              <a:gd name="connsiteY1" fmla="*/ 31531 h 65355"/>
              <a:gd name="connsiteX2" fmla="*/ 84361 w 84361"/>
              <a:gd name="connsiteY2" fmla="*/ 0 h 65355"/>
              <a:gd name="connsiteX0" fmla="*/ 0 w 84361"/>
              <a:gd name="connsiteY0" fmla="*/ 65355 h 65355"/>
              <a:gd name="connsiteX1" fmla="*/ 55564 w 84361"/>
              <a:gd name="connsiteY1" fmla="*/ 41056 h 65355"/>
              <a:gd name="connsiteX2" fmla="*/ 84361 w 84361"/>
              <a:gd name="connsiteY2" fmla="*/ 0 h 65355"/>
              <a:gd name="connsiteX0" fmla="*/ 0 w 67692"/>
              <a:gd name="connsiteY0" fmla="*/ 79643 h 79643"/>
              <a:gd name="connsiteX1" fmla="*/ 38895 w 67692"/>
              <a:gd name="connsiteY1" fmla="*/ 41056 h 79643"/>
              <a:gd name="connsiteX2" fmla="*/ 67692 w 67692"/>
              <a:gd name="connsiteY2" fmla="*/ 0 h 79643"/>
              <a:gd name="connsiteX0" fmla="*/ 0 w 67692"/>
              <a:gd name="connsiteY0" fmla="*/ 79643 h 79643"/>
              <a:gd name="connsiteX1" fmla="*/ 48420 w 67692"/>
              <a:gd name="connsiteY1" fmla="*/ 48200 h 79643"/>
              <a:gd name="connsiteX2" fmla="*/ 67692 w 67692"/>
              <a:gd name="connsiteY2" fmla="*/ 0 h 79643"/>
              <a:gd name="connsiteX0" fmla="*/ 0 w 67692"/>
              <a:gd name="connsiteY0" fmla="*/ 58212 h 58212"/>
              <a:gd name="connsiteX1" fmla="*/ 48420 w 67692"/>
              <a:gd name="connsiteY1" fmla="*/ 26769 h 58212"/>
              <a:gd name="connsiteX2" fmla="*/ 67692 w 67692"/>
              <a:gd name="connsiteY2" fmla="*/ 0 h 58212"/>
              <a:gd name="connsiteX0" fmla="*/ 0 w 70074"/>
              <a:gd name="connsiteY0" fmla="*/ 77262 h 77262"/>
              <a:gd name="connsiteX1" fmla="*/ 48420 w 70074"/>
              <a:gd name="connsiteY1" fmla="*/ 45819 h 77262"/>
              <a:gd name="connsiteX2" fmla="*/ 70074 w 70074"/>
              <a:gd name="connsiteY2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74" h="77262">
                <a:moveTo>
                  <a:pt x="0" y="77262"/>
                </a:moveTo>
                <a:cubicBezTo>
                  <a:pt x="17180" y="68773"/>
                  <a:pt x="36741" y="58696"/>
                  <a:pt x="48420" y="45819"/>
                </a:cubicBezTo>
                <a:cubicBezTo>
                  <a:pt x="60099" y="32942"/>
                  <a:pt x="68659" y="10914"/>
                  <a:pt x="700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48523023-4ECD-4437-821B-307E97DF28F9}"/>
              </a:ext>
            </a:extLst>
          </p:cNvPr>
          <p:cNvSpPr/>
          <p:nvPr/>
        </p:nvSpPr>
        <p:spPr>
          <a:xfrm>
            <a:off x="530981" y="2723408"/>
            <a:ext cx="87051" cy="70383"/>
          </a:xfrm>
          <a:custGeom>
            <a:avLst/>
            <a:gdLst>
              <a:gd name="connsiteX0" fmla="*/ 0 w 72764"/>
              <a:gd name="connsiteY0" fmla="*/ 72764 h 72764"/>
              <a:gd name="connsiteX1" fmla="*/ 19403 w 72764"/>
              <a:gd name="connsiteY1" fmla="*/ 16978 h 72764"/>
              <a:gd name="connsiteX2" fmla="*/ 72764 w 72764"/>
              <a:gd name="connsiteY2" fmla="*/ 0 h 72764"/>
              <a:gd name="connsiteX0" fmla="*/ 0 w 84670"/>
              <a:gd name="connsiteY0" fmla="*/ 84671 h 84671"/>
              <a:gd name="connsiteX1" fmla="*/ 31309 w 84670"/>
              <a:gd name="connsiteY1" fmla="*/ 16978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7051"/>
              <a:gd name="connsiteY0" fmla="*/ 70383 h 70383"/>
              <a:gd name="connsiteX1" fmla="*/ 31309 w 87051"/>
              <a:gd name="connsiteY1" fmla="*/ 26503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8453 w 87051"/>
              <a:gd name="connsiteY1" fmla="*/ 21740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6072 w 87051"/>
              <a:gd name="connsiteY1" fmla="*/ 16977 h 70383"/>
              <a:gd name="connsiteX2" fmla="*/ 87051 w 87051"/>
              <a:gd name="connsiteY2" fmla="*/ 0 h 7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51" h="70383">
                <a:moveTo>
                  <a:pt x="0" y="70383"/>
                </a:moveTo>
                <a:cubicBezTo>
                  <a:pt x="17925" y="17597"/>
                  <a:pt x="21564" y="28707"/>
                  <a:pt x="36072" y="16977"/>
                </a:cubicBezTo>
                <a:cubicBezTo>
                  <a:pt x="50580" y="5247"/>
                  <a:pt x="66434" y="2425"/>
                  <a:pt x="8705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310A6BFB-F3F4-4597-9BFB-8499AD0EFC09}"/>
              </a:ext>
            </a:extLst>
          </p:cNvPr>
          <p:cNvSpPr/>
          <p:nvPr/>
        </p:nvSpPr>
        <p:spPr>
          <a:xfrm>
            <a:off x="884878" y="2987651"/>
            <a:ext cx="75101" cy="77305"/>
          </a:xfrm>
          <a:custGeom>
            <a:avLst/>
            <a:gdLst>
              <a:gd name="connsiteX0" fmla="*/ 70339 w 70339"/>
              <a:gd name="connsiteY0" fmla="*/ 60637 h 60637"/>
              <a:gd name="connsiteX1" fmla="*/ 14553 w 70339"/>
              <a:gd name="connsiteY1" fmla="*/ 48510 h 60637"/>
              <a:gd name="connsiteX2" fmla="*/ 0 w 70339"/>
              <a:gd name="connsiteY2" fmla="*/ 0 h 60637"/>
              <a:gd name="connsiteX0" fmla="*/ 72720 w 72720"/>
              <a:gd name="connsiteY0" fmla="*/ 86831 h 86831"/>
              <a:gd name="connsiteX1" fmla="*/ 14553 w 72720"/>
              <a:gd name="connsiteY1" fmla="*/ 48510 h 86831"/>
              <a:gd name="connsiteX2" fmla="*/ 0 w 72720"/>
              <a:gd name="connsiteY2" fmla="*/ 0 h 86831"/>
              <a:gd name="connsiteX0" fmla="*/ 72720 w 72720"/>
              <a:gd name="connsiteY0" fmla="*/ 86831 h 86831"/>
              <a:gd name="connsiteX1" fmla="*/ 24078 w 72720"/>
              <a:gd name="connsiteY1" fmla="*/ 60416 h 86831"/>
              <a:gd name="connsiteX2" fmla="*/ 0 w 72720"/>
              <a:gd name="connsiteY2" fmla="*/ 0 h 86831"/>
              <a:gd name="connsiteX0" fmla="*/ 72720 w 72720"/>
              <a:gd name="connsiteY0" fmla="*/ 84449 h 84449"/>
              <a:gd name="connsiteX1" fmla="*/ 24078 w 72720"/>
              <a:gd name="connsiteY1" fmla="*/ 60416 h 84449"/>
              <a:gd name="connsiteX2" fmla="*/ 0 w 72720"/>
              <a:gd name="connsiteY2" fmla="*/ 0 h 84449"/>
              <a:gd name="connsiteX0" fmla="*/ 72720 w 72720"/>
              <a:gd name="connsiteY0" fmla="*/ 84449 h 84449"/>
              <a:gd name="connsiteX1" fmla="*/ 24078 w 72720"/>
              <a:gd name="connsiteY1" fmla="*/ 50891 h 84449"/>
              <a:gd name="connsiteX2" fmla="*/ 0 w 72720"/>
              <a:gd name="connsiteY2" fmla="*/ 0 h 84449"/>
              <a:gd name="connsiteX0" fmla="*/ 75101 w 75101"/>
              <a:gd name="connsiteY0" fmla="*/ 77305 h 77305"/>
              <a:gd name="connsiteX1" fmla="*/ 26459 w 75101"/>
              <a:gd name="connsiteY1" fmla="*/ 43747 h 77305"/>
              <a:gd name="connsiteX2" fmla="*/ 0 w 75101"/>
              <a:gd name="connsiteY2" fmla="*/ 0 h 7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01" h="77305">
                <a:moveTo>
                  <a:pt x="75101" y="77305"/>
                </a:moveTo>
                <a:cubicBezTo>
                  <a:pt x="53069" y="76294"/>
                  <a:pt x="38976" y="56631"/>
                  <a:pt x="26459" y="43747"/>
                </a:cubicBezTo>
                <a:cubicBezTo>
                  <a:pt x="13942" y="30863"/>
                  <a:pt x="1415" y="1920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9EEEFC14-A53E-4407-A874-62313C3BA635}"/>
              </a:ext>
            </a:extLst>
          </p:cNvPr>
          <p:cNvSpPr/>
          <p:nvPr/>
        </p:nvSpPr>
        <p:spPr>
          <a:xfrm>
            <a:off x="1141858" y="2715292"/>
            <a:ext cx="81000" cy="78581"/>
          </a:xfrm>
          <a:custGeom>
            <a:avLst/>
            <a:gdLst>
              <a:gd name="connsiteX0" fmla="*/ 54769 w 55390"/>
              <a:gd name="connsiteY0" fmla="*/ 85725 h 85725"/>
              <a:gd name="connsiteX1" fmla="*/ 47625 w 55390"/>
              <a:gd name="connsiteY1" fmla="*/ 30956 h 85725"/>
              <a:gd name="connsiteX2" fmla="*/ 0 w 55390"/>
              <a:gd name="connsiteY2" fmla="*/ 0 h 85725"/>
              <a:gd name="connsiteX0" fmla="*/ 76200 w 76241"/>
              <a:gd name="connsiteY0" fmla="*/ 88106 h 88106"/>
              <a:gd name="connsiteX1" fmla="*/ 47625 w 76241"/>
              <a:gd name="connsiteY1" fmla="*/ 30956 h 88106"/>
              <a:gd name="connsiteX2" fmla="*/ 0 w 76241"/>
              <a:gd name="connsiteY2" fmla="*/ 0 h 88106"/>
              <a:gd name="connsiteX0" fmla="*/ 80962 w 80996"/>
              <a:gd name="connsiteY0" fmla="*/ 78581 h 78581"/>
              <a:gd name="connsiteX1" fmla="*/ 47625 w 80996"/>
              <a:gd name="connsiteY1" fmla="*/ 30956 h 78581"/>
              <a:gd name="connsiteX2" fmla="*/ 0 w 80996"/>
              <a:gd name="connsiteY2" fmla="*/ 0 h 78581"/>
              <a:gd name="connsiteX0" fmla="*/ 80962 w 81000"/>
              <a:gd name="connsiteY0" fmla="*/ 78581 h 78581"/>
              <a:gd name="connsiteX1" fmla="*/ 50006 w 81000"/>
              <a:gd name="connsiteY1" fmla="*/ 30956 h 78581"/>
              <a:gd name="connsiteX2" fmla="*/ 0 w 81000"/>
              <a:gd name="connsiteY2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00" h="78581">
                <a:moveTo>
                  <a:pt x="80962" y="78581"/>
                </a:moveTo>
                <a:cubicBezTo>
                  <a:pt x="81954" y="58340"/>
                  <a:pt x="63500" y="44053"/>
                  <a:pt x="50006" y="30956"/>
                </a:cubicBezTo>
                <a:cubicBezTo>
                  <a:pt x="36512" y="17859"/>
                  <a:pt x="19248" y="833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B50ABDD9-9A8B-4390-AAA4-01DE12D3583C}"/>
              </a:ext>
            </a:extLst>
          </p:cNvPr>
          <p:cNvSpPr/>
          <p:nvPr/>
        </p:nvSpPr>
        <p:spPr>
          <a:xfrm>
            <a:off x="882300" y="2367629"/>
            <a:ext cx="83345" cy="85725"/>
          </a:xfrm>
          <a:custGeom>
            <a:avLst/>
            <a:gdLst>
              <a:gd name="connsiteX0" fmla="*/ 46340 w 46340"/>
              <a:gd name="connsiteY0" fmla="*/ 0 h 95250"/>
              <a:gd name="connsiteX1" fmla="*/ 5858 w 46340"/>
              <a:gd name="connsiteY1" fmla="*/ 38100 h 95250"/>
              <a:gd name="connsiteX2" fmla="*/ 1096 w 46340"/>
              <a:gd name="connsiteY2" fmla="*/ 95250 h 95250"/>
              <a:gd name="connsiteX0" fmla="*/ 114755 w 114755"/>
              <a:gd name="connsiteY0" fmla="*/ 0 h 78581"/>
              <a:gd name="connsiteX1" fmla="*/ 9979 w 114755"/>
              <a:gd name="connsiteY1" fmla="*/ 21431 h 78581"/>
              <a:gd name="connsiteX2" fmla="*/ 5217 w 114755"/>
              <a:gd name="connsiteY2" fmla="*/ 78581 h 78581"/>
              <a:gd name="connsiteX0" fmla="*/ 132610 w 132610"/>
              <a:gd name="connsiteY0" fmla="*/ 0 h 88106"/>
              <a:gd name="connsiteX1" fmla="*/ 11165 w 132610"/>
              <a:gd name="connsiteY1" fmla="*/ 30956 h 88106"/>
              <a:gd name="connsiteX2" fmla="*/ 6403 w 132610"/>
              <a:gd name="connsiteY2" fmla="*/ 88106 h 88106"/>
              <a:gd name="connsiteX0" fmla="*/ 126257 w 126257"/>
              <a:gd name="connsiteY0" fmla="*/ 0 h 88106"/>
              <a:gd name="connsiteX1" fmla="*/ 47675 w 126257"/>
              <a:gd name="connsiteY1" fmla="*/ 35719 h 88106"/>
              <a:gd name="connsiteX2" fmla="*/ 50 w 126257"/>
              <a:gd name="connsiteY2" fmla="*/ 88106 h 88106"/>
              <a:gd name="connsiteX0" fmla="*/ 126207 w 126207"/>
              <a:gd name="connsiteY0" fmla="*/ 0 h 88106"/>
              <a:gd name="connsiteX1" fmla="*/ 47625 w 126207"/>
              <a:gd name="connsiteY1" fmla="*/ 35719 h 88106"/>
              <a:gd name="connsiteX2" fmla="*/ 0 w 126207"/>
              <a:gd name="connsiteY2" fmla="*/ 88106 h 88106"/>
              <a:gd name="connsiteX0" fmla="*/ 85726 w 85726"/>
              <a:gd name="connsiteY0" fmla="*/ 0 h 85725"/>
              <a:gd name="connsiteX1" fmla="*/ 47625 w 85726"/>
              <a:gd name="connsiteY1" fmla="*/ 33338 h 85725"/>
              <a:gd name="connsiteX2" fmla="*/ 0 w 85726"/>
              <a:gd name="connsiteY2" fmla="*/ 85725 h 85725"/>
              <a:gd name="connsiteX0" fmla="*/ 85726 w 85726"/>
              <a:gd name="connsiteY0" fmla="*/ 0 h 85725"/>
              <a:gd name="connsiteX1" fmla="*/ 33337 w 85726"/>
              <a:gd name="connsiteY1" fmla="*/ 40482 h 85725"/>
              <a:gd name="connsiteX2" fmla="*/ 0 w 85726"/>
              <a:gd name="connsiteY2" fmla="*/ 85725 h 85725"/>
              <a:gd name="connsiteX0" fmla="*/ 92870 w 92870"/>
              <a:gd name="connsiteY0" fmla="*/ 0 h 76200"/>
              <a:gd name="connsiteX1" fmla="*/ 33337 w 92870"/>
              <a:gd name="connsiteY1" fmla="*/ 30957 h 76200"/>
              <a:gd name="connsiteX2" fmla="*/ 0 w 92870"/>
              <a:gd name="connsiteY2" fmla="*/ 76200 h 76200"/>
              <a:gd name="connsiteX0" fmla="*/ 83345 w 83345"/>
              <a:gd name="connsiteY0" fmla="*/ 0 h 85725"/>
              <a:gd name="connsiteX1" fmla="*/ 33337 w 83345"/>
              <a:gd name="connsiteY1" fmla="*/ 40482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5" h="85725">
                <a:moveTo>
                  <a:pt x="83345" y="0"/>
                </a:moveTo>
                <a:cubicBezTo>
                  <a:pt x="66874" y="11112"/>
                  <a:pt x="44847" y="21433"/>
                  <a:pt x="30956" y="35720"/>
                </a:cubicBezTo>
                <a:cubicBezTo>
                  <a:pt x="17065" y="50007"/>
                  <a:pt x="10517" y="48419"/>
                  <a:pt x="0" y="85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BACE17A1-BA49-460A-9847-633576C139B7}"/>
              </a:ext>
            </a:extLst>
          </p:cNvPr>
          <p:cNvSpPr/>
          <p:nvPr/>
        </p:nvSpPr>
        <p:spPr>
          <a:xfrm>
            <a:off x="1146620" y="2646237"/>
            <a:ext cx="78719" cy="64293"/>
          </a:xfrm>
          <a:custGeom>
            <a:avLst/>
            <a:gdLst>
              <a:gd name="connsiteX0" fmla="*/ 52387 w 54094"/>
              <a:gd name="connsiteY0" fmla="*/ 0 h 83343"/>
              <a:gd name="connsiteX1" fmla="*/ 47625 w 54094"/>
              <a:gd name="connsiteY1" fmla="*/ 64293 h 83343"/>
              <a:gd name="connsiteX2" fmla="*/ 0 w 54094"/>
              <a:gd name="connsiteY2" fmla="*/ 83343 h 83343"/>
              <a:gd name="connsiteX0" fmla="*/ 85725 w 85833"/>
              <a:gd name="connsiteY0" fmla="*/ 0 h 73818"/>
              <a:gd name="connsiteX1" fmla="*/ 47625 w 85833"/>
              <a:gd name="connsiteY1" fmla="*/ 54768 h 73818"/>
              <a:gd name="connsiteX2" fmla="*/ 0 w 85833"/>
              <a:gd name="connsiteY2" fmla="*/ 73818 h 73818"/>
              <a:gd name="connsiteX0" fmla="*/ 78581 w 78719"/>
              <a:gd name="connsiteY0" fmla="*/ 0 h 64293"/>
              <a:gd name="connsiteX1" fmla="*/ 47625 w 78719"/>
              <a:gd name="connsiteY1" fmla="*/ 45243 h 64293"/>
              <a:gd name="connsiteX2" fmla="*/ 0 w 78719"/>
              <a:gd name="connsiteY2" fmla="*/ 64293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19" h="64293">
                <a:moveTo>
                  <a:pt x="78581" y="0"/>
                </a:moveTo>
                <a:cubicBezTo>
                  <a:pt x="80565" y="25201"/>
                  <a:pt x="60722" y="34528"/>
                  <a:pt x="47625" y="45243"/>
                </a:cubicBezTo>
                <a:cubicBezTo>
                  <a:pt x="34528" y="55959"/>
                  <a:pt x="19447" y="61713"/>
                  <a:pt x="0" y="6429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BB3E8EB1-9483-4B93-A4BE-94F5CC467926}"/>
              </a:ext>
            </a:extLst>
          </p:cNvPr>
          <p:cNvSpPr/>
          <p:nvPr/>
        </p:nvSpPr>
        <p:spPr>
          <a:xfrm>
            <a:off x="2245043" y="881165"/>
            <a:ext cx="269314" cy="264376"/>
          </a:xfrm>
          <a:custGeom>
            <a:avLst/>
            <a:gdLst>
              <a:gd name="connsiteX0" fmla="*/ 278928 w 278928"/>
              <a:gd name="connsiteY0" fmla="*/ 0 h 257099"/>
              <a:gd name="connsiteX1" fmla="*/ 157655 w 278928"/>
              <a:gd name="connsiteY1" fmla="*/ 162506 h 257099"/>
              <a:gd name="connsiteX2" fmla="*/ 0 w 278928"/>
              <a:gd name="connsiteY2" fmla="*/ 257099 h 257099"/>
              <a:gd name="connsiteX0" fmla="*/ 278928 w 278928"/>
              <a:gd name="connsiteY0" fmla="*/ 0 h 257099"/>
              <a:gd name="connsiteX1" fmla="*/ 181910 w 278928"/>
              <a:gd name="connsiteY1" fmla="*/ 184336 h 257099"/>
              <a:gd name="connsiteX2" fmla="*/ 0 w 278928"/>
              <a:gd name="connsiteY2" fmla="*/ 257099 h 257099"/>
              <a:gd name="connsiteX0" fmla="*/ 274077 w 274077"/>
              <a:gd name="connsiteY0" fmla="*/ 0 h 264376"/>
              <a:gd name="connsiteX1" fmla="*/ 177059 w 274077"/>
              <a:gd name="connsiteY1" fmla="*/ 184336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77059 w 274077"/>
              <a:gd name="connsiteY1" fmla="*/ 184336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91612 w 274077"/>
              <a:gd name="connsiteY1" fmla="*/ 206165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86761 w 274077"/>
              <a:gd name="connsiteY1" fmla="*/ 191612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86761 w 274077"/>
              <a:gd name="connsiteY1" fmla="*/ 191612 h 264376"/>
              <a:gd name="connsiteX2" fmla="*/ 0 w 274077"/>
              <a:gd name="connsiteY2" fmla="*/ 264376 h 264376"/>
              <a:gd name="connsiteX0" fmla="*/ 269314 w 269314"/>
              <a:gd name="connsiteY0" fmla="*/ 0 h 264376"/>
              <a:gd name="connsiteX1" fmla="*/ 186761 w 269314"/>
              <a:gd name="connsiteY1" fmla="*/ 191612 h 264376"/>
              <a:gd name="connsiteX2" fmla="*/ 0 w 269314"/>
              <a:gd name="connsiteY2" fmla="*/ 264376 h 26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314" h="264376">
                <a:moveTo>
                  <a:pt x="269314" y="0"/>
                </a:moveTo>
                <a:cubicBezTo>
                  <a:pt x="250971" y="81259"/>
                  <a:pt x="231647" y="147549"/>
                  <a:pt x="186761" y="191612"/>
                </a:cubicBezTo>
                <a:cubicBezTo>
                  <a:pt x="141875" y="235675"/>
                  <a:pt x="62860" y="248206"/>
                  <a:pt x="0" y="264376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9E3264B5-62AA-44B5-8499-055461D197D7}"/>
              </a:ext>
            </a:extLst>
          </p:cNvPr>
          <p:cNvSpPr/>
          <p:nvPr/>
        </p:nvSpPr>
        <p:spPr>
          <a:xfrm>
            <a:off x="2247468" y="1145539"/>
            <a:ext cx="269227" cy="261951"/>
          </a:xfrm>
          <a:custGeom>
            <a:avLst/>
            <a:gdLst>
              <a:gd name="connsiteX0" fmla="*/ 0 w 276503"/>
              <a:gd name="connsiteY0" fmla="*/ 0 h 274078"/>
              <a:gd name="connsiteX1" fmla="*/ 177059 w 276503"/>
              <a:gd name="connsiteY1" fmla="*/ 128550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1612 w 276503"/>
              <a:gd name="connsiteY1" fmla="*/ 94593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8889 w 276503"/>
              <a:gd name="connsiteY1" fmla="*/ 77615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8889 w 276503"/>
              <a:gd name="connsiteY1" fmla="*/ 77615 h 274078"/>
              <a:gd name="connsiteX2" fmla="*/ 276503 w 276503"/>
              <a:gd name="connsiteY2" fmla="*/ 274078 h 274078"/>
              <a:gd name="connsiteX0" fmla="*/ 0 w 269227"/>
              <a:gd name="connsiteY0" fmla="*/ 0 h 261951"/>
              <a:gd name="connsiteX1" fmla="*/ 191613 w 269227"/>
              <a:gd name="connsiteY1" fmla="*/ 65488 h 261951"/>
              <a:gd name="connsiteX2" fmla="*/ 269227 w 269227"/>
              <a:gd name="connsiteY2" fmla="*/ 261951 h 261951"/>
              <a:gd name="connsiteX0" fmla="*/ 0 w 269227"/>
              <a:gd name="connsiteY0" fmla="*/ 0 h 261951"/>
              <a:gd name="connsiteX1" fmla="*/ 191613 w 269227"/>
              <a:gd name="connsiteY1" fmla="*/ 75013 h 261951"/>
              <a:gd name="connsiteX2" fmla="*/ 269227 w 269227"/>
              <a:gd name="connsiteY2" fmla="*/ 261951 h 26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227" h="261951">
                <a:moveTo>
                  <a:pt x="0" y="0"/>
                </a:moveTo>
                <a:cubicBezTo>
                  <a:pt x="77614" y="14755"/>
                  <a:pt x="146742" y="31355"/>
                  <a:pt x="191613" y="75013"/>
                </a:cubicBezTo>
                <a:cubicBezTo>
                  <a:pt x="236484" y="118671"/>
                  <a:pt x="242547" y="212027"/>
                  <a:pt x="269227" y="261951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572AE155-D6ED-4AA8-B6F3-5ADBC689647B}"/>
              </a:ext>
            </a:extLst>
          </p:cNvPr>
          <p:cNvSpPr/>
          <p:nvPr/>
        </p:nvSpPr>
        <p:spPr>
          <a:xfrm>
            <a:off x="2511844" y="1143114"/>
            <a:ext cx="259524" cy="266801"/>
          </a:xfrm>
          <a:custGeom>
            <a:avLst/>
            <a:gdLst>
              <a:gd name="connsiteX0" fmla="*/ 0 w 259524"/>
              <a:gd name="connsiteY0" fmla="*/ 266801 h 266801"/>
              <a:gd name="connsiteX1" fmla="*/ 82465 w 259524"/>
              <a:gd name="connsiteY1" fmla="*/ 77615 h 266801"/>
              <a:gd name="connsiteX2" fmla="*/ 259524 w 259524"/>
              <a:gd name="connsiteY2" fmla="*/ 0 h 26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524" h="266801">
                <a:moveTo>
                  <a:pt x="0" y="266801"/>
                </a:moveTo>
                <a:cubicBezTo>
                  <a:pt x="19605" y="194441"/>
                  <a:pt x="39211" y="122082"/>
                  <a:pt x="82465" y="77615"/>
                </a:cubicBezTo>
                <a:cubicBezTo>
                  <a:pt x="125719" y="33148"/>
                  <a:pt x="192621" y="16574"/>
                  <a:pt x="259524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B784FC1F-9364-45AF-8A6F-BBDC704B02BE}"/>
              </a:ext>
            </a:extLst>
          </p:cNvPr>
          <p:cNvSpPr/>
          <p:nvPr/>
        </p:nvSpPr>
        <p:spPr>
          <a:xfrm>
            <a:off x="2514269" y="881164"/>
            <a:ext cx="264376" cy="261950"/>
          </a:xfrm>
          <a:custGeom>
            <a:avLst/>
            <a:gdLst>
              <a:gd name="connsiteX0" fmla="*/ 0 w 264376"/>
              <a:gd name="connsiteY0" fmla="*/ 0 h 261950"/>
              <a:gd name="connsiteX1" fmla="*/ 80040 w 264376"/>
              <a:gd name="connsiteY1" fmla="*/ 181910 h 261950"/>
              <a:gd name="connsiteX2" fmla="*/ 264376 w 264376"/>
              <a:gd name="connsiteY2" fmla="*/ 261950 h 2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376" h="261950">
                <a:moveTo>
                  <a:pt x="0" y="0"/>
                </a:moveTo>
                <a:cubicBezTo>
                  <a:pt x="17988" y="69126"/>
                  <a:pt x="35977" y="138252"/>
                  <a:pt x="80040" y="181910"/>
                </a:cubicBezTo>
                <a:cubicBezTo>
                  <a:pt x="124103" y="225568"/>
                  <a:pt x="194239" y="243759"/>
                  <a:pt x="264376" y="26195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3E443A33-ACC2-4570-9020-0FDE8292380F}"/>
              </a:ext>
            </a:extLst>
          </p:cNvPr>
          <p:cNvSpPr/>
          <p:nvPr/>
        </p:nvSpPr>
        <p:spPr>
          <a:xfrm>
            <a:off x="2434318" y="794334"/>
            <a:ext cx="79952" cy="89255"/>
          </a:xfrm>
          <a:custGeom>
            <a:avLst/>
            <a:gdLst>
              <a:gd name="connsiteX0" fmla="*/ 75189 w 75189"/>
              <a:gd name="connsiteY0" fmla="*/ 63062 h 63062"/>
              <a:gd name="connsiteX1" fmla="*/ 41233 w 75189"/>
              <a:gd name="connsiteY1" fmla="*/ 12127 h 63062"/>
              <a:gd name="connsiteX2" fmla="*/ 0 w 75189"/>
              <a:gd name="connsiteY2" fmla="*/ 0 h 63062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89477 w 89477"/>
              <a:gd name="connsiteY0" fmla="*/ 79730 h 79730"/>
              <a:gd name="connsiteX1" fmla="*/ 55521 w 89477"/>
              <a:gd name="connsiteY1" fmla="*/ 28795 h 79730"/>
              <a:gd name="connsiteX2" fmla="*/ 0 w 89477"/>
              <a:gd name="connsiteY2" fmla="*/ 0 h 79730"/>
              <a:gd name="connsiteX0" fmla="*/ 79952 w 79952"/>
              <a:gd name="connsiteY0" fmla="*/ 89255 h 89255"/>
              <a:gd name="connsiteX1" fmla="*/ 45996 w 79952"/>
              <a:gd name="connsiteY1" fmla="*/ 38320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52" h="89255">
                <a:moveTo>
                  <a:pt x="79952" y="89255"/>
                </a:moveTo>
                <a:cubicBezTo>
                  <a:pt x="74001" y="66661"/>
                  <a:pt x="68846" y="46052"/>
                  <a:pt x="55521" y="31176"/>
                </a:cubicBezTo>
                <a:cubicBezTo>
                  <a:pt x="42196" y="16300"/>
                  <a:pt x="14351" y="80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DF14CA05-8EC5-4833-B6E6-C70B90D909F9}"/>
              </a:ext>
            </a:extLst>
          </p:cNvPr>
          <p:cNvSpPr/>
          <p:nvPr/>
        </p:nvSpPr>
        <p:spPr>
          <a:xfrm>
            <a:off x="2165886" y="1050947"/>
            <a:ext cx="84050" cy="89610"/>
          </a:xfrm>
          <a:custGeom>
            <a:avLst/>
            <a:gdLst>
              <a:gd name="connsiteX0" fmla="*/ 64579 w 64579"/>
              <a:gd name="connsiteY0" fmla="*/ 82465 h 82465"/>
              <a:gd name="connsiteX1" fmla="*/ 1517 w 64579"/>
              <a:gd name="connsiteY1" fmla="*/ 48509 h 82465"/>
              <a:gd name="connsiteX2" fmla="*/ 25772 w 64579"/>
              <a:gd name="connsiteY2" fmla="*/ 0 h 82465"/>
              <a:gd name="connsiteX0" fmla="*/ 67038 w 67038"/>
              <a:gd name="connsiteY0" fmla="*/ 127709 h 127709"/>
              <a:gd name="connsiteX1" fmla="*/ 3976 w 67038"/>
              <a:gd name="connsiteY1" fmla="*/ 93753 h 127709"/>
              <a:gd name="connsiteX2" fmla="*/ 16325 w 67038"/>
              <a:gd name="connsiteY2" fmla="*/ 0 h 127709"/>
              <a:gd name="connsiteX0" fmla="*/ 58336 w 58336"/>
              <a:gd name="connsiteY0" fmla="*/ 127709 h 127709"/>
              <a:gd name="connsiteX1" fmla="*/ 11943 w 58336"/>
              <a:gd name="connsiteY1" fmla="*/ 84228 h 127709"/>
              <a:gd name="connsiteX2" fmla="*/ 7623 w 58336"/>
              <a:gd name="connsiteY2" fmla="*/ 0 h 127709"/>
              <a:gd name="connsiteX0" fmla="*/ 76519 w 76519"/>
              <a:gd name="connsiteY0" fmla="*/ 99134 h 99134"/>
              <a:gd name="connsiteX1" fmla="*/ 30126 w 76519"/>
              <a:gd name="connsiteY1" fmla="*/ 55653 h 99134"/>
              <a:gd name="connsiteX2" fmla="*/ 4375 w 76519"/>
              <a:gd name="connsiteY2" fmla="*/ 0 h 99134"/>
              <a:gd name="connsiteX0" fmla="*/ 76782 w 76782"/>
              <a:gd name="connsiteY0" fmla="*/ 99134 h 99134"/>
              <a:gd name="connsiteX1" fmla="*/ 28008 w 76782"/>
              <a:gd name="connsiteY1" fmla="*/ 62797 h 99134"/>
              <a:gd name="connsiteX2" fmla="*/ 4638 w 76782"/>
              <a:gd name="connsiteY2" fmla="*/ 0 h 99134"/>
              <a:gd name="connsiteX0" fmla="*/ 72144 w 72144"/>
              <a:gd name="connsiteY0" fmla="*/ 99134 h 99134"/>
              <a:gd name="connsiteX1" fmla="*/ 23370 w 72144"/>
              <a:gd name="connsiteY1" fmla="*/ 62797 h 99134"/>
              <a:gd name="connsiteX2" fmla="*/ 0 w 72144"/>
              <a:gd name="connsiteY2" fmla="*/ 0 h 99134"/>
              <a:gd name="connsiteX0" fmla="*/ 86431 w 86431"/>
              <a:gd name="connsiteY0" fmla="*/ 82466 h 82466"/>
              <a:gd name="connsiteX1" fmla="*/ 37657 w 86431"/>
              <a:gd name="connsiteY1" fmla="*/ 46129 h 82466"/>
              <a:gd name="connsiteX2" fmla="*/ 0 w 86431"/>
              <a:gd name="connsiteY2" fmla="*/ 0 h 82466"/>
              <a:gd name="connsiteX0" fmla="*/ 86431 w 86431"/>
              <a:gd name="connsiteY0" fmla="*/ 82466 h 82466"/>
              <a:gd name="connsiteX1" fmla="*/ 30513 w 86431"/>
              <a:gd name="connsiteY1" fmla="*/ 55654 h 82466"/>
              <a:gd name="connsiteX2" fmla="*/ 0 w 86431"/>
              <a:gd name="connsiteY2" fmla="*/ 0 h 82466"/>
              <a:gd name="connsiteX0" fmla="*/ 84050 w 84050"/>
              <a:gd name="connsiteY0" fmla="*/ 89610 h 89610"/>
              <a:gd name="connsiteX1" fmla="*/ 30513 w 84050"/>
              <a:gd name="connsiteY1" fmla="*/ 55654 h 89610"/>
              <a:gd name="connsiteX2" fmla="*/ 0 w 84050"/>
              <a:gd name="connsiteY2" fmla="*/ 0 h 89610"/>
              <a:gd name="connsiteX0" fmla="*/ 84050 w 84050"/>
              <a:gd name="connsiteY0" fmla="*/ 89610 h 89610"/>
              <a:gd name="connsiteX1" fmla="*/ 28132 w 84050"/>
              <a:gd name="connsiteY1" fmla="*/ 60417 h 89610"/>
              <a:gd name="connsiteX2" fmla="*/ 0 w 84050"/>
              <a:gd name="connsiteY2" fmla="*/ 0 h 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50" h="89610">
                <a:moveTo>
                  <a:pt x="84050" y="89610"/>
                </a:moveTo>
                <a:cubicBezTo>
                  <a:pt x="55753" y="79504"/>
                  <a:pt x="42140" y="75352"/>
                  <a:pt x="28132" y="60417"/>
                </a:cubicBezTo>
                <a:cubicBezTo>
                  <a:pt x="14124" y="45482"/>
                  <a:pt x="8450" y="5310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AF0F96A3-0313-497C-B9C5-B5B3507AA07B}"/>
              </a:ext>
            </a:extLst>
          </p:cNvPr>
          <p:cNvSpPr/>
          <p:nvPr/>
        </p:nvSpPr>
        <p:spPr>
          <a:xfrm>
            <a:off x="2444152" y="1409872"/>
            <a:ext cx="70074" cy="77262"/>
          </a:xfrm>
          <a:custGeom>
            <a:avLst/>
            <a:gdLst>
              <a:gd name="connsiteX0" fmla="*/ 0 w 55786"/>
              <a:gd name="connsiteY0" fmla="*/ 58211 h 58211"/>
              <a:gd name="connsiteX1" fmla="*/ 43658 w 55786"/>
              <a:gd name="connsiteY1" fmla="*/ 31531 h 58211"/>
              <a:gd name="connsiteX2" fmla="*/ 55786 w 55786"/>
              <a:gd name="connsiteY2" fmla="*/ 0 h 58211"/>
              <a:gd name="connsiteX0" fmla="*/ 0 w 84361"/>
              <a:gd name="connsiteY0" fmla="*/ 65355 h 65355"/>
              <a:gd name="connsiteX1" fmla="*/ 72233 w 84361"/>
              <a:gd name="connsiteY1" fmla="*/ 31531 h 65355"/>
              <a:gd name="connsiteX2" fmla="*/ 84361 w 84361"/>
              <a:gd name="connsiteY2" fmla="*/ 0 h 65355"/>
              <a:gd name="connsiteX0" fmla="*/ 0 w 84361"/>
              <a:gd name="connsiteY0" fmla="*/ 65355 h 65355"/>
              <a:gd name="connsiteX1" fmla="*/ 55564 w 84361"/>
              <a:gd name="connsiteY1" fmla="*/ 41056 h 65355"/>
              <a:gd name="connsiteX2" fmla="*/ 84361 w 84361"/>
              <a:gd name="connsiteY2" fmla="*/ 0 h 65355"/>
              <a:gd name="connsiteX0" fmla="*/ 0 w 67692"/>
              <a:gd name="connsiteY0" fmla="*/ 79643 h 79643"/>
              <a:gd name="connsiteX1" fmla="*/ 38895 w 67692"/>
              <a:gd name="connsiteY1" fmla="*/ 41056 h 79643"/>
              <a:gd name="connsiteX2" fmla="*/ 67692 w 67692"/>
              <a:gd name="connsiteY2" fmla="*/ 0 h 79643"/>
              <a:gd name="connsiteX0" fmla="*/ 0 w 67692"/>
              <a:gd name="connsiteY0" fmla="*/ 79643 h 79643"/>
              <a:gd name="connsiteX1" fmla="*/ 48420 w 67692"/>
              <a:gd name="connsiteY1" fmla="*/ 48200 h 79643"/>
              <a:gd name="connsiteX2" fmla="*/ 67692 w 67692"/>
              <a:gd name="connsiteY2" fmla="*/ 0 h 79643"/>
              <a:gd name="connsiteX0" fmla="*/ 0 w 67692"/>
              <a:gd name="connsiteY0" fmla="*/ 58212 h 58212"/>
              <a:gd name="connsiteX1" fmla="*/ 48420 w 67692"/>
              <a:gd name="connsiteY1" fmla="*/ 26769 h 58212"/>
              <a:gd name="connsiteX2" fmla="*/ 67692 w 67692"/>
              <a:gd name="connsiteY2" fmla="*/ 0 h 58212"/>
              <a:gd name="connsiteX0" fmla="*/ 0 w 70074"/>
              <a:gd name="connsiteY0" fmla="*/ 77262 h 77262"/>
              <a:gd name="connsiteX1" fmla="*/ 48420 w 70074"/>
              <a:gd name="connsiteY1" fmla="*/ 45819 h 77262"/>
              <a:gd name="connsiteX2" fmla="*/ 70074 w 70074"/>
              <a:gd name="connsiteY2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74" h="77262">
                <a:moveTo>
                  <a:pt x="0" y="77262"/>
                </a:moveTo>
                <a:cubicBezTo>
                  <a:pt x="17180" y="68773"/>
                  <a:pt x="36741" y="58696"/>
                  <a:pt x="48420" y="45819"/>
                </a:cubicBezTo>
                <a:cubicBezTo>
                  <a:pt x="60099" y="32942"/>
                  <a:pt x="68659" y="10914"/>
                  <a:pt x="700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489CDEBA-9973-407E-BFAE-6DCEC67CC09B}"/>
              </a:ext>
            </a:extLst>
          </p:cNvPr>
          <p:cNvSpPr/>
          <p:nvPr/>
        </p:nvSpPr>
        <p:spPr>
          <a:xfrm>
            <a:off x="2162842" y="1147965"/>
            <a:ext cx="87051" cy="70383"/>
          </a:xfrm>
          <a:custGeom>
            <a:avLst/>
            <a:gdLst>
              <a:gd name="connsiteX0" fmla="*/ 0 w 72764"/>
              <a:gd name="connsiteY0" fmla="*/ 72764 h 72764"/>
              <a:gd name="connsiteX1" fmla="*/ 19403 w 72764"/>
              <a:gd name="connsiteY1" fmla="*/ 16978 h 72764"/>
              <a:gd name="connsiteX2" fmla="*/ 72764 w 72764"/>
              <a:gd name="connsiteY2" fmla="*/ 0 h 72764"/>
              <a:gd name="connsiteX0" fmla="*/ 0 w 84670"/>
              <a:gd name="connsiteY0" fmla="*/ 84671 h 84671"/>
              <a:gd name="connsiteX1" fmla="*/ 31309 w 84670"/>
              <a:gd name="connsiteY1" fmla="*/ 16978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7051"/>
              <a:gd name="connsiteY0" fmla="*/ 70383 h 70383"/>
              <a:gd name="connsiteX1" fmla="*/ 31309 w 87051"/>
              <a:gd name="connsiteY1" fmla="*/ 26503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8453 w 87051"/>
              <a:gd name="connsiteY1" fmla="*/ 21740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6072 w 87051"/>
              <a:gd name="connsiteY1" fmla="*/ 16977 h 70383"/>
              <a:gd name="connsiteX2" fmla="*/ 87051 w 87051"/>
              <a:gd name="connsiteY2" fmla="*/ 0 h 7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51" h="70383">
                <a:moveTo>
                  <a:pt x="0" y="70383"/>
                </a:moveTo>
                <a:cubicBezTo>
                  <a:pt x="17925" y="17597"/>
                  <a:pt x="21564" y="28707"/>
                  <a:pt x="36072" y="16977"/>
                </a:cubicBezTo>
                <a:cubicBezTo>
                  <a:pt x="50580" y="5247"/>
                  <a:pt x="66434" y="2425"/>
                  <a:pt x="8705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1C91523F-85C6-4605-BC73-DB25A48F1FBC}"/>
              </a:ext>
            </a:extLst>
          </p:cNvPr>
          <p:cNvSpPr/>
          <p:nvPr/>
        </p:nvSpPr>
        <p:spPr>
          <a:xfrm>
            <a:off x="2516739" y="1412208"/>
            <a:ext cx="75101" cy="77305"/>
          </a:xfrm>
          <a:custGeom>
            <a:avLst/>
            <a:gdLst>
              <a:gd name="connsiteX0" fmla="*/ 70339 w 70339"/>
              <a:gd name="connsiteY0" fmla="*/ 60637 h 60637"/>
              <a:gd name="connsiteX1" fmla="*/ 14553 w 70339"/>
              <a:gd name="connsiteY1" fmla="*/ 48510 h 60637"/>
              <a:gd name="connsiteX2" fmla="*/ 0 w 70339"/>
              <a:gd name="connsiteY2" fmla="*/ 0 h 60637"/>
              <a:gd name="connsiteX0" fmla="*/ 72720 w 72720"/>
              <a:gd name="connsiteY0" fmla="*/ 86831 h 86831"/>
              <a:gd name="connsiteX1" fmla="*/ 14553 w 72720"/>
              <a:gd name="connsiteY1" fmla="*/ 48510 h 86831"/>
              <a:gd name="connsiteX2" fmla="*/ 0 w 72720"/>
              <a:gd name="connsiteY2" fmla="*/ 0 h 86831"/>
              <a:gd name="connsiteX0" fmla="*/ 72720 w 72720"/>
              <a:gd name="connsiteY0" fmla="*/ 86831 h 86831"/>
              <a:gd name="connsiteX1" fmla="*/ 24078 w 72720"/>
              <a:gd name="connsiteY1" fmla="*/ 60416 h 86831"/>
              <a:gd name="connsiteX2" fmla="*/ 0 w 72720"/>
              <a:gd name="connsiteY2" fmla="*/ 0 h 86831"/>
              <a:gd name="connsiteX0" fmla="*/ 72720 w 72720"/>
              <a:gd name="connsiteY0" fmla="*/ 84449 h 84449"/>
              <a:gd name="connsiteX1" fmla="*/ 24078 w 72720"/>
              <a:gd name="connsiteY1" fmla="*/ 60416 h 84449"/>
              <a:gd name="connsiteX2" fmla="*/ 0 w 72720"/>
              <a:gd name="connsiteY2" fmla="*/ 0 h 84449"/>
              <a:gd name="connsiteX0" fmla="*/ 72720 w 72720"/>
              <a:gd name="connsiteY0" fmla="*/ 84449 h 84449"/>
              <a:gd name="connsiteX1" fmla="*/ 24078 w 72720"/>
              <a:gd name="connsiteY1" fmla="*/ 50891 h 84449"/>
              <a:gd name="connsiteX2" fmla="*/ 0 w 72720"/>
              <a:gd name="connsiteY2" fmla="*/ 0 h 84449"/>
              <a:gd name="connsiteX0" fmla="*/ 75101 w 75101"/>
              <a:gd name="connsiteY0" fmla="*/ 77305 h 77305"/>
              <a:gd name="connsiteX1" fmla="*/ 26459 w 75101"/>
              <a:gd name="connsiteY1" fmla="*/ 43747 h 77305"/>
              <a:gd name="connsiteX2" fmla="*/ 0 w 75101"/>
              <a:gd name="connsiteY2" fmla="*/ 0 h 7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01" h="77305">
                <a:moveTo>
                  <a:pt x="75101" y="77305"/>
                </a:moveTo>
                <a:cubicBezTo>
                  <a:pt x="53069" y="76294"/>
                  <a:pt x="38976" y="56631"/>
                  <a:pt x="26459" y="43747"/>
                </a:cubicBezTo>
                <a:cubicBezTo>
                  <a:pt x="13942" y="30863"/>
                  <a:pt x="1415" y="1920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F91B4EBF-767E-4C15-9C95-4E58A7AF7238}"/>
              </a:ext>
            </a:extLst>
          </p:cNvPr>
          <p:cNvSpPr/>
          <p:nvPr/>
        </p:nvSpPr>
        <p:spPr>
          <a:xfrm>
            <a:off x="2773719" y="1139849"/>
            <a:ext cx="81000" cy="78581"/>
          </a:xfrm>
          <a:custGeom>
            <a:avLst/>
            <a:gdLst>
              <a:gd name="connsiteX0" fmla="*/ 54769 w 55390"/>
              <a:gd name="connsiteY0" fmla="*/ 85725 h 85725"/>
              <a:gd name="connsiteX1" fmla="*/ 47625 w 55390"/>
              <a:gd name="connsiteY1" fmla="*/ 30956 h 85725"/>
              <a:gd name="connsiteX2" fmla="*/ 0 w 55390"/>
              <a:gd name="connsiteY2" fmla="*/ 0 h 85725"/>
              <a:gd name="connsiteX0" fmla="*/ 76200 w 76241"/>
              <a:gd name="connsiteY0" fmla="*/ 88106 h 88106"/>
              <a:gd name="connsiteX1" fmla="*/ 47625 w 76241"/>
              <a:gd name="connsiteY1" fmla="*/ 30956 h 88106"/>
              <a:gd name="connsiteX2" fmla="*/ 0 w 76241"/>
              <a:gd name="connsiteY2" fmla="*/ 0 h 88106"/>
              <a:gd name="connsiteX0" fmla="*/ 80962 w 80996"/>
              <a:gd name="connsiteY0" fmla="*/ 78581 h 78581"/>
              <a:gd name="connsiteX1" fmla="*/ 47625 w 80996"/>
              <a:gd name="connsiteY1" fmla="*/ 30956 h 78581"/>
              <a:gd name="connsiteX2" fmla="*/ 0 w 80996"/>
              <a:gd name="connsiteY2" fmla="*/ 0 h 78581"/>
              <a:gd name="connsiteX0" fmla="*/ 80962 w 81000"/>
              <a:gd name="connsiteY0" fmla="*/ 78581 h 78581"/>
              <a:gd name="connsiteX1" fmla="*/ 50006 w 81000"/>
              <a:gd name="connsiteY1" fmla="*/ 30956 h 78581"/>
              <a:gd name="connsiteX2" fmla="*/ 0 w 81000"/>
              <a:gd name="connsiteY2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00" h="78581">
                <a:moveTo>
                  <a:pt x="80962" y="78581"/>
                </a:moveTo>
                <a:cubicBezTo>
                  <a:pt x="81954" y="58340"/>
                  <a:pt x="63500" y="44053"/>
                  <a:pt x="50006" y="30956"/>
                </a:cubicBezTo>
                <a:cubicBezTo>
                  <a:pt x="36512" y="17859"/>
                  <a:pt x="19248" y="833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3EF55A5E-4F30-4E44-9E57-97C53D066DB1}"/>
              </a:ext>
            </a:extLst>
          </p:cNvPr>
          <p:cNvSpPr/>
          <p:nvPr/>
        </p:nvSpPr>
        <p:spPr>
          <a:xfrm>
            <a:off x="2514161" y="792186"/>
            <a:ext cx="83345" cy="85725"/>
          </a:xfrm>
          <a:custGeom>
            <a:avLst/>
            <a:gdLst>
              <a:gd name="connsiteX0" fmla="*/ 46340 w 46340"/>
              <a:gd name="connsiteY0" fmla="*/ 0 h 95250"/>
              <a:gd name="connsiteX1" fmla="*/ 5858 w 46340"/>
              <a:gd name="connsiteY1" fmla="*/ 38100 h 95250"/>
              <a:gd name="connsiteX2" fmla="*/ 1096 w 46340"/>
              <a:gd name="connsiteY2" fmla="*/ 95250 h 95250"/>
              <a:gd name="connsiteX0" fmla="*/ 114755 w 114755"/>
              <a:gd name="connsiteY0" fmla="*/ 0 h 78581"/>
              <a:gd name="connsiteX1" fmla="*/ 9979 w 114755"/>
              <a:gd name="connsiteY1" fmla="*/ 21431 h 78581"/>
              <a:gd name="connsiteX2" fmla="*/ 5217 w 114755"/>
              <a:gd name="connsiteY2" fmla="*/ 78581 h 78581"/>
              <a:gd name="connsiteX0" fmla="*/ 132610 w 132610"/>
              <a:gd name="connsiteY0" fmla="*/ 0 h 88106"/>
              <a:gd name="connsiteX1" fmla="*/ 11165 w 132610"/>
              <a:gd name="connsiteY1" fmla="*/ 30956 h 88106"/>
              <a:gd name="connsiteX2" fmla="*/ 6403 w 132610"/>
              <a:gd name="connsiteY2" fmla="*/ 88106 h 88106"/>
              <a:gd name="connsiteX0" fmla="*/ 126257 w 126257"/>
              <a:gd name="connsiteY0" fmla="*/ 0 h 88106"/>
              <a:gd name="connsiteX1" fmla="*/ 47675 w 126257"/>
              <a:gd name="connsiteY1" fmla="*/ 35719 h 88106"/>
              <a:gd name="connsiteX2" fmla="*/ 50 w 126257"/>
              <a:gd name="connsiteY2" fmla="*/ 88106 h 88106"/>
              <a:gd name="connsiteX0" fmla="*/ 126207 w 126207"/>
              <a:gd name="connsiteY0" fmla="*/ 0 h 88106"/>
              <a:gd name="connsiteX1" fmla="*/ 47625 w 126207"/>
              <a:gd name="connsiteY1" fmla="*/ 35719 h 88106"/>
              <a:gd name="connsiteX2" fmla="*/ 0 w 126207"/>
              <a:gd name="connsiteY2" fmla="*/ 88106 h 88106"/>
              <a:gd name="connsiteX0" fmla="*/ 85726 w 85726"/>
              <a:gd name="connsiteY0" fmla="*/ 0 h 85725"/>
              <a:gd name="connsiteX1" fmla="*/ 47625 w 85726"/>
              <a:gd name="connsiteY1" fmla="*/ 33338 h 85725"/>
              <a:gd name="connsiteX2" fmla="*/ 0 w 85726"/>
              <a:gd name="connsiteY2" fmla="*/ 85725 h 85725"/>
              <a:gd name="connsiteX0" fmla="*/ 85726 w 85726"/>
              <a:gd name="connsiteY0" fmla="*/ 0 h 85725"/>
              <a:gd name="connsiteX1" fmla="*/ 33337 w 85726"/>
              <a:gd name="connsiteY1" fmla="*/ 40482 h 85725"/>
              <a:gd name="connsiteX2" fmla="*/ 0 w 85726"/>
              <a:gd name="connsiteY2" fmla="*/ 85725 h 85725"/>
              <a:gd name="connsiteX0" fmla="*/ 92870 w 92870"/>
              <a:gd name="connsiteY0" fmla="*/ 0 h 76200"/>
              <a:gd name="connsiteX1" fmla="*/ 33337 w 92870"/>
              <a:gd name="connsiteY1" fmla="*/ 30957 h 76200"/>
              <a:gd name="connsiteX2" fmla="*/ 0 w 92870"/>
              <a:gd name="connsiteY2" fmla="*/ 76200 h 76200"/>
              <a:gd name="connsiteX0" fmla="*/ 83345 w 83345"/>
              <a:gd name="connsiteY0" fmla="*/ 0 h 85725"/>
              <a:gd name="connsiteX1" fmla="*/ 33337 w 83345"/>
              <a:gd name="connsiteY1" fmla="*/ 40482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5" h="85725">
                <a:moveTo>
                  <a:pt x="83345" y="0"/>
                </a:moveTo>
                <a:cubicBezTo>
                  <a:pt x="66874" y="11112"/>
                  <a:pt x="44847" y="21433"/>
                  <a:pt x="30956" y="35720"/>
                </a:cubicBezTo>
                <a:cubicBezTo>
                  <a:pt x="17065" y="50007"/>
                  <a:pt x="10517" y="48419"/>
                  <a:pt x="0" y="85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4C057447-20FB-44D5-AD80-CDDC8F58C744}"/>
              </a:ext>
            </a:extLst>
          </p:cNvPr>
          <p:cNvSpPr/>
          <p:nvPr/>
        </p:nvSpPr>
        <p:spPr>
          <a:xfrm>
            <a:off x="2778481" y="1070794"/>
            <a:ext cx="78719" cy="64293"/>
          </a:xfrm>
          <a:custGeom>
            <a:avLst/>
            <a:gdLst>
              <a:gd name="connsiteX0" fmla="*/ 52387 w 54094"/>
              <a:gd name="connsiteY0" fmla="*/ 0 h 83343"/>
              <a:gd name="connsiteX1" fmla="*/ 47625 w 54094"/>
              <a:gd name="connsiteY1" fmla="*/ 64293 h 83343"/>
              <a:gd name="connsiteX2" fmla="*/ 0 w 54094"/>
              <a:gd name="connsiteY2" fmla="*/ 83343 h 83343"/>
              <a:gd name="connsiteX0" fmla="*/ 85725 w 85833"/>
              <a:gd name="connsiteY0" fmla="*/ 0 h 73818"/>
              <a:gd name="connsiteX1" fmla="*/ 47625 w 85833"/>
              <a:gd name="connsiteY1" fmla="*/ 54768 h 73818"/>
              <a:gd name="connsiteX2" fmla="*/ 0 w 85833"/>
              <a:gd name="connsiteY2" fmla="*/ 73818 h 73818"/>
              <a:gd name="connsiteX0" fmla="*/ 78581 w 78719"/>
              <a:gd name="connsiteY0" fmla="*/ 0 h 64293"/>
              <a:gd name="connsiteX1" fmla="*/ 47625 w 78719"/>
              <a:gd name="connsiteY1" fmla="*/ 45243 h 64293"/>
              <a:gd name="connsiteX2" fmla="*/ 0 w 78719"/>
              <a:gd name="connsiteY2" fmla="*/ 64293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19" h="64293">
                <a:moveTo>
                  <a:pt x="78581" y="0"/>
                </a:moveTo>
                <a:cubicBezTo>
                  <a:pt x="80565" y="25201"/>
                  <a:pt x="60722" y="34528"/>
                  <a:pt x="47625" y="45243"/>
                </a:cubicBezTo>
                <a:cubicBezTo>
                  <a:pt x="34528" y="55959"/>
                  <a:pt x="19447" y="61713"/>
                  <a:pt x="0" y="6429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C183D18-0B20-4F1F-BE05-4F578D9CE5DF}"/>
              </a:ext>
            </a:extLst>
          </p:cNvPr>
          <p:cNvSpPr txBox="1"/>
          <p:nvPr/>
        </p:nvSpPr>
        <p:spPr>
          <a:xfrm>
            <a:off x="2200793" y="4324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7315DA5E-DA86-4E0B-98DE-6574347D86DF}"/>
              </a:ext>
            </a:extLst>
          </p:cNvPr>
          <p:cNvSpPr/>
          <p:nvPr/>
        </p:nvSpPr>
        <p:spPr>
          <a:xfrm>
            <a:off x="3206966" y="1143984"/>
            <a:ext cx="269227" cy="261951"/>
          </a:xfrm>
          <a:custGeom>
            <a:avLst/>
            <a:gdLst>
              <a:gd name="connsiteX0" fmla="*/ 0 w 276503"/>
              <a:gd name="connsiteY0" fmla="*/ 0 h 274078"/>
              <a:gd name="connsiteX1" fmla="*/ 177059 w 276503"/>
              <a:gd name="connsiteY1" fmla="*/ 128550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1612 w 276503"/>
              <a:gd name="connsiteY1" fmla="*/ 94593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8889 w 276503"/>
              <a:gd name="connsiteY1" fmla="*/ 77615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8889 w 276503"/>
              <a:gd name="connsiteY1" fmla="*/ 77615 h 274078"/>
              <a:gd name="connsiteX2" fmla="*/ 276503 w 276503"/>
              <a:gd name="connsiteY2" fmla="*/ 274078 h 274078"/>
              <a:gd name="connsiteX0" fmla="*/ 0 w 269227"/>
              <a:gd name="connsiteY0" fmla="*/ 0 h 261951"/>
              <a:gd name="connsiteX1" fmla="*/ 191613 w 269227"/>
              <a:gd name="connsiteY1" fmla="*/ 65488 h 261951"/>
              <a:gd name="connsiteX2" fmla="*/ 269227 w 269227"/>
              <a:gd name="connsiteY2" fmla="*/ 261951 h 261951"/>
              <a:gd name="connsiteX0" fmla="*/ 0 w 269227"/>
              <a:gd name="connsiteY0" fmla="*/ 0 h 261951"/>
              <a:gd name="connsiteX1" fmla="*/ 191613 w 269227"/>
              <a:gd name="connsiteY1" fmla="*/ 75013 h 261951"/>
              <a:gd name="connsiteX2" fmla="*/ 269227 w 269227"/>
              <a:gd name="connsiteY2" fmla="*/ 261951 h 26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227" h="261951">
                <a:moveTo>
                  <a:pt x="0" y="0"/>
                </a:moveTo>
                <a:cubicBezTo>
                  <a:pt x="77614" y="14755"/>
                  <a:pt x="146742" y="31355"/>
                  <a:pt x="191613" y="75013"/>
                </a:cubicBezTo>
                <a:cubicBezTo>
                  <a:pt x="236484" y="118671"/>
                  <a:pt x="242547" y="212027"/>
                  <a:pt x="269227" y="261951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F1E9B575-647D-4184-8D76-403DCEA33F35}"/>
              </a:ext>
            </a:extLst>
          </p:cNvPr>
          <p:cNvSpPr/>
          <p:nvPr/>
        </p:nvSpPr>
        <p:spPr>
          <a:xfrm>
            <a:off x="3471342" y="1141559"/>
            <a:ext cx="259524" cy="266801"/>
          </a:xfrm>
          <a:custGeom>
            <a:avLst/>
            <a:gdLst>
              <a:gd name="connsiteX0" fmla="*/ 0 w 259524"/>
              <a:gd name="connsiteY0" fmla="*/ 266801 h 266801"/>
              <a:gd name="connsiteX1" fmla="*/ 82465 w 259524"/>
              <a:gd name="connsiteY1" fmla="*/ 77615 h 266801"/>
              <a:gd name="connsiteX2" fmla="*/ 259524 w 259524"/>
              <a:gd name="connsiteY2" fmla="*/ 0 h 26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524" h="266801">
                <a:moveTo>
                  <a:pt x="0" y="266801"/>
                </a:moveTo>
                <a:cubicBezTo>
                  <a:pt x="19605" y="194441"/>
                  <a:pt x="39211" y="122082"/>
                  <a:pt x="82465" y="77615"/>
                </a:cubicBezTo>
                <a:cubicBezTo>
                  <a:pt x="125719" y="33148"/>
                  <a:pt x="192621" y="16574"/>
                  <a:pt x="259524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92A21B82-C481-4F62-83B9-80C15A305A0B}"/>
              </a:ext>
            </a:extLst>
          </p:cNvPr>
          <p:cNvSpPr/>
          <p:nvPr/>
        </p:nvSpPr>
        <p:spPr>
          <a:xfrm>
            <a:off x="3473767" y="879609"/>
            <a:ext cx="264376" cy="261950"/>
          </a:xfrm>
          <a:custGeom>
            <a:avLst/>
            <a:gdLst>
              <a:gd name="connsiteX0" fmla="*/ 0 w 264376"/>
              <a:gd name="connsiteY0" fmla="*/ 0 h 261950"/>
              <a:gd name="connsiteX1" fmla="*/ 80040 w 264376"/>
              <a:gd name="connsiteY1" fmla="*/ 181910 h 261950"/>
              <a:gd name="connsiteX2" fmla="*/ 264376 w 264376"/>
              <a:gd name="connsiteY2" fmla="*/ 261950 h 2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376" h="261950">
                <a:moveTo>
                  <a:pt x="0" y="0"/>
                </a:moveTo>
                <a:cubicBezTo>
                  <a:pt x="17988" y="69126"/>
                  <a:pt x="35977" y="138252"/>
                  <a:pt x="80040" y="181910"/>
                </a:cubicBezTo>
                <a:cubicBezTo>
                  <a:pt x="124103" y="225568"/>
                  <a:pt x="194239" y="243759"/>
                  <a:pt x="264376" y="26195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535CB08D-977D-44C2-A411-42C67D72EC82}"/>
              </a:ext>
            </a:extLst>
          </p:cNvPr>
          <p:cNvSpPr/>
          <p:nvPr/>
        </p:nvSpPr>
        <p:spPr>
          <a:xfrm>
            <a:off x="3393816" y="792779"/>
            <a:ext cx="79952" cy="89255"/>
          </a:xfrm>
          <a:custGeom>
            <a:avLst/>
            <a:gdLst>
              <a:gd name="connsiteX0" fmla="*/ 75189 w 75189"/>
              <a:gd name="connsiteY0" fmla="*/ 63062 h 63062"/>
              <a:gd name="connsiteX1" fmla="*/ 41233 w 75189"/>
              <a:gd name="connsiteY1" fmla="*/ 12127 h 63062"/>
              <a:gd name="connsiteX2" fmla="*/ 0 w 75189"/>
              <a:gd name="connsiteY2" fmla="*/ 0 h 63062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89477 w 89477"/>
              <a:gd name="connsiteY0" fmla="*/ 79730 h 79730"/>
              <a:gd name="connsiteX1" fmla="*/ 55521 w 89477"/>
              <a:gd name="connsiteY1" fmla="*/ 28795 h 79730"/>
              <a:gd name="connsiteX2" fmla="*/ 0 w 89477"/>
              <a:gd name="connsiteY2" fmla="*/ 0 h 79730"/>
              <a:gd name="connsiteX0" fmla="*/ 79952 w 79952"/>
              <a:gd name="connsiteY0" fmla="*/ 89255 h 89255"/>
              <a:gd name="connsiteX1" fmla="*/ 45996 w 79952"/>
              <a:gd name="connsiteY1" fmla="*/ 38320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52" h="89255">
                <a:moveTo>
                  <a:pt x="79952" y="89255"/>
                </a:moveTo>
                <a:cubicBezTo>
                  <a:pt x="74001" y="66661"/>
                  <a:pt x="68846" y="46052"/>
                  <a:pt x="55521" y="31176"/>
                </a:cubicBezTo>
                <a:cubicBezTo>
                  <a:pt x="42196" y="16300"/>
                  <a:pt x="14351" y="80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063E397D-6761-49EF-916C-31E3302508F5}"/>
              </a:ext>
            </a:extLst>
          </p:cNvPr>
          <p:cNvSpPr/>
          <p:nvPr/>
        </p:nvSpPr>
        <p:spPr>
          <a:xfrm>
            <a:off x="3125384" y="1049392"/>
            <a:ext cx="84050" cy="89610"/>
          </a:xfrm>
          <a:custGeom>
            <a:avLst/>
            <a:gdLst>
              <a:gd name="connsiteX0" fmla="*/ 64579 w 64579"/>
              <a:gd name="connsiteY0" fmla="*/ 82465 h 82465"/>
              <a:gd name="connsiteX1" fmla="*/ 1517 w 64579"/>
              <a:gd name="connsiteY1" fmla="*/ 48509 h 82465"/>
              <a:gd name="connsiteX2" fmla="*/ 25772 w 64579"/>
              <a:gd name="connsiteY2" fmla="*/ 0 h 82465"/>
              <a:gd name="connsiteX0" fmla="*/ 67038 w 67038"/>
              <a:gd name="connsiteY0" fmla="*/ 127709 h 127709"/>
              <a:gd name="connsiteX1" fmla="*/ 3976 w 67038"/>
              <a:gd name="connsiteY1" fmla="*/ 93753 h 127709"/>
              <a:gd name="connsiteX2" fmla="*/ 16325 w 67038"/>
              <a:gd name="connsiteY2" fmla="*/ 0 h 127709"/>
              <a:gd name="connsiteX0" fmla="*/ 58336 w 58336"/>
              <a:gd name="connsiteY0" fmla="*/ 127709 h 127709"/>
              <a:gd name="connsiteX1" fmla="*/ 11943 w 58336"/>
              <a:gd name="connsiteY1" fmla="*/ 84228 h 127709"/>
              <a:gd name="connsiteX2" fmla="*/ 7623 w 58336"/>
              <a:gd name="connsiteY2" fmla="*/ 0 h 127709"/>
              <a:gd name="connsiteX0" fmla="*/ 76519 w 76519"/>
              <a:gd name="connsiteY0" fmla="*/ 99134 h 99134"/>
              <a:gd name="connsiteX1" fmla="*/ 30126 w 76519"/>
              <a:gd name="connsiteY1" fmla="*/ 55653 h 99134"/>
              <a:gd name="connsiteX2" fmla="*/ 4375 w 76519"/>
              <a:gd name="connsiteY2" fmla="*/ 0 h 99134"/>
              <a:gd name="connsiteX0" fmla="*/ 76782 w 76782"/>
              <a:gd name="connsiteY0" fmla="*/ 99134 h 99134"/>
              <a:gd name="connsiteX1" fmla="*/ 28008 w 76782"/>
              <a:gd name="connsiteY1" fmla="*/ 62797 h 99134"/>
              <a:gd name="connsiteX2" fmla="*/ 4638 w 76782"/>
              <a:gd name="connsiteY2" fmla="*/ 0 h 99134"/>
              <a:gd name="connsiteX0" fmla="*/ 72144 w 72144"/>
              <a:gd name="connsiteY0" fmla="*/ 99134 h 99134"/>
              <a:gd name="connsiteX1" fmla="*/ 23370 w 72144"/>
              <a:gd name="connsiteY1" fmla="*/ 62797 h 99134"/>
              <a:gd name="connsiteX2" fmla="*/ 0 w 72144"/>
              <a:gd name="connsiteY2" fmla="*/ 0 h 99134"/>
              <a:gd name="connsiteX0" fmla="*/ 86431 w 86431"/>
              <a:gd name="connsiteY0" fmla="*/ 82466 h 82466"/>
              <a:gd name="connsiteX1" fmla="*/ 37657 w 86431"/>
              <a:gd name="connsiteY1" fmla="*/ 46129 h 82466"/>
              <a:gd name="connsiteX2" fmla="*/ 0 w 86431"/>
              <a:gd name="connsiteY2" fmla="*/ 0 h 82466"/>
              <a:gd name="connsiteX0" fmla="*/ 86431 w 86431"/>
              <a:gd name="connsiteY0" fmla="*/ 82466 h 82466"/>
              <a:gd name="connsiteX1" fmla="*/ 30513 w 86431"/>
              <a:gd name="connsiteY1" fmla="*/ 55654 h 82466"/>
              <a:gd name="connsiteX2" fmla="*/ 0 w 86431"/>
              <a:gd name="connsiteY2" fmla="*/ 0 h 82466"/>
              <a:gd name="connsiteX0" fmla="*/ 84050 w 84050"/>
              <a:gd name="connsiteY0" fmla="*/ 89610 h 89610"/>
              <a:gd name="connsiteX1" fmla="*/ 30513 w 84050"/>
              <a:gd name="connsiteY1" fmla="*/ 55654 h 89610"/>
              <a:gd name="connsiteX2" fmla="*/ 0 w 84050"/>
              <a:gd name="connsiteY2" fmla="*/ 0 h 89610"/>
              <a:gd name="connsiteX0" fmla="*/ 84050 w 84050"/>
              <a:gd name="connsiteY0" fmla="*/ 89610 h 89610"/>
              <a:gd name="connsiteX1" fmla="*/ 28132 w 84050"/>
              <a:gd name="connsiteY1" fmla="*/ 60417 h 89610"/>
              <a:gd name="connsiteX2" fmla="*/ 0 w 84050"/>
              <a:gd name="connsiteY2" fmla="*/ 0 h 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50" h="89610">
                <a:moveTo>
                  <a:pt x="84050" y="89610"/>
                </a:moveTo>
                <a:cubicBezTo>
                  <a:pt x="55753" y="79504"/>
                  <a:pt x="42140" y="75352"/>
                  <a:pt x="28132" y="60417"/>
                </a:cubicBezTo>
                <a:cubicBezTo>
                  <a:pt x="14124" y="45482"/>
                  <a:pt x="8450" y="5310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BA177F65-975B-49DA-A5E9-0CF3A4F12C2B}"/>
              </a:ext>
            </a:extLst>
          </p:cNvPr>
          <p:cNvSpPr/>
          <p:nvPr/>
        </p:nvSpPr>
        <p:spPr>
          <a:xfrm>
            <a:off x="3403650" y="1408317"/>
            <a:ext cx="70074" cy="77262"/>
          </a:xfrm>
          <a:custGeom>
            <a:avLst/>
            <a:gdLst>
              <a:gd name="connsiteX0" fmla="*/ 0 w 55786"/>
              <a:gd name="connsiteY0" fmla="*/ 58211 h 58211"/>
              <a:gd name="connsiteX1" fmla="*/ 43658 w 55786"/>
              <a:gd name="connsiteY1" fmla="*/ 31531 h 58211"/>
              <a:gd name="connsiteX2" fmla="*/ 55786 w 55786"/>
              <a:gd name="connsiteY2" fmla="*/ 0 h 58211"/>
              <a:gd name="connsiteX0" fmla="*/ 0 w 84361"/>
              <a:gd name="connsiteY0" fmla="*/ 65355 h 65355"/>
              <a:gd name="connsiteX1" fmla="*/ 72233 w 84361"/>
              <a:gd name="connsiteY1" fmla="*/ 31531 h 65355"/>
              <a:gd name="connsiteX2" fmla="*/ 84361 w 84361"/>
              <a:gd name="connsiteY2" fmla="*/ 0 h 65355"/>
              <a:gd name="connsiteX0" fmla="*/ 0 w 84361"/>
              <a:gd name="connsiteY0" fmla="*/ 65355 h 65355"/>
              <a:gd name="connsiteX1" fmla="*/ 55564 w 84361"/>
              <a:gd name="connsiteY1" fmla="*/ 41056 h 65355"/>
              <a:gd name="connsiteX2" fmla="*/ 84361 w 84361"/>
              <a:gd name="connsiteY2" fmla="*/ 0 h 65355"/>
              <a:gd name="connsiteX0" fmla="*/ 0 w 67692"/>
              <a:gd name="connsiteY0" fmla="*/ 79643 h 79643"/>
              <a:gd name="connsiteX1" fmla="*/ 38895 w 67692"/>
              <a:gd name="connsiteY1" fmla="*/ 41056 h 79643"/>
              <a:gd name="connsiteX2" fmla="*/ 67692 w 67692"/>
              <a:gd name="connsiteY2" fmla="*/ 0 h 79643"/>
              <a:gd name="connsiteX0" fmla="*/ 0 w 67692"/>
              <a:gd name="connsiteY0" fmla="*/ 79643 h 79643"/>
              <a:gd name="connsiteX1" fmla="*/ 48420 w 67692"/>
              <a:gd name="connsiteY1" fmla="*/ 48200 h 79643"/>
              <a:gd name="connsiteX2" fmla="*/ 67692 w 67692"/>
              <a:gd name="connsiteY2" fmla="*/ 0 h 79643"/>
              <a:gd name="connsiteX0" fmla="*/ 0 w 67692"/>
              <a:gd name="connsiteY0" fmla="*/ 58212 h 58212"/>
              <a:gd name="connsiteX1" fmla="*/ 48420 w 67692"/>
              <a:gd name="connsiteY1" fmla="*/ 26769 h 58212"/>
              <a:gd name="connsiteX2" fmla="*/ 67692 w 67692"/>
              <a:gd name="connsiteY2" fmla="*/ 0 h 58212"/>
              <a:gd name="connsiteX0" fmla="*/ 0 w 70074"/>
              <a:gd name="connsiteY0" fmla="*/ 77262 h 77262"/>
              <a:gd name="connsiteX1" fmla="*/ 48420 w 70074"/>
              <a:gd name="connsiteY1" fmla="*/ 45819 h 77262"/>
              <a:gd name="connsiteX2" fmla="*/ 70074 w 70074"/>
              <a:gd name="connsiteY2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74" h="77262">
                <a:moveTo>
                  <a:pt x="0" y="77262"/>
                </a:moveTo>
                <a:cubicBezTo>
                  <a:pt x="17180" y="68773"/>
                  <a:pt x="36741" y="58696"/>
                  <a:pt x="48420" y="45819"/>
                </a:cubicBezTo>
                <a:cubicBezTo>
                  <a:pt x="60099" y="32942"/>
                  <a:pt x="68659" y="10914"/>
                  <a:pt x="700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5E664C74-4460-4D84-AC0C-D85F8BFC8E9C}"/>
              </a:ext>
            </a:extLst>
          </p:cNvPr>
          <p:cNvSpPr/>
          <p:nvPr/>
        </p:nvSpPr>
        <p:spPr>
          <a:xfrm>
            <a:off x="3122340" y="1146410"/>
            <a:ext cx="87051" cy="70383"/>
          </a:xfrm>
          <a:custGeom>
            <a:avLst/>
            <a:gdLst>
              <a:gd name="connsiteX0" fmla="*/ 0 w 72764"/>
              <a:gd name="connsiteY0" fmla="*/ 72764 h 72764"/>
              <a:gd name="connsiteX1" fmla="*/ 19403 w 72764"/>
              <a:gd name="connsiteY1" fmla="*/ 16978 h 72764"/>
              <a:gd name="connsiteX2" fmla="*/ 72764 w 72764"/>
              <a:gd name="connsiteY2" fmla="*/ 0 h 72764"/>
              <a:gd name="connsiteX0" fmla="*/ 0 w 84670"/>
              <a:gd name="connsiteY0" fmla="*/ 84671 h 84671"/>
              <a:gd name="connsiteX1" fmla="*/ 31309 w 84670"/>
              <a:gd name="connsiteY1" fmla="*/ 16978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7051"/>
              <a:gd name="connsiteY0" fmla="*/ 70383 h 70383"/>
              <a:gd name="connsiteX1" fmla="*/ 31309 w 87051"/>
              <a:gd name="connsiteY1" fmla="*/ 26503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8453 w 87051"/>
              <a:gd name="connsiteY1" fmla="*/ 21740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6072 w 87051"/>
              <a:gd name="connsiteY1" fmla="*/ 16977 h 70383"/>
              <a:gd name="connsiteX2" fmla="*/ 87051 w 87051"/>
              <a:gd name="connsiteY2" fmla="*/ 0 h 7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51" h="70383">
                <a:moveTo>
                  <a:pt x="0" y="70383"/>
                </a:moveTo>
                <a:cubicBezTo>
                  <a:pt x="17925" y="17597"/>
                  <a:pt x="21564" y="28707"/>
                  <a:pt x="36072" y="16977"/>
                </a:cubicBezTo>
                <a:cubicBezTo>
                  <a:pt x="50580" y="5247"/>
                  <a:pt x="66434" y="2425"/>
                  <a:pt x="8705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1E11CEF2-82CC-4340-BCF8-F07B4924A53C}"/>
              </a:ext>
            </a:extLst>
          </p:cNvPr>
          <p:cNvSpPr/>
          <p:nvPr/>
        </p:nvSpPr>
        <p:spPr>
          <a:xfrm>
            <a:off x="3476237" y="1410653"/>
            <a:ext cx="75101" cy="77305"/>
          </a:xfrm>
          <a:custGeom>
            <a:avLst/>
            <a:gdLst>
              <a:gd name="connsiteX0" fmla="*/ 70339 w 70339"/>
              <a:gd name="connsiteY0" fmla="*/ 60637 h 60637"/>
              <a:gd name="connsiteX1" fmla="*/ 14553 w 70339"/>
              <a:gd name="connsiteY1" fmla="*/ 48510 h 60637"/>
              <a:gd name="connsiteX2" fmla="*/ 0 w 70339"/>
              <a:gd name="connsiteY2" fmla="*/ 0 h 60637"/>
              <a:gd name="connsiteX0" fmla="*/ 72720 w 72720"/>
              <a:gd name="connsiteY0" fmla="*/ 86831 h 86831"/>
              <a:gd name="connsiteX1" fmla="*/ 14553 w 72720"/>
              <a:gd name="connsiteY1" fmla="*/ 48510 h 86831"/>
              <a:gd name="connsiteX2" fmla="*/ 0 w 72720"/>
              <a:gd name="connsiteY2" fmla="*/ 0 h 86831"/>
              <a:gd name="connsiteX0" fmla="*/ 72720 w 72720"/>
              <a:gd name="connsiteY0" fmla="*/ 86831 h 86831"/>
              <a:gd name="connsiteX1" fmla="*/ 24078 w 72720"/>
              <a:gd name="connsiteY1" fmla="*/ 60416 h 86831"/>
              <a:gd name="connsiteX2" fmla="*/ 0 w 72720"/>
              <a:gd name="connsiteY2" fmla="*/ 0 h 86831"/>
              <a:gd name="connsiteX0" fmla="*/ 72720 w 72720"/>
              <a:gd name="connsiteY0" fmla="*/ 84449 h 84449"/>
              <a:gd name="connsiteX1" fmla="*/ 24078 w 72720"/>
              <a:gd name="connsiteY1" fmla="*/ 60416 h 84449"/>
              <a:gd name="connsiteX2" fmla="*/ 0 w 72720"/>
              <a:gd name="connsiteY2" fmla="*/ 0 h 84449"/>
              <a:gd name="connsiteX0" fmla="*/ 72720 w 72720"/>
              <a:gd name="connsiteY0" fmla="*/ 84449 h 84449"/>
              <a:gd name="connsiteX1" fmla="*/ 24078 w 72720"/>
              <a:gd name="connsiteY1" fmla="*/ 50891 h 84449"/>
              <a:gd name="connsiteX2" fmla="*/ 0 w 72720"/>
              <a:gd name="connsiteY2" fmla="*/ 0 h 84449"/>
              <a:gd name="connsiteX0" fmla="*/ 75101 w 75101"/>
              <a:gd name="connsiteY0" fmla="*/ 77305 h 77305"/>
              <a:gd name="connsiteX1" fmla="*/ 26459 w 75101"/>
              <a:gd name="connsiteY1" fmla="*/ 43747 h 77305"/>
              <a:gd name="connsiteX2" fmla="*/ 0 w 75101"/>
              <a:gd name="connsiteY2" fmla="*/ 0 h 7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01" h="77305">
                <a:moveTo>
                  <a:pt x="75101" y="77305"/>
                </a:moveTo>
                <a:cubicBezTo>
                  <a:pt x="53069" y="76294"/>
                  <a:pt x="38976" y="56631"/>
                  <a:pt x="26459" y="43747"/>
                </a:cubicBezTo>
                <a:cubicBezTo>
                  <a:pt x="13942" y="30863"/>
                  <a:pt x="1415" y="1920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FF507138-BB4D-4181-843F-1FB44E948AA0}"/>
              </a:ext>
            </a:extLst>
          </p:cNvPr>
          <p:cNvSpPr/>
          <p:nvPr/>
        </p:nvSpPr>
        <p:spPr>
          <a:xfrm>
            <a:off x="3733217" y="1138294"/>
            <a:ext cx="81000" cy="78581"/>
          </a:xfrm>
          <a:custGeom>
            <a:avLst/>
            <a:gdLst>
              <a:gd name="connsiteX0" fmla="*/ 54769 w 55390"/>
              <a:gd name="connsiteY0" fmla="*/ 85725 h 85725"/>
              <a:gd name="connsiteX1" fmla="*/ 47625 w 55390"/>
              <a:gd name="connsiteY1" fmla="*/ 30956 h 85725"/>
              <a:gd name="connsiteX2" fmla="*/ 0 w 55390"/>
              <a:gd name="connsiteY2" fmla="*/ 0 h 85725"/>
              <a:gd name="connsiteX0" fmla="*/ 76200 w 76241"/>
              <a:gd name="connsiteY0" fmla="*/ 88106 h 88106"/>
              <a:gd name="connsiteX1" fmla="*/ 47625 w 76241"/>
              <a:gd name="connsiteY1" fmla="*/ 30956 h 88106"/>
              <a:gd name="connsiteX2" fmla="*/ 0 w 76241"/>
              <a:gd name="connsiteY2" fmla="*/ 0 h 88106"/>
              <a:gd name="connsiteX0" fmla="*/ 80962 w 80996"/>
              <a:gd name="connsiteY0" fmla="*/ 78581 h 78581"/>
              <a:gd name="connsiteX1" fmla="*/ 47625 w 80996"/>
              <a:gd name="connsiteY1" fmla="*/ 30956 h 78581"/>
              <a:gd name="connsiteX2" fmla="*/ 0 w 80996"/>
              <a:gd name="connsiteY2" fmla="*/ 0 h 78581"/>
              <a:gd name="connsiteX0" fmla="*/ 80962 w 81000"/>
              <a:gd name="connsiteY0" fmla="*/ 78581 h 78581"/>
              <a:gd name="connsiteX1" fmla="*/ 50006 w 81000"/>
              <a:gd name="connsiteY1" fmla="*/ 30956 h 78581"/>
              <a:gd name="connsiteX2" fmla="*/ 0 w 81000"/>
              <a:gd name="connsiteY2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00" h="78581">
                <a:moveTo>
                  <a:pt x="80962" y="78581"/>
                </a:moveTo>
                <a:cubicBezTo>
                  <a:pt x="81954" y="58340"/>
                  <a:pt x="63500" y="44053"/>
                  <a:pt x="50006" y="30956"/>
                </a:cubicBezTo>
                <a:cubicBezTo>
                  <a:pt x="36512" y="17859"/>
                  <a:pt x="19248" y="833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4DC0CD43-7087-4C0A-ACCD-C64E312DAD73}"/>
              </a:ext>
            </a:extLst>
          </p:cNvPr>
          <p:cNvSpPr/>
          <p:nvPr/>
        </p:nvSpPr>
        <p:spPr>
          <a:xfrm>
            <a:off x="3473659" y="790631"/>
            <a:ext cx="83345" cy="85725"/>
          </a:xfrm>
          <a:custGeom>
            <a:avLst/>
            <a:gdLst>
              <a:gd name="connsiteX0" fmla="*/ 46340 w 46340"/>
              <a:gd name="connsiteY0" fmla="*/ 0 h 95250"/>
              <a:gd name="connsiteX1" fmla="*/ 5858 w 46340"/>
              <a:gd name="connsiteY1" fmla="*/ 38100 h 95250"/>
              <a:gd name="connsiteX2" fmla="*/ 1096 w 46340"/>
              <a:gd name="connsiteY2" fmla="*/ 95250 h 95250"/>
              <a:gd name="connsiteX0" fmla="*/ 114755 w 114755"/>
              <a:gd name="connsiteY0" fmla="*/ 0 h 78581"/>
              <a:gd name="connsiteX1" fmla="*/ 9979 w 114755"/>
              <a:gd name="connsiteY1" fmla="*/ 21431 h 78581"/>
              <a:gd name="connsiteX2" fmla="*/ 5217 w 114755"/>
              <a:gd name="connsiteY2" fmla="*/ 78581 h 78581"/>
              <a:gd name="connsiteX0" fmla="*/ 132610 w 132610"/>
              <a:gd name="connsiteY0" fmla="*/ 0 h 88106"/>
              <a:gd name="connsiteX1" fmla="*/ 11165 w 132610"/>
              <a:gd name="connsiteY1" fmla="*/ 30956 h 88106"/>
              <a:gd name="connsiteX2" fmla="*/ 6403 w 132610"/>
              <a:gd name="connsiteY2" fmla="*/ 88106 h 88106"/>
              <a:gd name="connsiteX0" fmla="*/ 126257 w 126257"/>
              <a:gd name="connsiteY0" fmla="*/ 0 h 88106"/>
              <a:gd name="connsiteX1" fmla="*/ 47675 w 126257"/>
              <a:gd name="connsiteY1" fmla="*/ 35719 h 88106"/>
              <a:gd name="connsiteX2" fmla="*/ 50 w 126257"/>
              <a:gd name="connsiteY2" fmla="*/ 88106 h 88106"/>
              <a:gd name="connsiteX0" fmla="*/ 126207 w 126207"/>
              <a:gd name="connsiteY0" fmla="*/ 0 h 88106"/>
              <a:gd name="connsiteX1" fmla="*/ 47625 w 126207"/>
              <a:gd name="connsiteY1" fmla="*/ 35719 h 88106"/>
              <a:gd name="connsiteX2" fmla="*/ 0 w 126207"/>
              <a:gd name="connsiteY2" fmla="*/ 88106 h 88106"/>
              <a:gd name="connsiteX0" fmla="*/ 85726 w 85726"/>
              <a:gd name="connsiteY0" fmla="*/ 0 h 85725"/>
              <a:gd name="connsiteX1" fmla="*/ 47625 w 85726"/>
              <a:gd name="connsiteY1" fmla="*/ 33338 h 85725"/>
              <a:gd name="connsiteX2" fmla="*/ 0 w 85726"/>
              <a:gd name="connsiteY2" fmla="*/ 85725 h 85725"/>
              <a:gd name="connsiteX0" fmla="*/ 85726 w 85726"/>
              <a:gd name="connsiteY0" fmla="*/ 0 h 85725"/>
              <a:gd name="connsiteX1" fmla="*/ 33337 w 85726"/>
              <a:gd name="connsiteY1" fmla="*/ 40482 h 85725"/>
              <a:gd name="connsiteX2" fmla="*/ 0 w 85726"/>
              <a:gd name="connsiteY2" fmla="*/ 85725 h 85725"/>
              <a:gd name="connsiteX0" fmla="*/ 92870 w 92870"/>
              <a:gd name="connsiteY0" fmla="*/ 0 h 76200"/>
              <a:gd name="connsiteX1" fmla="*/ 33337 w 92870"/>
              <a:gd name="connsiteY1" fmla="*/ 30957 h 76200"/>
              <a:gd name="connsiteX2" fmla="*/ 0 w 92870"/>
              <a:gd name="connsiteY2" fmla="*/ 76200 h 76200"/>
              <a:gd name="connsiteX0" fmla="*/ 83345 w 83345"/>
              <a:gd name="connsiteY0" fmla="*/ 0 h 85725"/>
              <a:gd name="connsiteX1" fmla="*/ 33337 w 83345"/>
              <a:gd name="connsiteY1" fmla="*/ 40482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5" h="85725">
                <a:moveTo>
                  <a:pt x="83345" y="0"/>
                </a:moveTo>
                <a:cubicBezTo>
                  <a:pt x="66874" y="11112"/>
                  <a:pt x="44847" y="21433"/>
                  <a:pt x="30956" y="35720"/>
                </a:cubicBezTo>
                <a:cubicBezTo>
                  <a:pt x="17065" y="50007"/>
                  <a:pt x="10517" y="48419"/>
                  <a:pt x="0" y="85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11D3C4D4-DE3A-4C31-AB49-935C88131BD7}"/>
              </a:ext>
            </a:extLst>
          </p:cNvPr>
          <p:cNvSpPr/>
          <p:nvPr/>
        </p:nvSpPr>
        <p:spPr>
          <a:xfrm>
            <a:off x="3737979" y="1069239"/>
            <a:ext cx="78719" cy="64293"/>
          </a:xfrm>
          <a:custGeom>
            <a:avLst/>
            <a:gdLst>
              <a:gd name="connsiteX0" fmla="*/ 52387 w 54094"/>
              <a:gd name="connsiteY0" fmla="*/ 0 h 83343"/>
              <a:gd name="connsiteX1" fmla="*/ 47625 w 54094"/>
              <a:gd name="connsiteY1" fmla="*/ 64293 h 83343"/>
              <a:gd name="connsiteX2" fmla="*/ 0 w 54094"/>
              <a:gd name="connsiteY2" fmla="*/ 83343 h 83343"/>
              <a:gd name="connsiteX0" fmla="*/ 85725 w 85833"/>
              <a:gd name="connsiteY0" fmla="*/ 0 h 73818"/>
              <a:gd name="connsiteX1" fmla="*/ 47625 w 85833"/>
              <a:gd name="connsiteY1" fmla="*/ 54768 h 73818"/>
              <a:gd name="connsiteX2" fmla="*/ 0 w 85833"/>
              <a:gd name="connsiteY2" fmla="*/ 73818 h 73818"/>
              <a:gd name="connsiteX0" fmla="*/ 78581 w 78719"/>
              <a:gd name="connsiteY0" fmla="*/ 0 h 64293"/>
              <a:gd name="connsiteX1" fmla="*/ 47625 w 78719"/>
              <a:gd name="connsiteY1" fmla="*/ 45243 h 64293"/>
              <a:gd name="connsiteX2" fmla="*/ 0 w 78719"/>
              <a:gd name="connsiteY2" fmla="*/ 64293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19" h="64293">
                <a:moveTo>
                  <a:pt x="78581" y="0"/>
                </a:moveTo>
                <a:cubicBezTo>
                  <a:pt x="80565" y="25201"/>
                  <a:pt x="60722" y="34528"/>
                  <a:pt x="47625" y="45243"/>
                </a:cubicBezTo>
                <a:cubicBezTo>
                  <a:pt x="34528" y="55959"/>
                  <a:pt x="19447" y="61713"/>
                  <a:pt x="0" y="6429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EA2AD6EF-959B-4C0E-8582-75D5195E5233}"/>
              </a:ext>
            </a:extLst>
          </p:cNvPr>
          <p:cNvSpPr/>
          <p:nvPr/>
        </p:nvSpPr>
        <p:spPr>
          <a:xfrm>
            <a:off x="4174925" y="884277"/>
            <a:ext cx="269314" cy="264376"/>
          </a:xfrm>
          <a:custGeom>
            <a:avLst/>
            <a:gdLst>
              <a:gd name="connsiteX0" fmla="*/ 278928 w 278928"/>
              <a:gd name="connsiteY0" fmla="*/ 0 h 257099"/>
              <a:gd name="connsiteX1" fmla="*/ 157655 w 278928"/>
              <a:gd name="connsiteY1" fmla="*/ 162506 h 257099"/>
              <a:gd name="connsiteX2" fmla="*/ 0 w 278928"/>
              <a:gd name="connsiteY2" fmla="*/ 257099 h 257099"/>
              <a:gd name="connsiteX0" fmla="*/ 278928 w 278928"/>
              <a:gd name="connsiteY0" fmla="*/ 0 h 257099"/>
              <a:gd name="connsiteX1" fmla="*/ 181910 w 278928"/>
              <a:gd name="connsiteY1" fmla="*/ 184336 h 257099"/>
              <a:gd name="connsiteX2" fmla="*/ 0 w 278928"/>
              <a:gd name="connsiteY2" fmla="*/ 257099 h 257099"/>
              <a:gd name="connsiteX0" fmla="*/ 274077 w 274077"/>
              <a:gd name="connsiteY0" fmla="*/ 0 h 264376"/>
              <a:gd name="connsiteX1" fmla="*/ 177059 w 274077"/>
              <a:gd name="connsiteY1" fmla="*/ 184336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77059 w 274077"/>
              <a:gd name="connsiteY1" fmla="*/ 184336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91612 w 274077"/>
              <a:gd name="connsiteY1" fmla="*/ 206165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86761 w 274077"/>
              <a:gd name="connsiteY1" fmla="*/ 191612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86761 w 274077"/>
              <a:gd name="connsiteY1" fmla="*/ 191612 h 264376"/>
              <a:gd name="connsiteX2" fmla="*/ 0 w 274077"/>
              <a:gd name="connsiteY2" fmla="*/ 264376 h 264376"/>
              <a:gd name="connsiteX0" fmla="*/ 269314 w 269314"/>
              <a:gd name="connsiteY0" fmla="*/ 0 h 264376"/>
              <a:gd name="connsiteX1" fmla="*/ 186761 w 269314"/>
              <a:gd name="connsiteY1" fmla="*/ 191612 h 264376"/>
              <a:gd name="connsiteX2" fmla="*/ 0 w 269314"/>
              <a:gd name="connsiteY2" fmla="*/ 264376 h 26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314" h="264376">
                <a:moveTo>
                  <a:pt x="269314" y="0"/>
                </a:moveTo>
                <a:cubicBezTo>
                  <a:pt x="250971" y="81259"/>
                  <a:pt x="231647" y="147549"/>
                  <a:pt x="186761" y="191612"/>
                </a:cubicBezTo>
                <a:cubicBezTo>
                  <a:pt x="141875" y="235675"/>
                  <a:pt x="62860" y="248206"/>
                  <a:pt x="0" y="264376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F3F7DA7F-564D-4053-B7AF-D80D9C7861F8}"/>
              </a:ext>
            </a:extLst>
          </p:cNvPr>
          <p:cNvSpPr/>
          <p:nvPr/>
        </p:nvSpPr>
        <p:spPr>
          <a:xfrm>
            <a:off x="4441726" y="1146226"/>
            <a:ext cx="259524" cy="266801"/>
          </a:xfrm>
          <a:custGeom>
            <a:avLst/>
            <a:gdLst>
              <a:gd name="connsiteX0" fmla="*/ 0 w 259524"/>
              <a:gd name="connsiteY0" fmla="*/ 266801 h 266801"/>
              <a:gd name="connsiteX1" fmla="*/ 82465 w 259524"/>
              <a:gd name="connsiteY1" fmla="*/ 77615 h 266801"/>
              <a:gd name="connsiteX2" fmla="*/ 259524 w 259524"/>
              <a:gd name="connsiteY2" fmla="*/ 0 h 26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524" h="266801">
                <a:moveTo>
                  <a:pt x="0" y="266801"/>
                </a:moveTo>
                <a:cubicBezTo>
                  <a:pt x="19605" y="194441"/>
                  <a:pt x="39211" y="122082"/>
                  <a:pt x="82465" y="77615"/>
                </a:cubicBezTo>
                <a:cubicBezTo>
                  <a:pt x="125719" y="33148"/>
                  <a:pt x="192621" y="16574"/>
                  <a:pt x="259524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0DEF25AA-2977-47F2-AFE3-493B63C2D872}"/>
              </a:ext>
            </a:extLst>
          </p:cNvPr>
          <p:cNvSpPr/>
          <p:nvPr/>
        </p:nvSpPr>
        <p:spPr>
          <a:xfrm>
            <a:off x="4444151" y="884276"/>
            <a:ext cx="264376" cy="261950"/>
          </a:xfrm>
          <a:custGeom>
            <a:avLst/>
            <a:gdLst>
              <a:gd name="connsiteX0" fmla="*/ 0 w 264376"/>
              <a:gd name="connsiteY0" fmla="*/ 0 h 261950"/>
              <a:gd name="connsiteX1" fmla="*/ 80040 w 264376"/>
              <a:gd name="connsiteY1" fmla="*/ 181910 h 261950"/>
              <a:gd name="connsiteX2" fmla="*/ 264376 w 264376"/>
              <a:gd name="connsiteY2" fmla="*/ 261950 h 2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376" h="261950">
                <a:moveTo>
                  <a:pt x="0" y="0"/>
                </a:moveTo>
                <a:cubicBezTo>
                  <a:pt x="17988" y="69126"/>
                  <a:pt x="35977" y="138252"/>
                  <a:pt x="80040" y="181910"/>
                </a:cubicBezTo>
                <a:cubicBezTo>
                  <a:pt x="124103" y="225568"/>
                  <a:pt x="194239" y="243759"/>
                  <a:pt x="264376" y="26195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A9C094BD-36AE-4D1D-BDEB-7EE30EFE90D4}"/>
              </a:ext>
            </a:extLst>
          </p:cNvPr>
          <p:cNvSpPr/>
          <p:nvPr/>
        </p:nvSpPr>
        <p:spPr>
          <a:xfrm>
            <a:off x="4364200" y="797446"/>
            <a:ext cx="79952" cy="89255"/>
          </a:xfrm>
          <a:custGeom>
            <a:avLst/>
            <a:gdLst>
              <a:gd name="connsiteX0" fmla="*/ 75189 w 75189"/>
              <a:gd name="connsiteY0" fmla="*/ 63062 h 63062"/>
              <a:gd name="connsiteX1" fmla="*/ 41233 w 75189"/>
              <a:gd name="connsiteY1" fmla="*/ 12127 h 63062"/>
              <a:gd name="connsiteX2" fmla="*/ 0 w 75189"/>
              <a:gd name="connsiteY2" fmla="*/ 0 h 63062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89477 w 89477"/>
              <a:gd name="connsiteY0" fmla="*/ 79730 h 79730"/>
              <a:gd name="connsiteX1" fmla="*/ 55521 w 89477"/>
              <a:gd name="connsiteY1" fmla="*/ 28795 h 79730"/>
              <a:gd name="connsiteX2" fmla="*/ 0 w 89477"/>
              <a:gd name="connsiteY2" fmla="*/ 0 h 79730"/>
              <a:gd name="connsiteX0" fmla="*/ 79952 w 79952"/>
              <a:gd name="connsiteY0" fmla="*/ 89255 h 89255"/>
              <a:gd name="connsiteX1" fmla="*/ 45996 w 79952"/>
              <a:gd name="connsiteY1" fmla="*/ 38320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52" h="89255">
                <a:moveTo>
                  <a:pt x="79952" y="89255"/>
                </a:moveTo>
                <a:cubicBezTo>
                  <a:pt x="74001" y="66661"/>
                  <a:pt x="68846" y="46052"/>
                  <a:pt x="55521" y="31176"/>
                </a:cubicBezTo>
                <a:cubicBezTo>
                  <a:pt x="42196" y="16300"/>
                  <a:pt x="14351" y="80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9633E05D-D1F0-4B73-AB7C-F2640A93F211}"/>
              </a:ext>
            </a:extLst>
          </p:cNvPr>
          <p:cNvSpPr/>
          <p:nvPr/>
        </p:nvSpPr>
        <p:spPr>
          <a:xfrm>
            <a:off x="4095768" y="1054059"/>
            <a:ext cx="84050" cy="89610"/>
          </a:xfrm>
          <a:custGeom>
            <a:avLst/>
            <a:gdLst>
              <a:gd name="connsiteX0" fmla="*/ 64579 w 64579"/>
              <a:gd name="connsiteY0" fmla="*/ 82465 h 82465"/>
              <a:gd name="connsiteX1" fmla="*/ 1517 w 64579"/>
              <a:gd name="connsiteY1" fmla="*/ 48509 h 82465"/>
              <a:gd name="connsiteX2" fmla="*/ 25772 w 64579"/>
              <a:gd name="connsiteY2" fmla="*/ 0 h 82465"/>
              <a:gd name="connsiteX0" fmla="*/ 67038 w 67038"/>
              <a:gd name="connsiteY0" fmla="*/ 127709 h 127709"/>
              <a:gd name="connsiteX1" fmla="*/ 3976 w 67038"/>
              <a:gd name="connsiteY1" fmla="*/ 93753 h 127709"/>
              <a:gd name="connsiteX2" fmla="*/ 16325 w 67038"/>
              <a:gd name="connsiteY2" fmla="*/ 0 h 127709"/>
              <a:gd name="connsiteX0" fmla="*/ 58336 w 58336"/>
              <a:gd name="connsiteY0" fmla="*/ 127709 h 127709"/>
              <a:gd name="connsiteX1" fmla="*/ 11943 w 58336"/>
              <a:gd name="connsiteY1" fmla="*/ 84228 h 127709"/>
              <a:gd name="connsiteX2" fmla="*/ 7623 w 58336"/>
              <a:gd name="connsiteY2" fmla="*/ 0 h 127709"/>
              <a:gd name="connsiteX0" fmla="*/ 76519 w 76519"/>
              <a:gd name="connsiteY0" fmla="*/ 99134 h 99134"/>
              <a:gd name="connsiteX1" fmla="*/ 30126 w 76519"/>
              <a:gd name="connsiteY1" fmla="*/ 55653 h 99134"/>
              <a:gd name="connsiteX2" fmla="*/ 4375 w 76519"/>
              <a:gd name="connsiteY2" fmla="*/ 0 h 99134"/>
              <a:gd name="connsiteX0" fmla="*/ 76782 w 76782"/>
              <a:gd name="connsiteY0" fmla="*/ 99134 h 99134"/>
              <a:gd name="connsiteX1" fmla="*/ 28008 w 76782"/>
              <a:gd name="connsiteY1" fmla="*/ 62797 h 99134"/>
              <a:gd name="connsiteX2" fmla="*/ 4638 w 76782"/>
              <a:gd name="connsiteY2" fmla="*/ 0 h 99134"/>
              <a:gd name="connsiteX0" fmla="*/ 72144 w 72144"/>
              <a:gd name="connsiteY0" fmla="*/ 99134 h 99134"/>
              <a:gd name="connsiteX1" fmla="*/ 23370 w 72144"/>
              <a:gd name="connsiteY1" fmla="*/ 62797 h 99134"/>
              <a:gd name="connsiteX2" fmla="*/ 0 w 72144"/>
              <a:gd name="connsiteY2" fmla="*/ 0 h 99134"/>
              <a:gd name="connsiteX0" fmla="*/ 86431 w 86431"/>
              <a:gd name="connsiteY0" fmla="*/ 82466 h 82466"/>
              <a:gd name="connsiteX1" fmla="*/ 37657 w 86431"/>
              <a:gd name="connsiteY1" fmla="*/ 46129 h 82466"/>
              <a:gd name="connsiteX2" fmla="*/ 0 w 86431"/>
              <a:gd name="connsiteY2" fmla="*/ 0 h 82466"/>
              <a:gd name="connsiteX0" fmla="*/ 86431 w 86431"/>
              <a:gd name="connsiteY0" fmla="*/ 82466 h 82466"/>
              <a:gd name="connsiteX1" fmla="*/ 30513 w 86431"/>
              <a:gd name="connsiteY1" fmla="*/ 55654 h 82466"/>
              <a:gd name="connsiteX2" fmla="*/ 0 w 86431"/>
              <a:gd name="connsiteY2" fmla="*/ 0 h 82466"/>
              <a:gd name="connsiteX0" fmla="*/ 84050 w 84050"/>
              <a:gd name="connsiteY0" fmla="*/ 89610 h 89610"/>
              <a:gd name="connsiteX1" fmla="*/ 30513 w 84050"/>
              <a:gd name="connsiteY1" fmla="*/ 55654 h 89610"/>
              <a:gd name="connsiteX2" fmla="*/ 0 w 84050"/>
              <a:gd name="connsiteY2" fmla="*/ 0 h 89610"/>
              <a:gd name="connsiteX0" fmla="*/ 84050 w 84050"/>
              <a:gd name="connsiteY0" fmla="*/ 89610 h 89610"/>
              <a:gd name="connsiteX1" fmla="*/ 28132 w 84050"/>
              <a:gd name="connsiteY1" fmla="*/ 60417 h 89610"/>
              <a:gd name="connsiteX2" fmla="*/ 0 w 84050"/>
              <a:gd name="connsiteY2" fmla="*/ 0 h 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50" h="89610">
                <a:moveTo>
                  <a:pt x="84050" y="89610"/>
                </a:moveTo>
                <a:cubicBezTo>
                  <a:pt x="55753" y="79504"/>
                  <a:pt x="42140" y="75352"/>
                  <a:pt x="28132" y="60417"/>
                </a:cubicBezTo>
                <a:cubicBezTo>
                  <a:pt x="14124" y="45482"/>
                  <a:pt x="8450" y="5310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FF71BA73-41E5-4374-A029-1E591065E032}"/>
              </a:ext>
            </a:extLst>
          </p:cNvPr>
          <p:cNvSpPr/>
          <p:nvPr/>
        </p:nvSpPr>
        <p:spPr>
          <a:xfrm>
            <a:off x="4374034" y="1412984"/>
            <a:ext cx="70074" cy="77262"/>
          </a:xfrm>
          <a:custGeom>
            <a:avLst/>
            <a:gdLst>
              <a:gd name="connsiteX0" fmla="*/ 0 w 55786"/>
              <a:gd name="connsiteY0" fmla="*/ 58211 h 58211"/>
              <a:gd name="connsiteX1" fmla="*/ 43658 w 55786"/>
              <a:gd name="connsiteY1" fmla="*/ 31531 h 58211"/>
              <a:gd name="connsiteX2" fmla="*/ 55786 w 55786"/>
              <a:gd name="connsiteY2" fmla="*/ 0 h 58211"/>
              <a:gd name="connsiteX0" fmla="*/ 0 w 84361"/>
              <a:gd name="connsiteY0" fmla="*/ 65355 h 65355"/>
              <a:gd name="connsiteX1" fmla="*/ 72233 w 84361"/>
              <a:gd name="connsiteY1" fmla="*/ 31531 h 65355"/>
              <a:gd name="connsiteX2" fmla="*/ 84361 w 84361"/>
              <a:gd name="connsiteY2" fmla="*/ 0 h 65355"/>
              <a:gd name="connsiteX0" fmla="*/ 0 w 84361"/>
              <a:gd name="connsiteY0" fmla="*/ 65355 h 65355"/>
              <a:gd name="connsiteX1" fmla="*/ 55564 w 84361"/>
              <a:gd name="connsiteY1" fmla="*/ 41056 h 65355"/>
              <a:gd name="connsiteX2" fmla="*/ 84361 w 84361"/>
              <a:gd name="connsiteY2" fmla="*/ 0 h 65355"/>
              <a:gd name="connsiteX0" fmla="*/ 0 w 67692"/>
              <a:gd name="connsiteY0" fmla="*/ 79643 h 79643"/>
              <a:gd name="connsiteX1" fmla="*/ 38895 w 67692"/>
              <a:gd name="connsiteY1" fmla="*/ 41056 h 79643"/>
              <a:gd name="connsiteX2" fmla="*/ 67692 w 67692"/>
              <a:gd name="connsiteY2" fmla="*/ 0 h 79643"/>
              <a:gd name="connsiteX0" fmla="*/ 0 w 67692"/>
              <a:gd name="connsiteY0" fmla="*/ 79643 h 79643"/>
              <a:gd name="connsiteX1" fmla="*/ 48420 w 67692"/>
              <a:gd name="connsiteY1" fmla="*/ 48200 h 79643"/>
              <a:gd name="connsiteX2" fmla="*/ 67692 w 67692"/>
              <a:gd name="connsiteY2" fmla="*/ 0 h 79643"/>
              <a:gd name="connsiteX0" fmla="*/ 0 w 67692"/>
              <a:gd name="connsiteY0" fmla="*/ 58212 h 58212"/>
              <a:gd name="connsiteX1" fmla="*/ 48420 w 67692"/>
              <a:gd name="connsiteY1" fmla="*/ 26769 h 58212"/>
              <a:gd name="connsiteX2" fmla="*/ 67692 w 67692"/>
              <a:gd name="connsiteY2" fmla="*/ 0 h 58212"/>
              <a:gd name="connsiteX0" fmla="*/ 0 w 70074"/>
              <a:gd name="connsiteY0" fmla="*/ 77262 h 77262"/>
              <a:gd name="connsiteX1" fmla="*/ 48420 w 70074"/>
              <a:gd name="connsiteY1" fmla="*/ 45819 h 77262"/>
              <a:gd name="connsiteX2" fmla="*/ 70074 w 70074"/>
              <a:gd name="connsiteY2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74" h="77262">
                <a:moveTo>
                  <a:pt x="0" y="77262"/>
                </a:moveTo>
                <a:cubicBezTo>
                  <a:pt x="17180" y="68773"/>
                  <a:pt x="36741" y="58696"/>
                  <a:pt x="48420" y="45819"/>
                </a:cubicBezTo>
                <a:cubicBezTo>
                  <a:pt x="60099" y="32942"/>
                  <a:pt x="68659" y="10914"/>
                  <a:pt x="700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E18F9BBF-E574-4F43-BA4B-D8FA7296B3B4}"/>
              </a:ext>
            </a:extLst>
          </p:cNvPr>
          <p:cNvSpPr/>
          <p:nvPr/>
        </p:nvSpPr>
        <p:spPr>
          <a:xfrm>
            <a:off x="4092724" y="1151077"/>
            <a:ext cx="87051" cy="70383"/>
          </a:xfrm>
          <a:custGeom>
            <a:avLst/>
            <a:gdLst>
              <a:gd name="connsiteX0" fmla="*/ 0 w 72764"/>
              <a:gd name="connsiteY0" fmla="*/ 72764 h 72764"/>
              <a:gd name="connsiteX1" fmla="*/ 19403 w 72764"/>
              <a:gd name="connsiteY1" fmla="*/ 16978 h 72764"/>
              <a:gd name="connsiteX2" fmla="*/ 72764 w 72764"/>
              <a:gd name="connsiteY2" fmla="*/ 0 h 72764"/>
              <a:gd name="connsiteX0" fmla="*/ 0 w 84670"/>
              <a:gd name="connsiteY0" fmla="*/ 84671 h 84671"/>
              <a:gd name="connsiteX1" fmla="*/ 31309 w 84670"/>
              <a:gd name="connsiteY1" fmla="*/ 16978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7051"/>
              <a:gd name="connsiteY0" fmla="*/ 70383 h 70383"/>
              <a:gd name="connsiteX1" fmla="*/ 31309 w 87051"/>
              <a:gd name="connsiteY1" fmla="*/ 26503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8453 w 87051"/>
              <a:gd name="connsiteY1" fmla="*/ 21740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6072 w 87051"/>
              <a:gd name="connsiteY1" fmla="*/ 16977 h 70383"/>
              <a:gd name="connsiteX2" fmla="*/ 87051 w 87051"/>
              <a:gd name="connsiteY2" fmla="*/ 0 h 7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51" h="70383">
                <a:moveTo>
                  <a:pt x="0" y="70383"/>
                </a:moveTo>
                <a:cubicBezTo>
                  <a:pt x="17925" y="17597"/>
                  <a:pt x="21564" y="28707"/>
                  <a:pt x="36072" y="16977"/>
                </a:cubicBezTo>
                <a:cubicBezTo>
                  <a:pt x="50580" y="5247"/>
                  <a:pt x="66434" y="2425"/>
                  <a:pt x="8705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BDCA3398-FF2B-4402-BCA0-28236DDCC1CF}"/>
              </a:ext>
            </a:extLst>
          </p:cNvPr>
          <p:cNvSpPr/>
          <p:nvPr/>
        </p:nvSpPr>
        <p:spPr>
          <a:xfrm>
            <a:off x="4446621" y="1415320"/>
            <a:ext cx="75101" cy="77305"/>
          </a:xfrm>
          <a:custGeom>
            <a:avLst/>
            <a:gdLst>
              <a:gd name="connsiteX0" fmla="*/ 70339 w 70339"/>
              <a:gd name="connsiteY0" fmla="*/ 60637 h 60637"/>
              <a:gd name="connsiteX1" fmla="*/ 14553 w 70339"/>
              <a:gd name="connsiteY1" fmla="*/ 48510 h 60637"/>
              <a:gd name="connsiteX2" fmla="*/ 0 w 70339"/>
              <a:gd name="connsiteY2" fmla="*/ 0 h 60637"/>
              <a:gd name="connsiteX0" fmla="*/ 72720 w 72720"/>
              <a:gd name="connsiteY0" fmla="*/ 86831 h 86831"/>
              <a:gd name="connsiteX1" fmla="*/ 14553 w 72720"/>
              <a:gd name="connsiteY1" fmla="*/ 48510 h 86831"/>
              <a:gd name="connsiteX2" fmla="*/ 0 w 72720"/>
              <a:gd name="connsiteY2" fmla="*/ 0 h 86831"/>
              <a:gd name="connsiteX0" fmla="*/ 72720 w 72720"/>
              <a:gd name="connsiteY0" fmla="*/ 86831 h 86831"/>
              <a:gd name="connsiteX1" fmla="*/ 24078 w 72720"/>
              <a:gd name="connsiteY1" fmla="*/ 60416 h 86831"/>
              <a:gd name="connsiteX2" fmla="*/ 0 w 72720"/>
              <a:gd name="connsiteY2" fmla="*/ 0 h 86831"/>
              <a:gd name="connsiteX0" fmla="*/ 72720 w 72720"/>
              <a:gd name="connsiteY0" fmla="*/ 84449 h 84449"/>
              <a:gd name="connsiteX1" fmla="*/ 24078 w 72720"/>
              <a:gd name="connsiteY1" fmla="*/ 60416 h 84449"/>
              <a:gd name="connsiteX2" fmla="*/ 0 w 72720"/>
              <a:gd name="connsiteY2" fmla="*/ 0 h 84449"/>
              <a:gd name="connsiteX0" fmla="*/ 72720 w 72720"/>
              <a:gd name="connsiteY0" fmla="*/ 84449 h 84449"/>
              <a:gd name="connsiteX1" fmla="*/ 24078 w 72720"/>
              <a:gd name="connsiteY1" fmla="*/ 50891 h 84449"/>
              <a:gd name="connsiteX2" fmla="*/ 0 w 72720"/>
              <a:gd name="connsiteY2" fmla="*/ 0 h 84449"/>
              <a:gd name="connsiteX0" fmla="*/ 75101 w 75101"/>
              <a:gd name="connsiteY0" fmla="*/ 77305 h 77305"/>
              <a:gd name="connsiteX1" fmla="*/ 26459 w 75101"/>
              <a:gd name="connsiteY1" fmla="*/ 43747 h 77305"/>
              <a:gd name="connsiteX2" fmla="*/ 0 w 75101"/>
              <a:gd name="connsiteY2" fmla="*/ 0 h 7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01" h="77305">
                <a:moveTo>
                  <a:pt x="75101" y="77305"/>
                </a:moveTo>
                <a:cubicBezTo>
                  <a:pt x="53069" y="76294"/>
                  <a:pt x="38976" y="56631"/>
                  <a:pt x="26459" y="43747"/>
                </a:cubicBezTo>
                <a:cubicBezTo>
                  <a:pt x="13942" y="30863"/>
                  <a:pt x="1415" y="1920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C02EFBE4-8D79-414E-AEE9-9667353B5DE8}"/>
              </a:ext>
            </a:extLst>
          </p:cNvPr>
          <p:cNvSpPr/>
          <p:nvPr/>
        </p:nvSpPr>
        <p:spPr>
          <a:xfrm>
            <a:off x="4703601" y="1142961"/>
            <a:ext cx="81000" cy="78581"/>
          </a:xfrm>
          <a:custGeom>
            <a:avLst/>
            <a:gdLst>
              <a:gd name="connsiteX0" fmla="*/ 54769 w 55390"/>
              <a:gd name="connsiteY0" fmla="*/ 85725 h 85725"/>
              <a:gd name="connsiteX1" fmla="*/ 47625 w 55390"/>
              <a:gd name="connsiteY1" fmla="*/ 30956 h 85725"/>
              <a:gd name="connsiteX2" fmla="*/ 0 w 55390"/>
              <a:gd name="connsiteY2" fmla="*/ 0 h 85725"/>
              <a:gd name="connsiteX0" fmla="*/ 76200 w 76241"/>
              <a:gd name="connsiteY0" fmla="*/ 88106 h 88106"/>
              <a:gd name="connsiteX1" fmla="*/ 47625 w 76241"/>
              <a:gd name="connsiteY1" fmla="*/ 30956 h 88106"/>
              <a:gd name="connsiteX2" fmla="*/ 0 w 76241"/>
              <a:gd name="connsiteY2" fmla="*/ 0 h 88106"/>
              <a:gd name="connsiteX0" fmla="*/ 80962 w 80996"/>
              <a:gd name="connsiteY0" fmla="*/ 78581 h 78581"/>
              <a:gd name="connsiteX1" fmla="*/ 47625 w 80996"/>
              <a:gd name="connsiteY1" fmla="*/ 30956 h 78581"/>
              <a:gd name="connsiteX2" fmla="*/ 0 w 80996"/>
              <a:gd name="connsiteY2" fmla="*/ 0 h 78581"/>
              <a:gd name="connsiteX0" fmla="*/ 80962 w 81000"/>
              <a:gd name="connsiteY0" fmla="*/ 78581 h 78581"/>
              <a:gd name="connsiteX1" fmla="*/ 50006 w 81000"/>
              <a:gd name="connsiteY1" fmla="*/ 30956 h 78581"/>
              <a:gd name="connsiteX2" fmla="*/ 0 w 81000"/>
              <a:gd name="connsiteY2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00" h="78581">
                <a:moveTo>
                  <a:pt x="80962" y="78581"/>
                </a:moveTo>
                <a:cubicBezTo>
                  <a:pt x="81954" y="58340"/>
                  <a:pt x="63500" y="44053"/>
                  <a:pt x="50006" y="30956"/>
                </a:cubicBezTo>
                <a:cubicBezTo>
                  <a:pt x="36512" y="17859"/>
                  <a:pt x="19248" y="833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6229F741-1671-4D1E-939E-3977EA4C90CC}"/>
              </a:ext>
            </a:extLst>
          </p:cNvPr>
          <p:cNvSpPr/>
          <p:nvPr/>
        </p:nvSpPr>
        <p:spPr>
          <a:xfrm>
            <a:off x="4444043" y="795298"/>
            <a:ext cx="83345" cy="85725"/>
          </a:xfrm>
          <a:custGeom>
            <a:avLst/>
            <a:gdLst>
              <a:gd name="connsiteX0" fmla="*/ 46340 w 46340"/>
              <a:gd name="connsiteY0" fmla="*/ 0 h 95250"/>
              <a:gd name="connsiteX1" fmla="*/ 5858 w 46340"/>
              <a:gd name="connsiteY1" fmla="*/ 38100 h 95250"/>
              <a:gd name="connsiteX2" fmla="*/ 1096 w 46340"/>
              <a:gd name="connsiteY2" fmla="*/ 95250 h 95250"/>
              <a:gd name="connsiteX0" fmla="*/ 114755 w 114755"/>
              <a:gd name="connsiteY0" fmla="*/ 0 h 78581"/>
              <a:gd name="connsiteX1" fmla="*/ 9979 w 114755"/>
              <a:gd name="connsiteY1" fmla="*/ 21431 h 78581"/>
              <a:gd name="connsiteX2" fmla="*/ 5217 w 114755"/>
              <a:gd name="connsiteY2" fmla="*/ 78581 h 78581"/>
              <a:gd name="connsiteX0" fmla="*/ 132610 w 132610"/>
              <a:gd name="connsiteY0" fmla="*/ 0 h 88106"/>
              <a:gd name="connsiteX1" fmla="*/ 11165 w 132610"/>
              <a:gd name="connsiteY1" fmla="*/ 30956 h 88106"/>
              <a:gd name="connsiteX2" fmla="*/ 6403 w 132610"/>
              <a:gd name="connsiteY2" fmla="*/ 88106 h 88106"/>
              <a:gd name="connsiteX0" fmla="*/ 126257 w 126257"/>
              <a:gd name="connsiteY0" fmla="*/ 0 h 88106"/>
              <a:gd name="connsiteX1" fmla="*/ 47675 w 126257"/>
              <a:gd name="connsiteY1" fmla="*/ 35719 h 88106"/>
              <a:gd name="connsiteX2" fmla="*/ 50 w 126257"/>
              <a:gd name="connsiteY2" fmla="*/ 88106 h 88106"/>
              <a:gd name="connsiteX0" fmla="*/ 126207 w 126207"/>
              <a:gd name="connsiteY0" fmla="*/ 0 h 88106"/>
              <a:gd name="connsiteX1" fmla="*/ 47625 w 126207"/>
              <a:gd name="connsiteY1" fmla="*/ 35719 h 88106"/>
              <a:gd name="connsiteX2" fmla="*/ 0 w 126207"/>
              <a:gd name="connsiteY2" fmla="*/ 88106 h 88106"/>
              <a:gd name="connsiteX0" fmla="*/ 85726 w 85726"/>
              <a:gd name="connsiteY0" fmla="*/ 0 h 85725"/>
              <a:gd name="connsiteX1" fmla="*/ 47625 w 85726"/>
              <a:gd name="connsiteY1" fmla="*/ 33338 h 85725"/>
              <a:gd name="connsiteX2" fmla="*/ 0 w 85726"/>
              <a:gd name="connsiteY2" fmla="*/ 85725 h 85725"/>
              <a:gd name="connsiteX0" fmla="*/ 85726 w 85726"/>
              <a:gd name="connsiteY0" fmla="*/ 0 h 85725"/>
              <a:gd name="connsiteX1" fmla="*/ 33337 w 85726"/>
              <a:gd name="connsiteY1" fmla="*/ 40482 h 85725"/>
              <a:gd name="connsiteX2" fmla="*/ 0 w 85726"/>
              <a:gd name="connsiteY2" fmla="*/ 85725 h 85725"/>
              <a:gd name="connsiteX0" fmla="*/ 92870 w 92870"/>
              <a:gd name="connsiteY0" fmla="*/ 0 h 76200"/>
              <a:gd name="connsiteX1" fmla="*/ 33337 w 92870"/>
              <a:gd name="connsiteY1" fmla="*/ 30957 h 76200"/>
              <a:gd name="connsiteX2" fmla="*/ 0 w 92870"/>
              <a:gd name="connsiteY2" fmla="*/ 76200 h 76200"/>
              <a:gd name="connsiteX0" fmla="*/ 83345 w 83345"/>
              <a:gd name="connsiteY0" fmla="*/ 0 h 85725"/>
              <a:gd name="connsiteX1" fmla="*/ 33337 w 83345"/>
              <a:gd name="connsiteY1" fmla="*/ 40482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5" h="85725">
                <a:moveTo>
                  <a:pt x="83345" y="0"/>
                </a:moveTo>
                <a:cubicBezTo>
                  <a:pt x="66874" y="11112"/>
                  <a:pt x="44847" y="21433"/>
                  <a:pt x="30956" y="35720"/>
                </a:cubicBezTo>
                <a:cubicBezTo>
                  <a:pt x="17065" y="50007"/>
                  <a:pt x="10517" y="48419"/>
                  <a:pt x="0" y="85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F115FF5E-D406-4C5B-B465-26276E28A4C7}"/>
              </a:ext>
            </a:extLst>
          </p:cNvPr>
          <p:cNvSpPr/>
          <p:nvPr/>
        </p:nvSpPr>
        <p:spPr>
          <a:xfrm>
            <a:off x="4708363" y="1073906"/>
            <a:ext cx="78719" cy="64293"/>
          </a:xfrm>
          <a:custGeom>
            <a:avLst/>
            <a:gdLst>
              <a:gd name="connsiteX0" fmla="*/ 52387 w 54094"/>
              <a:gd name="connsiteY0" fmla="*/ 0 h 83343"/>
              <a:gd name="connsiteX1" fmla="*/ 47625 w 54094"/>
              <a:gd name="connsiteY1" fmla="*/ 64293 h 83343"/>
              <a:gd name="connsiteX2" fmla="*/ 0 w 54094"/>
              <a:gd name="connsiteY2" fmla="*/ 83343 h 83343"/>
              <a:gd name="connsiteX0" fmla="*/ 85725 w 85833"/>
              <a:gd name="connsiteY0" fmla="*/ 0 h 73818"/>
              <a:gd name="connsiteX1" fmla="*/ 47625 w 85833"/>
              <a:gd name="connsiteY1" fmla="*/ 54768 h 73818"/>
              <a:gd name="connsiteX2" fmla="*/ 0 w 85833"/>
              <a:gd name="connsiteY2" fmla="*/ 73818 h 73818"/>
              <a:gd name="connsiteX0" fmla="*/ 78581 w 78719"/>
              <a:gd name="connsiteY0" fmla="*/ 0 h 64293"/>
              <a:gd name="connsiteX1" fmla="*/ 47625 w 78719"/>
              <a:gd name="connsiteY1" fmla="*/ 45243 h 64293"/>
              <a:gd name="connsiteX2" fmla="*/ 0 w 78719"/>
              <a:gd name="connsiteY2" fmla="*/ 64293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19" h="64293">
                <a:moveTo>
                  <a:pt x="78581" y="0"/>
                </a:moveTo>
                <a:cubicBezTo>
                  <a:pt x="80565" y="25201"/>
                  <a:pt x="60722" y="34528"/>
                  <a:pt x="47625" y="45243"/>
                </a:cubicBezTo>
                <a:cubicBezTo>
                  <a:pt x="34528" y="55959"/>
                  <a:pt x="19447" y="61713"/>
                  <a:pt x="0" y="6429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0380480F-F3A5-470B-A77D-FF9CD49AD83F}"/>
              </a:ext>
            </a:extLst>
          </p:cNvPr>
          <p:cNvSpPr/>
          <p:nvPr/>
        </p:nvSpPr>
        <p:spPr>
          <a:xfrm>
            <a:off x="5401224" y="1144671"/>
            <a:ext cx="259524" cy="266801"/>
          </a:xfrm>
          <a:custGeom>
            <a:avLst/>
            <a:gdLst>
              <a:gd name="connsiteX0" fmla="*/ 0 w 259524"/>
              <a:gd name="connsiteY0" fmla="*/ 266801 h 266801"/>
              <a:gd name="connsiteX1" fmla="*/ 82465 w 259524"/>
              <a:gd name="connsiteY1" fmla="*/ 77615 h 266801"/>
              <a:gd name="connsiteX2" fmla="*/ 259524 w 259524"/>
              <a:gd name="connsiteY2" fmla="*/ 0 h 26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524" h="266801">
                <a:moveTo>
                  <a:pt x="0" y="266801"/>
                </a:moveTo>
                <a:cubicBezTo>
                  <a:pt x="19605" y="194441"/>
                  <a:pt x="39211" y="122082"/>
                  <a:pt x="82465" y="77615"/>
                </a:cubicBezTo>
                <a:cubicBezTo>
                  <a:pt x="125719" y="33148"/>
                  <a:pt x="192621" y="16574"/>
                  <a:pt x="259524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BDD9482F-859A-4747-8D9F-E6DC67D8680A}"/>
              </a:ext>
            </a:extLst>
          </p:cNvPr>
          <p:cNvSpPr/>
          <p:nvPr/>
        </p:nvSpPr>
        <p:spPr>
          <a:xfrm>
            <a:off x="5403649" y="882721"/>
            <a:ext cx="264376" cy="261950"/>
          </a:xfrm>
          <a:custGeom>
            <a:avLst/>
            <a:gdLst>
              <a:gd name="connsiteX0" fmla="*/ 0 w 264376"/>
              <a:gd name="connsiteY0" fmla="*/ 0 h 261950"/>
              <a:gd name="connsiteX1" fmla="*/ 80040 w 264376"/>
              <a:gd name="connsiteY1" fmla="*/ 181910 h 261950"/>
              <a:gd name="connsiteX2" fmla="*/ 264376 w 264376"/>
              <a:gd name="connsiteY2" fmla="*/ 261950 h 2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376" h="261950">
                <a:moveTo>
                  <a:pt x="0" y="0"/>
                </a:moveTo>
                <a:cubicBezTo>
                  <a:pt x="17988" y="69126"/>
                  <a:pt x="35977" y="138252"/>
                  <a:pt x="80040" y="181910"/>
                </a:cubicBezTo>
                <a:cubicBezTo>
                  <a:pt x="124103" y="225568"/>
                  <a:pt x="194239" y="243759"/>
                  <a:pt x="264376" y="26195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56D87C33-C9D4-431F-A806-6EEC858A78E9}"/>
              </a:ext>
            </a:extLst>
          </p:cNvPr>
          <p:cNvSpPr/>
          <p:nvPr/>
        </p:nvSpPr>
        <p:spPr>
          <a:xfrm>
            <a:off x="5323698" y="795891"/>
            <a:ext cx="79952" cy="89255"/>
          </a:xfrm>
          <a:custGeom>
            <a:avLst/>
            <a:gdLst>
              <a:gd name="connsiteX0" fmla="*/ 75189 w 75189"/>
              <a:gd name="connsiteY0" fmla="*/ 63062 h 63062"/>
              <a:gd name="connsiteX1" fmla="*/ 41233 w 75189"/>
              <a:gd name="connsiteY1" fmla="*/ 12127 h 63062"/>
              <a:gd name="connsiteX2" fmla="*/ 0 w 75189"/>
              <a:gd name="connsiteY2" fmla="*/ 0 h 63062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89477 w 89477"/>
              <a:gd name="connsiteY0" fmla="*/ 79730 h 79730"/>
              <a:gd name="connsiteX1" fmla="*/ 55521 w 89477"/>
              <a:gd name="connsiteY1" fmla="*/ 28795 h 79730"/>
              <a:gd name="connsiteX2" fmla="*/ 0 w 89477"/>
              <a:gd name="connsiteY2" fmla="*/ 0 h 79730"/>
              <a:gd name="connsiteX0" fmla="*/ 79952 w 79952"/>
              <a:gd name="connsiteY0" fmla="*/ 89255 h 89255"/>
              <a:gd name="connsiteX1" fmla="*/ 45996 w 79952"/>
              <a:gd name="connsiteY1" fmla="*/ 38320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52" h="89255">
                <a:moveTo>
                  <a:pt x="79952" y="89255"/>
                </a:moveTo>
                <a:cubicBezTo>
                  <a:pt x="74001" y="66661"/>
                  <a:pt x="68846" y="46052"/>
                  <a:pt x="55521" y="31176"/>
                </a:cubicBezTo>
                <a:cubicBezTo>
                  <a:pt x="42196" y="16300"/>
                  <a:pt x="14351" y="80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C0498BA4-4064-4EBF-B786-54C74C4058DA}"/>
              </a:ext>
            </a:extLst>
          </p:cNvPr>
          <p:cNvSpPr/>
          <p:nvPr/>
        </p:nvSpPr>
        <p:spPr>
          <a:xfrm>
            <a:off x="5055266" y="1052504"/>
            <a:ext cx="84050" cy="89610"/>
          </a:xfrm>
          <a:custGeom>
            <a:avLst/>
            <a:gdLst>
              <a:gd name="connsiteX0" fmla="*/ 64579 w 64579"/>
              <a:gd name="connsiteY0" fmla="*/ 82465 h 82465"/>
              <a:gd name="connsiteX1" fmla="*/ 1517 w 64579"/>
              <a:gd name="connsiteY1" fmla="*/ 48509 h 82465"/>
              <a:gd name="connsiteX2" fmla="*/ 25772 w 64579"/>
              <a:gd name="connsiteY2" fmla="*/ 0 h 82465"/>
              <a:gd name="connsiteX0" fmla="*/ 67038 w 67038"/>
              <a:gd name="connsiteY0" fmla="*/ 127709 h 127709"/>
              <a:gd name="connsiteX1" fmla="*/ 3976 w 67038"/>
              <a:gd name="connsiteY1" fmla="*/ 93753 h 127709"/>
              <a:gd name="connsiteX2" fmla="*/ 16325 w 67038"/>
              <a:gd name="connsiteY2" fmla="*/ 0 h 127709"/>
              <a:gd name="connsiteX0" fmla="*/ 58336 w 58336"/>
              <a:gd name="connsiteY0" fmla="*/ 127709 h 127709"/>
              <a:gd name="connsiteX1" fmla="*/ 11943 w 58336"/>
              <a:gd name="connsiteY1" fmla="*/ 84228 h 127709"/>
              <a:gd name="connsiteX2" fmla="*/ 7623 w 58336"/>
              <a:gd name="connsiteY2" fmla="*/ 0 h 127709"/>
              <a:gd name="connsiteX0" fmla="*/ 76519 w 76519"/>
              <a:gd name="connsiteY0" fmla="*/ 99134 h 99134"/>
              <a:gd name="connsiteX1" fmla="*/ 30126 w 76519"/>
              <a:gd name="connsiteY1" fmla="*/ 55653 h 99134"/>
              <a:gd name="connsiteX2" fmla="*/ 4375 w 76519"/>
              <a:gd name="connsiteY2" fmla="*/ 0 h 99134"/>
              <a:gd name="connsiteX0" fmla="*/ 76782 w 76782"/>
              <a:gd name="connsiteY0" fmla="*/ 99134 h 99134"/>
              <a:gd name="connsiteX1" fmla="*/ 28008 w 76782"/>
              <a:gd name="connsiteY1" fmla="*/ 62797 h 99134"/>
              <a:gd name="connsiteX2" fmla="*/ 4638 w 76782"/>
              <a:gd name="connsiteY2" fmla="*/ 0 h 99134"/>
              <a:gd name="connsiteX0" fmla="*/ 72144 w 72144"/>
              <a:gd name="connsiteY0" fmla="*/ 99134 h 99134"/>
              <a:gd name="connsiteX1" fmla="*/ 23370 w 72144"/>
              <a:gd name="connsiteY1" fmla="*/ 62797 h 99134"/>
              <a:gd name="connsiteX2" fmla="*/ 0 w 72144"/>
              <a:gd name="connsiteY2" fmla="*/ 0 h 99134"/>
              <a:gd name="connsiteX0" fmla="*/ 86431 w 86431"/>
              <a:gd name="connsiteY0" fmla="*/ 82466 h 82466"/>
              <a:gd name="connsiteX1" fmla="*/ 37657 w 86431"/>
              <a:gd name="connsiteY1" fmla="*/ 46129 h 82466"/>
              <a:gd name="connsiteX2" fmla="*/ 0 w 86431"/>
              <a:gd name="connsiteY2" fmla="*/ 0 h 82466"/>
              <a:gd name="connsiteX0" fmla="*/ 86431 w 86431"/>
              <a:gd name="connsiteY0" fmla="*/ 82466 h 82466"/>
              <a:gd name="connsiteX1" fmla="*/ 30513 w 86431"/>
              <a:gd name="connsiteY1" fmla="*/ 55654 h 82466"/>
              <a:gd name="connsiteX2" fmla="*/ 0 w 86431"/>
              <a:gd name="connsiteY2" fmla="*/ 0 h 82466"/>
              <a:gd name="connsiteX0" fmla="*/ 84050 w 84050"/>
              <a:gd name="connsiteY0" fmla="*/ 89610 h 89610"/>
              <a:gd name="connsiteX1" fmla="*/ 30513 w 84050"/>
              <a:gd name="connsiteY1" fmla="*/ 55654 h 89610"/>
              <a:gd name="connsiteX2" fmla="*/ 0 w 84050"/>
              <a:gd name="connsiteY2" fmla="*/ 0 h 89610"/>
              <a:gd name="connsiteX0" fmla="*/ 84050 w 84050"/>
              <a:gd name="connsiteY0" fmla="*/ 89610 h 89610"/>
              <a:gd name="connsiteX1" fmla="*/ 28132 w 84050"/>
              <a:gd name="connsiteY1" fmla="*/ 60417 h 89610"/>
              <a:gd name="connsiteX2" fmla="*/ 0 w 84050"/>
              <a:gd name="connsiteY2" fmla="*/ 0 h 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50" h="89610">
                <a:moveTo>
                  <a:pt x="84050" y="89610"/>
                </a:moveTo>
                <a:cubicBezTo>
                  <a:pt x="55753" y="79504"/>
                  <a:pt x="42140" y="75352"/>
                  <a:pt x="28132" y="60417"/>
                </a:cubicBezTo>
                <a:cubicBezTo>
                  <a:pt x="14124" y="45482"/>
                  <a:pt x="8450" y="5310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F9264C03-800C-418A-82B4-19F12D45C5DE}"/>
              </a:ext>
            </a:extLst>
          </p:cNvPr>
          <p:cNvSpPr/>
          <p:nvPr/>
        </p:nvSpPr>
        <p:spPr>
          <a:xfrm>
            <a:off x="5333532" y="1411429"/>
            <a:ext cx="70074" cy="77262"/>
          </a:xfrm>
          <a:custGeom>
            <a:avLst/>
            <a:gdLst>
              <a:gd name="connsiteX0" fmla="*/ 0 w 55786"/>
              <a:gd name="connsiteY0" fmla="*/ 58211 h 58211"/>
              <a:gd name="connsiteX1" fmla="*/ 43658 w 55786"/>
              <a:gd name="connsiteY1" fmla="*/ 31531 h 58211"/>
              <a:gd name="connsiteX2" fmla="*/ 55786 w 55786"/>
              <a:gd name="connsiteY2" fmla="*/ 0 h 58211"/>
              <a:gd name="connsiteX0" fmla="*/ 0 w 84361"/>
              <a:gd name="connsiteY0" fmla="*/ 65355 h 65355"/>
              <a:gd name="connsiteX1" fmla="*/ 72233 w 84361"/>
              <a:gd name="connsiteY1" fmla="*/ 31531 h 65355"/>
              <a:gd name="connsiteX2" fmla="*/ 84361 w 84361"/>
              <a:gd name="connsiteY2" fmla="*/ 0 h 65355"/>
              <a:gd name="connsiteX0" fmla="*/ 0 w 84361"/>
              <a:gd name="connsiteY0" fmla="*/ 65355 h 65355"/>
              <a:gd name="connsiteX1" fmla="*/ 55564 w 84361"/>
              <a:gd name="connsiteY1" fmla="*/ 41056 h 65355"/>
              <a:gd name="connsiteX2" fmla="*/ 84361 w 84361"/>
              <a:gd name="connsiteY2" fmla="*/ 0 h 65355"/>
              <a:gd name="connsiteX0" fmla="*/ 0 w 67692"/>
              <a:gd name="connsiteY0" fmla="*/ 79643 h 79643"/>
              <a:gd name="connsiteX1" fmla="*/ 38895 w 67692"/>
              <a:gd name="connsiteY1" fmla="*/ 41056 h 79643"/>
              <a:gd name="connsiteX2" fmla="*/ 67692 w 67692"/>
              <a:gd name="connsiteY2" fmla="*/ 0 h 79643"/>
              <a:gd name="connsiteX0" fmla="*/ 0 w 67692"/>
              <a:gd name="connsiteY0" fmla="*/ 79643 h 79643"/>
              <a:gd name="connsiteX1" fmla="*/ 48420 w 67692"/>
              <a:gd name="connsiteY1" fmla="*/ 48200 h 79643"/>
              <a:gd name="connsiteX2" fmla="*/ 67692 w 67692"/>
              <a:gd name="connsiteY2" fmla="*/ 0 h 79643"/>
              <a:gd name="connsiteX0" fmla="*/ 0 w 67692"/>
              <a:gd name="connsiteY0" fmla="*/ 58212 h 58212"/>
              <a:gd name="connsiteX1" fmla="*/ 48420 w 67692"/>
              <a:gd name="connsiteY1" fmla="*/ 26769 h 58212"/>
              <a:gd name="connsiteX2" fmla="*/ 67692 w 67692"/>
              <a:gd name="connsiteY2" fmla="*/ 0 h 58212"/>
              <a:gd name="connsiteX0" fmla="*/ 0 w 70074"/>
              <a:gd name="connsiteY0" fmla="*/ 77262 h 77262"/>
              <a:gd name="connsiteX1" fmla="*/ 48420 w 70074"/>
              <a:gd name="connsiteY1" fmla="*/ 45819 h 77262"/>
              <a:gd name="connsiteX2" fmla="*/ 70074 w 70074"/>
              <a:gd name="connsiteY2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74" h="77262">
                <a:moveTo>
                  <a:pt x="0" y="77262"/>
                </a:moveTo>
                <a:cubicBezTo>
                  <a:pt x="17180" y="68773"/>
                  <a:pt x="36741" y="58696"/>
                  <a:pt x="48420" y="45819"/>
                </a:cubicBezTo>
                <a:cubicBezTo>
                  <a:pt x="60099" y="32942"/>
                  <a:pt x="68659" y="10914"/>
                  <a:pt x="700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5E6D6A8E-4DB4-4013-88B1-527F95D75DEC}"/>
              </a:ext>
            </a:extLst>
          </p:cNvPr>
          <p:cNvSpPr/>
          <p:nvPr/>
        </p:nvSpPr>
        <p:spPr>
          <a:xfrm>
            <a:off x="5052222" y="1149522"/>
            <a:ext cx="87051" cy="70383"/>
          </a:xfrm>
          <a:custGeom>
            <a:avLst/>
            <a:gdLst>
              <a:gd name="connsiteX0" fmla="*/ 0 w 72764"/>
              <a:gd name="connsiteY0" fmla="*/ 72764 h 72764"/>
              <a:gd name="connsiteX1" fmla="*/ 19403 w 72764"/>
              <a:gd name="connsiteY1" fmla="*/ 16978 h 72764"/>
              <a:gd name="connsiteX2" fmla="*/ 72764 w 72764"/>
              <a:gd name="connsiteY2" fmla="*/ 0 h 72764"/>
              <a:gd name="connsiteX0" fmla="*/ 0 w 84670"/>
              <a:gd name="connsiteY0" fmla="*/ 84671 h 84671"/>
              <a:gd name="connsiteX1" fmla="*/ 31309 w 84670"/>
              <a:gd name="connsiteY1" fmla="*/ 16978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7051"/>
              <a:gd name="connsiteY0" fmla="*/ 70383 h 70383"/>
              <a:gd name="connsiteX1" fmla="*/ 31309 w 87051"/>
              <a:gd name="connsiteY1" fmla="*/ 26503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8453 w 87051"/>
              <a:gd name="connsiteY1" fmla="*/ 21740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6072 w 87051"/>
              <a:gd name="connsiteY1" fmla="*/ 16977 h 70383"/>
              <a:gd name="connsiteX2" fmla="*/ 87051 w 87051"/>
              <a:gd name="connsiteY2" fmla="*/ 0 h 7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51" h="70383">
                <a:moveTo>
                  <a:pt x="0" y="70383"/>
                </a:moveTo>
                <a:cubicBezTo>
                  <a:pt x="17925" y="17597"/>
                  <a:pt x="21564" y="28707"/>
                  <a:pt x="36072" y="16977"/>
                </a:cubicBezTo>
                <a:cubicBezTo>
                  <a:pt x="50580" y="5247"/>
                  <a:pt x="66434" y="2425"/>
                  <a:pt x="8705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3B9BC85F-2653-40ED-9D27-9677E28193C1}"/>
              </a:ext>
            </a:extLst>
          </p:cNvPr>
          <p:cNvSpPr/>
          <p:nvPr/>
        </p:nvSpPr>
        <p:spPr>
          <a:xfrm>
            <a:off x="5406119" y="1413765"/>
            <a:ext cx="75101" cy="77305"/>
          </a:xfrm>
          <a:custGeom>
            <a:avLst/>
            <a:gdLst>
              <a:gd name="connsiteX0" fmla="*/ 70339 w 70339"/>
              <a:gd name="connsiteY0" fmla="*/ 60637 h 60637"/>
              <a:gd name="connsiteX1" fmla="*/ 14553 w 70339"/>
              <a:gd name="connsiteY1" fmla="*/ 48510 h 60637"/>
              <a:gd name="connsiteX2" fmla="*/ 0 w 70339"/>
              <a:gd name="connsiteY2" fmla="*/ 0 h 60637"/>
              <a:gd name="connsiteX0" fmla="*/ 72720 w 72720"/>
              <a:gd name="connsiteY0" fmla="*/ 86831 h 86831"/>
              <a:gd name="connsiteX1" fmla="*/ 14553 w 72720"/>
              <a:gd name="connsiteY1" fmla="*/ 48510 h 86831"/>
              <a:gd name="connsiteX2" fmla="*/ 0 w 72720"/>
              <a:gd name="connsiteY2" fmla="*/ 0 h 86831"/>
              <a:gd name="connsiteX0" fmla="*/ 72720 w 72720"/>
              <a:gd name="connsiteY0" fmla="*/ 86831 h 86831"/>
              <a:gd name="connsiteX1" fmla="*/ 24078 w 72720"/>
              <a:gd name="connsiteY1" fmla="*/ 60416 h 86831"/>
              <a:gd name="connsiteX2" fmla="*/ 0 w 72720"/>
              <a:gd name="connsiteY2" fmla="*/ 0 h 86831"/>
              <a:gd name="connsiteX0" fmla="*/ 72720 w 72720"/>
              <a:gd name="connsiteY0" fmla="*/ 84449 h 84449"/>
              <a:gd name="connsiteX1" fmla="*/ 24078 w 72720"/>
              <a:gd name="connsiteY1" fmla="*/ 60416 h 84449"/>
              <a:gd name="connsiteX2" fmla="*/ 0 w 72720"/>
              <a:gd name="connsiteY2" fmla="*/ 0 h 84449"/>
              <a:gd name="connsiteX0" fmla="*/ 72720 w 72720"/>
              <a:gd name="connsiteY0" fmla="*/ 84449 h 84449"/>
              <a:gd name="connsiteX1" fmla="*/ 24078 w 72720"/>
              <a:gd name="connsiteY1" fmla="*/ 50891 h 84449"/>
              <a:gd name="connsiteX2" fmla="*/ 0 w 72720"/>
              <a:gd name="connsiteY2" fmla="*/ 0 h 84449"/>
              <a:gd name="connsiteX0" fmla="*/ 75101 w 75101"/>
              <a:gd name="connsiteY0" fmla="*/ 77305 h 77305"/>
              <a:gd name="connsiteX1" fmla="*/ 26459 w 75101"/>
              <a:gd name="connsiteY1" fmla="*/ 43747 h 77305"/>
              <a:gd name="connsiteX2" fmla="*/ 0 w 75101"/>
              <a:gd name="connsiteY2" fmla="*/ 0 h 7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01" h="77305">
                <a:moveTo>
                  <a:pt x="75101" y="77305"/>
                </a:moveTo>
                <a:cubicBezTo>
                  <a:pt x="53069" y="76294"/>
                  <a:pt x="38976" y="56631"/>
                  <a:pt x="26459" y="43747"/>
                </a:cubicBezTo>
                <a:cubicBezTo>
                  <a:pt x="13942" y="30863"/>
                  <a:pt x="1415" y="1920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任意多边形: 形状 109">
            <a:extLst>
              <a:ext uri="{FF2B5EF4-FFF2-40B4-BE49-F238E27FC236}">
                <a16:creationId xmlns:a16="http://schemas.microsoft.com/office/drawing/2014/main" id="{70E3F34A-14DB-430D-B5F6-8004EEF5DAE3}"/>
              </a:ext>
            </a:extLst>
          </p:cNvPr>
          <p:cNvSpPr/>
          <p:nvPr/>
        </p:nvSpPr>
        <p:spPr>
          <a:xfrm>
            <a:off x="5663099" y="1141406"/>
            <a:ext cx="81000" cy="78581"/>
          </a:xfrm>
          <a:custGeom>
            <a:avLst/>
            <a:gdLst>
              <a:gd name="connsiteX0" fmla="*/ 54769 w 55390"/>
              <a:gd name="connsiteY0" fmla="*/ 85725 h 85725"/>
              <a:gd name="connsiteX1" fmla="*/ 47625 w 55390"/>
              <a:gd name="connsiteY1" fmla="*/ 30956 h 85725"/>
              <a:gd name="connsiteX2" fmla="*/ 0 w 55390"/>
              <a:gd name="connsiteY2" fmla="*/ 0 h 85725"/>
              <a:gd name="connsiteX0" fmla="*/ 76200 w 76241"/>
              <a:gd name="connsiteY0" fmla="*/ 88106 h 88106"/>
              <a:gd name="connsiteX1" fmla="*/ 47625 w 76241"/>
              <a:gd name="connsiteY1" fmla="*/ 30956 h 88106"/>
              <a:gd name="connsiteX2" fmla="*/ 0 w 76241"/>
              <a:gd name="connsiteY2" fmla="*/ 0 h 88106"/>
              <a:gd name="connsiteX0" fmla="*/ 80962 w 80996"/>
              <a:gd name="connsiteY0" fmla="*/ 78581 h 78581"/>
              <a:gd name="connsiteX1" fmla="*/ 47625 w 80996"/>
              <a:gd name="connsiteY1" fmla="*/ 30956 h 78581"/>
              <a:gd name="connsiteX2" fmla="*/ 0 w 80996"/>
              <a:gd name="connsiteY2" fmla="*/ 0 h 78581"/>
              <a:gd name="connsiteX0" fmla="*/ 80962 w 81000"/>
              <a:gd name="connsiteY0" fmla="*/ 78581 h 78581"/>
              <a:gd name="connsiteX1" fmla="*/ 50006 w 81000"/>
              <a:gd name="connsiteY1" fmla="*/ 30956 h 78581"/>
              <a:gd name="connsiteX2" fmla="*/ 0 w 81000"/>
              <a:gd name="connsiteY2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00" h="78581">
                <a:moveTo>
                  <a:pt x="80962" y="78581"/>
                </a:moveTo>
                <a:cubicBezTo>
                  <a:pt x="81954" y="58340"/>
                  <a:pt x="63500" y="44053"/>
                  <a:pt x="50006" y="30956"/>
                </a:cubicBezTo>
                <a:cubicBezTo>
                  <a:pt x="36512" y="17859"/>
                  <a:pt x="19248" y="833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8944CE21-E18F-4075-9239-8CF6E6B9E97D}"/>
              </a:ext>
            </a:extLst>
          </p:cNvPr>
          <p:cNvSpPr/>
          <p:nvPr/>
        </p:nvSpPr>
        <p:spPr>
          <a:xfrm>
            <a:off x="5403541" y="793743"/>
            <a:ext cx="83345" cy="85725"/>
          </a:xfrm>
          <a:custGeom>
            <a:avLst/>
            <a:gdLst>
              <a:gd name="connsiteX0" fmla="*/ 46340 w 46340"/>
              <a:gd name="connsiteY0" fmla="*/ 0 h 95250"/>
              <a:gd name="connsiteX1" fmla="*/ 5858 w 46340"/>
              <a:gd name="connsiteY1" fmla="*/ 38100 h 95250"/>
              <a:gd name="connsiteX2" fmla="*/ 1096 w 46340"/>
              <a:gd name="connsiteY2" fmla="*/ 95250 h 95250"/>
              <a:gd name="connsiteX0" fmla="*/ 114755 w 114755"/>
              <a:gd name="connsiteY0" fmla="*/ 0 h 78581"/>
              <a:gd name="connsiteX1" fmla="*/ 9979 w 114755"/>
              <a:gd name="connsiteY1" fmla="*/ 21431 h 78581"/>
              <a:gd name="connsiteX2" fmla="*/ 5217 w 114755"/>
              <a:gd name="connsiteY2" fmla="*/ 78581 h 78581"/>
              <a:gd name="connsiteX0" fmla="*/ 132610 w 132610"/>
              <a:gd name="connsiteY0" fmla="*/ 0 h 88106"/>
              <a:gd name="connsiteX1" fmla="*/ 11165 w 132610"/>
              <a:gd name="connsiteY1" fmla="*/ 30956 h 88106"/>
              <a:gd name="connsiteX2" fmla="*/ 6403 w 132610"/>
              <a:gd name="connsiteY2" fmla="*/ 88106 h 88106"/>
              <a:gd name="connsiteX0" fmla="*/ 126257 w 126257"/>
              <a:gd name="connsiteY0" fmla="*/ 0 h 88106"/>
              <a:gd name="connsiteX1" fmla="*/ 47675 w 126257"/>
              <a:gd name="connsiteY1" fmla="*/ 35719 h 88106"/>
              <a:gd name="connsiteX2" fmla="*/ 50 w 126257"/>
              <a:gd name="connsiteY2" fmla="*/ 88106 h 88106"/>
              <a:gd name="connsiteX0" fmla="*/ 126207 w 126207"/>
              <a:gd name="connsiteY0" fmla="*/ 0 h 88106"/>
              <a:gd name="connsiteX1" fmla="*/ 47625 w 126207"/>
              <a:gd name="connsiteY1" fmla="*/ 35719 h 88106"/>
              <a:gd name="connsiteX2" fmla="*/ 0 w 126207"/>
              <a:gd name="connsiteY2" fmla="*/ 88106 h 88106"/>
              <a:gd name="connsiteX0" fmla="*/ 85726 w 85726"/>
              <a:gd name="connsiteY0" fmla="*/ 0 h 85725"/>
              <a:gd name="connsiteX1" fmla="*/ 47625 w 85726"/>
              <a:gd name="connsiteY1" fmla="*/ 33338 h 85725"/>
              <a:gd name="connsiteX2" fmla="*/ 0 w 85726"/>
              <a:gd name="connsiteY2" fmla="*/ 85725 h 85725"/>
              <a:gd name="connsiteX0" fmla="*/ 85726 w 85726"/>
              <a:gd name="connsiteY0" fmla="*/ 0 h 85725"/>
              <a:gd name="connsiteX1" fmla="*/ 33337 w 85726"/>
              <a:gd name="connsiteY1" fmla="*/ 40482 h 85725"/>
              <a:gd name="connsiteX2" fmla="*/ 0 w 85726"/>
              <a:gd name="connsiteY2" fmla="*/ 85725 h 85725"/>
              <a:gd name="connsiteX0" fmla="*/ 92870 w 92870"/>
              <a:gd name="connsiteY0" fmla="*/ 0 h 76200"/>
              <a:gd name="connsiteX1" fmla="*/ 33337 w 92870"/>
              <a:gd name="connsiteY1" fmla="*/ 30957 h 76200"/>
              <a:gd name="connsiteX2" fmla="*/ 0 w 92870"/>
              <a:gd name="connsiteY2" fmla="*/ 76200 h 76200"/>
              <a:gd name="connsiteX0" fmla="*/ 83345 w 83345"/>
              <a:gd name="connsiteY0" fmla="*/ 0 h 85725"/>
              <a:gd name="connsiteX1" fmla="*/ 33337 w 83345"/>
              <a:gd name="connsiteY1" fmla="*/ 40482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5" h="85725">
                <a:moveTo>
                  <a:pt x="83345" y="0"/>
                </a:moveTo>
                <a:cubicBezTo>
                  <a:pt x="66874" y="11112"/>
                  <a:pt x="44847" y="21433"/>
                  <a:pt x="30956" y="35720"/>
                </a:cubicBezTo>
                <a:cubicBezTo>
                  <a:pt x="17065" y="50007"/>
                  <a:pt x="10517" y="48419"/>
                  <a:pt x="0" y="85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58C9CE29-7ACB-44F9-B52F-498E3CD1C7DB}"/>
              </a:ext>
            </a:extLst>
          </p:cNvPr>
          <p:cNvSpPr/>
          <p:nvPr/>
        </p:nvSpPr>
        <p:spPr>
          <a:xfrm>
            <a:off x="5667861" y="1072351"/>
            <a:ext cx="78719" cy="64293"/>
          </a:xfrm>
          <a:custGeom>
            <a:avLst/>
            <a:gdLst>
              <a:gd name="connsiteX0" fmla="*/ 52387 w 54094"/>
              <a:gd name="connsiteY0" fmla="*/ 0 h 83343"/>
              <a:gd name="connsiteX1" fmla="*/ 47625 w 54094"/>
              <a:gd name="connsiteY1" fmla="*/ 64293 h 83343"/>
              <a:gd name="connsiteX2" fmla="*/ 0 w 54094"/>
              <a:gd name="connsiteY2" fmla="*/ 83343 h 83343"/>
              <a:gd name="connsiteX0" fmla="*/ 85725 w 85833"/>
              <a:gd name="connsiteY0" fmla="*/ 0 h 73818"/>
              <a:gd name="connsiteX1" fmla="*/ 47625 w 85833"/>
              <a:gd name="connsiteY1" fmla="*/ 54768 h 73818"/>
              <a:gd name="connsiteX2" fmla="*/ 0 w 85833"/>
              <a:gd name="connsiteY2" fmla="*/ 73818 h 73818"/>
              <a:gd name="connsiteX0" fmla="*/ 78581 w 78719"/>
              <a:gd name="connsiteY0" fmla="*/ 0 h 64293"/>
              <a:gd name="connsiteX1" fmla="*/ 47625 w 78719"/>
              <a:gd name="connsiteY1" fmla="*/ 45243 h 64293"/>
              <a:gd name="connsiteX2" fmla="*/ 0 w 78719"/>
              <a:gd name="connsiteY2" fmla="*/ 64293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19" h="64293">
                <a:moveTo>
                  <a:pt x="78581" y="0"/>
                </a:moveTo>
                <a:cubicBezTo>
                  <a:pt x="80565" y="25201"/>
                  <a:pt x="60722" y="34528"/>
                  <a:pt x="47625" y="45243"/>
                </a:cubicBezTo>
                <a:cubicBezTo>
                  <a:pt x="34528" y="55959"/>
                  <a:pt x="19447" y="61713"/>
                  <a:pt x="0" y="6429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任意多边形: 形状 113">
            <a:extLst>
              <a:ext uri="{FF2B5EF4-FFF2-40B4-BE49-F238E27FC236}">
                <a16:creationId xmlns:a16="http://schemas.microsoft.com/office/drawing/2014/main" id="{41559176-0D69-4744-AC47-E304302A24CE}"/>
              </a:ext>
            </a:extLst>
          </p:cNvPr>
          <p:cNvSpPr/>
          <p:nvPr/>
        </p:nvSpPr>
        <p:spPr>
          <a:xfrm>
            <a:off x="2243490" y="2017943"/>
            <a:ext cx="269314" cy="264376"/>
          </a:xfrm>
          <a:custGeom>
            <a:avLst/>
            <a:gdLst>
              <a:gd name="connsiteX0" fmla="*/ 278928 w 278928"/>
              <a:gd name="connsiteY0" fmla="*/ 0 h 257099"/>
              <a:gd name="connsiteX1" fmla="*/ 157655 w 278928"/>
              <a:gd name="connsiteY1" fmla="*/ 162506 h 257099"/>
              <a:gd name="connsiteX2" fmla="*/ 0 w 278928"/>
              <a:gd name="connsiteY2" fmla="*/ 257099 h 257099"/>
              <a:gd name="connsiteX0" fmla="*/ 278928 w 278928"/>
              <a:gd name="connsiteY0" fmla="*/ 0 h 257099"/>
              <a:gd name="connsiteX1" fmla="*/ 181910 w 278928"/>
              <a:gd name="connsiteY1" fmla="*/ 184336 h 257099"/>
              <a:gd name="connsiteX2" fmla="*/ 0 w 278928"/>
              <a:gd name="connsiteY2" fmla="*/ 257099 h 257099"/>
              <a:gd name="connsiteX0" fmla="*/ 274077 w 274077"/>
              <a:gd name="connsiteY0" fmla="*/ 0 h 264376"/>
              <a:gd name="connsiteX1" fmla="*/ 177059 w 274077"/>
              <a:gd name="connsiteY1" fmla="*/ 184336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77059 w 274077"/>
              <a:gd name="connsiteY1" fmla="*/ 184336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91612 w 274077"/>
              <a:gd name="connsiteY1" fmla="*/ 206165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86761 w 274077"/>
              <a:gd name="connsiteY1" fmla="*/ 191612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86761 w 274077"/>
              <a:gd name="connsiteY1" fmla="*/ 191612 h 264376"/>
              <a:gd name="connsiteX2" fmla="*/ 0 w 274077"/>
              <a:gd name="connsiteY2" fmla="*/ 264376 h 264376"/>
              <a:gd name="connsiteX0" fmla="*/ 269314 w 269314"/>
              <a:gd name="connsiteY0" fmla="*/ 0 h 264376"/>
              <a:gd name="connsiteX1" fmla="*/ 186761 w 269314"/>
              <a:gd name="connsiteY1" fmla="*/ 191612 h 264376"/>
              <a:gd name="connsiteX2" fmla="*/ 0 w 269314"/>
              <a:gd name="connsiteY2" fmla="*/ 264376 h 26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314" h="264376">
                <a:moveTo>
                  <a:pt x="269314" y="0"/>
                </a:moveTo>
                <a:cubicBezTo>
                  <a:pt x="250971" y="81259"/>
                  <a:pt x="231647" y="147549"/>
                  <a:pt x="186761" y="191612"/>
                </a:cubicBezTo>
                <a:cubicBezTo>
                  <a:pt x="141875" y="235675"/>
                  <a:pt x="62860" y="248206"/>
                  <a:pt x="0" y="264376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1BC580D6-0BB9-4B02-A477-1430FBAF1513}"/>
              </a:ext>
            </a:extLst>
          </p:cNvPr>
          <p:cNvSpPr/>
          <p:nvPr/>
        </p:nvSpPr>
        <p:spPr>
          <a:xfrm>
            <a:off x="2245915" y="2282317"/>
            <a:ext cx="269227" cy="261951"/>
          </a:xfrm>
          <a:custGeom>
            <a:avLst/>
            <a:gdLst>
              <a:gd name="connsiteX0" fmla="*/ 0 w 276503"/>
              <a:gd name="connsiteY0" fmla="*/ 0 h 274078"/>
              <a:gd name="connsiteX1" fmla="*/ 177059 w 276503"/>
              <a:gd name="connsiteY1" fmla="*/ 128550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1612 w 276503"/>
              <a:gd name="connsiteY1" fmla="*/ 94593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8889 w 276503"/>
              <a:gd name="connsiteY1" fmla="*/ 77615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8889 w 276503"/>
              <a:gd name="connsiteY1" fmla="*/ 77615 h 274078"/>
              <a:gd name="connsiteX2" fmla="*/ 276503 w 276503"/>
              <a:gd name="connsiteY2" fmla="*/ 274078 h 274078"/>
              <a:gd name="connsiteX0" fmla="*/ 0 w 269227"/>
              <a:gd name="connsiteY0" fmla="*/ 0 h 261951"/>
              <a:gd name="connsiteX1" fmla="*/ 191613 w 269227"/>
              <a:gd name="connsiteY1" fmla="*/ 65488 h 261951"/>
              <a:gd name="connsiteX2" fmla="*/ 269227 w 269227"/>
              <a:gd name="connsiteY2" fmla="*/ 261951 h 261951"/>
              <a:gd name="connsiteX0" fmla="*/ 0 w 269227"/>
              <a:gd name="connsiteY0" fmla="*/ 0 h 261951"/>
              <a:gd name="connsiteX1" fmla="*/ 191613 w 269227"/>
              <a:gd name="connsiteY1" fmla="*/ 75013 h 261951"/>
              <a:gd name="connsiteX2" fmla="*/ 269227 w 269227"/>
              <a:gd name="connsiteY2" fmla="*/ 261951 h 26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227" h="261951">
                <a:moveTo>
                  <a:pt x="0" y="0"/>
                </a:moveTo>
                <a:cubicBezTo>
                  <a:pt x="77614" y="14755"/>
                  <a:pt x="146742" y="31355"/>
                  <a:pt x="191613" y="75013"/>
                </a:cubicBezTo>
                <a:cubicBezTo>
                  <a:pt x="236484" y="118671"/>
                  <a:pt x="242547" y="212027"/>
                  <a:pt x="269227" y="261951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411D571F-682E-4501-A93D-435DA50515E3}"/>
              </a:ext>
            </a:extLst>
          </p:cNvPr>
          <p:cNvSpPr/>
          <p:nvPr/>
        </p:nvSpPr>
        <p:spPr>
          <a:xfrm>
            <a:off x="2512716" y="2017942"/>
            <a:ext cx="264376" cy="261950"/>
          </a:xfrm>
          <a:custGeom>
            <a:avLst/>
            <a:gdLst>
              <a:gd name="connsiteX0" fmla="*/ 0 w 264376"/>
              <a:gd name="connsiteY0" fmla="*/ 0 h 261950"/>
              <a:gd name="connsiteX1" fmla="*/ 80040 w 264376"/>
              <a:gd name="connsiteY1" fmla="*/ 181910 h 261950"/>
              <a:gd name="connsiteX2" fmla="*/ 264376 w 264376"/>
              <a:gd name="connsiteY2" fmla="*/ 261950 h 2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376" h="261950">
                <a:moveTo>
                  <a:pt x="0" y="0"/>
                </a:moveTo>
                <a:cubicBezTo>
                  <a:pt x="17988" y="69126"/>
                  <a:pt x="35977" y="138252"/>
                  <a:pt x="80040" y="181910"/>
                </a:cubicBezTo>
                <a:cubicBezTo>
                  <a:pt x="124103" y="225568"/>
                  <a:pt x="194239" y="243759"/>
                  <a:pt x="264376" y="26195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36781C09-330C-42B7-9AB3-974DC4DF6504}"/>
              </a:ext>
            </a:extLst>
          </p:cNvPr>
          <p:cNvSpPr/>
          <p:nvPr/>
        </p:nvSpPr>
        <p:spPr>
          <a:xfrm>
            <a:off x="2432765" y="1931112"/>
            <a:ext cx="79952" cy="89255"/>
          </a:xfrm>
          <a:custGeom>
            <a:avLst/>
            <a:gdLst>
              <a:gd name="connsiteX0" fmla="*/ 75189 w 75189"/>
              <a:gd name="connsiteY0" fmla="*/ 63062 h 63062"/>
              <a:gd name="connsiteX1" fmla="*/ 41233 w 75189"/>
              <a:gd name="connsiteY1" fmla="*/ 12127 h 63062"/>
              <a:gd name="connsiteX2" fmla="*/ 0 w 75189"/>
              <a:gd name="connsiteY2" fmla="*/ 0 h 63062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89477 w 89477"/>
              <a:gd name="connsiteY0" fmla="*/ 79730 h 79730"/>
              <a:gd name="connsiteX1" fmla="*/ 55521 w 89477"/>
              <a:gd name="connsiteY1" fmla="*/ 28795 h 79730"/>
              <a:gd name="connsiteX2" fmla="*/ 0 w 89477"/>
              <a:gd name="connsiteY2" fmla="*/ 0 h 79730"/>
              <a:gd name="connsiteX0" fmla="*/ 79952 w 79952"/>
              <a:gd name="connsiteY0" fmla="*/ 89255 h 89255"/>
              <a:gd name="connsiteX1" fmla="*/ 45996 w 79952"/>
              <a:gd name="connsiteY1" fmla="*/ 38320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52" h="89255">
                <a:moveTo>
                  <a:pt x="79952" y="89255"/>
                </a:moveTo>
                <a:cubicBezTo>
                  <a:pt x="74001" y="66661"/>
                  <a:pt x="68846" y="46052"/>
                  <a:pt x="55521" y="31176"/>
                </a:cubicBezTo>
                <a:cubicBezTo>
                  <a:pt x="42196" y="16300"/>
                  <a:pt x="14351" y="80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E351E243-A982-4C79-9840-65D15A7019E9}"/>
              </a:ext>
            </a:extLst>
          </p:cNvPr>
          <p:cNvSpPr/>
          <p:nvPr/>
        </p:nvSpPr>
        <p:spPr>
          <a:xfrm>
            <a:off x="2164333" y="2187725"/>
            <a:ext cx="84050" cy="89610"/>
          </a:xfrm>
          <a:custGeom>
            <a:avLst/>
            <a:gdLst>
              <a:gd name="connsiteX0" fmla="*/ 64579 w 64579"/>
              <a:gd name="connsiteY0" fmla="*/ 82465 h 82465"/>
              <a:gd name="connsiteX1" fmla="*/ 1517 w 64579"/>
              <a:gd name="connsiteY1" fmla="*/ 48509 h 82465"/>
              <a:gd name="connsiteX2" fmla="*/ 25772 w 64579"/>
              <a:gd name="connsiteY2" fmla="*/ 0 h 82465"/>
              <a:gd name="connsiteX0" fmla="*/ 67038 w 67038"/>
              <a:gd name="connsiteY0" fmla="*/ 127709 h 127709"/>
              <a:gd name="connsiteX1" fmla="*/ 3976 w 67038"/>
              <a:gd name="connsiteY1" fmla="*/ 93753 h 127709"/>
              <a:gd name="connsiteX2" fmla="*/ 16325 w 67038"/>
              <a:gd name="connsiteY2" fmla="*/ 0 h 127709"/>
              <a:gd name="connsiteX0" fmla="*/ 58336 w 58336"/>
              <a:gd name="connsiteY0" fmla="*/ 127709 h 127709"/>
              <a:gd name="connsiteX1" fmla="*/ 11943 w 58336"/>
              <a:gd name="connsiteY1" fmla="*/ 84228 h 127709"/>
              <a:gd name="connsiteX2" fmla="*/ 7623 w 58336"/>
              <a:gd name="connsiteY2" fmla="*/ 0 h 127709"/>
              <a:gd name="connsiteX0" fmla="*/ 76519 w 76519"/>
              <a:gd name="connsiteY0" fmla="*/ 99134 h 99134"/>
              <a:gd name="connsiteX1" fmla="*/ 30126 w 76519"/>
              <a:gd name="connsiteY1" fmla="*/ 55653 h 99134"/>
              <a:gd name="connsiteX2" fmla="*/ 4375 w 76519"/>
              <a:gd name="connsiteY2" fmla="*/ 0 h 99134"/>
              <a:gd name="connsiteX0" fmla="*/ 76782 w 76782"/>
              <a:gd name="connsiteY0" fmla="*/ 99134 h 99134"/>
              <a:gd name="connsiteX1" fmla="*/ 28008 w 76782"/>
              <a:gd name="connsiteY1" fmla="*/ 62797 h 99134"/>
              <a:gd name="connsiteX2" fmla="*/ 4638 w 76782"/>
              <a:gd name="connsiteY2" fmla="*/ 0 h 99134"/>
              <a:gd name="connsiteX0" fmla="*/ 72144 w 72144"/>
              <a:gd name="connsiteY0" fmla="*/ 99134 h 99134"/>
              <a:gd name="connsiteX1" fmla="*/ 23370 w 72144"/>
              <a:gd name="connsiteY1" fmla="*/ 62797 h 99134"/>
              <a:gd name="connsiteX2" fmla="*/ 0 w 72144"/>
              <a:gd name="connsiteY2" fmla="*/ 0 h 99134"/>
              <a:gd name="connsiteX0" fmla="*/ 86431 w 86431"/>
              <a:gd name="connsiteY0" fmla="*/ 82466 h 82466"/>
              <a:gd name="connsiteX1" fmla="*/ 37657 w 86431"/>
              <a:gd name="connsiteY1" fmla="*/ 46129 h 82466"/>
              <a:gd name="connsiteX2" fmla="*/ 0 w 86431"/>
              <a:gd name="connsiteY2" fmla="*/ 0 h 82466"/>
              <a:gd name="connsiteX0" fmla="*/ 86431 w 86431"/>
              <a:gd name="connsiteY0" fmla="*/ 82466 h 82466"/>
              <a:gd name="connsiteX1" fmla="*/ 30513 w 86431"/>
              <a:gd name="connsiteY1" fmla="*/ 55654 h 82466"/>
              <a:gd name="connsiteX2" fmla="*/ 0 w 86431"/>
              <a:gd name="connsiteY2" fmla="*/ 0 h 82466"/>
              <a:gd name="connsiteX0" fmla="*/ 84050 w 84050"/>
              <a:gd name="connsiteY0" fmla="*/ 89610 h 89610"/>
              <a:gd name="connsiteX1" fmla="*/ 30513 w 84050"/>
              <a:gd name="connsiteY1" fmla="*/ 55654 h 89610"/>
              <a:gd name="connsiteX2" fmla="*/ 0 w 84050"/>
              <a:gd name="connsiteY2" fmla="*/ 0 h 89610"/>
              <a:gd name="connsiteX0" fmla="*/ 84050 w 84050"/>
              <a:gd name="connsiteY0" fmla="*/ 89610 h 89610"/>
              <a:gd name="connsiteX1" fmla="*/ 28132 w 84050"/>
              <a:gd name="connsiteY1" fmla="*/ 60417 h 89610"/>
              <a:gd name="connsiteX2" fmla="*/ 0 w 84050"/>
              <a:gd name="connsiteY2" fmla="*/ 0 h 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50" h="89610">
                <a:moveTo>
                  <a:pt x="84050" y="89610"/>
                </a:moveTo>
                <a:cubicBezTo>
                  <a:pt x="55753" y="79504"/>
                  <a:pt x="42140" y="75352"/>
                  <a:pt x="28132" y="60417"/>
                </a:cubicBezTo>
                <a:cubicBezTo>
                  <a:pt x="14124" y="45482"/>
                  <a:pt x="8450" y="5310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任意多边形: 形状 119">
            <a:extLst>
              <a:ext uri="{FF2B5EF4-FFF2-40B4-BE49-F238E27FC236}">
                <a16:creationId xmlns:a16="http://schemas.microsoft.com/office/drawing/2014/main" id="{41C3418A-FD3F-4152-9DBD-6BD00DC7D4CD}"/>
              </a:ext>
            </a:extLst>
          </p:cNvPr>
          <p:cNvSpPr/>
          <p:nvPr/>
        </p:nvSpPr>
        <p:spPr>
          <a:xfrm>
            <a:off x="2442599" y="2546650"/>
            <a:ext cx="70074" cy="77262"/>
          </a:xfrm>
          <a:custGeom>
            <a:avLst/>
            <a:gdLst>
              <a:gd name="connsiteX0" fmla="*/ 0 w 55786"/>
              <a:gd name="connsiteY0" fmla="*/ 58211 h 58211"/>
              <a:gd name="connsiteX1" fmla="*/ 43658 w 55786"/>
              <a:gd name="connsiteY1" fmla="*/ 31531 h 58211"/>
              <a:gd name="connsiteX2" fmla="*/ 55786 w 55786"/>
              <a:gd name="connsiteY2" fmla="*/ 0 h 58211"/>
              <a:gd name="connsiteX0" fmla="*/ 0 w 84361"/>
              <a:gd name="connsiteY0" fmla="*/ 65355 h 65355"/>
              <a:gd name="connsiteX1" fmla="*/ 72233 w 84361"/>
              <a:gd name="connsiteY1" fmla="*/ 31531 h 65355"/>
              <a:gd name="connsiteX2" fmla="*/ 84361 w 84361"/>
              <a:gd name="connsiteY2" fmla="*/ 0 h 65355"/>
              <a:gd name="connsiteX0" fmla="*/ 0 w 84361"/>
              <a:gd name="connsiteY0" fmla="*/ 65355 h 65355"/>
              <a:gd name="connsiteX1" fmla="*/ 55564 w 84361"/>
              <a:gd name="connsiteY1" fmla="*/ 41056 h 65355"/>
              <a:gd name="connsiteX2" fmla="*/ 84361 w 84361"/>
              <a:gd name="connsiteY2" fmla="*/ 0 h 65355"/>
              <a:gd name="connsiteX0" fmla="*/ 0 w 67692"/>
              <a:gd name="connsiteY0" fmla="*/ 79643 h 79643"/>
              <a:gd name="connsiteX1" fmla="*/ 38895 w 67692"/>
              <a:gd name="connsiteY1" fmla="*/ 41056 h 79643"/>
              <a:gd name="connsiteX2" fmla="*/ 67692 w 67692"/>
              <a:gd name="connsiteY2" fmla="*/ 0 h 79643"/>
              <a:gd name="connsiteX0" fmla="*/ 0 w 67692"/>
              <a:gd name="connsiteY0" fmla="*/ 79643 h 79643"/>
              <a:gd name="connsiteX1" fmla="*/ 48420 w 67692"/>
              <a:gd name="connsiteY1" fmla="*/ 48200 h 79643"/>
              <a:gd name="connsiteX2" fmla="*/ 67692 w 67692"/>
              <a:gd name="connsiteY2" fmla="*/ 0 h 79643"/>
              <a:gd name="connsiteX0" fmla="*/ 0 w 67692"/>
              <a:gd name="connsiteY0" fmla="*/ 58212 h 58212"/>
              <a:gd name="connsiteX1" fmla="*/ 48420 w 67692"/>
              <a:gd name="connsiteY1" fmla="*/ 26769 h 58212"/>
              <a:gd name="connsiteX2" fmla="*/ 67692 w 67692"/>
              <a:gd name="connsiteY2" fmla="*/ 0 h 58212"/>
              <a:gd name="connsiteX0" fmla="*/ 0 w 70074"/>
              <a:gd name="connsiteY0" fmla="*/ 77262 h 77262"/>
              <a:gd name="connsiteX1" fmla="*/ 48420 w 70074"/>
              <a:gd name="connsiteY1" fmla="*/ 45819 h 77262"/>
              <a:gd name="connsiteX2" fmla="*/ 70074 w 70074"/>
              <a:gd name="connsiteY2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74" h="77262">
                <a:moveTo>
                  <a:pt x="0" y="77262"/>
                </a:moveTo>
                <a:cubicBezTo>
                  <a:pt x="17180" y="68773"/>
                  <a:pt x="36741" y="58696"/>
                  <a:pt x="48420" y="45819"/>
                </a:cubicBezTo>
                <a:cubicBezTo>
                  <a:pt x="60099" y="32942"/>
                  <a:pt x="68659" y="10914"/>
                  <a:pt x="700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5881DAD8-3E3E-4494-BFC9-34CC2876277C}"/>
              </a:ext>
            </a:extLst>
          </p:cNvPr>
          <p:cNvSpPr/>
          <p:nvPr/>
        </p:nvSpPr>
        <p:spPr>
          <a:xfrm>
            <a:off x="2161289" y="2284743"/>
            <a:ext cx="87051" cy="70383"/>
          </a:xfrm>
          <a:custGeom>
            <a:avLst/>
            <a:gdLst>
              <a:gd name="connsiteX0" fmla="*/ 0 w 72764"/>
              <a:gd name="connsiteY0" fmla="*/ 72764 h 72764"/>
              <a:gd name="connsiteX1" fmla="*/ 19403 w 72764"/>
              <a:gd name="connsiteY1" fmla="*/ 16978 h 72764"/>
              <a:gd name="connsiteX2" fmla="*/ 72764 w 72764"/>
              <a:gd name="connsiteY2" fmla="*/ 0 h 72764"/>
              <a:gd name="connsiteX0" fmla="*/ 0 w 84670"/>
              <a:gd name="connsiteY0" fmla="*/ 84671 h 84671"/>
              <a:gd name="connsiteX1" fmla="*/ 31309 w 84670"/>
              <a:gd name="connsiteY1" fmla="*/ 16978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7051"/>
              <a:gd name="connsiteY0" fmla="*/ 70383 h 70383"/>
              <a:gd name="connsiteX1" fmla="*/ 31309 w 87051"/>
              <a:gd name="connsiteY1" fmla="*/ 26503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8453 w 87051"/>
              <a:gd name="connsiteY1" fmla="*/ 21740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6072 w 87051"/>
              <a:gd name="connsiteY1" fmla="*/ 16977 h 70383"/>
              <a:gd name="connsiteX2" fmla="*/ 87051 w 87051"/>
              <a:gd name="connsiteY2" fmla="*/ 0 h 7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51" h="70383">
                <a:moveTo>
                  <a:pt x="0" y="70383"/>
                </a:moveTo>
                <a:cubicBezTo>
                  <a:pt x="17925" y="17597"/>
                  <a:pt x="21564" y="28707"/>
                  <a:pt x="36072" y="16977"/>
                </a:cubicBezTo>
                <a:cubicBezTo>
                  <a:pt x="50580" y="5247"/>
                  <a:pt x="66434" y="2425"/>
                  <a:pt x="8705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F6C91221-0006-4B2C-A8FE-F06F060512D6}"/>
              </a:ext>
            </a:extLst>
          </p:cNvPr>
          <p:cNvSpPr/>
          <p:nvPr/>
        </p:nvSpPr>
        <p:spPr>
          <a:xfrm>
            <a:off x="2515186" y="2548986"/>
            <a:ext cx="75101" cy="77305"/>
          </a:xfrm>
          <a:custGeom>
            <a:avLst/>
            <a:gdLst>
              <a:gd name="connsiteX0" fmla="*/ 70339 w 70339"/>
              <a:gd name="connsiteY0" fmla="*/ 60637 h 60637"/>
              <a:gd name="connsiteX1" fmla="*/ 14553 w 70339"/>
              <a:gd name="connsiteY1" fmla="*/ 48510 h 60637"/>
              <a:gd name="connsiteX2" fmla="*/ 0 w 70339"/>
              <a:gd name="connsiteY2" fmla="*/ 0 h 60637"/>
              <a:gd name="connsiteX0" fmla="*/ 72720 w 72720"/>
              <a:gd name="connsiteY0" fmla="*/ 86831 h 86831"/>
              <a:gd name="connsiteX1" fmla="*/ 14553 w 72720"/>
              <a:gd name="connsiteY1" fmla="*/ 48510 h 86831"/>
              <a:gd name="connsiteX2" fmla="*/ 0 w 72720"/>
              <a:gd name="connsiteY2" fmla="*/ 0 h 86831"/>
              <a:gd name="connsiteX0" fmla="*/ 72720 w 72720"/>
              <a:gd name="connsiteY0" fmla="*/ 86831 h 86831"/>
              <a:gd name="connsiteX1" fmla="*/ 24078 w 72720"/>
              <a:gd name="connsiteY1" fmla="*/ 60416 h 86831"/>
              <a:gd name="connsiteX2" fmla="*/ 0 w 72720"/>
              <a:gd name="connsiteY2" fmla="*/ 0 h 86831"/>
              <a:gd name="connsiteX0" fmla="*/ 72720 w 72720"/>
              <a:gd name="connsiteY0" fmla="*/ 84449 h 84449"/>
              <a:gd name="connsiteX1" fmla="*/ 24078 w 72720"/>
              <a:gd name="connsiteY1" fmla="*/ 60416 h 84449"/>
              <a:gd name="connsiteX2" fmla="*/ 0 w 72720"/>
              <a:gd name="connsiteY2" fmla="*/ 0 h 84449"/>
              <a:gd name="connsiteX0" fmla="*/ 72720 w 72720"/>
              <a:gd name="connsiteY0" fmla="*/ 84449 h 84449"/>
              <a:gd name="connsiteX1" fmla="*/ 24078 w 72720"/>
              <a:gd name="connsiteY1" fmla="*/ 50891 h 84449"/>
              <a:gd name="connsiteX2" fmla="*/ 0 w 72720"/>
              <a:gd name="connsiteY2" fmla="*/ 0 h 84449"/>
              <a:gd name="connsiteX0" fmla="*/ 75101 w 75101"/>
              <a:gd name="connsiteY0" fmla="*/ 77305 h 77305"/>
              <a:gd name="connsiteX1" fmla="*/ 26459 w 75101"/>
              <a:gd name="connsiteY1" fmla="*/ 43747 h 77305"/>
              <a:gd name="connsiteX2" fmla="*/ 0 w 75101"/>
              <a:gd name="connsiteY2" fmla="*/ 0 h 7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01" h="77305">
                <a:moveTo>
                  <a:pt x="75101" y="77305"/>
                </a:moveTo>
                <a:cubicBezTo>
                  <a:pt x="53069" y="76294"/>
                  <a:pt x="38976" y="56631"/>
                  <a:pt x="26459" y="43747"/>
                </a:cubicBezTo>
                <a:cubicBezTo>
                  <a:pt x="13942" y="30863"/>
                  <a:pt x="1415" y="1920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54A22F1A-3C78-4B74-AC50-ABE62819F4B3}"/>
              </a:ext>
            </a:extLst>
          </p:cNvPr>
          <p:cNvSpPr/>
          <p:nvPr/>
        </p:nvSpPr>
        <p:spPr>
          <a:xfrm>
            <a:off x="2772166" y="2276627"/>
            <a:ext cx="81000" cy="78581"/>
          </a:xfrm>
          <a:custGeom>
            <a:avLst/>
            <a:gdLst>
              <a:gd name="connsiteX0" fmla="*/ 54769 w 55390"/>
              <a:gd name="connsiteY0" fmla="*/ 85725 h 85725"/>
              <a:gd name="connsiteX1" fmla="*/ 47625 w 55390"/>
              <a:gd name="connsiteY1" fmla="*/ 30956 h 85725"/>
              <a:gd name="connsiteX2" fmla="*/ 0 w 55390"/>
              <a:gd name="connsiteY2" fmla="*/ 0 h 85725"/>
              <a:gd name="connsiteX0" fmla="*/ 76200 w 76241"/>
              <a:gd name="connsiteY0" fmla="*/ 88106 h 88106"/>
              <a:gd name="connsiteX1" fmla="*/ 47625 w 76241"/>
              <a:gd name="connsiteY1" fmla="*/ 30956 h 88106"/>
              <a:gd name="connsiteX2" fmla="*/ 0 w 76241"/>
              <a:gd name="connsiteY2" fmla="*/ 0 h 88106"/>
              <a:gd name="connsiteX0" fmla="*/ 80962 w 80996"/>
              <a:gd name="connsiteY0" fmla="*/ 78581 h 78581"/>
              <a:gd name="connsiteX1" fmla="*/ 47625 w 80996"/>
              <a:gd name="connsiteY1" fmla="*/ 30956 h 78581"/>
              <a:gd name="connsiteX2" fmla="*/ 0 w 80996"/>
              <a:gd name="connsiteY2" fmla="*/ 0 h 78581"/>
              <a:gd name="connsiteX0" fmla="*/ 80962 w 81000"/>
              <a:gd name="connsiteY0" fmla="*/ 78581 h 78581"/>
              <a:gd name="connsiteX1" fmla="*/ 50006 w 81000"/>
              <a:gd name="connsiteY1" fmla="*/ 30956 h 78581"/>
              <a:gd name="connsiteX2" fmla="*/ 0 w 81000"/>
              <a:gd name="connsiteY2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00" h="78581">
                <a:moveTo>
                  <a:pt x="80962" y="78581"/>
                </a:moveTo>
                <a:cubicBezTo>
                  <a:pt x="81954" y="58340"/>
                  <a:pt x="63500" y="44053"/>
                  <a:pt x="50006" y="30956"/>
                </a:cubicBezTo>
                <a:cubicBezTo>
                  <a:pt x="36512" y="17859"/>
                  <a:pt x="19248" y="833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06438B83-979C-406C-B6F7-703DC146E2BE}"/>
              </a:ext>
            </a:extLst>
          </p:cNvPr>
          <p:cNvSpPr/>
          <p:nvPr/>
        </p:nvSpPr>
        <p:spPr>
          <a:xfrm>
            <a:off x="2512608" y="1928964"/>
            <a:ext cx="83345" cy="85725"/>
          </a:xfrm>
          <a:custGeom>
            <a:avLst/>
            <a:gdLst>
              <a:gd name="connsiteX0" fmla="*/ 46340 w 46340"/>
              <a:gd name="connsiteY0" fmla="*/ 0 h 95250"/>
              <a:gd name="connsiteX1" fmla="*/ 5858 w 46340"/>
              <a:gd name="connsiteY1" fmla="*/ 38100 h 95250"/>
              <a:gd name="connsiteX2" fmla="*/ 1096 w 46340"/>
              <a:gd name="connsiteY2" fmla="*/ 95250 h 95250"/>
              <a:gd name="connsiteX0" fmla="*/ 114755 w 114755"/>
              <a:gd name="connsiteY0" fmla="*/ 0 h 78581"/>
              <a:gd name="connsiteX1" fmla="*/ 9979 w 114755"/>
              <a:gd name="connsiteY1" fmla="*/ 21431 h 78581"/>
              <a:gd name="connsiteX2" fmla="*/ 5217 w 114755"/>
              <a:gd name="connsiteY2" fmla="*/ 78581 h 78581"/>
              <a:gd name="connsiteX0" fmla="*/ 132610 w 132610"/>
              <a:gd name="connsiteY0" fmla="*/ 0 h 88106"/>
              <a:gd name="connsiteX1" fmla="*/ 11165 w 132610"/>
              <a:gd name="connsiteY1" fmla="*/ 30956 h 88106"/>
              <a:gd name="connsiteX2" fmla="*/ 6403 w 132610"/>
              <a:gd name="connsiteY2" fmla="*/ 88106 h 88106"/>
              <a:gd name="connsiteX0" fmla="*/ 126257 w 126257"/>
              <a:gd name="connsiteY0" fmla="*/ 0 h 88106"/>
              <a:gd name="connsiteX1" fmla="*/ 47675 w 126257"/>
              <a:gd name="connsiteY1" fmla="*/ 35719 h 88106"/>
              <a:gd name="connsiteX2" fmla="*/ 50 w 126257"/>
              <a:gd name="connsiteY2" fmla="*/ 88106 h 88106"/>
              <a:gd name="connsiteX0" fmla="*/ 126207 w 126207"/>
              <a:gd name="connsiteY0" fmla="*/ 0 h 88106"/>
              <a:gd name="connsiteX1" fmla="*/ 47625 w 126207"/>
              <a:gd name="connsiteY1" fmla="*/ 35719 h 88106"/>
              <a:gd name="connsiteX2" fmla="*/ 0 w 126207"/>
              <a:gd name="connsiteY2" fmla="*/ 88106 h 88106"/>
              <a:gd name="connsiteX0" fmla="*/ 85726 w 85726"/>
              <a:gd name="connsiteY0" fmla="*/ 0 h 85725"/>
              <a:gd name="connsiteX1" fmla="*/ 47625 w 85726"/>
              <a:gd name="connsiteY1" fmla="*/ 33338 h 85725"/>
              <a:gd name="connsiteX2" fmla="*/ 0 w 85726"/>
              <a:gd name="connsiteY2" fmla="*/ 85725 h 85725"/>
              <a:gd name="connsiteX0" fmla="*/ 85726 w 85726"/>
              <a:gd name="connsiteY0" fmla="*/ 0 h 85725"/>
              <a:gd name="connsiteX1" fmla="*/ 33337 w 85726"/>
              <a:gd name="connsiteY1" fmla="*/ 40482 h 85725"/>
              <a:gd name="connsiteX2" fmla="*/ 0 w 85726"/>
              <a:gd name="connsiteY2" fmla="*/ 85725 h 85725"/>
              <a:gd name="connsiteX0" fmla="*/ 92870 w 92870"/>
              <a:gd name="connsiteY0" fmla="*/ 0 h 76200"/>
              <a:gd name="connsiteX1" fmla="*/ 33337 w 92870"/>
              <a:gd name="connsiteY1" fmla="*/ 30957 h 76200"/>
              <a:gd name="connsiteX2" fmla="*/ 0 w 92870"/>
              <a:gd name="connsiteY2" fmla="*/ 76200 h 76200"/>
              <a:gd name="connsiteX0" fmla="*/ 83345 w 83345"/>
              <a:gd name="connsiteY0" fmla="*/ 0 h 85725"/>
              <a:gd name="connsiteX1" fmla="*/ 33337 w 83345"/>
              <a:gd name="connsiteY1" fmla="*/ 40482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5" h="85725">
                <a:moveTo>
                  <a:pt x="83345" y="0"/>
                </a:moveTo>
                <a:cubicBezTo>
                  <a:pt x="66874" y="11112"/>
                  <a:pt x="44847" y="21433"/>
                  <a:pt x="30956" y="35720"/>
                </a:cubicBezTo>
                <a:cubicBezTo>
                  <a:pt x="17065" y="50007"/>
                  <a:pt x="10517" y="48419"/>
                  <a:pt x="0" y="85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CEB5CD06-0209-41C6-8F11-D2D998C90A76}"/>
              </a:ext>
            </a:extLst>
          </p:cNvPr>
          <p:cNvSpPr/>
          <p:nvPr/>
        </p:nvSpPr>
        <p:spPr>
          <a:xfrm>
            <a:off x="2776928" y="2207572"/>
            <a:ext cx="78719" cy="64293"/>
          </a:xfrm>
          <a:custGeom>
            <a:avLst/>
            <a:gdLst>
              <a:gd name="connsiteX0" fmla="*/ 52387 w 54094"/>
              <a:gd name="connsiteY0" fmla="*/ 0 h 83343"/>
              <a:gd name="connsiteX1" fmla="*/ 47625 w 54094"/>
              <a:gd name="connsiteY1" fmla="*/ 64293 h 83343"/>
              <a:gd name="connsiteX2" fmla="*/ 0 w 54094"/>
              <a:gd name="connsiteY2" fmla="*/ 83343 h 83343"/>
              <a:gd name="connsiteX0" fmla="*/ 85725 w 85833"/>
              <a:gd name="connsiteY0" fmla="*/ 0 h 73818"/>
              <a:gd name="connsiteX1" fmla="*/ 47625 w 85833"/>
              <a:gd name="connsiteY1" fmla="*/ 54768 h 73818"/>
              <a:gd name="connsiteX2" fmla="*/ 0 w 85833"/>
              <a:gd name="connsiteY2" fmla="*/ 73818 h 73818"/>
              <a:gd name="connsiteX0" fmla="*/ 78581 w 78719"/>
              <a:gd name="connsiteY0" fmla="*/ 0 h 64293"/>
              <a:gd name="connsiteX1" fmla="*/ 47625 w 78719"/>
              <a:gd name="connsiteY1" fmla="*/ 45243 h 64293"/>
              <a:gd name="connsiteX2" fmla="*/ 0 w 78719"/>
              <a:gd name="connsiteY2" fmla="*/ 64293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19" h="64293">
                <a:moveTo>
                  <a:pt x="78581" y="0"/>
                </a:moveTo>
                <a:cubicBezTo>
                  <a:pt x="80565" y="25201"/>
                  <a:pt x="60722" y="34528"/>
                  <a:pt x="47625" y="45243"/>
                </a:cubicBezTo>
                <a:cubicBezTo>
                  <a:pt x="34528" y="55959"/>
                  <a:pt x="19447" y="61713"/>
                  <a:pt x="0" y="6429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61224B63-A246-40FF-BB03-223C7DD5DE6B}"/>
              </a:ext>
            </a:extLst>
          </p:cNvPr>
          <p:cNvSpPr/>
          <p:nvPr/>
        </p:nvSpPr>
        <p:spPr>
          <a:xfrm>
            <a:off x="3205413" y="2280762"/>
            <a:ext cx="269227" cy="261951"/>
          </a:xfrm>
          <a:custGeom>
            <a:avLst/>
            <a:gdLst>
              <a:gd name="connsiteX0" fmla="*/ 0 w 276503"/>
              <a:gd name="connsiteY0" fmla="*/ 0 h 274078"/>
              <a:gd name="connsiteX1" fmla="*/ 177059 w 276503"/>
              <a:gd name="connsiteY1" fmla="*/ 128550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1612 w 276503"/>
              <a:gd name="connsiteY1" fmla="*/ 94593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8889 w 276503"/>
              <a:gd name="connsiteY1" fmla="*/ 77615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8889 w 276503"/>
              <a:gd name="connsiteY1" fmla="*/ 77615 h 274078"/>
              <a:gd name="connsiteX2" fmla="*/ 276503 w 276503"/>
              <a:gd name="connsiteY2" fmla="*/ 274078 h 274078"/>
              <a:gd name="connsiteX0" fmla="*/ 0 w 269227"/>
              <a:gd name="connsiteY0" fmla="*/ 0 h 261951"/>
              <a:gd name="connsiteX1" fmla="*/ 191613 w 269227"/>
              <a:gd name="connsiteY1" fmla="*/ 65488 h 261951"/>
              <a:gd name="connsiteX2" fmla="*/ 269227 w 269227"/>
              <a:gd name="connsiteY2" fmla="*/ 261951 h 261951"/>
              <a:gd name="connsiteX0" fmla="*/ 0 w 269227"/>
              <a:gd name="connsiteY0" fmla="*/ 0 h 261951"/>
              <a:gd name="connsiteX1" fmla="*/ 191613 w 269227"/>
              <a:gd name="connsiteY1" fmla="*/ 75013 h 261951"/>
              <a:gd name="connsiteX2" fmla="*/ 269227 w 269227"/>
              <a:gd name="connsiteY2" fmla="*/ 261951 h 26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227" h="261951">
                <a:moveTo>
                  <a:pt x="0" y="0"/>
                </a:moveTo>
                <a:cubicBezTo>
                  <a:pt x="77614" y="14755"/>
                  <a:pt x="146742" y="31355"/>
                  <a:pt x="191613" y="75013"/>
                </a:cubicBezTo>
                <a:cubicBezTo>
                  <a:pt x="236484" y="118671"/>
                  <a:pt x="242547" y="212027"/>
                  <a:pt x="269227" y="261951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CF91F1DF-2E5F-43E9-B509-1F5E0F60E303}"/>
              </a:ext>
            </a:extLst>
          </p:cNvPr>
          <p:cNvSpPr/>
          <p:nvPr/>
        </p:nvSpPr>
        <p:spPr>
          <a:xfrm>
            <a:off x="3472214" y="2016387"/>
            <a:ext cx="264376" cy="261950"/>
          </a:xfrm>
          <a:custGeom>
            <a:avLst/>
            <a:gdLst>
              <a:gd name="connsiteX0" fmla="*/ 0 w 264376"/>
              <a:gd name="connsiteY0" fmla="*/ 0 h 261950"/>
              <a:gd name="connsiteX1" fmla="*/ 80040 w 264376"/>
              <a:gd name="connsiteY1" fmla="*/ 181910 h 261950"/>
              <a:gd name="connsiteX2" fmla="*/ 264376 w 264376"/>
              <a:gd name="connsiteY2" fmla="*/ 261950 h 2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376" h="261950">
                <a:moveTo>
                  <a:pt x="0" y="0"/>
                </a:moveTo>
                <a:cubicBezTo>
                  <a:pt x="17988" y="69126"/>
                  <a:pt x="35977" y="138252"/>
                  <a:pt x="80040" y="181910"/>
                </a:cubicBezTo>
                <a:cubicBezTo>
                  <a:pt x="124103" y="225568"/>
                  <a:pt x="194239" y="243759"/>
                  <a:pt x="264376" y="26195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5C47891A-9943-42F6-9BB2-3A6BBCD51267}"/>
              </a:ext>
            </a:extLst>
          </p:cNvPr>
          <p:cNvSpPr/>
          <p:nvPr/>
        </p:nvSpPr>
        <p:spPr>
          <a:xfrm>
            <a:off x="3392263" y="1929557"/>
            <a:ext cx="79952" cy="89255"/>
          </a:xfrm>
          <a:custGeom>
            <a:avLst/>
            <a:gdLst>
              <a:gd name="connsiteX0" fmla="*/ 75189 w 75189"/>
              <a:gd name="connsiteY0" fmla="*/ 63062 h 63062"/>
              <a:gd name="connsiteX1" fmla="*/ 41233 w 75189"/>
              <a:gd name="connsiteY1" fmla="*/ 12127 h 63062"/>
              <a:gd name="connsiteX2" fmla="*/ 0 w 75189"/>
              <a:gd name="connsiteY2" fmla="*/ 0 h 63062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89477 w 89477"/>
              <a:gd name="connsiteY0" fmla="*/ 79730 h 79730"/>
              <a:gd name="connsiteX1" fmla="*/ 55521 w 89477"/>
              <a:gd name="connsiteY1" fmla="*/ 28795 h 79730"/>
              <a:gd name="connsiteX2" fmla="*/ 0 w 89477"/>
              <a:gd name="connsiteY2" fmla="*/ 0 h 79730"/>
              <a:gd name="connsiteX0" fmla="*/ 79952 w 79952"/>
              <a:gd name="connsiteY0" fmla="*/ 89255 h 89255"/>
              <a:gd name="connsiteX1" fmla="*/ 45996 w 79952"/>
              <a:gd name="connsiteY1" fmla="*/ 38320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52" h="89255">
                <a:moveTo>
                  <a:pt x="79952" y="89255"/>
                </a:moveTo>
                <a:cubicBezTo>
                  <a:pt x="74001" y="66661"/>
                  <a:pt x="68846" y="46052"/>
                  <a:pt x="55521" y="31176"/>
                </a:cubicBezTo>
                <a:cubicBezTo>
                  <a:pt x="42196" y="16300"/>
                  <a:pt x="14351" y="80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5E9A079C-AB5D-4C69-A3B4-07D8D502D299}"/>
              </a:ext>
            </a:extLst>
          </p:cNvPr>
          <p:cNvSpPr/>
          <p:nvPr/>
        </p:nvSpPr>
        <p:spPr>
          <a:xfrm>
            <a:off x="3123831" y="2186170"/>
            <a:ext cx="84050" cy="89610"/>
          </a:xfrm>
          <a:custGeom>
            <a:avLst/>
            <a:gdLst>
              <a:gd name="connsiteX0" fmla="*/ 64579 w 64579"/>
              <a:gd name="connsiteY0" fmla="*/ 82465 h 82465"/>
              <a:gd name="connsiteX1" fmla="*/ 1517 w 64579"/>
              <a:gd name="connsiteY1" fmla="*/ 48509 h 82465"/>
              <a:gd name="connsiteX2" fmla="*/ 25772 w 64579"/>
              <a:gd name="connsiteY2" fmla="*/ 0 h 82465"/>
              <a:gd name="connsiteX0" fmla="*/ 67038 w 67038"/>
              <a:gd name="connsiteY0" fmla="*/ 127709 h 127709"/>
              <a:gd name="connsiteX1" fmla="*/ 3976 w 67038"/>
              <a:gd name="connsiteY1" fmla="*/ 93753 h 127709"/>
              <a:gd name="connsiteX2" fmla="*/ 16325 w 67038"/>
              <a:gd name="connsiteY2" fmla="*/ 0 h 127709"/>
              <a:gd name="connsiteX0" fmla="*/ 58336 w 58336"/>
              <a:gd name="connsiteY0" fmla="*/ 127709 h 127709"/>
              <a:gd name="connsiteX1" fmla="*/ 11943 w 58336"/>
              <a:gd name="connsiteY1" fmla="*/ 84228 h 127709"/>
              <a:gd name="connsiteX2" fmla="*/ 7623 w 58336"/>
              <a:gd name="connsiteY2" fmla="*/ 0 h 127709"/>
              <a:gd name="connsiteX0" fmla="*/ 76519 w 76519"/>
              <a:gd name="connsiteY0" fmla="*/ 99134 h 99134"/>
              <a:gd name="connsiteX1" fmla="*/ 30126 w 76519"/>
              <a:gd name="connsiteY1" fmla="*/ 55653 h 99134"/>
              <a:gd name="connsiteX2" fmla="*/ 4375 w 76519"/>
              <a:gd name="connsiteY2" fmla="*/ 0 h 99134"/>
              <a:gd name="connsiteX0" fmla="*/ 76782 w 76782"/>
              <a:gd name="connsiteY0" fmla="*/ 99134 h 99134"/>
              <a:gd name="connsiteX1" fmla="*/ 28008 w 76782"/>
              <a:gd name="connsiteY1" fmla="*/ 62797 h 99134"/>
              <a:gd name="connsiteX2" fmla="*/ 4638 w 76782"/>
              <a:gd name="connsiteY2" fmla="*/ 0 h 99134"/>
              <a:gd name="connsiteX0" fmla="*/ 72144 w 72144"/>
              <a:gd name="connsiteY0" fmla="*/ 99134 h 99134"/>
              <a:gd name="connsiteX1" fmla="*/ 23370 w 72144"/>
              <a:gd name="connsiteY1" fmla="*/ 62797 h 99134"/>
              <a:gd name="connsiteX2" fmla="*/ 0 w 72144"/>
              <a:gd name="connsiteY2" fmla="*/ 0 h 99134"/>
              <a:gd name="connsiteX0" fmla="*/ 86431 w 86431"/>
              <a:gd name="connsiteY0" fmla="*/ 82466 h 82466"/>
              <a:gd name="connsiteX1" fmla="*/ 37657 w 86431"/>
              <a:gd name="connsiteY1" fmla="*/ 46129 h 82466"/>
              <a:gd name="connsiteX2" fmla="*/ 0 w 86431"/>
              <a:gd name="connsiteY2" fmla="*/ 0 h 82466"/>
              <a:gd name="connsiteX0" fmla="*/ 86431 w 86431"/>
              <a:gd name="connsiteY0" fmla="*/ 82466 h 82466"/>
              <a:gd name="connsiteX1" fmla="*/ 30513 w 86431"/>
              <a:gd name="connsiteY1" fmla="*/ 55654 h 82466"/>
              <a:gd name="connsiteX2" fmla="*/ 0 w 86431"/>
              <a:gd name="connsiteY2" fmla="*/ 0 h 82466"/>
              <a:gd name="connsiteX0" fmla="*/ 84050 w 84050"/>
              <a:gd name="connsiteY0" fmla="*/ 89610 h 89610"/>
              <a:gd name="connsiteX1" fmla="*/ 30513 w 84050"/>
              <a:gd name="connsiteY1" fmla="*/ 55654 h 89610"/>
              <a:gd name="connsiteX2" fmla="*/ 0 w 84050"/>
              <a:gd name="connsiteY2" fmla="*/ 0 h 89610"/>
              <a:gd name="connsiteX0" fmla="*/ 84050 w 84050"/>
              <a:gd name="connsiteY0" fmla="*/ 89610 h 89610"/>
              <a:gd name="connsiteX1" fmla="*/ 28132 w 84050"/>
              <a:gd name="connsiteY1" fmla="*/ 60417 h 89610"/>
              <a:gd name="connsiteX2" fmla="*/ 0 w 84050"/>
              <a:gd name="connsiteY2" fmla="*/ 0 h 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50" h="89610">
                <a:moveTo>
                  <a:pt x="84050" y="89610"/>
                </a:moveTo>
                <a:cubicBezTo>
                  <a:pt x="55753" y="79504"/>
                  <a:pt x="42140" y="75352"/>
                  <a:pt x="28132" y="60417"/>
                </a:cubicBezTo>
                <a:cubicBezTo>
                  <a:pt x="14124" y="45482"/>
                  <a:pt x="8450" y="5310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35C97EF7-6973-4BB8-B420-47C0A2535489}"/>
              </a:ext>
            </a:extLst>
          </p:cNvPr>
          <p:cNvSpPr/>
          <p:nvPr/>
        </p:nvSpPr>
        <p:spPr>
          <a:xfrm>
            <a:off x="3402097" y="2545095"/>
            <a:ext cx="70074" cy="77262"/>
          </a:xfrm>
          <a:custGeom>
            <a:avLst/>
            <a:gdLst>
              <a:gd name="connsiteX0" fmla="*/ 0 w 55786"/>
              <a:gd name="connsiteY0" fmla="*/ 58211 h 58211"/>
              <a:gd name="connsiteX1" fmla="*/ 43658 w 55786"/>
              <a:gd name="connsiteY1" fmla="*/ 31531 h 58211"/>
              <a:gd name="connsiteX2" fmla="*/ 55786 w 55786"/>
              <a:gd name="connsiteY2" fmla="*/ 0 h 58211"/>
              <a:gd name="connsiteX0" fmla="*/ 0 w 84361"/>
              <a:gd name="connsiteY0" fmla="*/ 65355 h 65355"/>
              <a:gd name="connsiteX1" fmla="*/ 72233 w 84361"/>
              <a:gd name="connsiteY1" fmla="*/ 31531 h 65355"/>
              <a:gd name="connsiteX2" fmla="*/ 84361 w 84361"/>
              <a:gd name="connsiteY2" fmla="*/ 0 h 65355"/>
              <a:gd name="connsiteX0" fmla="*/ 0 w 84361"/>
              <a:gd name="connsiteY0" fmla="*/ 65355 h 65355"/>
              <a:gd name="connsiteX1" fmla="*/ 55564 w 84361"/>
              <a:gd name="connsiteY1" fmla="*/ 41056 h 65355"/>
              <a:gd name="connsiteX2" fmla="*/ 84361 w 84361"/>
              <a:gd name="connsiteY2" fmla="*/ 0 h 65355"/>
              <a:gd name="connsiteX0" fmla="*/ 0 w 67692"/>
              <a:gd name="connsiteY0" fmla="*/ 79643 h 79643"/>
              <a:gd name="connsiteX1" fmla="*/ 38895 w 67692"/>
              <a:gd name="connsiteY1" fmla="*/ 41056 h 79643"/>
              <a:gd name="connsiteX2" fmla="*/ 67692 w 67692"/>
              <a:gd name="connsiteY2" fmla="*/ 0 h 79643"/>
              <a:gd name="connsiteX0" fmla="*/ 0 w 67692"/>
              <a:gd name="connsiteY0" fmla="*/ 79643 h 79643"/>
              <a:gd name="connsiteX1" fmla="*/ 48420 w 67692"/>
              <a:gd name="connsiteY1" fmla="*/ 48200 h 79643"/>
              <a:gd name="connsiteX2" fmla="*/ 67692 w 67692"/>
              <a:gd name="connsiteY2" fmla="*/ 0 h 79643"/>
              <a:gd name="connsiteX0" fmla="*/ 0 w 67692"/>
              <a:gd name="connsiteY0" fmla="*/ 58212 h 58212"/>
              <a:gd name="connsiteX1" fmla="*/ 48420 w 67692"/>
              <a:gd name="connsiteY1" fmla="*/ 26769 h 58212"/>
              <a:gd name="connsiteX2" fmla="*/ 67692 w 67692"/>
              <a:gd name="connsiteY2" fmla="*/ 0 h 58212"/>
              <a:gd name="connsiteX0" fmla="*/ 0 w 70074"/>
              <a:gd name="connsiteY0" fmla="*/ 77262 h 77262"/>
              <a:gd name="connsiteX1" fmla="*/ 48420 w 70074"/>
              <a:gd name="connsiteY1" fmla="*/ 45819 h 77262"/>
              <a:gd name="connsiteX2" fmla="*/ 70074 w 70074"/>
              <a:gd name="connsiteY2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74" h="77262">
                <a:moveTo>
                  <a:pt x="0" y="77262"/>
                </a:moveTo>
                <a:cubicBezTo>
                  <a:pt x="17180" y="68773"/>
                  <a:pt x="36741" y="58696"/>
                  <a:pt x="48420" y="45819"/>
                </a:cubicBezTo>
                <a:cubicBezTo>
                  <a:pt x="60099" y="32942"/>
                  <a:pt x="68659" y="10914"/>
                  <a:pt x="700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18E15F9A-B242-4ABB-99DE-3CA9E97053FA}"/>
              </a:ext>
            </a:extLst>
          </p:cNvPr>
          <p:cNvSpPr/>
          <p:nvPr/>
        </p:nvSpPr>
        <p:spPr>
          <a:xfrm>
            <a:off x="3120787" y="2283188"/>
            <a:ext cx="87051" cy="70383"/>
          </a:xfrm>
          <a:custGeom>
            <a:avLst/>
            <a:gdLst>
              <a:gd name="connsiteX0" fmla="*/ 0 w 72764"/>
              <a:gd name="connsiteY0" fmla="*/ 72764 h 72764"/>
              <a:gd name="connsiteX1" fmla="*/ 19403 w 72764"/>
              <a:gd name="connsiteY1" fmla="*/ 16978 h 72764"/>
              <a:gd name="connsiteX2" fmla="*/ 72764 w 72764"/>
              <a:gd name="connsiteY2" fmla="*/ 0 h 72764"/>
              <a:gd name="connsiteX0" fmla="*/ 0 w 84670"/>
              <a:gd name="connsiteY0" fmla="*/ 84671 h 84671"/>
              <a:gd name="connsiteX1" fmla="*/ 31309 w 84670"/>
              <a:gd name="connsiteY1" fmla="*/ 16978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7051"/>
              <a:gd name="connsiteY0" fmla="*/ 70383 h 70383"/>
              <a:gd name="connsiteX1" fmla="*/ 31309 w 87051"/>
              <a:gd name="connsiteY1" fmla="*/ 26503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8453 w 87051"/>
              <a:gd name="connsiteY1" fmla="*/ 21740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6072 w 87051"/>
              <a:gd name="connsiteY1" fmla="*/ 16977 h 70383"/>
              <a:gd name="connsiteX2" fmla="*/ 87051 w 87051"/>
              <a:gd name="connsiteY2" fmla="*/ 0 h 7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51" h="70383">
                <a:moveTo>
                  <a:pt x="0" y="70383"/>
                </a:moveTo>
                <a:cubicBezTo>
                  <a:pt x="17925" y="17597"/>
                  <a:pt x="21564" y="28707"/>
                  <a:pt x="36072" y="16977"/>
                </a:cubicBezTo>
                <a:cubicBezTo>
                  <a:pt x="50580" y="5247"/>
                  <a:pt x="66434" y="2425"/>
                  <a:pt x="8705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1BC16692-9134-402F-832B-B0A4DA26635D}"/>
              </a:ext>
            </a:extLst>
          </p:cNvPr>
          <p:cNvSpPr/>
          <p:nvPr/>
        </p:nvSpPr>
        <p:spPr>
          <a:xfrm>
            <a:off x="3474684" y="2547431"/>
            <a:ext cx="75101" cy="77305"/>
          </a:xfrm>
          <a:custGeom>
            <a:avLst/>
            <a:gdLst>
              <a:gd name="connsiteX0" fmla="*/ 70339 w 70339"/>
              <a:gd name="connsiteY0" fmla="*/ 60637 h 60637"/>
              <a:gd name="connsiteX1" fmla="*/ 14553 w 70339"/>
              <a:gd name="connsiteY1" fmla="*/ 48510 h 60637"/>
              <a:gd name="connsiteX2" fmla="*/ 0 w 70339"/>
              <a:gd name="connsiteY2" fmla="*/ 0 h 60637"/>
              <a:gd name="connsiteX0" fmla="*/ 72720 w 72720"/>
              <a:gd name="connsiteY0" fmla="*/ 86831 h 86831"/>
              <a:gd name="connsiteX1" fmla="*/ 14553 w 72720"/>
              <a:gd name="connsiteY1" fmla="*/ 48510 h 86831"/>
              <a:gd name="connsiteX2" fmla="*/ 0 w 72720"/>
              <a:gd name="connsiteY2" fmla="*/ 0 h 86831"/>
              <a:gd name="connsiteX0" fmla="*/ 72720 w 72720"/>
              <a:gd name="connsiteY0" fmla="*/ 86831 h 86831"/>
              <a:gd name="connsiteX1" fmla="*/ 24078 w 72720"/>
              <a:gd name="connsiteY1" fmla="*/ 60416 h 86831"/>
              <a:gd name="connsiteX2" fmla="*/ 0 w 72720"/>
              <a:gd name="connsiteY2" fmla="*/ 0 h 86831"/>
              <a:gd name="connsiteX0" fmla="*/ 72720 w 72720"/>
              <a:gd name="connsiteY0" fmla="*/ 84449 h 84449"/>
              <a:gd name="connsiteX1" fmla="*/ 24078 w 72720"/>
              <a:gd name="connsiteY1" fmla="*/ 60416 h 84449"/>
              <a:gd name="connsiteX2" fmla="*/ 0 w 72720"/>
              <a:gd name="connsiteY2" fmla="*/ 0 h 84449"/>
              <a:gd name="connsiteX0" fmla="*/ 72720 w 72720"/>
              <a:gd name="connsiteY0" fmla="*/ 84449 h 84449"/>
              <a:gd name="connsiteX1" fmla="*/ 24078 w 72720"/>
              <a:gd name="connsiteY1" fmla="*/ 50891 h 84449"/>
              <a:gd name="connsiteX2" fmla="*/ 0 w 72720"/>
              <a:gd name="connsiteY2" fmla="*/ 0 h 84449"/>
              <a:gd name="connsiteX0" fmla="*/ 75101 w 75101"/>
              <a:gd name="connsiteY0" fmla="*/ 77305 h 77305"/>
              <a:gd name="connsiteX1" fmla="*/ 26459 w 75101"/>
              <a:gd name="connsiteY1" fmla="*/ 43747 h 77305"/>
              <a:gd name="connsiteX2" fmla="*/ 0 w 75101"/>
              <a:gd name="connsiteY2" fmla="*/ 0 h 7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01" h="77305">
                <a:moveTo>
                  <a:pt x="75101" y="77305"/>
                </a:moveTo>
                <a:cubicBezTo>
                  <a:pt x="53069" y="76294"/>
                  <a:pt x="38976" y="56631"/>
                  <a:pt x="26459" y="43747"/>
                </a:cubicBezTo>
                <a:cubicBezTo>
                  <a:pt x="13942" y="30863"/>
                  <a:pt x="1415" y="1920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542BF223-031F-46F2-A209-1C256A7F2ABD}"/>
              </a:ext>
            </a:extLst>
          </p:cNvPr>
          <p:cNvSpPr/>
          <p:nvPr/>
        </p:nvSpPr>
        <p:spPr>
          <a:xfrm>
            <a:off x="3731664" y="2275072"/>
            <a:ext cx="81000" cy="78581"/>
          </a:xfrm>
          <a:custGeom>
            <a:avLst/>
            <a:gdLst>
              <a:gd name="connsiteX0" fmla="*/ 54769 w 55390"/>
              <a:gd name="connsiteY0" fmla="*/ 85725 h 85725"/>
              <a:gd name="connsiteX1" fmla="*/ 47625 w 55390"/>
              <a:gd name="connsiteY1" fmla="*/ 30956 h 85725"/>
              <a:gd name="connsiteX2" fmla="*/ 0 w 55390"/>
              <a:gd name="connsiteY2" fmla="*/ 0 h 85725"/>
              <a:gd name="connsiteX0" fmla="*/ 76200 w 76241"/>
              <a:gd name="connsiteY0" fmla="*/ 88106 h 88106"/>
              <a:gd name="connsiteX1" fmla="*/ 47625 w 76241"/>
              <a:gd name="connsiteY1" fmla="*/ 30956 h 88106"/>
              <a:gd name="connsiteX2" fmla="*/ 0 w 76241"/>
              <a:gd name="connsiteY2" fmla="*/ 0 h 88106"/>
              <a:gd name="connsiteX0" fmla="*/ 80962 w 80996"/>
              <a:gd name="connsiteY0" fmla="*/ 78581 h 78581"/>
              <a:gd name="connsiteX1" fmla="*/ 47625 w 80996"/>
              <a:gd name="connsiteY1" fmla="*/ 30956 h 78581"/>
              <a:gd name="connsiteX2" fmla="*/ 0 w 80996"/>
              <a:gd name="connsiteY2" fmla="*/ 0 h 78581"/>
              <a:gd name="connsiteX0" fmla="*/ 80962 w 81000"/>
              <a:gd name="connsiteY0" fmla="*/ 78581 h 78581"/>
              <a:gd name="connsiteX1" fmla="*/ 50006 w 81000"/>
              <a:gd name="connsiteY1" fmla="*/ 30956 h 78581"/>
              <a:gd name="connsiteX2" fmla="*/ 0 w 81000"/>
              <a:gd name="connsiteY2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00" h="78581">
                <a:moveTo>
                  <a:pt x="80962" y="78581"/>
                </a:moveTo>
                <a:cubicBezTo>
                  <a:pt x="81954" y="58340"/>
                  <a:pt x="63500" y="44053"/>
                  <a:pt x="50006" y="30956"/>
                </a:cubicBezTo>
                <a:cubicBezTo>
                  <a:pt x="36512" y="17859"/>
                  <a:pt x="19248" y="833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任意多边形: 形状 136">
            <a:extLst>
              <a:ext uri="{FF2B5EF4-FFF2-40B4-BE49-F238E27FC236}">
                <a16:creationId xmlns:a16="http://schemas.microsoft.com/office/drawing/2014/main" id="{AECDFF30-900A-4FA3-9607-8B954DEB3894}"/>
              </a:ext>
            </a:extLst>
          </p:cNvPr>
          <p:cNvSpPr/>
          <p:nvPr/>
        </p:nvSpPr>
        <p:spPr>
          <a:xfrm>
            <a:off x="3472106" y="1927409"/>
            <a:ext cx="83345" cy="85725"/>
          </a:xfrm>
          <a:custGeom>
            <a:avLst/>
            <a:gdLst>
              <a:gd name="connsiteX0" fmla="*/ 46340 w 46340"/>
              <a:gd name="connsiteY0" fmla="*/ 0 h 95250"/>
              <a:gd name="connsiteX1" fmla="*/ 5858 w 46340"/>
              <a:gd name="connsiteY1" fmla="*/ 38100 h 95250"/>
              <a:gd name="connsiteX2" fmla="*/ 1096 w 46340"/>
              <a:gd name="connsiteY2" fmla="*/ 95250 h 95250"/>
              <a:gd name="connsiteX0" fmla="*/ 114755 w 114755"/>
              <a:gd name="connsiteY0" fmla="*/ 0 h 78581"/>
              <a:gd name="connsiteX1" fmla="*/ 9979 w 114755"/>
              <a:gd name="connsiteY1" fmla="*/ 21431 h 78581"/>
              <a:gd name="connsiteX2" fmla="*/ 5217 w 114755"/>
              <a:gd name="connsiteY2" fmla="*/ 78581 h 78581"/>
              <a:gd name="connsiteX0" fmla="*/ 132610 w 132610"/>
              <a:gd name="connsiteY0" fmla="*/ 0 h 88106"/>
              <a:gd name="connsiteX1" fmla="*/ 11165 w 132610"/>
              <a:gd name="connsiteY1" fmla="*/ 30956 h 88106"/>
              <a:gd name="connsiteX2" fmla="*/ 6403 w 132610"/>
              <a:gd name="connsiteY2" fmla="*/ 88106 h 88106"/>
              <a:gd name="connsiteX0" fmla="*/ 126257 w 126257"/>
              <a:gd name="connsiteY0" fmla="*/ 0 h 88106"/>
              <a:gd name="connsiteX1" fmla="*/ 47675 w 126257"/>
              <a:gd name="connsiteY1" fmla="*/ 35719 h 88106"/>
              <a:gd name="connsiteX2" fmla="*/ 50 w 126257"/>
              <a:gd name="connsiteY2" fmla="*/ 88106 h 88106"/>
              <a:gd name="connsiteX0" fmla="*/ 126207 w 126207"/>
              <a:gd name="connsiteY0" fmla="*/ 0 h 88106"/>
              <a:gd name="connsiteX1" fmla="*/ 47625 w 126207"/>
              <a:gd name="connsiteY1" fmla="*/ 35719 h 88106"/>
              <a:gd name="connsiteX2" fmla="*/ 0 w 126207"/>
              <a:gd name="connsiteY2" fmla="*/ 88106 h 88106"/>
              <a:gd name="connsiteX0" fmla="*/ 85726 w 85726"/>
              <a:gd name="connsiteY0" fmla="*/ 0 h 85725"/>
              <a:gd name="connsiteX1" fmla="*/ 47625 w 85726"/>
              <a:gd name="connsiteY1" fmla="*/ 33338 h 85725"/>
              <a:gd name="connsiteX2" fmla="*/ 0 w 85726"/>
              <a:gd name="connsiteY2" fmla="*/ 85725 h 85725"/>
              <a:gd name="connsiteX0" fmla="*/ 85726 w 85726"/>
              <a:gd name="connsiteY0" fmla="*/ 0 h 85725"/>
              <a:gd name="connsiteX1" fmla="*/ 33337 w 85726"/>
              <a:gd name="connsiteY1" fmla="*/ 40482 h 85725"/>
              <a:gd name="connsiteX2" fmla="*/ 0 w 85726"/>
              <a:gd name="connsiteY2" fmla="*/ 85725 h 85725"/>
              <a:gd name="connsiteX0" fmla="*/ 92870 w 92870"/>
              <a:gd name="connsiteY0" fmla="*/ 0 h 76200"/>
              <a:gd name="connsiteX1" fmla="*/ 33337 w 92870"/>
              <a:gd name="connsiteY1" fmla="*/ 30957 h 76200"/>
              <a:gd name="connsiteX2" fmla="*/ 0 w 92870"/>
              <a:gd name="connsiteY2" fmla="*/ 76200 h 76200"/>
              <a:gd name="connsiteX0" fmla="*/ 83345 w 83345"/>
              <a:gd name="connsiteY0" fmla="*/ 0 h 85725"/>
              <a:gd name="connsiteX1" fmla="*/ 33337 w 83345"/>
              <a:gd name="connsiteY1" fmla="*/ 40482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5" h="85725">
                <a:moveTo>
                  <a:pt x="83345" y="0"/>
                </a:moveTo>
                <a:cubicBezTo>
                  <a:pt x="66874" y="11112"/>
                  <a:pt x="44847" y="21433"/>
                  <a:pt x="30956" y="35720"/>
                </a:cubicBezTo>
                <a:cubicBezTo>
                  <a:pt x="17065" y="50007"/>
                  <a:pt x="10517" y="48419"/>
                  <a:pt x="0" y="85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任意多边形: 形状 137">
            <a:extLst>
              <a:ext uri="{FF2B5EF4-FFF2-40B4-BE49-F238E27FC236}">
                <a16:creationId xmlns:a16="http://schemas.microsoft.com/office/drawing/2014/main" id="{EDE41206-5A39-4BF0-A5DD-2FD380398797}"/>
              </a:ext>
            </a:extLst>
          </p:cNvPr>
          <p:cNvSpPr/>
          <p:nvPr/>
        </p:nvSpPr>
        <p:spPr>
          <a:xfrm>
            <a:off x="3736426" y="2206017"/>
            <a:ext cx="78719" cy="64293"/>
          </a:xfrm>
          <a:custGeom>
            <a:avLst/>
            <a:gdLst>
              <a:gd name="connsiteX0" fmla="*/ 52387 w 54094"/>
              <a:gd name="connsiteY0" fmla="*/ 0 h 83343"/>
              <a:gd name="connsiteX1" fmla="*/ 47625 w 54094"/>
              <a:gd name="connsiteY1" fmla="*/ 64293 h 83343"/>
              <a:gd name="connsiteX2" fmla="*/ 0 w 54094"/>
              <a:gd name="connsiteY2" fmla="*/ 83343 h 83343"/>
              <a:gd name="connsiteX0" fmla="*/ 85725 w 85833"/>
              <a:gd name="connsiteY0" fmla="*/ 0 h 73818"/>
              <a:gd name="connsiteX1" fmla="*/ 47625 w 85833"/>
              <a:gd name="connsiteY1" fmla="*/ 54768 h 73818"/>
              <a:gd name="connsiteX2" fmla="*/ 0 w 85833"/>
              <a:gd name="connsiteY2" fmla="*/ 73818 h 73818"/>
              <a:gd name="connsiteX0" fmla="*/ 78581 w 78719"/>
              <a:gd name="connsiteY0" fmla="*/ 0 h 64293"/>
              <a:gd name="connsiteX1" fmla="*/ 47625 w 78719"/>
              <a:gd name="connsiteY1" fmla="*/ 45243 h 64293"/>
              <a:gd name="connsiteX2" fmla="*/ 0 w 78719"/>
              <a:gd name="connsiteY2" fmla="*/ 64293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19" h="64293">
                <a:moveTo>
                  <a:pt x="78581" y="0"/>
                </a:moveTo>
                <a:cubicBezTo>
                  <a:pt x="80565" y="25201"/>
                  <a:pt x="60722" y="34528"/>
                  <a:pt x="47625" y="45243"/>
                </a:cubicBezTo>
                <a:cubicBezTo>
                  <a:pt x="34528" y="55959"/>
                  <a:pt x="19447" y="61713"/>
                  <a:pt x="0" y="6429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B3487046-8CC8-4897-8766-17D64C439333}"/>
              </a:ext>
            </a:extLst>
          </p:cNvPr>
          <p:cNvSpPr/>
          <p:nvPr/>
        </p:nvSpPr>
        <p:spPr>
          <a:xfrm>
            <a:off x="4173372" y="2021055"/>
            <a:ext cx="269314" cy="264376"/>
          </a:xfrm>
          <a:custGeom>
            <a:avLst/>
            <a:gdLst>
              <a:gd name="connsiteX0" fmla="*/ 278928 w 278928"/>
              <a:gd name="connsiteY0" fmla="*/ 0 h 257099"/>
              <a:gd name="connsiteX1" fmla="*/ 157655 w 278928"/>
              <a:gd name="connsiteY1" fmla="*/ 162506 h 257099"/>
              <a:gd name="connsiteX2" fmla="*/ 0 w 278928"/>
              <a:gd name="connsiteY2" fmla="*/ 257099 h 257099"/>
              <a:gd name="connsiteX0" fmla="*/ 278928 w 278928"/>
              <a:gd name="connsiteY0" fmla="*/ 0 h 257099"/>
              <a:gd name="connsiteX1" fmla="*/ 181910 w 278928"/>
              <a:gd name="connsiteY1" fmla="*/ 184336 h 257099"/>
              <a:gd name="connsiteX2" fmla="*/ 0 w 278928"/>
              <a:gd name="connsiteY2" fmla="*/ 257099 h 257099"/>
              <a:gd name="connsiteX0" fmla="*/ 274077 w 274077"/>
              <a:gd name="connsiteY0" fmla="*/ 0 h 264376"/>
              <a:gd name="connsiteX1" fmla="*/ 177059 w 274077"/>
              <a:gd name="connsiteY1" fmla="*/ 184336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77059 w 274077"/>
              <a:gd name="connsiteY1" fmla="*/ 184336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91612 w 274077"/>
              <a:gd name="connsiteY1" fmla="*/ 206165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86761 w 274077"/>
              <a:gd name="connsiteY1" fmla="*/ 191612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86761 w 274077"/>
              <a:gd name="connsiteY1" fmla="*/ 191612 h 264376"/>
              <a:gd name="connsiteX2" fmla="*/ 0 w 274077"/>
              <a:gd name="connsiteY2" fmla="*/ 264376 h 264376"/>
              <a:gd name="connsiteX0" fmla="*/ 269314 w 269314"/>
              <a:gd name="connsiteY0" fmla="*/ 0 h 264376"/>
              <a:gd name="connsiteX1" fmla="*/ 186761 w 269314"/>
              <a:gd name="connsiteY1" fmla="*/ 191612 h 264376"/>
              <a:gd name="connsiteX2" fmla="*/ 0 w 269314"/>
              <a:gd name="connsiteY2" fmla="*/ 264376 h 26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314" h="264376">
                <a:moveTo>
                  <a:pt x="269314" y="0"/>
                </a:moveTo>
                <a:cubicBezTo>
                  <a:pt x="250971" y="81259"/>
                  <a:pt x="231647" y="147549"/>
                  <a:pt x="186761" y="191612"/>
                </a:cubicBezTo>
                <a:cubicBezTo>
                  <a:pt x="141875" y="235675"/>
                  <a:pt x="62860" y="248206"/>
                  <a:pt x="0" y="264376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0A86AC59-3FA2-4522-BC4E-A758754554F4}"/>
              </a:ext>
            </a:extLst>
          </p:cNvPr>
          <p:cNvSpPr/>
          <p:nvPr/>
        </p:nvSpPr>
        <p:spPr>
          <a:xfrm>
            <a:off x="4442598" y="2021054"/>
            <a:ext cx="264376" cy="261950"/>
          </a:xfrm>
          <a:custGeom>
            <a:avLst/>
            <a:gdLst>
              <a:gd name="connsiteX0" fmla="*/ 0 w 264376"/>
              <a:gd name="connsiteY0" fmla="*/ 0 h 261950"/>
              <a:gd name="connsiteX1" fmla="*/ 80040 w 264376"/>
              <a:gd name="connsiteY1" fmla="*/ 181910 h 261950"/>
              <a:gd name="connsiteX2" fmla="*/ 264376 w 264376"/>
              <a:gd name="connsiteY2" fmla="*/ 261950 h 2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376" h="261950">
                <a:moveTo>
                  <a:pt x="0" y="0"/>
                </a:moveTo>
                <a:cubicBezTo>
                  <a:pt x="17988" y="69126"/>
                  <a:pt x="35977" y="138252"/>
                  <a:pt x="80040" y="181910"/>
                </a:cubicBezTo>
                <a:cubicBezTo>
                  <a:pt x="124103" y="225568"/>
                  <a:pt x="194239" y="243759"/>
                  <a:pt x="264376" y="26195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: 形状 143">
            <a:extLst>
              <a:ext uri="{FF2B5EF4-FFF2-40B4-BE49-F238E27FC236}">
                <a16:creationId xmlns:a16="http://schemas.microsoft.com/office/drawing/2014/main" id="{B40F31BB-FBC5-473E-8E98-2E28BF75E5CE}"/>
              </a:ext>
            </a:extLst>
          </p:cNvPr>
          <p:cNvSpPr/>
          <p:nvPr/>
        </p:nvSpPr>
        <p:spPr>
          <a:xfrm>
            <a:off x="4362647" y="1934224"/>
            <a:ext cx="79952" cy="89255"/>
          </a:xfrm>
          <a:custGeom>
            <a:avLst/>
            <a:gdLst>
              <a:gd name="connsiteX0" fmla="*/ 75189 w 75189"/>
              <a:gd name="connsiteY0" fmla="*/ 63062 h 63062"/>
              <a:gd name="connsiteX1" fmla="*/ 41233 w 75189"/>
              <a:gd name="connsiteY1" fmla="*/ 12127 h 63062"/>
              <a:gd name="connsiteX2" fmla="*/ 0 w 75189"/>
              <a:gd name="connsiteY2" fmla="*/ 0 h 63062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89477 w 89477"/>
              <a:gd name="connsiteY0" fmla="*/ 79730 h 79730"/>
              <a:gd name="connsiteX1" fmla="*/ 55521 w 89477"/>
              <a:gd name="connsiteY1" fmla="*/ 28795 h 79730"/>
              <a:gd name="connsiteX2" fmla="*/ 0 w 89477"/>
              <a:gd name="connsiteY2" fmla="*/ 0 h 79730"/>
              <a:gd name="connsiteX0" fmla="*/ 79952 w 79952"/>
              <a:gd name="connsiteY0" fmla="*/ 89255 h 89255"/>
              <a:gd name="connsiteX1" fmla="*/ 45996 w 79952"/>
              <a:gd name="connsiteY1" fmla="*/ 38320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52" h="89255">
                <a:moveTo>
                  <a:pt x="79952" y="89255"/>
                </a:moveTo>
                <a:cubicBezTo>
                  <a:pt x="74001" y="66661"/>
                  <a:pt x="68846" y="46052"/>
                  <a:pt x="55521" y="31176"/>
                </a:cubicBezTo>
                <a:cubicBezTo>
                  <a:pt x="42196" y="16300"/>
                  <a:pt x="14351" y="80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9EBCBBAC-2C9A-4098-8076-90077736E5C9}"/>
              </a:ext>
            </a:extLst>
          </p:cNvPr>
          <p:cNvSpPr/>
          <p:nvPr/>
        </p:nvSpPr>
        <p:spPr>
          <a:xfrm>
            <a:off x="4094215" y="2190837"/>
            <a:ext cx="84050" cy="89610"/>
          </a:xfrm>
          <a:custGeom>
            <a:avLst/>
            <a:gdLst>
              <a:gd name="connsiteX0" fmla="*/ 64579 w 64579"/>
              <a:gd name="connsiteY0" fmla="*/ 82465 h 82465"/>
              <a:gd name="connsiteX1" fmla="*/ 1517 w 64579"/>
              <a:gd name="connsiteY1" fmla="*/ 48509 h 82465"/>
              <a:gd name="connsiteX2" fmla="*/ 25772 w 64579"/>
              <a:gd name="connsiteY2" fmla="*/ 0 h 82465"/>
              <a:gd name="connsiteX0" fmla="*/ 67038 w 67038"/>
              <a:gd name="connsiteY0" fmla="*/ 127709 h 127709"/>
              <a:gd name="connsiteX1" fmla="*/ 3976 w 67038"/>
              <a:gd name="connsiteY1" fmla="*/ 93753 h 127709"/>
              <a:gd name="connsiteX2" fmla="*/ 16325 w 67038"/>
              <a:gd name="connsiteY2" fmla="*/ 0 h 127709"/>
              <a:gd name="connsiteX0" fmla="*/ 58336 w 58336"/>
              <a:gd name="connsiteY0" fmla="*/ 127709 h 127709"/>
              <a:gd name="connsiteX1" fmla="*/ 11943 w 58336"/>
              <a:gd name="connsiteY1" fmla="*/ 84228 h 127709"/>
              <a:gd name="connsiteX2" fmla="*/ 7623 w 58336"/>
              <a:gd name="connsiteY2" fmla="*/ 0 h 127709"/>
              <a:gd name="connsiteX0" fmla="*/ 76519 w 76519"/>
              <a:gd name="connsiteY0" fmla="*/ 99134 h 99134"/>
              <a:gd name="connsiteX1" fmla="*/ 30126 w 76519"/>
              <a:gd name="connsiteY1" fmla="*/ 55653 h 99134"/>
              <a:gd name="connsiteX2" fmla="*/ 4375 w 76519"/>
              <a:gd name="connsiteY2" fmla="*/ 0 h 99134"/>
              <a:gd name="connsiteX0" fmla="*/ 76782 w 76782"/>
              <a:gd name="connsiteY0" fmla="*/ 99134 h 99134"/>
              <a:gd name="connsiteX1" fmla="*/ 28008 w 76782"/>
              <a:gd name="connsiteY1" fmla="*/ 62797 h 99134"/>
              <a:gd name="connsiteX2" fmla="*/ 4638 w 76782"/>
              <a:gd name="connsiteY2" fmla="*/ 0 h 99134"/>
              <a:gd name="connsiteX0" fmla="*/ 72144 w 72144"/>
              <a:gd name="connsiteY0" fmla="*/ 99134 h 99134"/>
              <a:gd name="connsiteX1" fmla="*/ 23370 w 72144"/>
              <a:gd name="connsiteY1" fmla="*/ 62797 h 99134"/>
              <a:gd name="connsiteX2" fmla="*/ 0 w 72144"/>
              <a:gd name="connsiteY2" fmla="*/ 0 h 99134"/>
              <a:gd name="connsiteX0" fmla="*/ 86431 w 86431"/>
              <a:gd name="connsiteY0" fmla="*/ 82466 h 82466"/>
              <a:gd name="connsiteX1" fmla="*/ 37657 w 86431"/>
              <a:gd name="connsiteY1" fmla="*/ 46129 h 82466"/>
              <a:gd name="connsiteX2" fmla="*/ 0 w 86431"/>
              <a:gd name="connsiteY2" fmla="*/ 0 h 82466"/>
              <a:gd name="connsiteX0" fmla="*/ 86431 w 86431"/>
              <a:gd name="connsiteY0" fmla="*/ 82466 h 82466"/>
              <a:gd name="connsiteX1" fmla="*/ 30513 w 86431"/>
              <a:gd name="connsiteY1" fmla="*/ 55654 h 82466"/>
              <a:gd name="connsiteX2" fmla="*/ 0 w 86431"/>
              <a:gd name="connsiteY2" fmla="*/ 0 h 82466"/>
              <a:gd name="connsiteX0" fmla="*/ 84050 w 84050"/>
              <a:gd name="connsiteY0" fmla="*/ 89610 h 89610"/>
              <a:gd name="connsiteX1" fmla="*/ 30513 w 84050"/>
              <a:gd name="connsiteY1" fmla="*/ 55654 h 89610"/>
              <a:gd name="connsiteX2" fmla="*/ 0 w 84050"/>
              <a:gd name="connsiteY2" fmla="*/ 0 h 89610"/>
              <a:gd name="connsiteX0" fmla="*/ 84050 w 84050"/>
              <a:gd name="connsiteY0" fmla="*/ 89610 h 89610"/>
              <a:gd name="connsiteX1" fmla="*/ 28132 w 84050"/>
              <a:gd name="connsiteY1" fmla="*/ 60417 h 89610"/>
              <a:gd name="connsiteX2" fmla="*/ 0 w 84050"/>
              <a:gd name="connsiteY2" fmla="*/ 0 h 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50" h="89610">
                <a:moveTo>
                  <a:pt x="84050" y="89610"/>
                </a:moveTo>
                <a:cubicBezTo>
                  <a:pt x="55753" y="79504"/>
                  <a:pt x="42140" y="75352"/>
                  <a:pt x="28132" y="60417"/>
                </a:cubicBezTo>
                <a:cubicBezTo>
                  <a:pt x="14124" y="45482"/>
                  <a:pt x="8450" y="5310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13FF40C4-6041-4882-A006-C6D89A4A077C}"/>
              </a:ext>
            </a:extLst>
          </p:cNvPr>
          <p:cNvSpPr/>
          <p:nvPr/>
        </p:nvSpPr>
        <p:spPr>
          <a:xfrm>
            <a:off x="4372481" y="2549762"/>
            <a:ext cx="70074" cy="77262"/>
          </a:xfrm>
          <a:custGeom>
            <a:avLst/>
            <a:gdLst>
              <a:gd name="connsiteX0" fmla="*/ 0 w 55786"/>
              <a:gd name="connsiteY0" fmla="*/ 58211 h 58211"/>
              <a:gd name="connsiteX1" fmla="*/ 43658 w 55786"/>
              <a:gd name="connsiteY1" fmla="*/ 31531 h 58211"/>
              <a:gd name="connsiteX2" fmla="*/ 55786 w 55786"/>
              <a:gd name="connsiteY2" fmla="*/ 0 h 58211"/>
              <a:gd name="connsiteX0" fmla="*/ 0 w 84361"/>
              <a:gd name="connsiteY0" fmla="*/ 65355 h 65355"/>
              <a:gd name="connsiteX1" fmla="*/ 72233 w 84361"/>
              <a:gd name="connsiteY1" fmla="*/ 31531 h 65355"/>
              <a:gd name="connsiteX2" fmla="*/ 84361 w 84361"/>
              <a:gd name="connsiteY2" fmla="*/ 0 h 65355"/>
              <a:gd name="connsiteX0" fmla="*/ 0 w 84361"/>
              <a:gd name="connsiteY0" fmla="*/ 65355 h 65355"/>
              <a:gd name="connsiteX1" fmla="*/ 55564 w 84361"/>
              <a:gd name="connsiteY1" fmla="*/ 41056 h 65355"/>
              <a:gd name="connsiteX2" fmla="*/ 84361 w 84361"/>
              <a:gd name="connsiteY2" fmla="*/ 0 h 65355"/>
              <a:gd name="connsiteX0" fmla="*/ 0 w 67692"/>
              <a:gd name="connsiteY0" fmla="*/ 79643 h 79643"/>
              <a:gd name="connsiteX1" fmla="*/ 38895 w 67692"/>
              <a:gd name="connsiteY1" fmla="*/ 41056 h 79643"/>
              <a:gd name="connsiteX2" fmla="*/ 67692 w 67692"/>
              <a:gd name="connsiteY2" fmla="*/ 0 h 79643"/>
              <a:gd name="connsiteX0" fmla="*/ 0 w 67692"/>
              <a:gd name="connsiteY0" fmla="*/ 79643 h 79643"/>
              <a:gd name="connsiteX1" fmla="*/ 48420 w 67692"/>
              <a:gd name="connsiteY1" fmla="*/ 48200 h 79643"/>
              <a:gd name="connsiteX2" fmla="*/ 67692 w 67692"/>
              <a:gd name="connsiteY2" fmla="*/ 0 h 79643"/>
              <a:gd name="connsiteX0" fmla="*/ 0 w 67692"/>
              <a:gd name="connsiteY0" fmla="*/ 58212 h 58212"/>
              <a:gd name="connsiteX1" fmla="*/ 48420 w 67692"/>
              <a:gd name="connsiteY1" fmla="*/ 26769 h 58212"/>
              <a:gd name="connsiteX2" fmla="*/ 67692 w 67692"/>
              <a:gd name="connsiteY2" fmla="*/ 0 h 58212"/>
              <a:gd name="connsiteX0" fmla="*/ 0 w 70074"/>
              <a:gd name="connsiteY0" fmla="*/ 77262 h 77262"/>
              <a:gd name="connsiteX1" fmla="*/ 48420 w 70074"/>
              <a:gd name="connsiteY1" fmla="*/ 45819 h 77262"/>
              <a:gd name="connsiteX2" fmla="*/ 70074 w 70074"/>
              <a:gd name="connsiteY2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74" h="77262">
                <a:moveTo>
                  <a:pt x="0" y="77262"/>
                </a:moveTo>
                <a:cubicBezTo>
                  <a:pt x="17180" y="68773"/>
                  <a:pt x="36741" y="58696"/>
                  <a:pt x="48420" y="45819"/>
                </a:cubicBezTo>
                <a:cubicBezTo>
                  <a:pt x="60099" y="32942"/>
                  <a:pt x="68659" y="10914"/>
                  <a:pt x="700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任意多边形: 形状 146">
            <a:extLst>
              <a:ext uri="{FF2B5EF4-FFF2-40B4-BE49-F238E27FC236}">
                <a16:creationId xmlns:a16="http://schemas.microsoft.com/office/drawing/2014/main" id="{BC4746B6-46AA-4C4A-A637-999DF938E6F3}"/>
              </a:ext>
            </a:extLst>
          </p:cNvPr>
          <p:cNvSpPr/>
          <p:nvPr/>
        </p:nvSpPr>
        <p:spPr>
          <a:xfrm>
            <a:off x="4091171" y="2287855"/>
            <a:ext cx="87051" cy="70383"/>
          </a:xfrm>
          <a:custGeom>
            <a:avLst/>
            <a:gdLst>
              <a:gd name="connsiteX0" fmla="*/ 0 w 72764"/>
              <a:gd name="connsiteY0" fmla="*/ 72764 h 72764"/>
              <a:gd name="connsiteX1" fmla="*/ 19403 w 72764"/>
              <a:gd name="connsiteY1" fmla="*/ 16978 h 72764"/>
              <a:gd name="connsiteX2" fmla="*/ 72764 w 72764"/>
              <a:gd name="connsiteY2" fmla="*/ 0 h 72764"/>
              <a:gd name="connsiteX0" fmla="*/ 0 w 84670"/>
              <a:gd name="connsiteY0" fmla="*/ 84671 h 84671"/>
              <a:gd name="connsiteX1" fmla="*/ 31309 w 84670"/>
              <a:gd name="connsiteY1" fmla="*/ 16978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7051"/>
              <a:gd name="connsiteY0" fmla="*/ 70383 h 70383"/>
              <a:gd name="connsiteX1" fmla="*/ 31309 w 87051"/>
              <a:gd name="connsiteY1" fmla="*/ 26503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8453 w 87051"/>
              <a:gd name="connsiteY1" fmla="*/ 21740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6072 w 87051"/>
              <a:gd name="connsiteY1" fmla="*/ 16977 h 70383"/>
              <a:gd name="connsiteX2" fmla="*/ 87051 w 87051"/>
              <a:gd name="connsiteY2" fmla="*/ 0 h 7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51" h="70383">
                <a:moveTo>
                  <a:pt x="0" y="70383"/>
                </a:moveTo>
                <a:cubicBezTo>
                  <a:pt x="17925" y="17597"/>
                  <a:pt x="21564" y="28707"/>
                  <a:pt x="36072" y="16977"/>
                </a:cubicBezTo>
                <a:cubicBezTo>
                  <a:pt x="50580" y="5247"/>
                  <a:pt x="66434" y="2425"/>
                  <a:pt x="8705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任意多边形: 形状 147">
            <a:extLst>
              <a:ext uri="{FF2B5EF4-FFF2-40B4-BE49-F238E27FC236}">
                <a16:creationId xmlns:a16="http://schemas.microsoft.com/office/drawing/2014/main" id="{FD03BD52-E7E7-4CF8-B4CB-C80E4F16A3D9}"/>
              </a:ext>
            </a:extLst>
          </p:cNvPr>
          <p:cNvSpPr/>
          <p:nvPr/>
        </p:nvSpPr>
        <p:spPr>
          <a:xfrm>
            <a:off x="4445068" y="2552098"/>
            <a:ext cx="75101" cy="77305"/>
          </a:xfrm>
          <a:custGeom>
            <a:avLst/>
            <a:gdLst>
              <a:gd name="connsiteX0" fmla="*/ 70339 w 70339"/>
              <a:gd name="connsiteY0" fmla="*/ 60637 h 60637"/>
              <a:gd name="connsiteX1" fmla="*/ 14553 w 70339"/>
              <a:gd name="connsiteY1" fmla="*/ 48510 h 60637"/>
              <a:gd name="connsiteX2" fmla="*/ 0 w 70339"/>
              <a:gd name="connsiteY2" fmla="*/ 0 h 60637"/>
              <a:gd name="connsiteX0" fmla="*/ 72720 w 72720"/>
              <a:gd name="connsiteY0" fmla="*/ 86831 h 86831"/>
              <a:gd name="connsiteX1" fmla="*/ 14553 w 72720"/>
              <a:gd name="connsiteY1" fmla="*/ 48510 h 86831"/>
              <a:gd name="connsiteX2" fmla="*/ 0 w 72720"/>
              <a:gd name="connsiteY2" fmla="*/ 0 h 86831"/>
              <a:gd name="connsiteX0" fmla="*/ 72720 w 72720"/>
              <a:gd name="connsiteY0" fmla="*/ 86831 h 86831"/>
              <a:gd name="connsiteX1" fmla="*/ 24078 w 72720"/>
              <a:gd name="connsiteY1" fmla="*/ 60416 h 86831"/>
              <a:gd name="connsiteX2" fmla="*/ 0 w 72720"/>
              <a:gd name="connsiteY2" fmla="*/ 0 h 86831"/>
              <a:gd name="connsiteX0" fmla="*/ 72720 w 72720"/>
              <a:gd name="connsiteY0" fmla="*/ 84449 h 84449"/>
              <a:gd name="connsiteX1" fmla="*/ 24078 w 72720"/>
              <a:gd name="connsiteY1" fmla="*/ 60416 h 84449"/>
              <a:gd name="connsiteX2" fmla="*/ 0 w 72720"/>
              <a:gd name="connsiteY2" fmla="*/ 0 h 84449"/>
              <a:gd name="connsiteX0" fmla="*/ 72720 w 72720"/>
              <a:gd name="connsiteY0" fmla="*/ 84449 h 84449"/>
              <a:gd name="connsiteX1" fmla="*/ 24078 w 72720"/>
              <a:gd name="connsiteY1" fmla="*/ 50891 h 84449"/>
              <a:gd name="connsiteX2" fmla="*/ 0 w 72720"/>
              <a:gd name="connsiteY2" fmla="*/ 0 h 84449"/>
              <a:gd name="connsiteX0" fmla="*/ 75101 w 75101"/>
              <a:gd name="connsiteY0" fmla="*/ 77305 h 77305"/>
              <a:gd name="connsiteX1" fmla="*/ 26459 w 75101"/>
              <a:gd name="connsiteY1" fmla="*/ 43747 h 77305"/>
              <a:gd name="connsiteX2" fmla="*/ 0 w 75101"/>
              <a:gd name="connsiteY2" fmla="*/ 0 h 7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01" h="77305">
                <a:moveTo>
                  <a:pt x="75101" y="77305"/>
                </a:moveTo>
                <a:cubicBezTo>
                  <a:pt x="53069" y="76294"/>
                  <a:pt x="38976" y="56631"/>
                  <a:pt x="26459" y="43747"/>
                </a:cubicBezTo>
                <a:cubicBezTo>
                  <a:pt x="13942" y="30863"/>
                  <a:pt x="1415" y="1920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任意多边形: 形状 148">
            <a:extLst>
              <a:ext uri="{FF2B5EF4-FFF2-40B4-BE49-F238E27FC236}">
                <a16:creationId xmlns:a16="http://schemas.microsoft.com/office/drawing/2014/main" id="{982CB36A-F5B7-4EC4-87C6-40AF58252F52}"/>
              </a:ext>
            </a:extLst>
          </p:cNvPr>
          <p:cNvSpPr/>
          <p:nvPr/>
        </p:nvSpPr>
        <p:spPr>
          <a:xfrm>
            <a:off x="4702048" y="2279739"/>
            <a:ext cx="81000" cy="78581"/>
          </a:xfrm>
          <a:custGeom>
            <a:avLst/>
            <a:gdLst>
              <a:gd name="connsiteX0" fmla="*/ 54769 w 55390"/>
              <a:gd name="connsiteY0" fmla="*/ 85725 h 85725"/>
              <a:gd name="connsiteX1" fmla="*/ 47625 w 55390"/>
              <a:gd name="connsiteY1" fmla="*/ 30956 h 85725"/>
              <a:gd name="connsiteX2" fmla="*/ 0 w 55390"/>
              <a:gd name="connsiteY2" fmla="*/ 0 h 85725"/>
              <a:gd name="connsiteX0" fmla="*/ 76200 w 76241"/>
              <a:gd name="connsiteY0" fmla="*/ 88106 h 88106"/>
              <a:gd name="connsiteX1" fmla="*/ 47625 w 76241"/>
              <a:gd name="connsiteY1" fmla="*/ 30956 h 88106"/>
              <a:gd name="connsiteX2" fmla="*/ 0 w 76241"/>
              <a:gd name="connsiteY2" fmla="*/ 0 h 88106"/>
              <a:gd name="connsiteX0" fmla="*/ 80962 w 80996"/>
              <a:gd name="connsiteY0" fmla="*/ 78581 h 78581"/>
              <a:gd name="connsiteX1" fmla="*/ 47625 w 80996"/>
              <a:gd name="connsiteY1" fmla="*/ 30956 h 78581"/>
              <a:gd name="connsiteX2" fmla="*/ 0 w 80996"/>
              <a:gd name="connsiteY2" fmla="*/ 0 h 78581"/>
              <a:gd name="connsiteX0" fmla="*/ 80962 w 81000"/>
              <a:gd name="connsiteY0" fmla="*/ 78581 h 78581"/>
              <a:gd name="connsiteX1" fmla="*/ 50006 w 81000"/>
              <a:gd name="connsiteY1" fmla="*/ 30956 h 78581"/>
              <a:gd name="connsiteX2" fmla="*/ 0 w 81000"/>
              <a:gd name="connsiteY2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00" h="78581">
                <a:moveTo>
                  <a:pt x="80962" y="78581"/>
                </a:moveTo>
                <a:cubicBezTo>
                  <a:pt x="81954" y="58340"/>
                  <a:pt x="63500" y="44053"/>
                  <a:pt x="50006" y="30956"/>
                </a:cubicBezTo>
                <a:cubicBezTo>
                  <a:pt x="36512" y="17859"/>
                  <a:pt x="19248" y="833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任意多边形: 形状 149">
            <a:extLst>
              <a:ext uri="{FF2B5EF4-FFF2-40B4-BE49-F238E27FC236}">
                <a16:creationId xmlns:a16="http://schemas.microsoft.com/office/drawing/2014/main" id="{65FE5244-C56E-4FF8-A67A-A814B47C7502}"/>
              </a:ext>
            </a:extLst>
          </p:cNvPr>
          <p:cNvSpPr/>
          <p:nvPr/>
        </p:nvSpPr>
        <p:spPr>
          <a:xfrm>
            <a:off x="4442490" y="1932076"/>
            <a:ext cx="83345" cy="85725"/>
          </a:xfrm>
          <a:custGeom>
            <a:avLst/>
            <a:gdLst>
              <a:gd name="connsiteX0" fmla="*/ 46340 w 46340"/>
              <a:gd name="connsiteY0" fmla="*/ 0 h 95250"/>
              <a:gd name="connsiteX1" fmla="*/ 5858 w 46340"/>
              <a:gd name="connsiteY1" fmla="*/ 38100 h 95250"/>
              <a:gd name="connsiteX2" fmla="*/ 1096 w 46340"/>
              <a:gd name="connsiteY2" fmla="*/ 95250 h 95250"/>
              <a:gd name="connsiteX0" fmla="*/ 114755 w 114755"/>
              <a:gd name="connsiteY0" fmla="*/ 0 h 78581"/>
              <a:gd name="connsiteX1" fmla="*/ 9979 w 114755"/>
              <a:gd name="connsiteY1" fmla="*/ 21431 h 78581"/>
              <a:gd name="connsiteX2" fmla="*/ 5217 w 114755"/>
              <a:gd name="connsiteY2" fmla="*/ 78581 h 78581"/>
              <a:gd name="connsiteX0" fmla="*/ 132610 w 132610"/>
              <a:gd name="connsiteY0" fmla="*/ 0 h 88106"/>
              <a:gd name="connsiteX1" fmla="*/ 11165 w 132610"/>
              <a:gd name="connsiteY1" fmla="*/ 30956 h 88106"/>
              <a:gd name="connsiteX2" fmla="*/ 6403 w 132610"/>
              <a:gd name="connsiteY2" fmla="*/ 88106 h 88106"/>
              <a:gd name="connsiteX0" fmla="*/ 126257 w 126257"/>
              <a:gd name="connsiteY0" fmla="*/ 0 h 88106"/>
              <a:gd name="connsiteX1" fmla="*/ 47675 w 126257"/>
              <a:gd name="connsiteY1" fmla="*/ 35719 h 88106"/>
              <a:gd name="connsiteX2" fmla="*/ 50 w 126257"/>
              <a:gd name="connsiteY2" fmla="*/ 88106 h 88106"/>
              <a:gd name="connsiteX0" fmla="*/ 126207 w 126207"/>
              <a:gd name="connsiteY0" fmla="*/ 0 h 88106"/>
              <a:gd name="connsiteX1" fmla="*/ 47625 w 126207"/>
              <a:gd name="connsiteY1" fmla="*/ 35719 h 88106"/>
              <a:gd name="connsiteX2" fmla="*/ 0 w 126207"/>
              <a:gd name="connsiteY2" fmla="*/ 88106 h 88106"/>
              <a:gd name="connsiteX0" fmla="*/ 85726 w 85726"/>
              <a:gd name="connsiteY0" fmla="*/ 0 h 85725"/>
              <a:gd name="connsiteX1" fmla="*/ 47625 w 85726"/>
              <a:gd name="connsiteY1" fmla="*/ 33338 h 85725"/>
              <a:gd name="connsiteX2" fmla="*/ 0 w 85726"/>
              <a:gd name="connsiteY2" fmla="*/ 85725 h 85725"/>
              <a:gd name="connsiteX0" fmla="*/ 85726 w 85726"/>
              <a:gd name="connsiteY0" fmla="*/ 0 h 85725"/>
              <a:gd name="connsiteX1" fmla="*/ 33337 w 85726"/>
              <a:gd name="connsiteY1" fmla="*/ 40482 h 85725"/>
              <a:gd name="connsiteX2" fmla="*/ 0 w 85726"/>
              <a:gd name="connsiteY2" fmla="*/ 85725 h 85725"/>
              <a:gd name="connsiteX0" fmla="*/ 92870 w 92870"/>
              <a:gd name="connsiteY0" fmla="*/ 0 h 76200"/>
              <a:gd name="connsiteX1" fmla="*/ 33337 w 92870"/>
              <a:gd name="connsiteY1" fmla="*/ 30957 h 76200"/>
              <a:gd name="connsiteX2" fmla="*/ 0 w 92870"/>
              <a:gd name="connsiteY2" fmla="*/ 76200 h 76200"/>
              <a:gd name="connsiteX0" fmla="*/ 83345 w 83345"/>
              <a:gd name="connsiteY0" fmla="*/ 0 h 85725"/>
              <a:gd name="connsiteX1" fmla="*/ 33337 w 83345"/>
              <a:gd name="connsiteY1" fmla="*/ 40482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5" h="85725">
                <a:moveTo>
                  <a:pt x="83345" y="0"/>
                </a:moveTo>
                <a:cubicBezTo>
                  <a:pt x="66874" y="11112"/>
                  <a:pt x="44847" y="21433"/>
                  <a:pt x="30956" y="35720"/>
                </a:cubicBezTo>
                <a:cubicBezTo>
                  <a:pt x="17065" y="50007"/>
                  <a:pt x="10517" y="48419"/>
                  <a:pt x="0" y="85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任意多边形: 形状 150">
            <a:extLst>
              <a:ext uri="{FF2B5EF4-FFF2-40B4-BE49-F238E27FC236}">
                <a16:creationId xmlns:a16="http://schemas.microsoft.com/office/drawing/2014/main" id="{A801E79C-2D60-4F94-943E-ECE15AF76EDD}"/>
              </a:ext>
            </a:extLst>
          </p:cNvPr>
          <p:cNvSpPr/>
          <p:nvPr/>
        </p:nvSpPr>
        <p:spPr>
          <a:xfrm>
            <a:off x="4706810" y="2210684"/>
            <a:ext cx="78719" cy="64293"/>
          </a:xfrm>
          <a:custGeom>
            <a:avLst/>
            <a:gdLst>
              <a:gd name="connsiteX0" fmla="*/ 52387 w 54094"/>
              <a:gd name="connsiteY0" fmla="*/ 0 h 83343"/>
              <a:gd name="connsiteX1" fmla="*/ 47625 w 54094"/>
              <a:gd name="connsiteY1" fmla="*/ 64293 h 83343"/>
              <a:gd name="connsiteX2" fmla="*/ 0 w 54094"/>
              <a:gd name="connsiteY2" fmla="*/ 83343 h 83343"/>
              <a:gd name="connsiteX0" fmla="*/ 85725 w 85833"/>
              <a:gd name="connsiteY0" fmla="*/ 0 h 73818"/>
              <a:gd name="connsiteX1" fmla="*/ 47625 w 85833"/>
              <a:gd name="connsiteY1" fmla="*/ 54768 h 73818"/>
              <a:gd name="connsiteX2" fmla="*/ 0 w 85833"/>
              <a:gd name="connsiteY2" fmla="*/ 73818 h 73818"/>
              <a:gd name="connsiteX0" fmla="*/ 78581 w 78719"/>
              <a:gd name="connsiteY0" fmla="*/ 0 h 64293"/>
              <a:gd name="connsiteX1" fmla="*/ 47625 w 78719"/>
              <a:gd name="connsiteY1" fmla="*/ 45243 h 64293"/>
              <a:gd name="connsiteX2" fmla="*/ 0 w 78719"/>
              <a:gd name="connsiteY2" fmla="*/ 64293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19" h="64293">
                <a:moveTo>
                  <a:pt x="78581" y="0"/>
                </a:moveTo>
                <a:cubicBezTo>
                  <a:pt x="80565" y="25201"/>
                  <a:pt x="60722" y="34528"/>
                  <a:pt x="47625" y="45243"/>
                </a:cubicBezTo>
                <a:cubicBezTo>
                  <a:pt x="34528" y="55959"/>
                  <a:pt x="19447" y="61713"/>
                  <a:pt x="0" y="6429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A7A17301-3F42-4257-984C-071A81FD4C7E}"/>
              </a:ext>
            </a:extLst>
          </p:cNvPr>
          <p:cNvSpPr/>
          <p:nvPr/>
        </p:nvSpPr>
        <p:spPr>
          <a:xfrm>
            <a:off x="5132870" y="2019500"/>
            <a:ext cx="269314" cy="264376"/>
          </a:xfrm>
          <a:custGeom>
            <a:avLst/>
            <a:gdLst>
              <a:gd name="connsiteX0" fmla="*/ 278928 w 278928"/>
              <a:gd name="connsiteY0" fmla="*/ 0 h 257099"/>
              <a:gd name="connsiteX1" fmla="*/ 157655 w 278928"/>
              <a:gd name="connsiteY1" fmla="*/ 162506 h 257099"/>
              <a:gd name="connsiteX2" fmla="*/ 0 w 278928"/>
              <a:gd name="connsiteY2" fmla="*/ 257099 h 257099"/>
              <a:gd name="connsiteX0" fmla="*/ 278928 w 278928"/>
              <a:gd name="connsiteY0" fmla="*/ 0 h 257099"/>
              <a:gd name="connsiteX1" fmla="*/ 181910 w 278928"/>
              <a:gd name="connsiteY1" fmla="*/ 184336 h 257099"/>
              <a:gd name="connsiteX2" fmla="*/ 0 w 278928"/>
              <a:gd name="connsiteY2" fmla="*/ 257099 h 257099"/>
              <a:gd name="connsiteX0" fmla="*/ 274077 w 274077"/>
              <a:gd name="connsiteY0" fmla="*/ 0 h 264376"/>
              <a:gd name="connsiteX1" fmla="*/ 177059 w 274077"/>
              <a:gd name="connsiteY1" fmla="*/ 184336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77059 w 274077"/>
              <a:gd name="connsiteY1" fmla="*/ 184336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91612 w 274077"/>
              <a:gd name="connsiteY1" fmla="*/ 206165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86761 w 274077"/>
              <a:gd name="connsiteY1" fmla="*/ 191612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86761 w 274077"/>
              <a:gd name="connsiteY1" fmla="*/ 191612 h 264376"/>
              <a:gd name="connsiteX2" fmla="*/ 0 w 274077"/>
              <a:gd name="connsiteY2" fmla="*/ 264376 h 264376"/>
              <a:gd name="connsiteX0" fmla="*/ 269314 w 269314"/>
              <a:gd name="connsiteY0" fmla="*/ 0 h 264376"/>
              <a:gd name="connsiteX1" fmla="*/ 186761 w 269314"/>
              <a:gd name="connsiteY1" fmla="*/ 191612 h 264376"/>
              <a:gd name="connsiteX2" fmla="*/ 0 w 269314"/>
              <a:gd name="connsiteY2" fmla="*/ 264376 h 26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314" h="264376">
                <a:moveTo>
                  <a:pt x="269314" y="0"/>
                </a:moveTo>
                <a:cubicBezTo>
                  <a:pt x="250971" y="81259"/>
                  <a:pt x="231647" y="147549"/>
                  <a:pt x="186761" y="191612"/>
                </a:cubicBezTo>
                <a:cubicBezTo>
                  <a:pt x="141875" y="235675"/>
                  <a:pt x="62860" y="248206"/>
                  <a:pt x="0" y="264376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任意多边形: 形状 156">
            <a:extLst>
              <a:ext uri="{FF2B5EF4-FFF2-40B4-BE49-F238E27FC236}">
                <a16:creationId xmlns:a16="http://schemas.microsoft.com/office/drawing/2014/main" id="{2C22EA03-00F8-43EA-BF6D-1A7DE96D22EC}"/>
              </a:ext>
            </a:extLst>
          </p:cNvPr>
          <p:cNvSpPr/>
          <p:nvPr/>
        </p:nvSpPr>
        <p:spPr>
          <a:xfrm>
            <a:off x="5322145" y="1932669"/>
            <a:ext cx="79952" cy="89255"/>
          </a:xfrm>
          <a:custGeom>
            <a:avLst/>
            <a:gdLst>
              <a:gd name="connsiteX0" fmla="*/ 75189 w 75189"/>
              <a:gd name="connsiteY0" fmla="*/ 63062 h 63062"/>
              <a:gd name="connsiteX1" fmla="*/ 41233 w 75189"/>
              <a:gd name="connsiteY1" fmla="*/ 12127 h 63062"/>
              <a:gd name="connsiteX2" fmla="*/ 0 w 75189"/>
              <a:gd name="connsiteY2" fmla="*/ 0 h 63062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89477 w 89477"/>
              <a:gd name="connsiteY0" fmla="*/ 79730 h 79730"/>
              <a:gd name="connsiteX1" fmla="*/ 55521 w 89477"/>
              <a:gd name="connsiteY1" fmla="*/ 28795 h 79730"/>
              <a:gd name="connsiteX2" fmla="*/ 0 w 89477"/>
              <a:gd name="connsiteY2" fmla="*/ 0 h 79730"/>
              <a:gd name="connsiteX0" fmla="*/ 79952 w 79952"/>
              <a:gd name="connsiteY0" fmla="*/ 89255 h 89255"/>
              <a:gd name="connsiteX1" fmla="*/ 45996 w 79952"/>
              <a:gd name="connsiteY1" fmla="*/ 38320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52" h="89255">
                <a:moveTo>
                  <a:pt x="79952" y="89255"/>
                </a:moveTo>
                <a:cubicBezTo>
                  <a:pt x="74001" y="66661"/>
                  <a:pt x="68846" y="46052"/>
                  <a:pt x="55521" y="31176"/>
                </a:cubicBezTo>
                <a:cubicBezTo>
                  <a:pt x="42196" y="16300"/>
                  <a:pt x="14351" y="80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任意多边形: 形状 157">
            <a:extLst>
              <a:ext uri="{FF2B5EF4-FFF2-40B4-BE49-F238E27FC236}">
                <a16:creationId xmlns:a16="http://schemas.microsoft.com/office/drawing/2014/main" id="{11AACC0C-B7E5-4543-8857-FBE9BD81993D}"/>
              </a:ext>
            </a:extLst>
          </p:cNvPr>
          <p:cNvSpPr/>
          <p:nvPr/>
        </p:nvSpPr>
        <p:spPr>
          <a:xfrm>
            <a:off x="5053713" y="2189282"/>
            <a:ext cx="84050" cy="89610"/>
          </a:xfrm>
          <a:custGeom>
            <a:avLst/>
            <a:gdLst>
              <a:gd name="connsiteX0" fmla="*/ 64579 w 64579"/>
              <a:gd name="connsiteY0" fmla="*/ 82465 h 82465"/>
              <a:gd name="connsiteX1" fmla="*/ 1517 w 64579"/>
              <a:gd name="connsiteY1" fmla="*/ 48509 h 82465"/>
              <a:gd name="connsiteX2" fmla="*/ 25772 w 64579"/>
              <a:gd name="connsiteY2" fmla="*/ 0 h 82465"/>
              <a:gd name="connsiteX0" fmla="*/ 67038 w 67038"/>
              <a:gd name="connsiteY0" fmla="*/ 127709 h 127709"/>
              <a:gd name="connsiteX1" fmla="*/ 3976 w 67038"/>
              <a:gd name="connsiteY1" fmla="*/ 93753 h 127709"/>
              <a:gd name="connsiteX2" fmla="*/ 16325 w 67038"/>
              <a:gd name="connsiteY2" fmla="*/ 0 h 127709"/>
              <a:gd name="connsiteX0" fmla="*/ 58336 w 58336"/>
              <a:gd name="connsiteY0" fmla="*/ 127709 h 127709"/>
              <a:gd name="connsiteX1" fmla="*/ 11943 w 58336"/>
              <a:gd name="connsiteY1" fmla="*/ 84228 h 127709"/>
              <a:gd name="connsiteX2" fmla="*/ 7623 w 58336"/>
              <a:gd name="connsiteY2" fmla="*/ 0 h 127709"/>
              <a:gd name="connsiteX0" fmla="*/ 76519 w 76519"/>
              <a:gd name="connsiteY0" fmla="*/ 99134 h 99134"/>
              <a:gd name="connsiteX1" fmla="*/ 30126 w 76519"/>
              <a:gd name="connsiteY1" fmla="*/ 55653 h 99134"/>
              <a:gd name="connsiteX2" fmla="*/ 4375 w 76519"/>
              <a:gd name="connsiteY2" fmla="*/ 0 h 99134"/>
              <a:gd name="connsiteX0" fmla="*/ 76782 w 76782"/>
              <a:gd name="connsiteY0" fmla="*/ 99134 h 99134"/>
              <a:gd name="connsiteX1" fmla="*/ 28008 w 76782"/>
              <a:gd name="connsiteY1" fmla="*/ 62797 h 99134"/>
              <a:gd name="connsiteX2" fmla="*/ 4638 w 76782"/>
              <a:gd name="connsiteY2" fmla="*/ 0 h 99134"/>
              <a:gd name="connsiteX0" fmla="*/ 72144 w 72144"/>
              <a:gd name="connsiteY0" fmla="*/ 99134 h 99134"/>
              <a:gd name="connsiteX1" fmla="*/ 23370 w 72144"/>
              <a:gd name="connsiteY1" fmla="*/ 62797 h 99134"/>
              <a:gd name="connsiteX2" fmla="*/ 0 w 72144"/>
              <a:gd name="connsiteY2" fmla="*/ 0 h 99134"/>
              <a:gd name="connsiteX0" fmla="*/ 86431 w 86431"/>
              <a:gd name="connsiteY0" fmla="*/ 82466 h 82466"/>
              <a:gd name="connsiteX1" fmla="*/ 37657 w 86431"/>
              <a:gd name="connsiteY1" fmla="*/ 46129 h 82466"/>
              <a:gd name="connsiteX2" fmla="*/ 0 w 86431"/>
              <a:gd name="connsiteY2" fmla="*/ 0 h 82466"/>
              <a:gd name="connsiteX0" fmla="*/ 86431 w 86431"/>
              <a:gd name="connsiteY0" fmla="*/ 82466 h 82466"/>
              <a:gd name="connsiteX1" fmla="*/ 30513 w 86431"/>
              <a:gd name="connsiteY1" fmla="*/ 55654 h 82466"/>
              <a:gd name="connsiteX2" fmla="*/ 0 w 86431"/>
              <a:gd name="connsiteY2" fmla="*/ 0 h 82466"/>
              <a:gd name="connsiteX0" fmla="*/ 84050 w 84050"/>
              <a:gd name="connsiteY0" fmla="*/ 89610 h 89610"/>
              <a:gd name="connsiteX1" fmla="*/ 30513 w 84050"/>
              <a:gd name="connsiteY1" fmla="*/ 55654 h 89610"/>
              <a:gd name="connsiteX2" fmla="*/ 0 w 84050"/>
              <a:gd name="connsiteY2" fmla="*/ 0 h 89610"/>
              <a:gd name="connsiteX0" fmla="*/ 84050 w 84050"/>
              <a:gd name="connsiteY0" fmla="*/ 89610 h 89610"/>
              <a:gd name="connsiteX1" fmla="*/ 28132 w 84050"/>
              <a:gd name="connsiteY1" fmla="*/ 60417 h 89610"/>
              <a:gd name="connsiteX2" fmla="*/ 0 w 84050"/>
              <a:gd name="connsiteY2" fmla="*/ 0 h 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50" h="89610">
                <a:moveTo>
                  <a:pt x="84050" y="89610"/>
                </a:moveTo>
                <a:cubicBezTo>
                  <a:pt x="55753" y="79504"/>
                  <a:pt x="42140" y="75352"/>
                  <a:pt x="28132" y="60417"/>
                </a:cubicBezTo>
                <a:cubicBezTo>
                  <a:pt x="14124" y="45482"/>
                  <a:pt x="8450" y="5310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任意多边形: 形状 158">
            <a:extLst>
              <a:ext uri="{FF2B5EF4-FFF2-40B4-BE49-F238E27FC236}">
                <a16:creationId xmlns:a16="http://schemas.microsoft.com/office/drawing/2014/main" id="{A6E89A2D-EB95-477E-B1B4-2A0AC78DC2C0}"/>
              </a:ext>
            </a:extLst>
          </p:cNvPr>
          <p:cNvSpPr/>
          <p:nvPr/>
        </p:nvSpPr>
        <p:spPr>
          <a:xfrm>
            <a:off x="5331979" y="2548207"/>
            <a:ext cx="70074" cy="77262"/>
          </a:xfrm>
          <a:custGeom>
            <a:avLst/>
            <a:gdLst>
              <a:gd name="connsiteX0" fmla="*/ 0 w 55786"/>
              <a:gd name="connsiteY0" fmla="*/ 58211 h 58211"/>
              <a:gd name="connsiteX1" fmla="*/ 43658 w 55786"/>
              <a:gd name="connsiteY1" fmla="*/ 31531 h 58211"/>
              <a:gd name="connsiteX2" fmla="*/ 55786 w 55786"/>
              <a:gd name="connsiteY2" fmla="*/ 0 h 58211"/>
              <a:gd name="connsiteX0" fmla="*/ 0 w 84361"/>
              <a:gd name="connsiteY0" fmla="*/ 65355 h 65355"/>
              <a:gd name="connsiteX1" fmla="*/ 72233 w 84361"/>
              <a:gd name="connsiteY1" fmla="*/ 31531 h 65355"/>
              <a:gd name="connsiteX2" fmla="*/ 84361 w 84361"/>
              <a:gd name="connsiteY2" fmla="*/ 0 h 65355"/>
              <a:gd name="connsiteX0" fmla="*/ 0 w 84361"/>
              <a:gd name="connsiteY0" fmla="*/ 65355 h 65355"/>
              <a:gd name="connsiteX1" fmla="*/ 55564 w 84361"/>
              <a:gd name="connsiteY1" fmla="*/ 41056 h 65355"/>
              <a:gd name="connsiteX2" fmla="*/ 84361 w 84361"/>
              <a:gd name="connsiteY2" fmla="*/ 0 h 65355"/>
              <a:gd name="connsiteX0" fmla="*/ 0 w 67692"/>
              <a:gd name="connsiteY0" fmla="*/ 79643 h 79643"/>
              <a:gd name="connsiteX1" fmla="*/ 38895 w 67692"/>
              <a:gd name="connsiteY1" fmla="*/ 41056 h 79643"/>
              <a:gd name="connsiteX2" fmla="*/ 67692 w 67692"/>
              <a:gd name="connsiteY2" fmla="*/ 0 h 79643"/>
              <a:gd name="connsiteX0" fmla="*/ 0 w 67692"/>
              <a:gd name="connsiteY0" fmla="*/ 79643 h 79643"/>
              <a:gd name="connsiteX1" fmla="*/ 48420 w 67692"/>
              <a:gd name="connsiteY1" fmla="*/ 48200 h 79643"/>
              <a:gd name="connsiteX2" fmla="*/ 67692 w 67692"/>
              <a:gd name="connsiteY2" fmla="*/ 0 h 79643"/>
              <a:gd name="connsiteX0" fmla="*/ 0 w 67692"/>
              <a:gd name="connsiteY0" fmla="*/ 58212 h 58212"/>
              <a:gd name="connsiteX1" fmla="*/ 48420 w 67692"/>
              <a:gd name="connsiteY1" fmla="*/ 26769 h 58212"/>
              <a:gd name="connsiteX2" fmla="*/ 67692 w 67692"/>
              <a:gd name="connsiteY2" fmla="*/ 0 h 58212"/>
              <a:gd name="connsiteX0" fmla="*/ 0 w 70074"/>
              <a:gd name="connsiteY0" fmla="*/ 77262 h 77262"/>
              <a:gd name="connsiteX1" fmla="*/ 48420 w 70074"/>
              <a:gd name="connsiteY1" fmla="*/ 45819 h 77262"/>
              <a:gd name="connsiteX2" fmla="*/ 70074 w 70074"/>
              <a:gd name="connsiteY2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74" h="77262">
                <a:moveTo>
                  <a:pt x="0" y="77262"/>
                </a:moveTo>
                <a:cubicBezTo>
                  <a:pt x="17180" y="68773"/>
                  <a:pt x="36741" y="58696"/>
                  <a:pt x="48420" y="45819"/>
                </a:cubicBezTo>
                <a:cubicBezTo>
                  <a:pt x="60099" y="32942"/>
                  <a:pt x="68659" y="10914"/>
                  <a:pt x="700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26B408B6-AE07-4889-BC9B-9CDF746B47A2}"/>
              </a:ext>
            </a:extLst>
          </p:cNvPr>
          <p:cNvSpPr/>
          <p:nvPr/>
        </p:nvSpPr>
        <p:spPr>
          <a:xfrm>
            <a:off x="5050669" y="2286300"/>
            <a:ext cx="87051" cy="70383"/>
          </a:xfrm>
          <a:custGeom>
            <a:avLst/>
            <a:gdLst>
              <a:gd name="connsiteX0" fmla="*/ 0 w 72764"/>
              <a:gd name="connsiteY0" fmla="*/ 72764 h 72764"/>
              <a:gd name="connsiteX1" fmla="*/ 19403 w 72764"/>
              <a:gd name="connsiteY1" fmla="*/ 16978 h 72764"/>
              <a:gd name="connsiteX2" fmla="*/ 72764 w 72764"/>
              <a:gd name="connsiteY2" fmla="*/ 0 h 72764"/>
              <a:gd name="connsiteX0" fmla="*/ 0 w 84670"/>
              <a:gd name="connsiteY0" fmla="*/ 84671 h 84671"/>
              <a:gd name="connsiteX1" fmla="*/ 31309 w 84670"/>
              <a:gd name="connsiteY1" fmla="*/ 16978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7051"/>
              <a:gd name="connsiteY0" fmla="*/ 70383 h 70383"/>
              <a:gd name="connsiteX1" fmla="*/ 31309 w 87051"/>
              <a:gd name="connsiteY1" fmla="*/ 26503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8453 w 87051"/>
              <a:gd name="connsiteY1" fmla="*/ 21740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6072 w 87051"/>
              <a:gd name="connsiteY1" fmla="*/ 16977 h 70383"/>
              <a:gd name="connsiteX2" fmla="*/ 87051 w 87051"/>
              <a:gd name="connsiteY2" fmla="*/ 0 h 7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51" h="70383">
                <a:moveTo>
                  <a:pt x="0" y="70383"/>
                </a:moveTo>
                <a:cubicBezTo>
                  <a:pt x="17925" y="17597"/>
                  <a:pt x="21564" y="28707"/>
                  <a:pt x="36072" y="16977"/>
                </a:cubicBezTo>
                <a:cubicBezTo>
                  <a:pt x="50580" y="5247"/>
                  <a:pt x="66434" y="2425"/>
                  <a:pt x="8705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任意多边形: 形状 160">
            <a:extLst>
              <a:ext uri="{FF2B5EF4-FFF2-40B4-BE49-F238E27FC236}">
                <a16:creationId xmlns:a16="http://schemas.microsoft.com/office/drawing/2014/main" id="{95BD224F-B7EC-4A86-A07D-91D983D47306}"/>
              </a:ext>
            </a:extLst>
          </p:cNvPr>
          <p:cNvSpPr/>
          <p:nvPr/>
        </p:nvSpPr>
        <p:spPr>
          <a:xfrm>
            <a:off x="5404566" y="2550543"/>
            <a:ext cx="75101" cy="77305"/>
          </a:xfrm>
          <a:custGeom>
            <a:avLst/>
            <a:gdLst>
              <a:gd name="connsiteX0" fmla="*/ 70339 w 70339"/>
              <a:gd name="connsiteY0" fmla="*/ 60637 h 60637"/>
              <a:gd name="connsiteX1" fmla="*/ 14553 w 70339"/>
              <a:gd name="connsiteY1" fmla="*/ 48510 h 60637"/>
              <a:gd name="connsiteX2" fmla="*/ 0 w 70339"/>
              <a:gd name="connsiteY2" fmla="*/ 0 h 60637"/>
              <a:gd name="connsiteX0" fmla="*/ 72720 w 72720"/>
              <a:gd name="connsiteY0" fmla="*/ 86831 h 86831"/>
              <a:gd name="connsiteX1" fmla="*/ 14553 w 72720"/>
              <a:gd name="connsiteY1" fmla="*/ 48510 h 86831"/>
              <a:gd name="connsiteX2" fmla="*/ 0 w 72720"/>
              <a:gd name="connsiteY2" fmla="*/ 0 h 86831"/>
              <a:gd name="connsiteX0" fmla="*/ 72720 w 72720"/>
              <a:gd name="connsiteY0" fmla="*/ 86831 h 86831"/>
              <a:gd name="connsiteX1" fmla="*/ 24078 w 72720"/>
              <a:gd name="connsiteY1" fmla="*/ 60416 h 86831"/>
              <a:gd name="connsiteX2" fmla="*/ 0 w 72720"/>
              <a:gd name="connsiteY2" fmla="*/ 0 h 86831"/>
              <a:gd name="connsiteX0" fmla="*/ 72720 w 72720"/>
              <a:gd name="connsiteY0" fmla="*/ 84449 h 84449"/>
              <a:gd name="connsiteX1" fmla="*/ 24078 w 72720"/>
              <a:gd name="connsiteY1" fmla="*/ 60416 h 84449"/>
              <a:gd name="connsiteX2" fmla="*/ 0 w 72720"/>
              <a:gd name="connsiteY2" fmla="*/ 0 h 84449"/>
              <a:gd name="connsiteX0" fmla="*/ 72720 w 72720"/>
              <a:gd name="connsiteY0" fmla="*/ 84449 h 84449"/>
              <a:gd name="connsiteX1" fmla="*/ 24078 w 72720"/>
              <a:gd name="connsiteY1" fmla="*/ 50891 h 84449"/>
              <a:gd name="connsiteX2" fmla="*/ 0 w 72720"/>
              <a:gd name="connsiteY2" fmla="*/ 0 h 84449"/>
              <a:gd name="connsiteX0" fmla="*/ 75101 w 75101"/>
              <a:gd name="connsiteY0" fmla="*/ 77305 h 77305"/>
              <a:gd name="connsiteX1" fmla="*/ 26459 w 75101"/>
              <a:gd name="connsiteY1" fmla="*/ 43747 h 77305"/>
              <a:gd name="connsiteX2" fmla="*/ 0 w 75101"/>
              <a:gd name="connsiteY2" fmla="*/ 0 h 7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01" h="77305">
                <a:moveTo>
                  <a:pt x="75101" y="77305"/>
                </a:moveTo>
                <a:cubicBezTo>
                  <a:pt x="53069" y="76294"/>
                  <a:pt x="38976" y="56631"/>
                  <a:pt x="26459" y="43747"/>
                </a:cubicBezTo>
                <a:cubicBezTo>
                  <a:pt x="13942" y="30863"/>
                  <a:pt x="1415" y="1920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任意多边形: 形状 161">
            <a:extLst>
              <a:ext uri="{FF2B5EF4-FFF2-40B4-BE49-F238E27FC236}">
                <a16:creationId xmlns:a16="http://schemas.microsoft.com/office/drawing/2014/main" id="{07A484EF-5B62-4107-9E73-98CE85EC91F9}"/>
              </a:ext>
            </a:extLst>
          </p:cNvPr>
          <p:cNvSpPr/>
          <p:nvPr/>
        </p:nvSpPr>
        <p:spPr>
          <a:xfrm>
            <a:off x="5661546" y="2278184"/>
            <a:ext cx="81000" cy="78581"/>
          </a:xfrm>
          <a:custGeom>
            <a:avLst/>
            <a:gdLst>
              <a:gd name="connsiteX0" fmla="*/ 54769 w 55390"/>
              <a:gd name="connsiteY0" fmla="*/ 85725 h 85725"/>
              <a:gd name="connsiteX1" fmla="*/ 47625 w 55390"/>
              <a:gd name="connsiteY1" fmla="*/ 30956 h 85725"/>
              <a:gd name="connsiteX2" fmla="*/ 0 w 55390"/>
              <a:gd name="connsiteY2" fmla="*/ 0 h 85725"/>
              <a:gd name="connsiteX0" fmla="*/ 76200 w 76241"/>
              <a:gd name="connsiteY0" fmla="*/ 88106 h 88106"/>
              <a:gd name="connsiteX1" fmla="*/ 47625 w 76241"/>
              <a:gd name="connsiteY1" fmla="*/ 30956 h 88106"/>
              <a:gd name="connsiteX2" fmla="*/ 0 w 76241"/>
              <a:gd name="connsiteY2" fmla="*/ 0 h 88106"/>
              <a:gd name="connsiteX0" fmla="*/ 80962 w 80996"/>
              <a:gd name="connsiteY0" fmla="*/ 78581 h 78581"/>
              <a:gd name="connsiteX1" fmla="*/ 47625 w 80996"/>
              <a:gd name="connsiteY1" fmla="*/ 30956 h 78581"/>
              <a:gd name="connsiteX2" fmla="*/ 0 w 80996"/>
              <a:gd name="connsiteY2" fmla="*/ 0 h 78581"/>
              <a:gd name="connsiteX0" fmla="*/ 80962 w 81000"/>
              <a:gd name="connsiteY0" fmla="*/ 78581 h 78581"/>
              <a:gd name="connsiteX1" fmla="*/ 50006 w 81000"/>
              <a:gd name="connsiteY1" fmla="*/ 30956 h 78581"/>
              <a:gd name="connsiteX2" fmla="*/ 0 w 81000"/>
              <a:gd name="connsiteY2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00" h="78581">
                <a:moveTo>
                  <a:pt x="80962" y="78581"/>
                </a:moveTo>
                <a:cubicBezTo>
                  <a:pt x="81954" y="58340"/>
                  <a:pt x="63500" y="44053"/>
                  <a:pt x="50006" y="30956"/>
                </a:cubicBezTo>
                <a:cubicBezTo>
                  <a:pt x="36512" y="17859"/>
                  <a:pt x="19248" y="833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任意多边形: 形状 162">
            <a:extLst>
              <a:ext uri="{FF2B5EF4-FFF2-40B4-BE49-F238E27FC236}">
                <a16:creationId xmlns:a16="http://schemas.microsoft.com/office/drawing/2014/main" id="{A5046CFF-13D4-4AF4-9A8A-D31367E6666E}"/>
              </a:ext>
            </a:extLst>
          </p:cNvPr>
          <p:cNvSpPr/>
          <p:nvPr/>
        </p:nvSpPr>
        <p:spPr>
          <a:xfrm>
            <a:off x="5401988" y="1930521"/>
            <a:ext cx="83345" cy="85725"/>
          </a:xfrm>
          <a:custGeom>
            <a:avLst/>
            <a:gdLst>
              <a:gd name="connsiteX0" fmla="*/ 46340 w 46340"/>
              <a:gd name="connsiteY0" fmla="*/ 0 h 95250"/>
              <a:gd name="connsiteX1" fmla="*/ 5858 w 46340"/>
              <a:gd name="connsiteY1" fmla="*/ 38100 h 95250"/>
              <a:gd name="connsiteX2" fmla="*/ 1096 w 46340"/>
              <a:gd name="connsiteY2" fmla="*/ 95250 h 95250"/>
              <a:gd name="connsiteX0" fmla="*/ 114755 w 114755"/>
              <a:gd name="connsiteY0" fmla="*/ 0 h 78581"/>
              <a:gd name="connsiteX1" fmla="*/ 9979 w 114755"/>
              <a:gd name="connsiteY1" fmla="*/ 21431 h 78581"/>
              <a:gd name="connsiteX2" fmla="*/ 5217 w 114755"/>
              <a:gd name="connsiteY2" fmla="*/ 78581 h 78581"/>
              <a:gd name="connsiteX0" fmla="*/ 132610 w 132610"/>
              <a:gd name="connsiteY0" fmla="*/ 0 h 88106"/>
              <a:gd name="connsiteX1" fmla="*/ 11165 w 132610"/>
              <a:gd name="connsiteY1" fmla="*/ 30956 h 88106"/>
              <a:gd name="connsiteX2" fmla="*/ 6403 w 132610"/>
              <a:gd name="connsiteY2" fmla="*/ 88106 h 88106"/>
              <a:gd name="connsiteX0" fmla="*/ 126257 w 126257"/>
              <a:gd name="connsiteY0" fmla="*/ 0 h 88106"/>
              <a:gd name="connsiteX1" fmla="*/ 47675 w 126257"/>
              <a:gd name="connsiteY1" fmla="*/ 35719 h 88106"/>
              <a:gd name="connsiteX2" fmla="*/ 50 w 126257"/>
              <a:gd name="connsiteY2" fmla="*/ 88106 h 88106"/>
              <a:gd name="connsiteX0" fmla="*/ 126207 w 126207"/>
              <a:gd name="connsiteY0" fmla="*/ 0 h 88106"/>
              <a:gd name="connsiteX1" fmla="*/ 47625 w 126207"/>
              <a:gd name="connsiteY1" fmla="*/ 35719 h 88106"/>
              <a:gd name="connsiteX2" fmla="*/ 0 w 126207"/>
              <a:gd name="connsiteY2" fmla="*/ 88106 h 88106"/>
              <a:gd name="connsiteX0" fmla="*/ 85726 w 85726"/>
              <a:gd name="connsiteY0" fmla="*/ 0 h 85725"/>
              <a:gd name="connsiteX1" fmla="*/ 47625 w 85726"/>
              <a:gd name="connsiteY1" fmla="*/ 33338 h 85725"/>
              <a:gd name="connsiteX2" fmla="*/ 0 w 85726"/>
              <a:gd name="connsiteY2" fmla="*/ 85725 h 85725"/>
              <a:gd name="connsiteX0" fmla="*/ 85726 w 85726"/>
              <a:gd name="connsiteY0" fmla="*/ 0 h 85725"/>
              <a:gd name="connsiteX1" fmla="*/ 33337 w 85726"/>
              <a:gd name="connsiteY1" fmla="*/ 40482 h 85725"/>
              <a:gd name="connsiteX2" fmla="*/ 0 w 85726"/>
              <a:gd name="connsiteY2" fmla="*/ 85725 h 85725"/>
              <a:gd name="connsiteX0" fmla="*/ 92870 w 92870"/>
              <a:gd name="connsiteY0" fmla="*/ 0 h 76200"/>
              <a:gd name="connsiteX1" fmla="*/ 33337 w 92870"/>
              <a:gd name="connsiteY1" fmla="*/ 30957 h 76200"/>
              <a:gd name="connsiteX2" fmla="*/ 0 w 92870"/>
              <a:gd name="connsiteY2" fmla="*/ 76200 h 76200"/>
              <a:gd name="connsiteX0" fmla="*/ 83345 w 83345"/>
              <a:gd name="connsiteY0" fmla="*/ 0 h 85725"/>
              <a:gd name="connsiteX1" fmla="*/ 33337 w 83345"/>
              <a:gd name="connsiteY1" fmla="*/ 40482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5" h="85725">
                <a:moveTo>
                  <a:pt x="83345" y="0"/>
                </a:moveTo>
                <a:cubicBezTo>
                  <a:pt x="66874" y="11112"/>
                  <a:pt x="44847" y="21433"/>
                  <a:pt x="30956" y="35720"/>
                </a:cubicBezTo>
                <a:cubicBezTo>
                  <a:pt x="17065" y="50007"/>
                  <a:pt x="10517" y="48419"/>
                  <a:pt x="0" y="85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任意多边形: 形状 163">
            <a:extLst>
              <a:ext uri="{FF2B5EF4-FFF2-40B4-BE49-F238E27FC236}">
                <a16:creationId xmlns:a16="http://schemas.microsoft.com/office/drawing/2014/main" id="{D2C87640-1404-4E44-9670-B140703ACB34}"/>
              </a:ext>
            </a:extLst>
          </p:cNvPr>
          <p:cNvSpPr/>
          <p:nvPr/>
        </p:nvSpPr>
        <p:spPr>
          <a:xfrm>
            <a:off x="5666308" y="2209129"/>
            <a:ext cx="78719" cy="64293"/>
          </a:xfrm>
          <a:custGeom>
            <a:avLst/>
            <a:gdLst>
              <a:gd name="connsiteX0" fmla="*/ 52387 w 54094"/>
              <a:gd name="connsiteY0" fmla="*/ 0 h 83343"/>
              <a:gd name="connsiteX1" fmla="*/ 47625 w 54094"/>
              <a:gd name="connsiteY1" fmla="*/ 64293 h 83343"/>
              <a:gd name="connsiteX2" fmla="*/ 0 w 54094"/>
              <a:gd name="connsiteY2" fmla="*/ 83343 h 83343"/>
              <a:gd name="connsiteX0" fmla="*/ 85725 w 85833"/>
              <a:gd name="connsiteY0" fmla="*/ 0 h 73818"/>
              <a:gd name="connsiteX1" fmla="*/ 47625 w 85833"/>
              <a:gd name="connsiteY1" fmla="*/ 54768 h 73818"/>
              <a:gd name="connsiteX2" fmla="*/ 0 w 85833"/>
              <a:gd name="connsiteY2" fmla="*/ 73818 h 73818"/>
              <a:gd name="connsiteX0" fmla="*/ 78581 w 78719"/>
              <a:gd name="connsiteY0" fmla="*/ 0 h 64293"/>
              <a:gd name="connsiteX1" fmla="*/ 47625 w 78719"/>
              <a:gd name="connsiteY1" fmla="*/ 45243 h 64293"/>
              <a:gd name="connsiteX2" fmla="*/ 0 w 78719"/>
              <a:gd name="connsiteY2" fmla="*/ 64293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19" h="64293">
                <a:moveTo>
                  <a:pt x="78581" y="0"/>
                </a:moveTo>
                <a:cubicBezTo>
                  <a:pt x="80565" y="25201"/>
                  <a:pt x="60722" y="34528"/>
                  <a:pt x="47625" y="45243"/>
                </a:cubicBezTo>
                <a:cubicBezTo>
                  <a:pt x="34528" y="55959"/>
                  <a:pt x="19447" y="61713"/>
                  <a:pt x="0" y="6429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任意多边形: 形状 165">
            <a:extLst>
              <a:ext uri="{FF2B5EF4-FFF2-40B4-BE49-F238E27FC236}">
                <a16:creationId xmlns:a16="http://schemas.microsoft.com/office/drawing/2014/main" id="{4F505240-2CE7-499B-A747-FA9B5E57087B}"/>
              </a:ext>
            </a:extLst>
          </p:cNvPr>
          <p:cNvSpPr/>
          <p:nvPr/>
        </p:nvSpPr>
        <p:spPr>
          <a:xfrm>
            <a:off x="2243489" y="3146947"/>
            <a:ext cx="269314" cy="264376"/>
          </a:xfrm>
          <a:custGeom>
            <a:avLst/>
            <a:gdLst>
              <a:gd name="connsiteX0" fmla="*/ 278928 w 278928"/>
              <a:gd name="connsiteY0" fmla="*/ 0 h 257099"/>
              <a:gd name="connsiteX1" fmla="*/ 157655 w 278928"/>
              <a:gd name="connsiteY1" fmla="*/ 162506 h 257099"/>
              <a:gd name="connsiteX2" fmla="*/ 0 w 278928"/>
              <a:gd name="connsiteY2" fmla="*/ 257099 h 257099"/>
              <a:gd name="connsiteX0" fmla="*/ 278928 w 278928"/>
              <a:gd name="connsiteY0" fmla="*/ 0 h 257099"/>
              <a:gd name="connsiteX1" fmla="*/ 181910 w 278928"/>
              <a:gd name="connsiteY1" fmla="*/ 184336 h 257099"/>
              <a:gd name="connsiteX2" fmla="*/ 0 w 278928"/>
              <a:gd name="connsiteY2" fmla="*/ 257099 h 257099"/>
              <a:gd name="connsiteX0" fmla="*/ 274077 w 274077"/>
              <a:gd name="connsiteY0" fmla="*/ 0 h 264376"/>
              <a:gd name="connsiteX1" fmla="*/ 177059 w 274077"/>
              <a:gd name="connsiteY1" fmla="*/ 184336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77059 w 274077"/>
              <a:gd name="connsiteY1" fmla="*/ 184336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91612 w 274077"/>
              <a:gd name="connsiteY1" fmla="*/ 206165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86761 w 274077"/>
              <a:gd name="connsiteY1" fmla="*/ 191612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86761 w 274077"/>
              <a:gd name="connsiteY1" fmla="*/ 191612 h 264376"/>
              <a:gd name="connsiteX2" fmla="*/ 0 w 274077"/>
              <a:gd name="connsiteY2" fmla="*/ 264376 h 264376"/>
              <a:gd name="connsiteX0" fmla="*/ 269314 w 269314"/>
              <a:gd name="connsiteY0" fmla="*/ 0 h 264376"/>
              <a:gd name="connsiteX1" fmla="*/ 186761 w 269314"/>
              <a:gd name="connsiteY1" fmla="*/ 191612 h 264376"/>
              <a:gd name="connsiteX2" fmla="*/ 0 w 269314"/>
              <a:gd name="connsiteY2" fmla="*/ 264376 h 26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314" h="264376">
                <a:moveTo>
                  <a:pt x="269314" y="0"/>
                </a:moveTo>
                <a:cubicBezTo>
                  <a:pt x="250971" y="81259"/>
                  <a:pt x="231647" y="147549"/>
                  <a:pt x="186761" y="191612"/>
                </a:cubicBezTo>
                <a:cubicBezTo>
                  <a:pt x="141875" y="235675"/>
                  <a:pt x="62860" y="248206"/>
                  <a:pt x="0" y="264376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7" name="任意多边形: 形状 166">
            <a:extLst>
              <a:ext uri="{FF2B5EF4-FFF2-40B4-BE49-F238E27FC236}">
                <a16:creationId xmlns:a16="http://schemas.microsoft.com/office/drawing/2014/main" id="{E4D79B31-38F3-41A0-9420-FDB41500C628}"/>
              </a:ext>
            </a:extLst>
          </p:cNvPr>
          <p:cNvSpPr/>
          <p:nvPr/>
        </p:nvSpPr>
        <p:spPr>
          <a:xfrm>
            <a:off x="2245914" y="3411321"/>
            <a:ext cx="269227" cy="261951"/>
          </a:xfrm>
          <a:custGeom>
            <a:avLst/>
            <a:gdLst>
              <a:gd name="connsiteX0" fmla="*/ 0 w 276503"/>
              <a:gd name="connsiteY0" fmla="*/ 0 h 274078"/>
              <a:gd name="connsiteX1" fmla="*/ 177059 w 276503"/>
              <a:gd name="connsiteY1" fmla="*/ 128550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1612 w 276503"/>
              <a:gd name="connsiteY1" fmla="*/ 94593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8889 w 276503"/>
              <a:gd name="connsiteY1" fmla="*/ 77615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8889 w 276503"/>
              <a:gd name="connsiteY1" fmla="*/ 77615 h 274078"/>
              <a:gd name="connsiteX2" fmla="*/ 276503 w 276503"/>
              <a:gd name="connsiteY2" fmla="*/ 274078 h 274078"/>
              <a:gd name="connsiteX0" fmla="*/ 0 w 269227"/>
              <a:gd name="connsiteY0" fmla="*/ 0 h 261951"/>
              <a:gd name="connsiteX1" fmla="*/ 191613 w 269227"/>
              <a:gd name="connsiteY1" fmla="*/ 65488 h 261951"/>
              <a:gd name="connsiteX2" fmla="*/ 269227 w 269227"/>
              <a:gd name="connsiteY2" fmla="*/ 261951 h 261951"/>
              <a:gd name="connsiteX0" fmla="*/ 0 w 269227"/>
              <a:gd name="connsiteY0" fmla="*/ 0 h 261951"/>
              <a:gd name="connsiteX1" fmla="*/ 191613 w 269227"/>
              <a:gd name="connsiteY1" fmla="*/ 75013 h 261951"/>
              <a:gd name="connsiteX2" fmla="*/ 269227 w 269227"/>
              <a:gd name="connsiteY2" fmla="*/ 261951 h 26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227" h="261951">
                <a:moveTo>
                  <a:pt x="0" y="0"/>
                </a:moveTo>
                <a:cubicBezTo>
                  <a:pt x="77614" y="14755"/>
                  <a:pt x="146742" y="31355"/>
                  <a:pt x="191613" y="75013"/>
                </a:cubicBezTo>
                <a:cubicBezTo>
                  <a:pt x="236484" y="118671"/>
                  <a:pt x="242547" y="212027"/>
                  <a:pt x="269227" y="261951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任意多边形: 形状 167">
            <a:extLst>
              <a:ext uri="{FF2B5EF4-FFF2-40B4-BE49-F238E27FC236}">
                <a16:creationId xmlns:a16="http://schemas.microsoft.com/office/drawing/2014/main" id="{78832B7E-CD3A-40D1-8D01-765F568B2B6B}"/>
              </a:ext>
            </a:extLst>
          </p:cNvPr>
          <p:cNvSpPr/>
          <p:nvPr/>
        </p:nvSpPr>
        <p:spPr>
          <a:xfrm>
            <a:off x="2510290" y="3408896"/>
            <a:ext cx="259524" cy="266801"/>
          </a:xfrm>
          <a:custGeom>
            <a:avLst/>
            <a:gdLst>
              <a:gd name="connsiteX0" fmla="*/ 0 w 259524"/>
              <a:gd name="connsiteY0" fmla="*/ 266801 h 266801"/>
              <a:gd name="connsiteX1" fmla="*/ 82465 w 259524"/>
              <a:gd name="connsiteY1" fmla="*/ 77615 h 266801"/>
              <a:gd name="connsiteX2" fmla="*/ 259524 w 259524"/>
              <a:gd name="connsiteY2" fmla="*/ 0 h 26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524" h="266801">
                <a:moveTo>
                  <a:pt x="0" y="266801"/>
                </a:moveTo>
                <a:cubicBezTo>
                  <a:pt x="19605" y="194441"/>
                  <a:pt x="39211" y="122082"/>
                  <a:pt x="82465" y="77615"/>
                </a:cubicBezTo>
                <a:cubicBezTo>
                  <a:pt x="125719" y="33148"/>
                  <a:pt x="192621" y="16574"/>
                  <a:pt x="259524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任意多边形: 形状 169">
            <a:extLst>
              <a:ext uri="{FF2B5EF4-FFF2-40B4-BE49-F238E27FC236}">
                <a16:creationId xmlns:a16="http://schemas.microsoft.com/office/drawing/2014/main" id="{C6A97396-A908-4045-8A55-854E7CB19372}"/>
              </a:ext>
            </a:extLst>
          </p:cNvPr>
          <p:cNvSpPr/>
          <p:nvPr/>
        </p:nvSpPr>
        <p:spPr>
          <a:xfrm>
            <a:off x="2432764" y="3060116"/>
            <a:ext cx="79952" cy="89255"/>
          </a:xfrm>
          <a:custGeom>
            <a:avLst/>
            <a:gdLst>
              <a:gd name="connsiteX0" fmla="*/ 75189 w 75189"/>
              <a:gd name="connsiteY0" fmla="*/ 63062 h 63062"/>
              <a:gd name="connsiteX1" fmla="*/ 41233 w 75189"/>
              <a:gd name="connsiteY1" fmla="*/ 12127 h 63062"/>
              <a:gd name="connsiteX2" fmla="*/ 0 w 75189"/>
              <a:gd name="connsiteY2" fmla="*/ 0 h 63062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89477 w 89477"/>
              <a:gd name="connsiteY0" fmla="*/ 79730 h 79730"/>
              <a:gd name="connsiteX1" fmla="*/ 55521 w 89477"/>
              <a:gd name="connsiteY1" fmla="*/ 28795 h 79730"/>
              <a:gd name="connsiteX2" fmla="*/ 0 w 89477"/>
              <a:gd name="connsiteY2" fmla="*/ 0 h 79730"/>
              <a:gd name="connsiteX0" fmla="*/ 79952 w 79952"/>
              <a:gd name="connsiteY0" fmla="*/ 89255 h 89255"/>
              <a:gd name="connsiteX1" fmla="*/ 45996 w 79952"/>
              <a:gd name="connsiteY1" fmla="*/ 38320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52" h="89255">
                <a:moveTo>
                  <a:pt x="79952" y="89255"/>
                </a:moveTo>
                <a:cubicBezTo>
                  <a:pt x="74001" y="66661"/>
                  <a:pt x="68846" y="46052"/>
                  <a:pt x="55521" y="31176"/>
                </a:cubicBezTo>
                <a:cubicBezTo>
                  <a:pt x="42196" y="16300"/>
                  <a:pt x="14351" y="80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任意多边形: 形状 170">
            <a:extLst>
              <a:ext uri="{FF2B5EF4-FFF2-40B4-BE49-F238E27FC236}">
                <a16:creationId xmlns:a16="http://schemas.microsoft.com/office/drawing/2014/main" id="{12AFD881-880F-4643-AF57-FD4A0216BC63}"/>
              </a:ext>
            </a:extLst>
          </p:cNvPr>
          <p:cNvSpPr/>
          <p:nvPr/>
        </p:nvSpPr>
        <p:spPr>
          <a:xfrm>
            <a:off x="2164332" y="3316729"/>
            <a:ext cx="84050" cy="89610"/>
          </a:xfrm>
          <a:custGeom>
            <a:avLst/>
            <a:gdLst>
              <a:gd name="connsiteX0" fmla="*/ 64579 w 64579"/>
              <a:gd name="connsiteY0" fmla="*/ 82465 h 82465"/>
              <a:gd name="connsiteX1" fmla="*/ 1517 w 64579"/>
              <a:gd name="connsiteY1" fmla="*/ 48509 h 82465"/>
              <a:gd name="connsiteX2" fmla="*/ 25772 w 64579"/>
              <a:gd name="connsiteY2" fmla="*/ 0 h 82465"/>
              <a:gd name="connsiteX0" fmla="*/ 67038 w 67038"/>
              <a:gd name="connsiteY0" fmla="*/ 127709 h 127709"/>
              <a:gd name="connsiteX1" fmla="*/ 3976 w 67038"/>
              <a:gd name="connsiteY1" fmla="*/ 93753 h 127709"/>
              <a:gd name="connsiteX2" fmla="*/ 16325 w 67038"/>
              <a:gd name="connsiteY2" fmla="*/ 0 h 127709"/>
              <a:gd name="connsiteX0" fmla="*/ 58336 w 58336"/>
              <a:gd name="connsiteY0" fmla="*/ 127709 h 127709"/>
              <a:gd name="connsiteX1" fmla="*/ 11943 w 58336"/>
              <a:gd name="connsiteY1" fmla="*/ 84228 h 127709"/>
              <a:gd name="connsiteX2" fmla="*/ 7623 w 58336"/>
              <a:gd name="connsiteY2" fmla="*/ 0 h 127709"/>
              <a:gd name="connsiteX0" fmla="*/ 76519 w 76519"/>
              <a:gd name="connsiteY0" fmla="*/ 99134 h 99134"/>
              <a:gd name="connsiteX1" fmla="*/ 30126 w 76519"/>
              <a:gd name="connsiteY1" fmla="*/ 55653 h 99134"/>
              <a:gd name="connsiteX2" fmla="*/ 4375 w 76519"/>
              <a:gd name="connsiteY2" fmla="*/ 0 h 99134"/>
              <a:gd name="connsiteX0" fmla="*/ 76782 w 76782"/>
              <a:gd name="connsiteY0" fmla="*/ 99134 h 99134"/>
              <a:gd name="connsiteX1" fmla="*/ 28008 w 76782"/>
              <a:gd name="connsiteY1" fmla="*/ 62797 h 99134"/>
              <a:gd name="connsiteX2" fmla="*/ 4638 w 76782"/>
              <a:gd name="connsiteY2" fmla="*/ 0 h 99134"/>
              <a:gd name="connsiteX0" fmla="*/ 72144 w 72144"/>
              <a:gd name="connsiteY0" fmla="*/ 99134 h 99134"/>
              <a:gd name="connsiteX1" fmla="*/ 23370 w 72144"/>
              <a:gd name="connsiteY1" fmla="*/ 62797 h 99134"/>
              <a:gd name="connsiteX2" fmla="*/ 0 w 72144"/>
              <a:gd name="connsiteY2" fmla="*/ 0 h 99134"/>
              <a:gd name="connsiteX0" fmla="*/ 86431 w 86431"/>
              <a:gd name="connsiteY0" fmla="*/ 82466 h 82466"/>
              <a:gd name="connsiteX1" fmla="*/ 37657 w 86431"/>
              <a:gd name="connsiteY1" fmla="*/ 46129 h 82466"/>
              <a:gd name="connsiteX2" fmla="*/ 0 w 86431"/>
              <a:gd name="connsiteY2" fmla="*/ 0 h 82466"/>
              <a:gd name="connsiteX0" fmla="*/ 86431 w 86431"/>
              <a:gd name="connsiteY0" fmla="*/ 82466 h 82466"/>
              <a:gd name="connsiteX1" fmla="*/ 30513 w 86431"/>
              <a:gd name="connsiteY1" fmla="*/ 55654 h 82466"/>
              <a:gd name="connsiteX2" fmla="*/ 0 w 86431"/>
              <a:gd name="connsiteY2" fmla="*/ 0 h 82466"/>
              <a:gd name="connsiteX0" fmla="*/ 84050 w 84050"/>
              <a:gd name="connsiteY0" fmla="*/ 89610 h 89610"/>
              <a:gd name="connsiteX1" fmla="*/ 30513 w 84050"/>
              <a:gd name="connsiteY1" fmla="*/ 55654 h 89610"/>
              <a:gd name="connsiteX2" fmla="*/ 0 w 84050"/>
              <a:gd name="connsiteY2" fmla="*/ 0 h 89610"/>
              <a:gd name="connsiteX0" fmla="*/ 84050 w 84050"/>
              <a:gd name="connsiteY0" fmla="*/ 89610 h 89610"/>
              <a:gd name="connsiteX1" fmla="*/ 28132 w 84050"/>
              <a:gd name="connsiteY1" fmla="*/ 60417 h 89610"/>
              <a:gd name="connsiteX2" fmla="*/ 0 w 84050"/>
              <a:gd name="connsiteY2" fmla="*/ 0 h 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50" h="89610">
                <a:moveTo>
                  <a:pt x="84050" y="89610"/>
                </a:moveTo>
                <a:cubicBezTo>
                  <a:pt x="55753" y="79504"/>
                  <a:pt x="42140" y="75352"/>
                  <a:pt x="28132" y="60417"/>
                </a:cubicBezTo>
                <a:cubicBezTo>
                  <a:pt x="14124" y="45482"/>
                  <a:pt x="8450" y="5310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EE432B35-2B6C-4481-9AD7-FEC270469975}"/>
              </a:ext>
            </a:extLst>
          </p:cNvPr>
          <p:cNvSpPr/>
          <p:nvPr/>
        </p:nvSpPr>
        <p:spPr>
          <a:xfrm>
            <a:off x="2442598" y="3675654"/>
            <a:ext cx="70074" cy="77262"/>
          </a:xfrm>
          <a:custGeom>
            <a:avLst/>
            <a:gdLst>
              <a:gd name="connsiteX0" fmla="*/ 0 w 55786"/>
              <a:gd name="connsiteY0" fmla="*/ 58211 h 58211"/>
              <a:gd name="connsiteX1" fmla="*/ 43658 w 55786"/>
              <a:gd name="connsiteY1" fmla="*/ 31531 h 58211"/>
              <a:gd name="connsiteX2" fmla="*/ 55786 w 55786"/>
              <a:gd name="connsiteY2" fmla="*/ 0 h 58211"/>
              <a:gd name="connsiteX0" fmla="*/ 0 w 84361"/>
              <a:gd name="connsiteY0" fmla="*/ 65355 h 65355"/>
              <a:gd name="connsiteX1" fmla="*/ 72233 w 84361"/>
              <a:gd name="connsiteY1" fmla="*/ 31531 h 65355"/>
              <a:gd name="connsiteX2" fmla="*/ 84361 w 84361"/>
              <a:gd name="connsiteY2" fmla="*/ 0 h 65355"/>
              <a:gd name="connsiteX0" fmla="*/ 0 w 84361"/>
              <a:gd name="connsiteY0" fmla="*/ 65355 h 65355"/>
              <a:gd name="connsiteX1" fmla="*/ 55564 w 84361"/>
              <a:gd name="connsiteY1" fmla="*/ 41056 h 65355"/>
              <a:gd name="connsiteX2" fmla="*/ 84361 w 84361"/>
              <a:gd name="connsiteY2" fmla="*/ 0 h 65355"/>
              <a:gd name="connsiteX0" fmla="*/ 0 w 67692"/>
              <a:gd name="connsiteY0" fmla="*/ 79643 h 79643"/>
              <a:gd name="connsiteX1" fmla="*/ 38895 w 67692"/>
              <a:gd name="connsiteY1" fmla="*/ 41056 h 79643"/>
              <a:gd name="connsiteX2" fmla="*/ 67692 w 67692"/>
              <a:gd name="connsiteY2" fmla="*/ 0 h 79643"/>
              <a:gd name="connsiteX0" fmla="*/ 0 w 67692"/>
              <a:gd name="connsiteY0" fmla="*/ 79643 h 79643"/>
              <a:gd name="connsiteX1" fmla="*/ 48420 w 67692"/>
              <a:gd name="connsiteY1" fmla="*/ 48200 h 79643"/>
              <a:gd name="connsiteX2" fmla="*/ 67692 w 67692"/>
              <a:gd name="connsiteY2" fmla="*/ 0 h 79643"/>
              <a:gd name="connsiteX0" fmla="*/ 0 w 67692"/>
              <a:gd name="connsiteY0" fmla="*/ 58212 h 58212"/>
              <a:gd name="connsiteX1" fmla="*/ 48420 w 67692"/>
              <a:gd name="connsiteY1" fmla="*/ 26769 h 58212"/>
              <a:gd name="connsiteX2" fmla="*/ 67692 w 67692"/>
              <a:gd name="connsiteY2" fmla="*/ 0 h 58212"/>
              <a:gd name="connsiteX0" fmla="*/ 0 w 70074"/>
              <a:gd name="connsiteY0" fmla="*/ 77262 h 77262"/>
              <a:gd name="connsiteX1" fmla="*/ 48420 w 70074"/>
              <a:gd name="connsiteY1" fmla="*/ 45819 h 77262"/>
              <a:gd name="connsiteX2" fmla="*/ 70074 w 70074"/>
              <a:gd name="connsiteY2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74" h="77262">
                <a:moveTo>
                  <a:pt x="0" y="77262"/>
                </a:moveTo>
                <a:cubicBezTo>
                  <a:pt x="17180" y="68773"/>
                  <a:pt x="36741" y="58696"/>
                  <a:pt x="48420" y="45819"/>
                </a:cubicBezTo>
                <a:cubicBezTo>
                  <a:pt x="60099" y="32942"/>
                  <a:pt x="68659" y="10914"/>
                  <a:pt x="700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15C649EB-D6A1-48BC-9D6B-815E47A7EDB7}"/>
              </a:ext>
            </a:extLst>
          </p:cNvPr>
          <p:cNvSpPr/>
          <p:nvPr/>
        </p:nvSpPr>
        <p:spPr>
          <a:xfrm>
            <a:off x="2161288" y="3413747"/>
            <a:ext cx="87051" cy="70383"/>
          </a:xfrm>
          <a:custGeom>
            <a:avLst/>
            <a:gdLst>
              <a:gd name="connsiteX0" fmla="*/ 0 w 72764"/>
              <a:gd name="connsiteY0" fmla="*/ 72764 h 72764"/>
              <a:gd name="connsiteX1" fmla="*/ 19403 w 72764"/>
              <a:gd name="connsiteY1" fmla="*/ 16978 h 72764"/>
              <a:gd name="connsiteX2" fmla="*/ 72764 w 72764"/>
              <a:gd name="connsiteY2" fmla="*/ 0 h 72764"/>
              <a:gd name="connsiteX0" fmla="*/ 0 w 84670"/>
              <a:gd name="connsiteY0" fmla="*/ 84671 h 84671"/>
              <a:gd name="connsiteX1" fmla="*/ 31309 w 84670"/>
              <a:gd name="connsiteY1" fmla="*/ 16978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7051"/>
              <a:gd name="connsiteY0" fmla="*/ 70383 h 70383"/>
              <a:gd name="connsiteX1" fmla="*/ 31309 w 87051"/>
              <a:gd name="connsiteY1" fmla="*/ 26503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8453 w 87051"/>
              <a:gd name="connsiteY1" fmla="*/ 21740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6072 w 87051"/>
              <a:gd name="connsiteY1" fmla="*/ 16977 h 70383"/>
              <a:gd name="connsiteX2" fmla="*/ 87051 w 87051"/>
              <a:gd name="connsiteY2" fmla="*/ 0 h 7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51" h="70383">
                <a:moveTo>
                  <a:pt x="0" y="70383"/>
                </a:moveTo>
                <a:cubicBezTo>
                  <a:pt x="17925" y="17597"/>
                  <a:pt x="21564" y="28707"/>
                  <a:pt x="36072" y="16977"/>
                </a:cubicBezTo>
                <a:cubicBezTo>
                  <a:pt x="50580" y="5247"/>
                  <a:pt x="66434" y="2425"/>
                  <a:pt x="8705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919D9959-1CE7-4A98-AA6F-D9B90A8F4FFA}"/>
              </a:ext>
            </a:extLst>
          </p:cNvPr>
          <p:cNvSpPr/>
          <p:nvPr/>
        </p:nvSpPr>
        <p:spPr>
          <a:xfrm>
            <a:off x="2515185" y="3677990"/>
            <a:ext cx="75101" cy="77305"/>
          </a:xfrm>
          <a:custGeom>
            <a:avLst/>
            <a:gdLst>
              <a:gd name="connsiteX0" fmla="*/ 70339 w 70339"/>
              <a:gd name="connsiteY0" fmla="*/ 60637 h 60637"/>
              <a:gd name="connsiteX1" fmla="*/ 14553 w 70339"/>
              <a:gd name="connsiteY1" fmla="*/ 48510 h 60637"/>
              <a:gd name="connsiteX2" fmla="*/ 0 w 70339"/>
              <a:gd name="connsiteY2" fmla="*/ 0 h 60637"/>
              <a:gd name="connsiteX0" fmla="*/ 72720 w 72720"/>
              <a:gd name="connsiteY0" fmla="*/ 86831 h 86831"/>
              <a:gd name="connsiteX1" fmla="*/ 14553 w 72720"/>
              <a:gd name="connsiteY1" fmla="*/ 48510 h 86831"/>
              <a:gd name="connsiteX2" fmla="*/ 0 w 72720"/>
              <a:gd name="connsiteY2" fmla="*/ 0 h 86831"/>
              <a:gd name="connsiteX0" fmla="*/ 72720 w 72720"/>
              <a:gd name="connsiteY0" fmla="*/ 86831 h 86831"/>
              <a:gd name="connsiteX1" fmla="*/ 24078 w 72720"/>
              <a:gd name="connsiteY1" fmla="*/ 60416 h 86831"/>
              <a:gd name="connsiteX2" fmla="*/ 0 w 72720"/>
              <a:gd name="connsiteY2" fmla="*/ 0 h 86831"/>
              <a:gd name="connsiteX0" fmla="*/ 72720 w 72720"/>
              <a:gd name="connsiteY0" fmla="*/ 84449 h 84449"/>
              <a:gd name="connsiteX1" fmla="*/ 24078 w 72720"/>
              <a:gd name="connsiteY1" fmla="*/ 60416 h 84449"/>
              <a:gd name="connsiteX2" fmla="*/ 0 w 72720"/>
              <a:gd name="connsiteY2" fmla="*/ 0 h 84449"/>
              <a:gd name="connsiteX0" fmla="*/ 72720 w 72720"/>
              <a:gd name="connsiteY0" fmla="*/ 84449 h 84449"/>
              <a:gd name="connsiteX1" fmla="*/ 24078 w 72720"/>
              <a:gd name="connsiteY1" fmla="*/ 50891 h 84449"/>
              <a:gd name="connsiteX2" fmla="*/ 0 w 72720"/>
              <a:gd name="connsiteY2" fmla="*/ 0 h 84449"/>
              <a:gd name="connsiteX0" fmla="*/ 75101 w 75101"/>
              <a:gd name="connsiteY0" fmla="*/ 77305 h 77305"/>
              <a:gd name="connsiteX1" fmla="*/ 26459 w 75101"/>
              <a:gd name="connsiteY1" fmla="*/ 43747 h 77305"/>
              <a:gd name="connsiteX2" fmla="*/ 0 w 75101"/>
              <a:gd name="connsiteY2" fmla="*/ 0 h 7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01" h="77305">
                <a:moveTo>
                  <a:pt x="75101" y="77305"/>
                </a:moveTo>
                <a:cubicBezTo>
                  <a:pt x="53069" y="76294"/>
                  <a:pt x="38976" y="56631"/>
                  <a:pt x="26459" y="43747"/>
                </a:cubicBezTo>
                <a:cubicBezTo>
                  <a:pt x="13942" y="30863"/>
                  <a:pt x="1415" y="1920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0CE5985F-290B-411C-9E21-CDE364665979}"/>
              </a:ext>
            </a:extLst>
          </p:cNvPr>
          <p:cNvSpPr/>
          <p:nvPr/>
        </p:nvSpPr>
        <p:spPr>
          <a:xfrm>
            <a:off x="2772165" y="3405631"/>
            <a:ext cx="81000" cy="78581"/>
          </a:xfrm>
          <a:custGeom>
            <a:avLst/>
            <a:gdLst>
              <a:gd name="connsiteX0" fmla="*/ 54769 w 55390"/>
              <a:gd name="connsiteY0" fmla="*/ 85725 h 85725"/>
              <a:gd name="connsiteX1" fmla="*/ 47625 w 55390"/>
              <a:gd name="connsiteY1" fmla="*/ 30956 h 85725"/>
              <a:gd name="connsiteX2" fmla="*/ 0 w 55390"/>
              <a:gd name="connsiteY2" fmla="*/ 0 h 85725"/>
              <a:gd name="connsiteX0" fmla="*/ 76200 w 76241"/>
              <a:gd name="connsiteY0" fmla="*/ 88106 h 88106"/>
              <a:gd name="connsiteX1" fmla="*/ 47625 w 76241"/>
              <a:gd name="connsiteY1" fmla="*/ 30956 h 88106"/>
              <a:gd name="connsiteX2" fmla="*/ 0 w 76241"/>
              <a:gd name="connsiteY2" fmla="*/ 0 h 88106"/>
              <a:gd name="connsiteX0" fmla="*/ 80962 w 80996"/>
              <a:gd name="connsiteY0" fmla="*/ 78581 h 78581"/>
              <a:gd name="connsiteX1" fmla="*/ 47625 w 80996"/>
              <a:gd name="connsiteY1" fmla="*/ 30956 h 78581"/>
              <a:gd name="connsiteX2" fmla="*/ 0 w 80996"/>
              <a:gd name="connsiteY2" fmla="*/ 0 h 78581"/>
              <a:gd name="connsiteX0" fmla="*/ 80962 w 81000"/>
              <a:gd name="connsiteY0" fmla="*/ 78581 h 78581"/>
              <a:gd name="connsiteX1" fmla="*/ 50006 w 81000"/>
              <a:gd name="connsiteY1" fmla="*/ 30956 h 78581"/>
              <a:gd name="connsiteX2" fmla="*/ 0 w 81000"/>
              <a:gd name="connsiteY2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00" h="78581">
                <a:moveTo>
                  <a:pt x="80962" y="78581"/>
                </a:moveTo>
                <a:cubicBezTo>
                  <a:pt x="81954" y="58340"/>
                  <a:pt x="63500" y="44053"/>
                  <a:pt x="50006" y="30956"/>
                </a:cubicBezTo>
                <a:cubicBezTo>
                  <a:pt x="36512" y="17859"/>
                  <a:pt x="19248" y="833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任意多边形: 形状 175">
            <a:extLst>
              <a:ext uri="{FF2B5EF4-FFF2-40B4-BE49-F238E27FC236}">
                <a16:creationId xmlns:a16="http://schemas.microsoft.com/office/drawing/2014/main" id="{8E3C222F-4D42-4FD1-A565-44E534A6F030}"/>
              </a:ext>
            </a:extLst>
          </p:cNvPr>
          <p:cNvSpPr/>
          <p:nvPr/>
        </p:nvSpPr>
        <p:spPr>
          <a:xfrm>
            <a:off x="2512607" y="3057968"/>
            <a:ext cx="83345" cy="85725"/>
          </a:xfrm>
          <a:custGeom>
            <a:avLst/>
            <a:gdLst>
              <a:gd name="connsiteX0" fmla="*/ 46340 w 46340"/>
              <a:gd name="connsiteY0" fmla="*/ 0 h 95250"/>
              <a:gd name="connsiteX1" fmla="*/ 5858 w 46340"/>
              <a:gd name="connsiteY1" fmla="*/ 38100 h 95250"/>
              <a:gd name="connsiteX2" fmla="*/ 1096 w 46340"/>
              <a:gd name="connsiteY2" fmla="*/ 95250 h 95250"/>
              <a:gd name="connsiteX0" fmla="*/ 114755 w 114755"/>
              <a:gd name="connsiteY0" fmla="*/ 0 h 78581"/>
              <a:gd name="connsiteX1" fmla="*/ 9979 w 114755"/>
              <a:gd name="connsiteY1" fmla="*/ 21431 h 78581"/>
              <a:gd name="connsiteX2" fmla="*/ 5217 w 114755"/>
              <a:gd name="connsiteY2" fmla="*/ 78581 h 78581"/>
              <a:gd name="connsiteX0" fmla="*/ 132610 w 132610"/>
              <a:gd name="connsiteY0" fmla="*/ 0 h 88106"/>
              <a:gd name="connsiteX1" fmla="*/ 11165 w 132610"/>
              <a:gd name="connsiteY1" fmla="*/ 30956 h 88106"/>
              <a:gd name="connsiteX2" fmla="*/ 6403 w 132610"/>
              <a:gd name="connsiteY2" fmla="*/ 88106 h 88106"/>
              <a:gd name="connsiteX0" fmla="*/ 126257 w 126257"/>
              <a:gd name="connsiteY0" fmla="*/ 0 h 88106"/>
              <a:gd name="connsiteX1" fmla="*/ 47675 w 126257"/>
              <a:gd name="connsiteY1" fmla="*/ 35719 h 88106"/>
              <a:gd name="connsiteX2" fmla="*/ 50 w 126257"/>
              <a:gd name="connsiteY2" fmla="*/ 88106 h 88106"/>
              <a:gd name="connsiteX0" fmla="*/ 126207 w 126207"/>
              <a:gd name="connsiteY0" fmla="*/ 0 h 88106"/>
              <a:gd name="connsiteX1" fmla="*/ 47625 w 126207"/>
              <a:gd name="connsiteY1" fmla="*/ 35719 h 88106"/>
              <a:gd name="connsiteX2" fmla="*/ 0 w 126207"/>
              <a:gd name="connsiteY2" fmla="*/ 88106 h 88106"/>
              <a:gd name="connsiteX0" fmla="*/ 85726 w 85726"/>
              <a:gd name="connsiteY0" fmla="*/ 0 h 85725"/>
              <a:gd name="connsiteX1" fmla="*/ 47625 w 85726"/>
              <a:gd name="connsiteY1" fmla="*/ 33338 h 85725"/>
              <a:gd name="connsiteX2" fmla="*/ 0 w 85726"/>
              <a:gd name="connsiteY2" fmla="*/ 85725 h 85725"/>
              <a:gd name="connsiteX0" fmla="*/ 85726 w 85726"/>
              <a:gd name="connsiteY0" fmla="*/ 0 h 85725"/>
              <a:gd name="connsiteX1" fmla="*/ 33337 w 85726"/>
              <a:gd name="connsiteY1" fmla="*/ 40482 h 85725"/>
              <a:gd name="connsiteX2" fmla="*/ 0 w 85726"/>
              <a:gd name="connsiteY2" fmla="*/ 85725 h 85725"/>
              <a:gd name="connsiteX0" fmla="*/ 92870 w 92870"/>
              <a:gd name="connsiteY0" fmla="*/ 0 h 76200"/>
              <a:gd name="connsiteX1" fmla="*/ 33337 w 92870"/>
              <a:gd name="connsiteY1" fmla="*/ 30957 h 76200"/>
              <a:gd name="connsiteX2" fmla="*/ 0 w 92870"/>
              <a:gd name="connsiteY2" fmla="*/ 76200 h 76200"/>
              <a:gd name="connsiteX0" fmla="*/ 83345 w 83345"/>
              <a:gd name="connsiteY0" fmla="*/ 0 h 85725"/>
              <a:gd name="connsiteX1" fmla="*/ 33337 w 83345"/>
              <a:gd name="connsiteY1" fmla="*/ 40482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5" h="85725">
                <a:moveTo>
                  <a:pt x="83345" y="0"/>
                </a:moveTo>
                <a:cubicBezTo>
                  <a:pt x="66874" y="11112"/>
                  <a:pt x="44847" y="21433"/>
                  <a:pt x="30956" y="35720"/>
                </a:cubicBezTo>
                <a:cubicBezTo>
                  <a:pt x="17065" y="50007"/>
                  <a:pt x="10517" y="48419"/>
                  <a:pt x="0" y="85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任意多边形: 形状 176">
            <a:extLst>
              <a:ext uri="{FF2B5EF4-FFF2-40B4-BE49-F238E27FC236}">
                <a16:creationId xmlns:a16="http://schemas.microsoft.com/office/drawing/2014/main" id="{38813FC5-5575-48A6-AEFF-70D0DB8A6434}"/>
              </a:ext>
            </a:extLst>
          </p:cNvPr>
          <p:cNvSpPr/>
          <p:nvPr/>
        </p:nvSpPr>
        <p:spPr>
          <a:xfrm>
            <a:off x="2776927" y="3336576"/>
            <a:ext cx="78719" cy="64293"/>
          </a:xfrm>
          <a:custGeom>
            <a:avLst/>
            <a:gdLst>
              <a:gd name="connsiteX0" fmla="*/ 52387 w 54094"/>
              <a:gd name="connsiteY0" fmla="*/ 0 h 83343"/>
              <a:gd name="connsiteX1" fmla="*/ 47625 w 54094"/>
              <a:gd name="connsiteY1" fmla="*/ 64293 h 83343"/>
              <a:gd name="connsiteX2" fmla="*/ 0 w 54094"/>
              <a:gd name="connsiteY2" fmla="*/ 83343 h 83343"/>
              <a:gd name="connsiteX0" fmla="*/ 85725 w 85833"/>
              <a:gd name="connsiteY0" fmla="*/ 0 h 73818"/>
              <a:gd name="connsiteX1" fmla="*/ 47625 w 85833"/>
              <a:gd name="connsiteY1" fmla="*/ 54768 h 73818"/>
              <a:gd name="connsiteX2" fmla="*/ 0 w 85833"/>
              <a:gd name="connsiteY2" fmla="*/ 73818 h 73818"/>
              <a:gd name="connsiteX0" fmla="*/ 78581 w 78719"/>
              <a:gd name="connsiteY0" fmla="*/ 0 h 64293"/>
              <a:gd name="connsiteX1" fmla="*/ 47625 w 78719"/>
              <a:gd name="connsiteY1" fmla="*/ 45243 h 64293"/>
              <a:gd name="connsiteX2" fmla="*/ 0 w 78719"/>
              <a:gd name="connsiteY2" fmla="*/ 64293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19" h="64293">
                <a:moveTo>
                  <a:pt x="78581" y="0"/>
                </a:moveTo>
                <a:cubicBezTo>
                  <a:pt x="80565" y="25201"/>
                  <a:pt x="60722" y="34528"/>
                  <a:pt x="47625" y="45243"/>
                </a:cubicBezTo>
                <a:cubicBezTo>
                  <a:pt x="34528" y="55959"/>
                  <a:pt x="19447" y="61713"/>
                  <a:pt x="0" y="6429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任意多边形: 形状 179">
            <a:extLst>
              <a:ext uri="{FF2B5EF4-FFF2-40B4-BE49-F238E27FC236}">
                <a16:creationId xmlns:a16="http://schemas.microsoft.com/office/drawing/2014/main" id="{9C3EBC38-93AA-4DB1-9400-262C2934F079}"/>
              </a:ext>
            </a:extLst>
          </p:cNvPr>
          <p:cNvSpPr/>
          <p:nvPr/>
        </p:nvSpPr>
        <p:spPr>
          <a:xfrm>
            <a:off x="3205412" y="3409766"/>
            <a:ext cx="269227" cy="261951"/>
          </a:xfrm>
          <a:custGeom>
            <a:avLst/>
            <a:gdLst>
              <a:gd name="connsiteX0" fmla="*/ 0 w 276503"/>
              <a:gd name="connsiteY0" fmla="*/ 0 h 274078"/>
              <a:gd name="connsiteX1" fmla="*/ 177059 w 276503"/>
              <a:gd name="connsiteY1" fmla="*/ 128550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1612 w 276503"/>
              <a:gd name="connsiteY1" fmla="*/ 94593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8889 w 276503"/>
              <a:gd name="connsiteY1" fmla="*/ 77615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8889 w 276503"/>
              <a:gd name="connsiteY1" fmla="*/ 77615 h 274078"/>
              <a:gd name="connsiteX2" fmla="*/ 276503 w 276503"/>
              <a:gd name="connsiteY2" fmla="*/ 274078 h 274078"/>
              <a:gd name="connsiteX0" fmla="*/ 0 w 269227"/>
              <a:gd name="connsiteY0" fmla="*/ 0 h 261951"/>
              <a:gd name="connsiteX1" fmla="*/ 191613 w 269227"/>
              <a:gd name="connsiteY1" fmla="*/ 65488 h 261951"/>
              <a:gd name="connsiteX2" fmla="*/ 269227 w 269227"/>
              <a:gd name="connsiteY2" fmla="*/ 261951 h 261951"/>
              <a:gd name="connsiteX0" fmla="*/ 0 w 269227"/>
              <a:gd name="connsiteY0" fmla="*/ 0 h 261951"/>
              <a:gd name="connsiteX1" fmla="*/ 191613 w 269227"/>
              <a:gd name="connsiteY1" fmla="*/ 75013 h 261951"/>
              <a:gd name="connsiteX2" fmla="*/ 269227 w 269227"/>
              <a:gd name="connsiteY2" fmla="*/ 261951 h 26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227" h="261951">
                <a:moveTo>
                  <a:pt x="0" y="0"/>
                </a:moveTo>
                <a:cubicBezTo>
                  <a:pt x="77614" y="14755"/>
                  <a:pt x="146742" y="31355"/>
                  <a:pt x="191613" y="75013"/>
                </a:cubicBezTo>
                <a:cubicBezTo>
                  <a:pt x="236484" y="118671"/>
                  <a:pt x="242547" y="212027"/>
                  <a:pt x="269227" y="26195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任意多边形: 形状 180">
            <a:extLst>
              <a:ext uri="{FF2B5EF4-FFF2-40B4-BE49-F238E27FC236}">
                <a16:creationId xmlns:a16="http://schemas.microsoft.com/office/drawing/2014/main" id="{7B43711E-F477-4BCF-A623-4CB229037BD4}"/>
              </a:ext>
            </a:extLst>
          </p:cNvPr>
          <p:cNvSpPr/>
          <p:nvPr/>
        </p:nvSpPr>
        <p:spPr>
          <a:xfrm>
            <a:off x="3469788" y="3407341"/>
            <a:ext cx="259524" cy="266801"/>
          </a:xfrm>
          <a:custGeom>
            <a:avLst/>
            <a:gdLst>
              <a:gd name="connsiteX0" fmla="*/ 0 w 259524"/>
              <a:gd name="connsiteY0" fmla="*/ 266801 h 266801"/>
              <a:gd name="connsiteX1" fmla="*/ 82465 w 259524"/>
              <a:gd name="connsiteY1" fmla="*/ 77615 h 266801"/>
              <a:gd name="connsiteX2" fmla="*/ 259524 w 259524"/>
              <a:gd name="connsiteY2" fmla="*/ 0 h 26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524" h="266801">
                <a:moveTo>
                  <a:pt x="0" y="266801"/>
                </a:moveTo>
                <a:cubicBezTo>
                  <a:pt x="19605" y="194441"/>
                  <a:pt x="39211" y="122082"/>
                  <a:pt x="82465" y="77615"/>
                </a:cubicBezTo>
                <a:cubicBezTo>
                  <a:pt x="125719" y="33148"/>
                  <a:pt x="192621" y="16574"/>
                  <a:pt x="259524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任意多边形: 形状 182">
            <a:extLst>
              <a:ext uri="{FF2B5EF4-FFF2-40B4-BE49-F238E27FC236}">
                <a16:creationId xmlns:a16="http://schemas.microsoft.com/office/drawing/2014/main" id="{A501A60B-A975-48D5-B85D-9C13A2262DB2}"/>
              </a:ext>
            </a:extLst>
          </p:cNvPr>
          <p:cNvSpPr/>
          <p:nvPr/>
        </p:nvSpPr>
        <p:spPr>
          <a:xfrm>
            <a:off x="3392262" y="3058561"/>
            <a:ext cx="79952" cy="89255"/>
          </a:xfrm>
          <a:custGeom>
            <a:avLst/>
            <a:gdLst>
              <a:gd name="connsiteX0" fmla="*/ 75189 w 75189"/>
              <a:gd name="connsiteY0" fmla="*/ 63062 h 63062"/>
              <a:gd name="connsiteX1" fmla="*/ 41233 w 75189"/>
              <a:gd name="connsiteY1" fmla="*/ 12127 h 63062"/>
              <a:gd name="connsiteX2" fmla="*/ 0 w 75189"/>
              <a:gd name="connsiteY2" fmla="*/ 0 h 63062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89477 w 89477"/>
              <a:gd name="connsiteY0" fmla="*/ 79730 h 79730"/>
              <a:gd name="connsiteX1" fmla="*/ 55521 w 89477"/>
              <a:gd name="connsiteY1" fmla="*/ 28795 h 79730"/>
              <a:gd name="connsiteX2" fmla="*/ 0 w 89477"/>
              <a:gd name="connsiteY2" fmla="*/ 0 h 79730"/>
              <a:gd name="connsiteX0" fmla="*/ 79952 w 79952"/>
              <a:gd name="connsiteY0" fmla="*/ 89255 h 89255"/>
              <a:gd name="connsiteX1" fmla="*/ 45996 w 79952"/>
              <a:gd name="connsiteY1" fmla="*/ 38320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52" h="89255">
                <a:moveTo>
                  <a:pt x="79952" y="89255"/>
                </a:moveTo>
                <a:cubicBezTo>
                  <a:pt x="74001" y="66661"/>
                  <a:pt x="68846" y="46052"/>
                  <a:pt x="55521" y="31176"/>
                </a:cubicBezTo>
                <a:cubicBezTo>
                  <a:pt x="42196" y="16300"/>
                  <a:pt x="14351" y="80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BC4BEB6C-59C7-4CFE-86ED-550D0B921E9F}"/>
              </a:ext>
            </a:extLst>
          </p:cNvPr>
          <p:cNvSpPr/>
          <p:nvPr/>
        </p:nvSpPr>
        <p:spPr>
          <a:xfrm>
            <a:off x="3123830" y="3315174"/>
            <a:ext cx="84050" cy="89610"/>
          </a:xfrm>
          <a:custGeom>
            <a:avLst/>
            <a:gdLst>
              <a:gd name="connsiteX0" fmla="*/ 64579 w 64579"/>
              <a:gd name="connsiteY0" fmla="*/ 82465 h 82465"/>
              <a:gd name="connsiteX1" fmla="*/ 1517 w 64579"/>
              <a:gd name="connsiteY1" fmla="*/ 48509 h 82465"/>
              <a:gd name="connsiteX2" fmla="*/ 25772 w 64579"/>
              <a:gd name="connsiteY2" fmla="*/ 0 h 82465"/>
              <a:gd name="connsiteX0" fmla="*/ 67038 w 67038"/>
              <a:gd name="connsiteY0" fmla="*/ 127709 h 127709"/>
              <a:gd name="connsiteX1" fmla="*/ 3976 w 67038"/>
              <a:gd name="connsiteY1" fmla="*/ 93753 h 127709"/>
              <a:gd name="connsiteX2" fmla="*/ 16325 w 67038"/>
              <a:gd name="connsiteY2" fmla="*/ 0 h 127709"/>
              <a:gd name="connsiteX0" fmla="*/ 58336 w 58336"/>
              <a:gd name="connsiteY0" fmla="*/ 127709 h 127709"/>
              <a:gd name="connsiteX1" fmla="*/ 11943 w 58336"/>
              <a:gd name="connsiteY1" fmla="*/ 84228 h 127709"/>
              <a:gd name="connsiteX2" fmla="*/ 7623 w 58336"/>
              <a:gd name="connsiteY2" fmla="*/ 0 h 127709"/>
              <a:gd name="connsiteX0" fmla="*/ 76519 w 76519"/>
              <a:gd name="connsiteY0" fmla="*/ 99134 h 99134"/>
              <a:gd name="connsiteX1" fmla="*/ 30126 w 76519"/>
              <a:gd name="connsiteY1" fmla="*/ 55653 h 99134"/>
              <a:gd name="connsiteX2" fmla="*/ 4375 w 76519"/>
              <a:gd name="connsiteY2" fmla="*/ 0 h 99134"/>
              <a:gd name="connsiteX0" fmla="*/ 76782 w 76782"/>
              <a:gd name="connsiteY0" fmla="*/ 99134 h 99134"/>
              <a:gd name="connsiteX1" fmla="*/ 28008 w 76782"/>
              <a:gd name="connsiteY1" fmla="*/ 62797 h 99134"/>
              <a:gd name="connsiteX2" fmla="*/ 4638 w 76782"/>
              <a:gd name="connsiteY2" fmla="*/ 0 h 99134"/>
              <a:gd name="connsiteX0" fmla="*/ 72144 w 72144"/>
              <a:gd name="connsiteY0" fmla="*/ 99134 h 99134"/>
              <a:gd name="connsiteX1" fmla="*/ 23370 w 72144"/>
              <a:gd name="connsiteY1" fmla="*/ 62797 h 99134"/>
              <a:gd name="connsiteX2" fmla="*/ 0 w 72144"/>
              <a:gd name="connsiteY2" fmla="*/ 0 h 99134"/>
              <a:gd name="connsiteX0" fmla="*/ 86431 w 86431"/>
              <a:gd name="connsiteY0" fmla="*/ 82466 h 82466"/>
              <a:gd name="connsiteX1" fmla="*/ 37657 w 86431"/>
              <a:gd name="connsiteY1" fmla="*/ 46129 h 82466"/>
              <a:gd name="connsiteX2" fmla="*/ 0 w 86431"/>
              <a:gd name="connsiteY2" fmla="*/ 0 h 82466"/>
              <a:gd name="connsiteX0" fmla="*/ 86431 w 86431"/>
              <a:gd name="connsiteY0" fmla="*/ 82466 h 82466"/>
              <a:gd name="connsiteX1" fmla="*/ 30513 w 86431"/>
              <a:gd name="connsiteY1" fmla="*/ 55654 h 82466"/>
              <a:gd name="connsiteX2" fmla="*/ 0 w 86431"/>
              <a:gd name="connsiteY2" fmla="*/ 0 h 82466"/>
              <a:gd name="connsiteX0" fmla="*/ 84050 w 84050"/>
              <a:gd name="connsiteY0" fmla="*/ 89610 h 89610"/>
              <a:gd name="connsiteX1" fmla="*/ 30513 w 84050"/>
              <a:gd name="connsiteY1" fmla="*/ 55654 h 89610"/>
              <a:gd name="connsiteX2" fmla="*/ 0 w 84050"/>
              <a:gd name="connsiteY2" fmla="*/ 0 h 89610"/>
              <a:gd name="connsiteX0" fmla="*/ 84050 w 84050"/>
              <a:gd name="connsiteY0" fmla="*/ 89610 h 89610"/>
              <a:gd name="connsiteX1" fmla="*/ 28132 w 84050"/>
              <a:gd name="connsiteY1" fmla="*/ 60417 h 89610"/>
              <a:gd name="connsiteX2" fmla="*/ 0 w 84050"/>
              <a:gd name="connsiteY2" fmla="*/ 0 h 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50" h="89610">
                <a:moveTo>
                  <a:pt x="84050" y="89610"/>
                </a:moveTo>
                <a:cubicBezTo>
                  <a:pt x="55753" y="79504"/>
                  <a:pt x="42140" y="75352"/>
                  <a:pt x="28132" y="60417"/>
                </a:cubicBezTo>
                <a:cubicBezTo>
                  <a:pt x="14124" y="45482"/>
                  <a:pt x="8450" y="5310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BD5FD860-D713-4ED3-8099-DA2E58DF2250}"/>
              </a:ext>
            </a:extLst>
          </p:cNvPr>
          <p:cNvSpPr/>
          <p:nvPr/>
        </p:nvSpPr>
        <p:spPr>
          <a:xfrm>
            <a:off x="3402096" y="3674099"/>
            <a:ext cx="70074" cy="77262"/>
          </a:xfrm>
          <a:custGeom>
            <a:avLst/>
            <a:gdLst>
              <a:gd name="connsiteX0" fmla="*/ 0 w 55786"/>
              <a:gd name="connsiteY0" fmla="*/ 58211 h 58211"/>
              <a:gd name="connsiteX1" fmla="*/ 43658 w 55786"/>
              <a:gd name="connsiteY1" fmla="*/ 31531 h 58211"/>
              <a:gd name="connsiteX2" fmla="*/ 55786 w 55786"/>
              <a:gd name="connsiteY2" fmla="*/ 0 h 58211"/>
              <a:gd name="connsiteX0" fmla="*/ 0 w 84361"/>
              <a:gd name="connsiteY0" fmla="*/ 65355 h 65355"/>
              <a:gd name="connsiteX1" fmla="*/ 72233 w 84361"/>
              <a:gd name="connsiteY1" fmla="*/ 31531 h 65355"/>
              <a:gd name="connsiteX2" fmla="*/ 84361 w 84361"/>
              <a:gd name="connsiteY2" fmla="*/ 0 h 65355"/>
              <a:gd name="connsiteX0" fmla="*/ 0 w 84361"/>
              <a:gd name="connsiteY0" fmla="*/ 65355 h 65355"/>
              <a:gd name="connsiteX1" fmla="*/ 55564 w 84361"/>
              <a:gd name="connsiteY1" fmla="*/ 41056 h 65355"/>
              <a:gd name="connsiteX2" fmla="*/ 84361 w 84361"/>
              <a:gd name="connsiteY2" fmla="*/ 0 h 65355"/>
              <a:gd name="connsiteX0" fmla="*/ 0 w 67692"/>
              <a:gd name="connsiteY0" fmla="*/ 79643 h 79643"/>
              <a:gd name="connsiteX1" fmla="*/ 38895 w 67692"/>
              <a:gd name="connsiteY1" fmla="*/ 41056 h 79643"/>
              <a:gd name="connsiteX2" fmla="*/ 67692 w 67692"/>
              <a:gd name="connsiteY2" fmla="*/ 0 h 79643"/>
              <a:gd name="connsiteX0" fmla="*/ 0 w 67692"/>
              <a:gd name="connsiteY0" fmla="*/ 79643 h 79643"/>
              <a:gd name="connsiteX1" fmla="*/ 48420 w 67692"/>
              <a:gd name="connsiteY1" fmla="*/ 48200 h 79643"/>
              <a:gd name="connsiteX2" fmla="*/ 67692 w 67692"/>
              <a:gd name="connsiteY2" fmla="*/ 0 h 79643"/>
              <a:gd name="connsiteX0" fmla="*/ 0 w 67692"/>
              <a:gd name="connsiteY0" fmla="*/ 58212 h 58212"/>
              <a:gd name="connsiteX1" fmla="*/ 48420 w 67692"/>
              <a:gd name="connsiteY1" fmla="*/ 26769 h 58212"/>
              <a:gd name="connsiteX2" fmla="*/ 67692 w 67692"/>
              <a:gd name="connsiteY2" fmla="*/ 0 h 58212"/>
              <a:gd name="connsiteX0" fmla="*/ 0 w 70074"/>
              <a:gd name="connsiteY0" fmla="*/ 77262 h 77262"/>
              <a:gd name="connsiteX1" fmla="*/ 48420 w 70074"/>
              <a:gd name="connsiteY1" fmla="*/ 45819 h 77262"/>
              <a:gd name="connsiteX2" fmla="*/ 70074 w 70074"/>
              <a:gd name="connsiteY2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74" h="77262">
                <a:moveTo>
                  <a:pt x="0" y="77262"/>
                </a:moveTo>
                <a:cubicBezTo>
                  <a:pt x="17180" y="68773"/>
                  <a:pt x="36741" y="58696"/>
                  <a:pt x="48420" y="45819"/>
                </a:cubicBezTo>
                <a:cubicBezTo>
                  <a:pt x="60099" y="32942"/>
                  <a:pt x="68659" y="10914"/>
                  <a:pt x="700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40668C03-F4B5-4E24-A978-341B2F0681EF}"/>
              </a:ext>
            </a:extLst>
          </p:cNvPr>
          <p:cNvSpPr/>
          <p:nvPr/>
        </p:nvSpPr>
        <p:spPr>
          <a:xfrm>
            <a:off x="3120786" y="3412192"/>
            <a:ext cx="87051" cy="70383"/>
          </a:xfrm>
          <a:custGeom>
            <a:avLst/>
            <a:gdLst>
              <a:gd name="connsiteX0" fmla="*/ 0 w 72764"/>
              <a:gd name="connsiteY0" fmla="*/ 72764 h 72764"/>
              <a:gd name="connsiteX1" fmla="*/ 19403 w 72764"/>
              <a:gd name="connsiteY1" fmla="*/ 16978 h 72764"/>
              <a:gd name="connsiteX2" fmla="*/ 72764 w 72764"/>
              <a:gd name="connsiteY2" fmla="*/ 0 h 72764"/>
              <a:gd name="connsiteX0" fmla="*/ 0 w 84670"/>
              <a:gd name="connsiteY0" fmla="*/ 84671 h 84671"/>
              <a:gd name="connsiteX1" fmla="*/ 31309 w 84670"/>
              <a:gd name="connsiteY1" fmla="*/ 16978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7051"/>
              <a:gd name="connsiteY0" fmla="*/ 70383 h 70383"/>
              <a:gd name="connsiteX1" fmla="*/ 31309 w 87051"/>
              <a:gd name="connsiteY1" fmla="*/ 26503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8453 w 87051"/>
              <a:gd name="connsiteY1" fmla="*/ 21740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6072 w 87051"/>
              <a:gd name="connsiteY1" fmla="*/ 16977 h 70383"/>
              <a:gd name="connsiteX2" fmla="*/ 87051 w 87051"/>
              <a:gd name="connsiteY2" fmla="*/ 0 h 7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51" h="70383">
                <a:moveTo>
                  <a:pt x="0" y="70383"/>
                </a:moveTo>
                <a:cubicBezTo>
                  <a:pt x="17925" y="17597"/>
                  <a:pt x="21564" y="28707"/>
                  <a:pt x="36072" y="16977"/>
                </a:cubicBezTo>
                <a:cubicBezTo>
                  <a:pt x="50580" y="5247"/>
                  <a:pt x="66434" y="2425"/>
                  <a:pt x="8705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任意多边形: 形状 186">
            <a:extLst>
              <a:ext uri="{FF2B5EF4-FFF2-40B4-BE49-F238E27FC236}">
                <a16:creationId xmlns:a16="http://schemas.microsoft.com/office/drawing/2014/main" id="{2B3FB4BB-5475-4871-8593-31E75C416F44}"/>
              </a:ext>
            </a:extLst>
          </p:cNvPr>
          <p:cNvSpPr/>
          <p:nvPr/>
        </p:nvSpPr>
        <p:spPr>
          <a:xfrm>
            <a:off x="3474683" y="3676435"/>
            <a:ext cx="75101" cy="77305"/>
          </a:xfrm>
          <a:custGeom>
            <a:avLst/>
            <a:gdLst>
              <a:gd name="connsiteX0" fmla="*/ 70339 w 70339"/>
              <a:gd name="connsiteY0" fmla="*/ 60637 h 60637"/>
              <a:gd name="connsiteX1" fmla="*/ 14553 w 70339"/>
              <a:gd name="connsiteY1" fmla="*/ 48510 h 60637"/>
              <a:gd name="connsiteX2" fmla="*/ 0 w 70339"/>
              <a:gd name="connsiteY2" fmla="*/ 0 h 60637"/>
              <a:gd name="connsiteX0" fmla="*/ 72720 w 72720"/>
              <a:gd name="connsiteY0" fmla="*/ 86831 h 86831"/>
              <a:gd name="connsiteX1" fmla="*/ 14553 w 72720"/>
              <a:gd name="connsiteY1" fmla="*/ 48510 h 86831"/>
              <a:gd name="connsiteX2" fmla="*/ 0 w 72720"/>
              <a:gd name="connsiteY2" fmla="*/ 0 h 86831"/>
              <a:gd name="connsiteX0" fmla="*/ 72720 w 72720"/>
              <a:gd name="connsiteY0" fmla="*/ 86831 h 86831"/>
              <a:gd name="connsiteX1" fmla="*/ 24078 w 72720"/>
              <a:gd name="connsiteY1" fmla="*/ 60416 h 86831"/>
              <a:gd name="connsiteX2" fmla="*/ 0 w 72720"/>
              <a:gd name="connsiteY2" fmla="*/ 0 h 86831"/>
              <a:gd name="connsiteX0" fmla="*/ 72720 w 72720"/>
              <a:gd name="connsiteY0" fmla="*/ 84449 h 84449"/>
              <a:gd name="connsiteX1" fmla="*/ 24078 w 72720"/>
              <a:gd name="connsiteY1" fmla="*/ 60416 h 84449"/>
              <a:gd name="connsiteX2" fmla="*/ 0 w 72720"/>
              <a:gd name="connsiteY2" fmla="*/ 0 h 84449"/>
              <a:gd name="connsiteX0" fmla="*/ 72720 w 72720"/>
              <a:gd name="connsiteY0" fmla="*/ 84449 h 84449"/>
              <a:gd name="connsiteX1" fmla="*/ 24078 w 72720"/>
              <a:gd name="connsiteY1" fmla="*/ 50891 h 84449"/>
              <a:gd name="connsiteX2" fmla="*/ 0 w 72720"/>
              <a:gd name="connsiteY2" fmla="*/ 0 h 84449"/>
              <a:gd name="connsiteX0" fmla="*/ 75101 w 75101"/>
              <a:gd name="connsiteY0" fmla="*/ 77305 h 77305"/>
              <a:gd name="connsiteX1" fmla="*/ 26459 w 75101"/>
              <a:gd name="connsiteY1" fmla="*/ 43747 h 77305"/>
              <a:gd name="connsiteX2" fmla="*/ 0 w 75101"/>
              <a:gd name="connsiteY2" fmla="*/ 0 h 7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01" h="77305">
                <a:moveTo>
                  <a:pt x="75101" y="77305"/>
                </a:moveTo>
                <a:cubicBezTo>
                  <a:pt x="53069" y="76294"/>
                  <a:pt x="38976" y="56631"/>
                  <a:pt x="26459" y="43747"/>
                </a:cubicBezTo>
                <a:cubicBezTo>
                  <a:pt x="13942" y="30863"/>
                  <a:pt x="1415" y="1920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任意多边形: 形状 187">
            <a:extLst>
              <a:ext uri="{FF2B5EF4-FFF2-40B4-BE49-F238E27FC236}">
                <a16:creationId xmlns:a16="http://schemas.microsoft.com/office/drawing/2014/main" id="{BD6DFD82-649D-4E20-9CC3-413D10F6ECC1}"/>
              </a:ext>
            </a:extLst>
          </p:cNvPr>
          <p:cNvSpPr/>
          <p:nvPr/>
        </p:nvSpPr>
        <p:spPr>
          <a:xfrm>
            <a:off x="3731663" y="3404076"/>
            <a:ext cx="81000" cy="78581"/>
          </a:xfrm>
          <a:custGeom>
            <a:avLst/>
            <a:gdLst>
              <a:gd name="connsiteX0" fmla="*/ 54769 w 55390"/>
              <a:gd name="connsiteY0" fmla="*/ 85725 h 85725"/>
              <a:gd name="connsiteX1" fmla="*/ 47625 w 55390"/>
              <a:gd name="connsiteY1" fmla="*/ 30956 h 85725"/>
              <a:gd name="connsiteX2" fmla="*/ 0 w 55390"/>
              <a:gd name="connsiteY2" fmla="*/ 0 h 85725"/>
              <a:gd name="connsiteX0" fmla="*/ 76200 w 76241"/>
              <a:gd name="connsiteY0" fmla="*/ 88106 h 88106"/>
              <a:gd name="connsiteX1" fmla="*/ 47625 w 76241"/>
              <a:gd name="connsiteY1" fmla="*/ 30956 h 88106"/>
              <a:gd name="connsiteX2" fmla="*/ 0 w 76241"/>
              <a:gd name="connsiteY2" fmla="*/ 0 h 88106"/>
              <a:gd name="connsiteX0" fmla="*/ 80962 w 80996"/>
              <a:gd name="connsiteY0" fmla="*/ 78581 h 78581"/>
              <a:gd name="connsiteX1" fmla="*/ 47625 w 80996"/>
              <a:gd name="connsiteY1" fmla="*/ 30956 h 78581"/>
              <a:gd name="connsiteX2" fmla="*/ 0 w 80996"/>
              <a:gd name="connsiteY2" fmla="*/ 0 h 78581"/>
              <a:gd name="connsiteX0" fmla="*/ 80962 w 81000"/>
              <a:gd name="connsiteY0" fmla="*/ 78581 h 78581"/>
              <a:gd name="connsiteX1" fmla="*/ 50006 w 81000"/>
              <a:gd name="connsiteY1" fmla="*/ 30956 h 78581"/>
              <a:gd name="connsiteX2" fmla="*/ 0 w 81000"/>
              <a:gd name="connsiteY2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00" h="78581">
                <a:moveTo>
                  <a:pt x="80962" y="78581"/>
                </a:moveTo>
                <a:cubicBezTo>
                  <a:pt x="81954" y="58340"/>
                  <a:pt x="63500" y="44053"/>
                  <a:pt x="50006" y="30956"/>
                </a:cubicBezTo>
                <a:cubicBezTo>
                  <a:pt x="36512" y="17859"/>
                  <a:pt x="19248" y="833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EDE1F761-95FB-42EB-BD0F-13F4082D7F9C}"/>
              </a:ext>
            </a:extLst>
          </p:cNvPr>
          <p:cNvSpPr/>
          <p:nvPr/>
        </p:nvSpPr>
        <p:spPr>
          <a:xfrm>
            <a:off x="3472105" y="3056413"/>
            <a:ext cx="83345" cy="85725"/>
          </a:xfrm>
          <a:custGeom>
            <a:avLst/>
            <a:gdLst>
              <a:gd name="connsiteX0" fmla="*/ 46340 w 46340"/>
              <a:gd name="connsiteY0" fmla="*/ 0 h 95250"/>
              <a:gd name="connsiteX1" fmla="*/ 5858 w 46340"/>
              <a:gd name="connsiteY1" fmla="*/ 38100 h 95250"/>
              <a:gd name="connsiteX2" fmla="*/ 1096 w 46340"/>
              <a:gd name="connsiteY2" fmla="*/ 95250 h 95250"/>
              <a:gd name="connsiteX0" fmla="*/ 114755 w 114755"/>
              <a:gd name="connsiteY0" fmla="*/ 0 h 78581"/>
              <a:gd name="connsiteX1" fmla="*/ 9979 w 114755"/>
              <a:gd name="connsiteY1" fmla="*/ 21431 h 78581"/>
              <a:gd name="connsiteX2" fmla="*/ 5217 w 114755"/>
              <a:gd name="connsiteY2" fmla="*/ 78581 h 78581"/>
              <a:gd name="connsiteX0" fmla="*/ 132610 w 132610"/>
              <a:gd name="connsiteY0" fmla="*/ 0 h 88106"/>
              <a:gd name="connsiteX1" fmla="*/ 11165 w 132610"/>
              <a:gd name="connsiteY1" fmla="*/ 30956 h 88106"/>
              <a:gd name="connsiteX2" fmla="*/ 6403 w 132610"/>
              <a:gd name="connsiteY2" fmla="*/ 88106 h 88106"/>
              <a:gd name="connsiteX0" fmla="*/ 126257 w 126257"/>
              <a:gd name="connsiteY0" fmla="*/ 0 h 88106"/>
              <a:gd name="connsiteX1" fmla="*/ 47675 w 126257"/>
              <a:gd name="connsiteY1" fmla="*/ 35719 h 88106"/>
              <a:gd name="connsiteX2" fmla="*/ 50 w 126257"/>
              <a:gd name="connsiteY2" fmla="*/ 88106 h 88106"/>
              <a:gd name="connsiteX0" fmla="*/ 126207 w 126207"/>
              <a:gd name="connsiteY0" fmla="*/ 0 h 88106"/>
              <a:gd name="connsiteX1" fmla="*/ 47625 w 126207"/>
              <a:gd name="connsiteY1" fmla="*/ 35719 h 88106"/>
              <a:gd name="connsiteX2" fmla="*/ 0 w 126207"/>
              <a:gd name="connsiteY2" fmla="*/ 88106 h 88106"/>
              <a:gd name="connsiteX0" fmla="*/ 85726 w 85726"/>
              <a:gd name="connsiteY0" fmla="*/ 0 h 85725"/>
              <a:gd name="connsiteX1" fmla="*/ 47625 w 85726"/>
              <a:gd name="connsiteY1" fmla="*/ 33338 h 85725"/>
              <a:gd name="connsiteX2" fmla="*/ 0 w 85726"/>
              <a:gd name="connsiteY2" fmla="*/ 85725 h 85725"/>
              <a:gd name="connsiteX0" fmla="*/ 85726 w 85726"/>
              <a:gd name="connsiteY0" fmla="*/ 0 h 85725"/>
              <a:gd name="connsiteX1" fmla="*/ 33337 w 85726"/>
              <a:gd name="connsiteY1" fmla="*/ 40482 h 85725"/>
              <a:gd name="connsiteX2" fmla="*/ 0 w 85726"/>
              <a:gd name="connsiteY2" fmla="*/ 85725 h 85725"/>
              <a:gd name="connsiteX0" fmla="*/ 92870 w 92870"/>
              <a:gd name="connsiteY0" fmla="*/ 0 h 76200"/>
              <a:gd name="connsiteX1" fmla="*/ 33337 w 92870"/>
              <a:gd name="connsiteY1" fmla="*/ 30957 h 76200"/>
              <a:gd name="connsiteX2" fmla="*/ 0 w 92870"/>
              <a:gd name="connsiteY2" fmla="*/ 76200 h 76200"/>
              <a:gd name="connsiteX0" fmla="*/ 83345 w 83345"/>
              <a:gd name="connsiteY0" fmla="*/ 0 h 85725"/>
              <a:gd name="connsiteX1" fmla="*/ 33337 w 83345"/>
              <a:gd name="connsiteY1" fmla="*/ 40482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5" h="85725">
                <a:moveTo>
                  <a:pt x="83345" y="0"/>
                </a:moveTo>
                <a:cubicBezTo>
                  <a:pt x="66874" y="11112"/>
                  <a:pt x="44847" y="21433"/>
                  <a:pt x="30956" y="35720"/>
                </a:cubicBezTo>
                <a:cubicBezTo>
                  <a:pt x="17065" y="50007"/>
                  <a:pt x="10517" y="48419"/>
                  <a:pt x="0" y="85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DE5DA312-C000-421F-938C-820E3477887D}"/>
              </a:ext>
            </a:extLst>
          </p:cNvPr>
          <p:cNvSpPr/>
          <p:nvPr/>
        </p:nvSpPr>
        <p:spPr>
          <a:xfrm>
            <a:off x="3736425" y="3335021"/>
            <a:ext cx="78719" cy="64293"/>
          </a:xfrm>
          <a:custGeom>
            <a:avLst/>
            <a:gdLst>
              <a:gd name="connsiteX0" fmla="*/ 52387 w 54094"/>
              <a:gd name="connsiteY0" fmla="*/ 0 h 83343"/>
              <a:gd name="connsiteX1" fmla="*/ 47625 w 54094"/>
              <a:gd name="connsiteY1" fmla="*/ 64293 h 83343"/>
              <a:gd name="connsiteX2" fmla="*/ 0 w 54094"/>
              <a:gd name="connsiteY2" fmla="*/ 83343 h 83343"/>
              <a:gd name="connsiteX0" fmla="*/ 85725 w 85833"/>
              <a:gd name="connsiteY0" fmla="*/ 0 h 73818"/>
              <a:gd name="connsiteX1" fmla="*/ 47625 w 85833"/>
              <a:gd name="connsiteY1" fmla="*/ 54768 h 73818"/>
              <a:gd name="connsiteX2" fmla="*/ 0 w 85833"/>
              <a:gd name="connsiteY2" fmla="*/ 73818 h 73818"/>
              <a:gd name="connsiteX0" fmla="*/ 78581 w 78719"/>
              <a:gd name="connsiteY0" fmla="*/ 0 h 64293"/>
              <a:gd name="connsiteX1" fmla="*/ 47625 w 78719"/>
              <a:gd name="connsiteY1" fmla="*/ 45243 h 64293"/>
              <a:gd name="connsiteX2" fmla="*/ 0 w 78719"/>
              <a:gd name="connsiteY2" fmla="*/ 64293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19" h="64293">
                <a:moveTo>
                  <a:pt x="78581" y="0"/>
                </a:moveTo>
                <a:cubicBezTo>
                  <a:pt x="80565" y="25201"/>
                  <a:pt x="60722" y="34528"/>
                  <a:pt x="47625" y="45243"/>
                </a:cubicBezTo>
                <a:cubicBezTo>
                  <a:pt x="34528" y="55959"/>
                  <a:pt x="19447" y="61713"/>
                  <a:pt x="0" y="6429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任意多边形: 形状 191">
            <a:extLst>
              <a:ext uri="{FF2B5EF4-FFF2-40B4-BE49-F238E27FC236}">
                <a16:creationId xmlns:a16="http://schemas.microsoft.com/office/drawing/2014/main" id="{C1E9EEC2-1358-426B-B059-DD19A5D86E3F}"/>
              </a:ext>
            </a:extLst>
          </p:cNvPr>
          <p:cNvSpPr/>
          <p:nvPr/>
        </p:nvSpPr>
        <p:spPr>
          <a:xfrm>
            <a:off x="4173371" y="3150059"/>
            <a:ext cx="269314" cy="264376"/>
          </a:xfrm>
          <a:custGeom>
            <a:avLst/>
            <a:gdLst>
              <a:gd name="connsiteX0" fmla="*/ 278928 w 278928"/>
              <a:gd name="connsiteY0" fmla="*/ 0 h 257099"/>
              <a:gd name="connsiteX1" fmla="*/ 157655 w 278928"/>
              <a:gd name="connsiteY1" fmla="*/ 162506 h 257099"/>
              <a:gd name="connsiteX2" fmla="*/ 0 w 278928"/>
              <a:gd name="connsiteY2" fmla="*/ 257099 h 257099"/>
              <a:gd name="connsiteX0" fmla="*/ 278928 w 278928"/>
              <a:gd name="connsiteY0" fmla="*/ 0 h 257099"/>
              <a:gd name="connsiteX1" fmla="*/ 181910 w 278928"/>
              <a:gd name="connsiteY1" fmla="*/ 184336 h 257099"/>
              <a:gd name="connsiteX2" fmla="*/ 0 w 278928"/>
              <a:gd name="connsiteY2" fmla="*/ 257099 h 257099"/>
              <a:gd name="connsiteX0" fmla="*/ 274077 w 274077"/>
              <a:gd name="connsiteY0" fmla="*/ 0 h 264376"/>
              <a:gd name="connsiteX1" fmla="*/ 177059 w 274077"/>
              <a:gd name="connsiteY1" fmla="*/ 184336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77059 w 274077"/>
              <a:gd name="connsiteY1" fmla="*/ 184336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91612 w 274077"/>
              <a:gd name="connsiteY1" fmla="*/ 206165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86761 w 274077"/>
              <a:gd name="connsiteY1" fmla="*/ 191612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86761 w 274077"/>
              <a:gd name="connsiteY1" fmla="*/ 191612 h 264376"/>
              <a:gd name="connsiteX2" fmla="*/ 0 w 274077"/>
              <a:gd name="connsiteY2" fmla="*/ 264376 h 264376"/>
              <a:gd name="connsiteX0" fmla="*/ 269314 w 269314"/>
              <a:gd name="connsiteY0" fmla="*/ 0 h 264376"/>
              <a:gd name="connsiteX1" fmla="*/ 186761 w 269314"/>
              <a:gd name="connsiteY1" fmla="*/ 191612 h 264376"/>
              <a:gd name="connsiteX2" fmla="*/ 0 w 269314"/>
              <a:gd name="connsiteY2" fmla="*/ 264376 h 26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314" h="264376">
                <a:moveTo>
                  <a:pt x="269314" y="0"/>
                </a:moveTo>
                <a:cubicBezTo>
                  <a:pt x="250971" y="81259"/>
                  <a:pt x="231647" y="147549"/>
                  <a:pt x="186761" y="191612"/>
                </a:cubicBezTo>
                <a:cubicBezTo>
                  <a:pt x="141875" y="235675"/>
                  <a:pt x="62860" y="248206"/>
                  <a:pt x="0" y="264376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任意多边形: 形状 193">
            <a:extLst>
              <a:ext uri="{FF2B5EF4-FFF2-40B4-BE49-F238E27FC236}">
                <a16:creationId xmlns:a16="http://schemas.microsoft.com/office/drawing/2014/main" id="{C17028C2-C22F-4D6C-BBD3-3C9104223758}"/>
              </a:ext>
            </a:extLst>
          </p:cNvPr>
          <p:cNvSpPr/>
          <p:nvPr/>
        </p:nvSpPr>
        <p:spPr>
          <a:xfrm>
            <a:off x="4440172" y="3412008"/>
            <a:ext cx="259524" cy="266801"/>
          </a:xfrm>
          <a:custGeom>
            <a:avLst/>
            <a:gdLst>
              <a:gd name="connsiteX0" fmla="*/ 0 w 259524"/>
              <a:gd name="connsiteY0" fmla="*/ 266801 h 266801"/>
              <a:gd name="connsiteX1" fmla="*/ 82465 w 259524"/>
              <a:gd name="connsiteY1" fmla="*/ 77615 h 266801"/>
              <a:gd name="connsiteX2" fmla="*/ 259524 w 259524"/>
              <a:gd name="connsiteY2" fmla="*/ 0 h 26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524" h="266801">
                <a:moveTo>
                  <a:pt x="0" y="266801"/>
                </a:moveTo>
                <a:cubicBezTo>
                  <a:pt x="19605" y="194441"/>
                  <a:pt x="39211" y="122082"/>
                  <a:pt x="82465" y="77615"/>
                </a:cubicBezTo>
                <a:cubicBezTo>
                  <a:pt x="125719" y="33148"/>
                  <a:pt x="192621" y="16574"/>
                  <a:pt x="259524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任意多边形: 形状 195">
            <a:extLst>
              <a:ext uri="{FF2B5EF4-FFF2-40B4-BE49-F238E27FC236}">
                <a16:creationId xmlns:a16="http://schemas.microsoft.com/office/drawing/2014/main" id="{1163E424-C42F-4213-AAE3-A3CFDB9F994F}"/>
              </a:ext>
            </a:extLst>
          </p:cNvPr>
          <p:cNvSpPr/>
          <p:nvPr/>
        </p:nvSpPr>
        <p:spPr>
          <a:xfrm>
            <a:off x="4362646" y="3063228"/>
            <a:ext cx="79952" cy="89255"/>
          </a:xfrm>
          <a:custGeom>
            <a:avLst/>
            <a:gdLst>
              <a:gd name="connsiteX0" fmla="*/ 75189 w 75189"/>
              <a:gd name="connsiteY0" fmla="*/ 63062 h 63062"/>
              <a:gd name="connsiteX1" fmla="*/ 41233 w 75189"/>
              <a:gd name="connsiteY1" fmla="*/ 12127 h 63062"/>
              <a:gd name="connsiteX2" fmla="*/ 0 w 75189"/>
              <a:gd name="connsiteY2" fmla="*/ 0 h 63062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89477 w 89477"/>
              <a:gd name="connsiteY0" fmla="*/ 79730 h 79730"/>
              <a:gd name="connsiteX1" fmla="*/ 55521 w 89477"/>
              <a:gd name="connsiteY1" fmla="*/ 28795 h 79730"/>
              <a:gd name="connsiteX2" fmla="*/ 0 w 89477"/>
              <a:gd name="connsiteY2" fmla="*/ 0 h 79730"/>
              <a:gd name="connsiteX0" fmla="*/ 79952 w 79952"/>
              <a:gd name="connsiteY0" fmla="*/ 89255 h 89255"/>
              <a:gd name="connsiteX1" fmla="*/ 45996 w 79952"/>
              <a:gd name="connsiteY1" fmla="*/ 38320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52" h="89255">
                <a:moveTo>
                  <a:pt x="79952" y="89255"/>
                </a:moveTo>
                <a:cubicBezTo>
                  <a:pt x="74001" y="66661"/>
                  <a:pt x="68846" y="46052"/>
                  <a:pt x="55521" y="31176"/>
                </a:cubicBezTo>
                <a:cubicBezTo>
                  <a:pt x="42196" y="16300"/>
                  <a:pt x="14351" y="80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任意多边形: 形状 196">
            <a:extLst>
              <a:ext uri="{FF2B5EF4-FFF2-40B4-BE49-F238E27FC236}">
                <a16:creationId xmlns:a16="http://schemas.microsoft.com/office/drawing/2014/main" id="{3DA2C550-3E1A-4249-83B2-106CD19611A9}"/>
              </a:ext>
            </a:extLst>
          </p:cNvPr>
          <p:cNvSpPr/>
          <p:nvPr/>
        </p:nvSpPr>
        <p:spPr>
          <a:xfrm>
            <a:off x="4094214" y="3319841"/>
            <a:ext cx="84050" cy="89610"/>
          </a:xfrm>
          <a:custGeom>
            <a:avLst/>
            <a:gdLst>
              <a:gd name="connsiteX0" fmla="*/ 64579 w 64579"/>
              <a:gd name="connsiteY0" fmla="*/ 82465 h 82465"/>
              <a:gd name="connsiteX1" fmla="*/ 1517 w 64579"/>
              <a:gd name="connsiteY1" fmla="*/ 48509 h 82465"/>
              <a:gd name="connsiteX2" fmla="*/ 25772 w 64579"/>
              <a:gd name="connsiteY2" fmla="*/ 0 h 82465"/>
              <a:gd name="connsiteX0" fmla="*/ 67038 w 67038"/>
              <a:gd name="connsiteY0" fmla="*/ 127709 h 127709"/>
              <a:gd name="connsiteX1" fmla="*/ 3976 w 67038"/>
              <a:gd name="connsiteY1" fmla="*/ 93753 h 127709"/>
              <a:gd name="connsiteX2" fmla="*/ 16325 w 67038"/>
              <a:gd name="connsiteY2" fmla="*/ 0 h 127709"/>
              <a:gd name="connsiteX0" fmla="*/ 58336 w 58336"/>
              <a:gd name="connsiteY0" fmla="*/ 127709 h 127709"/>
              <a:gd name="connsiteX1" fmla="*/ 11943 w 58336"/>
              <a:gd name="connsiteY1" fmla="*/ 84228 h 127709"/>
              <a:gd name="connsiteX2" fmla="*/ 7623 w 58336"/>
              <a:gd name="connsiteY2" fmla="*/ 0 h 127709"/>
              <a:gd name="connsiteX0" fmla="*/ 76519 w 76519"/>
              <a:gd name="connsiteY0" fmla="*/ 99134 h 99134"/>
              <a:gd name="connsiteX1" fmla="*/ 30126 w 76519"/>
              <a:gd name="connsiteY1" fmla="*/ 55653 h 99134"/>
              <a:gd name="connsiteX2" fmla="*/ 4375 w 76519"/>
              <a:gd name="connsiteY2" fmla="*/ 0 h 99134"/>
              <a:gd name="connsiteX0" fmla="*/ 76782 w 76782"/>
              <a:gd name="connsiteY0" fmla="*/ 99134 h 99134"/>
              <a:gd name="connsiteX1" fmla="*/ 28008 w 76782"/>
              <a:gd name="connsiteY1" fmla="*/ 62797 h 99134"/>
              <a:gd name="connsiteX2" fmla="*/ 4638 w 76782"/>
              <a:gd name="connsiteY2" fmla="*/ 0 h 99134"/>
              <a:gd name="connsiteX0" fmla="*/ 72144 w 72144"/>
              <a:gd name="connsiteY0" fmla="*/ 99134 h 99134"/>
              <a:gd name="connsiteX1" fmla="*/ 23370 w 72144"/>
              <a:gd name="connsiteY1" fmla="*/ 62797 h 99134"/>
              <a:gd name="connsiteX2" fmla="*/ 0 w 72144"/>
              <a:gd name="connsiteY2" fmla="*/ 0 h 99134"/>
              <a:gd name="connsiteX0" fmla="*/ 86431 w 86431"/>
              <a:gd name="connsiteY0" fmla="*/ 82466 h 82466"/>
              <a:gd name="connsiteX1" fmla="*/ 37657 w 86431"/>
              <a:gd name="connsiteY1" fmla="*/ 46129 h 82466"/>
              <a:gd name="connsiteX2" fmla="*/ 0 w 86431"/>
              <a:gd name="connsiteY2" fmla="*/ 0 h 82466"/>
              <a:gd name="connsiteX0" fmla="*/ 86431 w 86431"/>
              <a:gd name="connsiteY0" fmla="*/ 82466 h 82466"/>
              <a:gd name="connsiteX1" fmla="*/ 30513 w 86431"/>
              <a:gd name="connsiteY1" fmla="*/ 55654 h 82466"/>
              <a:gd name="connsiteX2" fmla="*/ 0 w 86431"/>
              <a:gd name="connsiteY2" fmla="*/ 0 h 82466"/>
              <a:gd name="connsiteX0" fmla="*/ 84050 w 84050"/>
              <a:gd name="connsiteY0" fmla="*/ 89610 h 89610"/>
              <a:gd name="connsiteX1" fmla="*/ 30513 w 84050"/>
              <a:gd name="connsiteY1" fmla="*/ 55654 h 89610"/>
              <a:gd name="connsiteX2" fmla="*/ 0 w 84050"/>
              <a:gd name="connsiteY2" fmla="*/ 0 h 89610"/>
              <a:gd name="connsiteX0" fmla="*/ 84050 w 84050"/>
              <a:gd name="connsiteY0" fmla="*/ 89610 h 89610"/>
              <a:gd name="connsiteX1" fmla="*/ 28132 w 84050"/>
              <a:gd name="connsiteY1" fmla="*/ 60417 h 89610"/>
              <a:gd name="connsiteX2" fmla="*/ 0 w 84050"/>
              <a:gd name="connsiteY2" fmla="*/ 0 h 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50" h="89610">
                <a:moveTo>
                  <a:pt x="84050" y="89610"/>
                </a:moveTo>
                <a:cubicBezTo>
                  <a:pt x="55753" y="79504"/>
                  <a:pt x="42140" y="75352"/>
                  <a:pt x="28132" y="60417"/>
                </a:cubicBezTo>
                <a:cubicBezTo>
                  <a:pt x="14124" y="45482"/>
                  <a:pt x="8450" y="5310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任意多边形: 形状 197">
            <a:extLst>
              <a:ext uri="{FF2B5EF4-FFF2-40B4-BE49-F238E27FC236}">
                <a16:creationId xmlns:a16="http://schemas.microsoft.com/office/drawing/2014/main" id="{BB4AEEA7-0245-4567-91D4-7577B8D20778}"/>
              </a:ext>
            </a:extLst>
          </p:cNvPr>
          <p:cNvSpPr/>
          <p:nvPr/>
        </p:nvSpPr>
        <p:spPr>
          <a:xfrm>
            <a:off x="4372480" y="3678766"/>
            <a:ext cx="70074" cy="77262"/>
          </a:xfrm>
          <a:custGeom>
            <a:avLst/>
            <a:gdLst>
              <a:gd name="connsiteX0" fmla="*/ 0 w 55786"/>
              <a:gd name="connsiteY0" fmla="*/ 58211 h 58211"/>
              <a:gd name="connsiteX1" fmla="*/ 43658 w 55786"/>
              <a:gd name="connsiteY1" fmla="*/ 31531 h 58211"/>
              <a:gd name="connsiteX2" fmla="*/ 55786 w 55786"/>
              <a:gd name="connsiteY2" fmla="*/ 0 h 58211"/>
              <a:gd name="connsiteX0" fmla="*/ 0 w 84361"/>
              <a:gd name="connsiteY0" fmla="*/ 65355 h 65355"/>
              <a:gd name="connsiteX1" fmla="*/ 72233 w 84361"/>
              <a:gd name="connsiteY1" fmla="*/ 31531 h 65355"/>
              <a:gd name="connsiteX2" fmla="*/ 84361 w 84361"/>
              <a:gd name="connsiteY2" fmla="*/ 0 h 65355"/>
              <a:gd name="connsiteX0" fmla="*/ 0 w 84361"/>
              <a:gd name="connsiteY0" fmla="*/ 65355 h 65355"/>
              <a:gd name="connsiteX1" fmla="*/ 55564 w 84361"/>
              <a:gd name="connsiteY1" fmla="*/ 41056 h 65355"/>
              <a:gd name="connsiteX2" fmla="*/ 84361 w 84361"/>
              <a:gd name="connsiteY2" fmla="*/ 0 h 65355"/>
              <a:gd name="connsiteX0" fmla="*/ 0 w 67692"/>
              <a:gd name="connsiteY0" fmla="*/ 79643 h 79643"/>
              <a:gd name="connsiteX1" fmla="*/ 38895 w 67692"/>
              <a:gd name="connsiteY1" fmla="*/ 41056 h 79643"/>
              <a:gd name="connsiteX2" fmla="*/ 67692 w 67692"/>
              <a:gd name="connsiteY2" fmla="*/ 0 h 79643"/>
              <a:gd name="connsiteX0" fmla="*/ 0 w 67692"/>
              <a:gd name="connsiteY0" fmla="*/ 79643 h 79643"/>
              <a:gd name="connsiteX1" fmla="*/ 48420 w 67692"/>
              <a:gd name="connsiteY1" fmla="*/ 48200 h 79643"/>
              <a:gd name="connsiteX2" fmla="*/ 67692 w 67692"/>
              <a:gd name="connsiteY2" fmla="*/ 0 h 79643"/>
              <a:gd name="connsiteX0" fmla="*/ 0 w 67692"/>
              <a:gd name="connsiteY0" fmla="*/ 58212 h 58212"/>
              <a:gd name="connsiteX1" fmla="*/ 48420 w 67692"/>
              <a:gd name="connsiteY1" fmla="*/ 26769 h 58212"/>
              <a:gd name="connsiteX2" fmla="*/ 67692 w 67692"/>
              <a:gd name="connsiteY2" fmla="*/ 0 h 58212"/>
              <a:gd name="connsiteX0" fmla="*/ 0 w 70074"/>
              <a:gd name="connsiteY0" fmla="*/ 77262 h 77262"/>
              <a:gd name="connsiteX1" fmla="*/ 48420 w 70074"/>
              <a:gd name="connsiteY1" fmla="*/ 45819 h 77262"/>
              <a:gd name="connsiteX2" fmla="*/ 70074 w 70074"/>
              <a:gd name="connsiteY2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74" h="77262">
                <a:moveTo>
                  <a:pt x="0" y="77262"/>
                </a:moveTo>
                <a:cubicBezTo>
                  <a:pt x="17180" y="68773"/>
                  <a:pt x="36741" y="58696"/>
                  <a:pt x="48420" y="45819"/>
                </a:cubicBezTo>
                <a:cubicBezTo>
                  <a:pt x="60099" y="32942"/>
                  <a:pt x="68659" y="10914"/>
                  <a:pt x="700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任意多边形: 形状 198">
            <a:extLst>
              <a:ext uri="{FF2B5EF4-FFF2-40B4-BE49-F238E27FC236}">
                <a16:creationId xmlns:a16="http://schemas.microsoft.com/office/drawing/2014/main" id="{637A4D15-28D1-44D9-AE8A-D427175C2AA6}"/>
              </a:ext>
            </a:extLst>
          </p:cNvPr>
          <p:cNvSpPr/>
          <p:nvPr/>
        </p:nvSpPr>
        <p:spPr>
          <a:xfrm>
            <a:off x="4091170" y="3416859"/>
            <a:ext cx="87051" cy="70383"/>
          </a:xfrm>
          <a:custGeom>
            <a:avLst/>
            <a:gdLst>
              <a:gd name="connsiteX0" fmla="*/ 0 w 72764"/>
              <a:gd name="connsiteY0" fmla="*/ 72764 h 72764"/>
              <a:gd name="connsiteX1" fmla="*/ 19403 w 72764"/>
              <a:gd name="connsiteY1" fmla="*/ 16978 h 72764"/>
              <a:gd name="connsiteX2" fmla="*/ 72764 w 72764"/>
              <a:gd name="connsiteY2" fmla="*/ 0 h 72764"/>
              <a:gd name="connsiteX0" fmla="*/ 0 w 84670"/>
              <a:gd name="connsiteY0" fmla="*/ 84671 h 84671"/>
              <a:gd name="connsiteX1" fmla="*/ 31309 w 84670"/>
              <a:gd name="connsiteY1" fmla="*/ 16978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7051"/>
              <a:gd name="connsiteY0" fmla="*/ 70383 h 70383"/>
              <a:gd name="connsiteX1" fmla="*/ 31309 w 87051"/>
              <a:gd name="connsiteY1" fmla="*/ 26503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8453 w 87051"/>
              <a:gd name="connsiteY1" fmla="*/ 21740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6072 w 87051"/>
              <a:gd name="connsiteY1" fmla="*/ 16977 h 70383"/>
              <a:gd name="connsiteX2" fmla="*/ 87051 w 87051"/>
              <a:gd name="connsiteY2" fmla="*/ 0 h 7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51" h="70383">
                <a:moveTo>
                  <a:pt x="0" y="70383"/>
                </a:moveTo>
                <a:cubicBezTo>
                  <a:pt x="17925" y="17597"/>
                  <a:pt x="21564" y="28707"/>
                  <a:pt x="36072" y="16977"/>
                </a:cubicBezTo>
                <a:cubicBezTo>
                  <a:pt x="50580" y="5247"/>
                  <a:pt x="66434" y="2425"/>
                  <a:pt x="8705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任意多边形: 形状 199">
            <a:extLst>
              <a:ext uri="{FF2B5EF4-FFF2-40B4-BE49-F238E27FC236}">
                <a16:creationId xmlns:a16="http://schemas.microsoft.com/office/drawing/2014/main" id="{C6BEED50-E7F9-4471-A503-458F2491F38A}"/>
              </a:ext>
            </a:extLst>
          </p:cNvPr>
          <p:cNvSpPr/>
          <p:nvPr/>
        </p:nvSpPr>
        <p:spPr>
          <a:xfrm>
            <a:off x="4445067" y="3681102"/>
            <a:ext cx="75101" cy="77305"/>
          </a:xfrm>
          <a:custGeom>
            <a:avLst/>
            <a:gdLst>
              <a:gd name="connsiteX0" fmla="*/ 70339 w 70339"/>
              <a:gd name="connsiteY0" fmla="*/ 60637 h 60637"/>
              <a:gd name="connsiteX1" fmla="*/ 14553 w 70339"/>
              <a:gd name="connsiteY1" fmla="*/ 48510 h 60637"/>
              <a:gd name="connsiteX2" fmla="*/ 0 w 70339"/>
              <a:gd name="connsiteY2" fmla="*/ 0 h 60637"/>
              <a:gd name="connsiteX0" fmla="*/ 72720 w 72720"/>
              <a:gd name="connsiteY0" fmla="*/ 86831 h 86831"/>
              <a:gd name="connsiteX1" fmla="*/ 14553 w 72720"/>
              <a:gd name="connsiteY1" fmla="*/ 48510 h 86831"/>
              <a:gd name="connsiteX2" fmla="*/ 0 w 72720"/>
              <a:gd name="connsiteY2" fmla="*/ 0 h 86831"/>
              <a:gd name="connsiteX0" fmla="*/ 72720 w 72720"/>
              <a:gd name="connsiteY0" fmla="*/ 86831 h 86831"/>
              <a:gd name="connsiteX1" fmla="*/ 24078 w 72720"/>
              <a:gd name="connsiteY1" fmla="*/ 60416 h 86831"/>
              <a:gd name="connsiteX2" fmla="*/ 0 w 72720"/>
              <a:gd name="connsiteY2" fmla="*/ 0 h 86831"/>
              <a:gd name="connsiteX0" fmla="*/ 72720 w 72720"/>
              <a:gd name="connsiteY0" fmla="*/ 84449 h 84449"/>
              <a:gd name="connsiteX1" fmla="*/ 24078 w 72720"/>
              <a:gd name="connsiteY1" fmla="*/ 60416 h 84449"/>
              <a:gd name="connsiteX2" fmla="*/ 0 w 72720"/>
              <a:gd name="connsiteY2" fmla="*/ 0 h 84449"/>
              <a:gd name="connsiteX0" fmla="*/ 72720 w 72720"/>
              <a:gd name="connsiteY0" fmla="*/ 84449 h 84449"/>
              <a:gd name="connsiteX1" fmla="*/ 24078 w 72720"/>
              <a:gd name="connsiteY1" fmla="*/ 50891 h 84449"/>
              <a:gd name="connsiteX2" fmla="*/ 0 w 72720"/>
              <a:gd name="connsiteY2" fmla="*/ 0 h 84449"/>
              <a:gd name="connsiteX0" fmla="*/ 75101 w 75101"/>
              <a:gd name="connsiteY0" fmla="*/ 77305 h 77305"/>
              <a:gd name="connsiteX1" fmla="*/ 26459 w 75101"/>
              <a:gd name="connsiteY1" fmla="*/ 43747 h 77305"/>
              <a:gd name="connsiteX2" fmla="*/ 0 w 75101"/>
              <a:gd name="connsiteY2" fmla="*/ 0 h 7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01" h="77305">
                <a:moveTo>
                  <a:pt x="75101" y="77305"/>
                </a:moveTo>
                <a:cubicBezTo>
                  <a:pt x="53069" y="76294"/>
                  <a:pt x="38976" y="56631"/>
                  <a:pt x="26459" y="43747"/>
                </a:cubicBezTo>
                <a:cubicBezTo>
                  <a:pt x="13942" y="30863"/>
                  <a:pt x="1415" y="1920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任意多边形: 形状 200">
            <a:extLst>
              <a:ext uri="{FF2B5EF4-FFF2-40B4-BE49-F238E27FC236}">
                <a16:creationId xmlns:a16="http://schemas.microsoft.com/office/drawing/2014/main" id="{55A81013-8998-4339-A67C-0EEDD7E09032}"/>
              </a:ext>
            </a:extLst>
          </p:cNvPr>
          <p:cNvSpPr/>
          <p:nvPr/>
        </p:nvSpPr>
        <p:spPr>
          <a:xfrm>
            <a:off x="4702047" y="3408743"/>
            <a:ext cx="81000" cy="78581"/>
          </a:xfrm>
          <a:custGeom>
            <a:avLst/>
            <a:gdLst>
              <a:gd name="connsiteX0" fmla="*/ 54769 w 55390"/>
              <a:gd name="connsiteY0" fmla="*/ 85725 h 85725"/>
              <a:gd name="connsiteX1" fmla="*/ 47625 w 55390"/>
              <a:gd name="connsiteY1" fmla="*/ 30956 h 85725"/>
              <a:gd name="connsiteX2" fmla="*/ 0 w 55390"/>
              <a:gd name="connsiteY2" fmla="*/ 0 h 85725"/>
              <a:gd name="connsiteX0" fmla="*/ 76200 w 76241"/>
              <a:gd name="connsiteY0" fmla="*/ 88106 h 88106"/>
              <a:gd name="connsiteX1" fmla="*/ 47625 w 76241"/>
              <a:gd name="connsiteY1" fmla="*/ 30956 h 88106"/>
              <a:gd name="connsiteX2" fmla="*/ 0 w 76241"/>
              <a:gd name="connsiteY2" fmla="*/ 0 h 88106"/>
              <a:gd name="connsiteX0" fmla="*/ 80962 w 80996"/>
              <a:gd name="connsiteY0" fmla="*/ 78581 h 78581"/>
              <a:gd name="connsiteX1" fmla="*/ 47625 w 80996"/>
              <a:gd name="connsiteY1" fmla="*/ 30956 h 78581"/>
              <a:gd name="connsiteX2" fmla="*/ 0 w 80996"/>
              <a:gd name="connsiteY2" fmla="*/ 0 h 78581"/>
              <a:gd name="connsiteX0" fmla="*/ 80962 w 81000"/>
              <a:gd name="connsiteY0" fmla="*/ 78581 h 78581"/>
              <a:gd name="connsiteX1" fmla="*/ 50006 w 81000"/>
              <a:gd name="connsiteY1" fmla="*/ 30956 h 78581"/>
              <a:gd name="connsiteX2" fmla="*/ 0 w 81000"/>
              <a:gd name="connsiteY2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00" h="78581">
                <a:moveTo>
                  <a:pt x="80962" y="78581"/>
                </a:moveTo>
                <a:cubicBezTo>
                  <a:pt x="81954" y="58340"/>
                  <a:pt x="63500" y="44053"/>
                  <a:pt x="50006" y="30956"/>
                </a:cubicBezTo>
                <a:cubicBezTo>
                  <a:pt x="36512" y="17859"/>
                  <a:pt x="19248" y="833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任意多边形: 形状 201">
            <a:extLst>
              <a:ext uri="{FF2B5EF4-FFF2-40B4-BE49-F238E27FC236}">
                <a16:creationId xmlns:a16="http://schemas.microsoft.com/office/drawing/2014/main" id="{8BE2C0D0-D7E4-4F8C-95FC-CFB3A21F529B}"/>
              </a:ext>
            </a:extLst>
          </p:cNvPr>
          <p:cNvSpPr/>
          <p:nvPr/>
        </p:nvSpPr>
        <p:spPr>
          <a:xfrm>
            <a:off x="4442489" y="3061080"/>
            <a:ext cx="83345" cy="85725"/>
          </a:xfrm>
          <a:custGeom>
            <a:avLst/>
            <a:gdLst>
              <a:gd name="connsiteX0" fmla="*/ 46340 w 46340"/>
              <a:gd name="connsiteY0" fmla="*/ 0 h 95250"/>
              <a:gd name="connsiteX1" fmla="*/ 5858 w 46340"/>
              <a:gd name="connsiteY1" fmla="*/ 38100 h 95250"/>
              <a:gd name="connsiteX2" fmla="*/ 1096 w 46340"/>
              <a:gd name="connsiteY2" fmla="*/ 95250 h 95250"/>
              <a:gd name="connsiteX0" fmla="*/ 114755 w 114755"/>
              <a:gd name="connsiteY0" fmla="*/ 0 h 78581"/>
              <a:gd name="connsiteX1" fmla="*/ 9979 w 114755"/>
              <a:gd name="connsiteY1" fmla="*/ 21431 h 78581"/>
              <a:gd name="connsiteX2" fmla="*/ 5217 w 114755"/>
              <a:gd name="connsiteY2" fmla="*/ 78581 h 78581"/>
              <a:gd name="connsiteX0" fmla="*/ 132610 w 132610"/>
              <a:gd name="connsiteY0" fmla="*/ 0 h 88106"/>
              <a:gd name="connsiteX1" fmla="*/ 11165 w 132610"/>
              <a:gd name="connsiteY1" fmla="*/ 30956 h 88106"/>
              <a:gd name="connsiteX2" fmla="*/ 6403 w 132610"/>
              <a:gd name="connsiteY2" fmla="*/ 88106 h 88106"/>
              <a:gd name="connsiteX0" fmla="*/ 126257 w 126257"/>
              <a:gd name="connsiteY0" fmla="*/ 0 h 88106"/>
              <a:gd name="connsiteX1" fmla="*/ 47675 w 126257"/>
              <a:gd name="connsiteY1" fmla="*/ 35719 h 88106"/>
              <a:gd name="connsiteX2" fmla="*/ 50 w 126257"/>
              <a:gd name="connsiteY2" fmla="*/ 88106 h 88106"/>
              <a:gd name="connsiteX0" fmla="*/ 126207 w 126207"/>
              <a:gd name="connsiteY0" fmla="*/ 0 h 88106"/>
              <a:gd name="connsiteX1" fmla="*/ 47625 w 126207"/>
              <a:gd name="connsiteY1" fmla="*/ 35719 h 88106"/>
              <a:gd name="connsiteX2" fmla="*/ 0 w 126207"/>
              <a:gd name="connsiteY2" fmla="*/ 88106 h 88106"/>
              <a:gd name="connsiteX0" fmla="*/ 85726 w 85726"/>
              <a:gd name="connsiteY0" fmla="*/ 0 h 85725"/>
              <a:gd name="connsiteX1" fmla="*/ 47625 w 85726"/>
              <a:gd name="connsiteY1" fmla="*/ 33338 h 85725"/>
              <a:gd name="connsiteX2" fmla="*/ 0 w 85726"/>
              <a:gd name="connsiteY2" fmla="*/ 85725 h 85725"/>
              <a:gd name="connsiteX0" fmla="*/ 85726 w 85726"/>
              <a:gd name="connsiteY0" fmla="*/ 0 h 85725"/>
              <a:gd name="connsiteX1" fmla="*/ 33337 w 85726"/>
              <a:gd name="connsiteY1" fmla="*/ 40482 h 85725"/>
              <a:gd name="connsiteX2" fmla="*/ 0 w 85726"/>
              <a:gd name="connsiteY2" fmla="*/ 85725 h 85725"/>
              <a:gd name="connsiteX0" fmla="*/ 92870 w 92870"/>
              <a:gd name="connsiteY0" fmla="*/ 0 h 76200"/>
              <a:gd name="connsiteX1" fmla="*/ 33337 w 92870"/>
              <a:gd name="connsiteY1" fmla="*/ 30957 h 76200"/>
              <a:gd name="connsiteX2" fmla="*/ 0 w 92870"/>
              <a:gd name="connsiteY2" fmla="*/ 76200 h 76200"/>
              <a:gd name="connsiteX0" fmla="*/ 83345 w 83345"/>
              <a:gd name="connsiteY0" fmla="*/ 0 h 85725"/>
              <a:gd name="connsiteX1" fmla="*/ 33337 w 83345"/>
              <a:gd name="connsiteY1" fmla="*/ 40482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5" h="85725">
                <a:moveTo>
                  <a:pt x="83345" y="0"/>
                </a:moveTo>
                <a:cubicBezTo>
                  <a:pt x="66874" y="11112"/>
                  <a:pt x="44847" y="21433"/>
                  <a:pt x="30956" y="35720"/>
                </a:cubicBezTo>
                <a:cubicBezTo>
                  <a:pt x="17065" y="50007"/>
                  <a:pt x="10517" y="48419"/>
                  <a:pt x="0" y="85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任意多边形: 形状 202">
            <a:extLst>
              <a:ext uri="{FF2B5EF4-FFF2-40B4-BE49-F238E27FC236}">
                <a16:creationId xmlns:a16="http://schemas.microsoft.com/office/drawing/2014/main" id="{8EFCA3AB-6FA2-4980-B54D-A3AF9E76703F}"/>
              </a:ext>
            </a:extLst>
          </p:cNvPr>
          <p:cNvSpPr/>
          <p:nvPr/>
        </p:nvSpPr>
        <p:spPr>
          <a:xfrm>
            <a:off x="4706809" y="3339688"/>
            <a:ext cx="78719" cy="64293"/>
          </a:xfrm>
          <a:custGeom>
            <a:avLst/>
            <a:gdLst>
              <a:gd name="connsiteX0" fmla="*/ 52387 w 54094"/>
              <a:gd name="connsiteY0" fmla="*/ 0 h 83343"/>
              <a:gd name="connsiteX1" fmla="*/ 47625 w 54094"/>
              <a:gd name="connsiteY1" fmla="*/ 64293 h 83343"/>
              <a:gd name="connsiteX2" fmla="*/ 0 w 54094"/>
              <a:gd name="connsiteY2" fmla="*/ 83343 h 83343"/>
              <a:gd name="connsiteX0" fmla="*/ 85725 w 85833"/>
              <a:gd name="connsiteY0" fmla="*/ 0 h 73818"/>
              <a:gd name="connsiteX1" fmla="*/ 47625 w 85833"/>
              <a:gd name="connsiteY1" fmla="*/ 54768 h 73818"/>
              <a:gd name="connsiteX2" fmla="*/ 0 w 85833"/>
              <a:gd name="connsiteY2" fmla="*/ 73818 h 73818"/>
              <a:gd name="connsiteX0" fmla="*/ 78581 w 78719"/>
              <a:gd name="connsiteY0" fmla="*/ 0 h 64293"/>
              <a:gd name="connsiteX1" fmla="*/ 47625 w 78719"/>
              <a:gd name="connsiteY1" fmla="*/ 45243 h 64293"/>
              <a:gd name="connsiteX2" fmla="*/ 0 w 78719"/>
              <a:gd name="connsiteY2" fmla="*/ 64293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19" h="64293">
                <a:moveTo>
                  <a:pt x="78581" y="0"/>
                </a:moveTo>
                <a:cubicBezTo>
                  <a:pt x="80565" y="25201"/>
                  <a:pt x="60722" y="34528"/>
                  <a:pt x="47625" y="45243"/>
                </a:cubicBezTo>
                <a:cubicBezTo>
                  <a:pt x="34528" y="55959"/>
                  <a:pt x="19447" y="61713"/>
                  <a:pt x="0" y="6429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任意多边形: 形状 206">
            <a:extLst>
              <a:ext uri="{FF2B5EF4-FFF2-40B4-BE49-F238E27FC236}">
                <a16:creationId xmlns:a16="http://schemas.microsoft.com/office/drawing/2014/main" id="{46D8F4BF-F33C-4411-A897-FF56A1F6D83C}"/>
              </a:ext>
            </a:extLst>
          </p:cNvPr>
          <p:cNvSpPr/>
          <p:nvPr/>
        </p:nvSpPr>
        <p:spPr>
          <a:xfrm>
            <a:off x="5399670" y="3410453"/>
            <a:ext cx="259524" cy="266801"/>
          </a:xfrm>
          <a:custGeom>
            <a:avLst/>
            <a:gdLst>
              <a:gd name="connsiteX0" fmla="*/ 0 w 259524"/>
              <a:gd name="connsiteY0" fmla="*/ 266801 h 266801"/>
              <a:gd name="connsiteX1" fmla="*/ 82465 w 259524"/>
              <a:gd name="connsiteY1" fmla="*/ 77615 h 266801"/>
              <a:gd name="connsiteX2" fmla="*/ 259524 w 259524"/>
              <a:gd name="connsiteY2" fmla="*/ 0 h 26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524" h="266801">
                <a:moveTo>
                  <a:pt x="0" y="266801"/>
                </a:moveTo>
                <a:cubicBezTo>
                  <a:pt x="19605" y="194441"/>
                  <a:pt x="39211" y="122082"/>
                  <a:pt x="82465" y="77615"/>
                </a:cubicBezTo>
                <a:cubicBezTo>
                  <a:pt x="125719" y="33148"/>
                  <a:pt x="192621" y="16574"/>
                  <a:pt x="259524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任意多边形: 形状 208">
            <a:extLst>
              <a:ext uri="{FF2B5EF4-FFF2-40B4-BE49-F238E27FC236}">
                <a16:creationId xmlns:a16="http://schemas.microsoft.com/office/drawing/2014/main" id="{0D59F9E1-D6F1-400E-B609-9892095CBDDD}"/>
              </a:ext>
            </a:extLst>
          </p:cNvPr>
          <p:cNvSpPr/>
          <p:nvPr/>
        </p:nvSpPr>
        <p:spPr>
          <a:xfrm>
            <a:off x="5322144" y="3061673"/>
            <a:ext cx="79952" cy="89255"/>
          </a:xfrm>
          <a:custGeom>
            <a:avLst/>
            <a:gdLst>
              <a:gd name="connsiteX0" fmla="*/ 75189 w 75189"/>
              <a:gd name="connsiteY0" fmla="*/ 63062 h 63062"/>
              <a:gd name="connsiteX1" fmla="*/ 41233 w 75189"/>
              <a:gd name="connsiteY1" fmla="*/ 12127 h 63062"/>
              <a:gd name="connsiteX2" fmla="*/ 0 w 75189"/>
              <a:gd name="connsiteY2" fmla="*/ 0 h 63062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89477 w 89477"/>
              <a:gd name="connsiteY0" fmla="*/ 79730 h 79730"/>
              <a:gd name="connsiteX1" fmla="*/ 55521 w 89477"/>
              <a:gd name="connsiteY1" fmla="*/ 28795 h 79730"/>
              <a:gd name="connsiteX2" fmla="*/ 0 w 89477"/>
              <a:gd name="connsiteY2" fmla="*/ 0 h 79730"/>
              <a:gd name="connsiteX0" fmla="*/ 79952 w 79952"/>
              <a:gd name="connsiteY0" fmla="*/ 89255 h 89255"/>
              <a:gd name="connsiteX1" fmla="*/ 45996 w 79952"/>
              <a:gd name="connsiteY1" fmla="*/ 38320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52" h="89255">
                <a:moveTo>
                  <a:pt x="79952" y="89255"/>
                </a:moveTo>
                <a:cubicBezTo>
                  <a:pt x="74001" y="66661"/>
                  <a:pt x="68846" y="46052"/>
                  <a:pt x="55521" y="31176"/>
                </a:cubicBezTo>
                <a:cubicBezTo>
                  <a:pt x="42196" y="16300"/>
                  <a:pt x="14351" y="80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任意多边形: 形状 209">
            <a:extLst>
              <a:ext uri="{FF2B5EF4-FFF2-40B4-BE49-F238E27FC236}">
                <a16:creationId xmlns:a16="http://schemas.microsoft.com/office/drawing/2014/main" id="{E6C7715C-E2DF-4F4F-A726-748A0033D534}"/>
              </a:ext>
            </a:extLst>
          </p:cNvPr>
          <p:cNvSpPr/>
          <p:nvPr/>
        </p:nvSpPr>
        <p:spPr>
          <a:xfrm>
            <a:off x="5053712" y="3318286"/>
            <a:ext cx="84050" cy="89610"/>
          </a:xfrm>
          <a:custGeom>
            <a:avLst/>
            <a:gdLst>
              <a:gd name="connsiteX0" fmla="*/ 64579 w 64579"/>
              <a:gd name="connsiteY0" fmla="*/ 82465 h 82465"/>
              <a:gd name="connsiteX1" fmla="*/ 1517 w 64579"/>
              <a:gd name="connsiteY1" fmla="*/ 48509 h 82465"/>
              <a:gd name="connsiteX2" fmla="*/ 25772 w 64579"/>
              <a:gd name="connsiteY2" fmla="*/ 0 h 82465"/>
              <a:gd name="connsiteX0" fmla="*/ 67038 w 67038"/>
              <a:gd name="connsiteY0" fmla="*/ 127709 h 127709"/>
              <a:gd name="connsiteX1" fmla="*/ 3976 w 67038"/>
              <a:gd name="connsiteY1" fmla="*/ 93753 h 127709"/>
              <a:gd name="connsiteX2" fmla="*/ 16325 w 67038"/>
              <a:gd name="connsiteY2" fmla="*/ 0 h 127709"/>
              <a:gd name="connsiteX0" fmla="*/ 58336 w 58336"/>
              <a:gd name="connsiteY0" fmla="*/ 127709 h 127709"/>
              <a:gd name="connsiteX1" fmla="*/ 11943 w 58336"/>
              <a:gd name="connsiteY1" fmla="*/ 84228 h 127709"/>
              <a:gd name="connsiteX2" fmla="*/ 7623 w 58336"/>
              <a:gd name="connsiteY2" fmla="*/ 0 h 127709"/>
              <a:gd name="connsiteX0" fmla="*/ 76519 w 76519"/>
              <a:gd name="connsiteY0" fmla="*/ 99134 h 99134"/>
              <a:gd name="connsiteX1" fmla="*/ 30126 w 76519"/>
              <a:gd name="connsiteY1" fmla="*/ 55653 h 99134"/>
              <a:gd name="connsiteX2" fmla="*/ 4375 w 76519"/>
              <a:gd name="connsiteY2" fmla="*/ 0 h 99134"/>
              <a:gd name="connsiteX0" fmla="*/ 76782 w 76782"/>
              <a:gd name="connsiteY0" fmla="*/ 99134 h 99134"/>
              <a:gd name="connsiteX1" fmla="*/ 28008 w 76782"/>
              <a:gd name="connsiteY1" fmla="*/ 62797 h 99134"/>
              <a:gd name="connsiteX2" fmla="*/ 4638 w 76782"/>
              <a:gd name="connsiteY2" fmla="*/ 0 h 99134"/>
              <a:gd name="connsiteX0" fmla="*/ 72144 w 72144"/>
              <a:gd name="connsiteY0" fmla="*/ 99134 h 99134"/>
              <a:gd name="connsiteX1" fmla="*/ 23370 w 72144"/>
              <a:gd name="connsiteY1" fmla="*/ 62797 h 99134"/>
              <a:gd name="connsiteX2" fmla="*/ 0 w 72144"/>
              <a:gd name="connsiteY2" fmla="*/ 0 h 99134"/>
              <a:gd name="connsiteX0" fmla="*/ 86431 w 86431"/>
              <a:gd name="connsiteY0" fmla="*/ 82466 h 82466"/>
              <a:gd name="connsiteX1" fmla="*/ 37657 w 86431"/>
              <a:gd name="connsiteY1" fmla="*/ 46129 h 82466"/>
              <a:gd name="connsiteX2" fmla="*/ 0 w 86431"/>
              <a:gd name="connsiteY2" fmla="*/ 0 h 82466"/>
              <a:gd name="connsiteX0" fmla="*/ 86431 w 86431"/>
              <a:gd name="connsiteY0" fmla="*/ 82466 h 82466"/>
              <a:gd name="connsiteX1" fmla="*/ 30513 w 86431"/>
              <a:gd name="connsiteY1" fmla="*/ 55654 h 82466"/>
              <a:gd name="connsiteX2" fmla="*/ 0 w 86431"/>
              <a:gd name="connsiteY2" fmla="*/ 0 h 82466"/>
              <a:gd name="connsiteX0" fmla="*/ 84050 w 84050"/>
              <a:gd name="connsiteY0" fmla="*/ 89610 h 89610"/>
              <a:gd name="connsiteX1" fmla="*/ 30513 w 84050"/>
              <a:gd name="connsiteY1" fmla="*/ 55654 h 89610"/>
              <a:gd name="connsiteX2" fmla="*/ 0 w 84050"/>
              <a:gd name="connsiteY2" fmla="*/ 0 h 89610"/>
              <a:gd name="connsiteX0" fmla="*/ 84050 w 84050"/>
              <a:gd name="connsiteY0" fmla="*/ 89610 h 89610"/>
              <a:gd name="connsiteX1" fmla="*/ 28132 w 84050"/>
              <a:gd name="connsiteY1" fmla="*/ 60417 h 89610"/>
              <a:gd name="connsiteX2" fmla="*/ 0 w 84050"/>
              <a:gd name="connsiteY2" fmla="*/ 0 h 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50" h="89610">
                <a:moveTo>
                  <a:pt x="84050" y="89610"/>
                </a:moveTo>
                <a:cubicBezTo>
                  <a:pt x="55753" y="79504"/>
                  <a:pt x="42140" y="75352"/>
                  <a:pt x="28132" y="60417"/>
                </a:cubicBezTo>
                <a:cubicBezTo>
                  <a:pt x="14124" y="45482"/>
                  <a:pt x="8450" y="5310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任意多边形: 形状 210">
            <a:extLst>
              <a:ext uri="{FF2B5EF4-FFF2-40B4-BE49-F238E27FC236}">
                <a16:creationId xmlns:a16="http://schemas.microsoft.com/office/drawing/2014/main" id="{72B3FE8C-95A9-4AFC-9BEF-825A6CB9A982}"/>
              </a:ext>
            </a:extLst>
          </p:cNvPr>
          <p:cNvSpPr/>
          <p:nvPr/>
        </p:nvSpPr>
        <p:spPr>
          <a:xfrm>
            <a:off x="5331978" y="3677211"/>
            <a:ext cx="70074" cy="77262"/>
          </a:xfrm>
          <a:custGeom>
            <a:avLst/>
            <a:gdLst>
              <a:gd name="connsiteX0" fmla="*/ 0 w 55786"/>
              <a:gd name="connsiteY0" fmla="*/ 58211 h 58211"/>
              <a:gd name="connsiteX1" fmla="*/ 43658 w 55786"/>
              <a:gd name="connsiteY1" fmla="*/ 31531 h 58211"/>
              <a:gd name="connsiteX2" fmla="*/ 55786 w 55786"/>
              <a:gd name="connsiteY2" fmla="*/ 0 h 58211"/>
              <a:gd name="connsiteX0" fmla="*/ 0 w 84361"/>
              <a:gd name="connsiteY0" fmla="*/ 65355 h 65355"/>
              <a:gd name="connsiteX1" fmla="*/ 72233 w 84361"/>
              <a:gd name="connsiteY1" fmla="*/ 31531 h 65355"/>
              <a:gd name="connsiteX2" fmla="*/ 84361 w 84361"/>
              <a:gd name="connsiteY2" fmla="*/ 0 h 65355"/>
              <a:gd name="connsiteX0" fmla="*/ 0 w 84361"/>
              <a:gd name="connsiteY0" fmla="*/ 65355 h 65355"/>
              <a:gd name="connsiteX1" fmla="*/ 55564 w 84361"/>
              <a:gd name="connsiteY1" fmla="*/ 41056 h 65355"/>
              <a:gd name="connsiteX2" fmla="*/ 84361 w 84361"/>
              <a:gd name="connsiteY2" fmla="*/ 0 h 65355"/>
              <a:gd name="connsiteX0" fmla="*/ 0 w 67692"/>
              <a:gd name="connsiteY0" fmla="*/ 79643 h 79643"/>
              <a:gd name="connsiteX1" fmla="*/ 38895 w 67692"/>
              <a:gd name="connsiteY1" fmla="*/ 41056 h 79643"/>
              <a:gd name="connsiteX2" fmla="*/ 67692 w 67692"/>
              <a:gd name="connsiteY2" fmla="*/ 0 h 79643"/>
              <a:gd name="connsiteX0" fmla="*/ 0 w 67692"/>
              <a:gd name="connsiteY0" fmla="*/ 79643 h 79643"/>
              <a:gd name="connsiteX1" fmla="*/ 48420 w 67692"/>
              <a:gd name="connsiteY1" fmla="*/ 48200 h 79643"/>
              <a:gd name="connsiteX2" fmla="*/ 67692 w 67692"/>
              <a:gd name="connsiteY2" fmla="*/ 0 h 79643"/>
              <a:gd name="connsiteX0" fmla="*/ 0 w 67692"/>
              <a:gd name="connsiteY0" fmla="*/ 58212 h 58212"/>
              <a:gd name="connsiteX1" fmla="*/ 48420 w 67692"/>
              <a:gd name="connsiteY1" fmla="*/ 26769 h 58212"/>
              <a:gd name="connsiteX2" fmla="*/ 67692 w 67692"/>
              <a:gd name="connsiteY2" fmla="*/ 0 h 58212"/>
              <a:gd name="connsiteX0" fmla="*/ 0 w 70074"/>
              <a:gd name="connsiteY0" fmla="*/ 77262 h 77262"/>
              <a:gd name="connsiteX1" fmla="*/ 48420 w 70074"/>
              <a:gd name="connsiteY1" fmla="*/ 45819 h 77262"/>
              <a:gd name="connsiteX2" fmla="*/ 70074 w 70074"/>
              <a:gd name="connsiteY2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74" h="77262">
                <a:moveTo>
                  <a:pt x="0" y="77262"/>
                </a:moveTo>
                <a:cubicBezTo>
                  <a:pt x="17180" y="68773"/>
                  <a:pt x="36741" y="58696"/>
                  <a:pt x="48420" y="45819"/>
                </a:cubicBezTo>
                <a:cubicBezTo>
                  <a:pt x="60099" y="32942"/>
                  <a:pt x="68659" y="10914"/>
                  <a:pt x="700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561E43DC-DE0A-407F-A702-7E6233FC9C0F}"/>
              </a:ext>
            </a:extLst>
          </p:cNvPr>
          <p:cNvSpPr/>
          <p:nvPr/>
        </p:nvSpPr>
        <p:spPr>
          <a:xfrm>
            <a:off x="5050668" y="3415304"/>
            <a:ext cx="87051" cy="70383"/>
          </a:xfrm>
          <a:custGeom>
            <a:avLst/>
            <a:gdLst>
              <a:gd name="connsiteX0" fmla="*/ 0 w 72764"/>
              <a:gd name="connsiteY0" fmla="*/ 72764 h 72764"/>
              <a:gd name="connsiteX1" fmla="*/ 19403 w 72764"/>
              <a:gd name="connsiteY1" fmla="*/ 16978 h 72764"/>
              <a:gd name="connsiteX2" fmla="*/ 72764 w 72764"/>
              <a:gd name="connsiteY2" fmla="*/ 0 h 72764"/>
              <a:gd name="connsiteX0" fmla="*/ 0 w 84670"/>
              <a:gd name="connsiteY0" fmla="*/ 84671 h 84671"/>
              <a:gd name="connsiteX1" fmla="*/ 31309 w 84670"/>
              <a:gd name="connsiteY1" fmla="*/ 16978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7051"/>
              <a:gd name="connsiteY0" fmla="*/ 70383 h 70383"/>
              <a:gd name="connsiteX1" fmla="*/ 31309 w 87051"/>
              <a:gd name="connsiteY1" fmla="*/ 26503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8453 w 87051"/>
              <a:gd name="connsiteY1" fmla="*/ 21740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6072 w 87051"/>
              <a:gd name="connsiteY1" fmla="*/ 16977 h 70383"/>
              <a:gd name="connsiteX2" fmla="*/ 87051 w 87051"/>
              <a:gd name="connsiteY2" fmla="*/ 0 h 7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51" h="70383">
                <a:moveTo>
                  <a:pt x="0" y="70383"/>
                </a:moveTo>
                <a:cubicBezTo>
                  <a:pt x="17925" y="17597"/>
                  <a:pt x="21564" y="28707"/>
                  <a:pt x="36072" y="16977"/>
                </a:cubicBezTo>
                <a:cubicBezTo>
                  <a:pt x="50580" y="5247"/>
                  <a:pt x="66434" y="2425"/>
                  <a:pt x="8705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66236669-7CAD-4DD3-88F8-FF57D2600DBA}"/>
              </a:ext>
            </a:extLst>
          </p:cNvPr>
          <p:cNvSpPr/>
          <p:nvPr/>
        </p:nvSpPr>
        <p:spPr>
          <a:xfrm>
            <a:off x="5404565" y="3679547"/>
            <a:ext cx="75101" cy="77305"/>
          </a:xfrm>
          <a:custGeom>
            <a:avLst/>
            <a:gdLst>
              <a:gd name="connsiteX0" fmla="*/ 70339 w 70339"/>
              <a:gd name="connsiteY0" fmla="*/ 60637 h 60637"/>
              <a:gd name="connsiteX1" fmla="*/ 14553 w 70339"/>
              <a:gd name="connsiteY1" fmla="*/ 48510 h 60637"/>
              <a:gd name="connsiteX2" fmla="*/ 0 w 70339"/>
              <a:gd name="connsiteY2" fmla="*/ 0 h 60637"/>
              <a:gd name="connsiteX0" fmla="*/ 72720 w 72720"/>
              <a:gd name="connsiteY0" fmla="*/ 86831 h 86831"/>
              <a:gd name="connsiteX1" fmla="*/ 14553 w 72720"/>
              <a:gd name="connsiteY1" fmla="*/ 48510 h 86831"/>
              <a:gd name="connsiteX2" fmla="*/ 0 w 72720"/>
              <a:gd name="connsiteY2" fmla="*/ 0 h 86831"/>
              <a:gd name="connsiteX0" fmla="*/ 72720 w 72720"/>
              <a:gd name="connsiteY0" fmla="*/ 86831 h 86831"/>
              <a:gd name="connsiteX1" fmla="*/ 24078 w 72720"/>
              <a:gd name="connsiteY1" fmla="*/ 60416 h 86831"/>
              <a:gd name="connsiteX2" fmla="*/ 0 w 72720"/>
              <a:gd name="connsiteY2" fmla="*/ 0 h 86831"/>
              <a:gd name="connsiteX0" fmla="*/ 72720 w 72720"/>
              <a:gd name="connsiteY0" fmla="*/ 84449 h 84449"/>
              <a:gd name="connsiteX1" fmla="*/ 24078 w 72720"/>
              <a:gd name="connsiteY1" fmla="*/ 60416 h 84449"/>
              <a:gd name="connsiteX2" fmla="*/ 0 w 72720"/>
              <a:gd name="connsiteY2" fmla="*/ 0 h 84449"/>
              <a:gd name="connsiteX0" fmla="*/ 72720 w 72720"/>
              <a:gd name="connsiteY0" fmla="*/ 84449 h 84449"/>
              <a:gd name="connsiteX1" fmla="*/ 24078 w 72720"/>
              <a:gd name="connsiteY1" fmla="*/ 50891 h 84449"/>
              <a:gd name="connsiteX2" fmla="*/ 0 w 72720"/>
              <a:gd name="connsiteY2" fmla="*/ 0 h 84449"/>
              <a:gd name="connsiteX0" fmla="*/ 75101 w 75101"/>
              <a:gd name="connsiteY0" fmla="*/ 77305 h 77305"/>
              <a:gd name="connsiteX1" fmla="*/ 26459 w 75101"/>
              <a:gd name="connsiteY1" fmla="*/ 43747 h 77305"/>
              <a:gd name="connsiteX2" fmla="*/ 0 w 75101"/>
              <a:gd name="connsiteY2" fmla="*/ 0 h 7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01" h="77305">
                <a:moveTo>
                  <a:pt x="75101" y="77305"/>
                </a:moveTo>
                <a:cubicBezTo>
                  <a:pt x="53069" y="76294"/>
                  <a:pt x="38976" y="56631"/>
                  <a:pt x="26459" y="43747"/>
                </a:cubicBezTo>
                <a:cubicBezTo>
                  <a:pt x="13942" y="30863"/>
                  <a:pt x="1415" y="1920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任意多边形: 形状 213">
            <a:extLst>
              <a:ext uri="{FF2B5EF4-FFF2-40B4-BE49-F238E27FC236}">
                <a16:creationId xmlns:a16="http://schemas.microsoft.com/office/drawing/2014/main" id="{1E6D3B1F-637F-4757-9E72-F7889CBE74BB}"/>
              </a:ext>
            </a:extLst>
          </p:cNvPr>
          <p:cNvSpPr/>
          <p:nvPr/>
        </p:nvSpPr>
        <p:spPr>
          <a:xfrm>
            <a:off x="5661545" y="3407188"/>
            <a:ext cx="81000" cy="78581"/>
          </a:xfrm>
          <a:custGeom>
            <a:avLst/>
            <a:gdLst>
              <a:gd name="connsiteX0" fmla="*/ 54769 w 55390"/>
              <a:gd name="connsiteY0" fmla="*/ 85725 h 85725"/>
              <a:gd name="connsiteX1" fmla="*/ 47625 w 55390"/>
              <a:gd name="connsiteY1" fmla="*/ 30956 h 85725"/>
              <a:gd name="connsiteX2" fmla="*/ 0 w 55390"/>
              <a:gd name="connsiteY2" fmla="*/ 0 h 85725"/>
              <a:gd name="connsiteX0" fmla="*/ 76200 w 76241"/>
              <a:gd name="connsiteY0" fmla="*/ 88106 h 88106"/>
              <a:gd name="connsiteX1" fmla="*/ 47625 w 76241"/>
              <a:gd name="connsiteY1" fmla="*/ 30956 h 88106"/>
              <a:gd name="connsiteX2" fmla="*/ 0 w 76241"/>
              <a:gd name="connsiteY2" fmla="*/ 0 h 88106"/>
              <a:gd name="connsiteX0" fmla="*/ 80962 w 80996"/>
              <a:gd name="connsiteY0" fmla="*/ 78581 h 78581"/>
              <a:gd name="connsiteX1" fmla="*/ 47625 w 80996"/>
              <a:gd name="connsiteY1" fmla="*/ 30956 h 78581"/>
              <a:gd name="connsiteX2" fmla="*/ 0 w 80996"/>
              <a:gd name="connsiteY2" fmla="*/ 0 h 78581"/>
              <a:gd name="connsiteX0" fmla="*/ 80962 w 81000"/>
              <a:gd name="connsiteY0" fmla="*/ 78581 h 78581"/>
              <a:gd name="connsiteX1" fmla="*/ 50006 w 81000"/>
              <a:gd name="connsiteY1" fmla="*/ 30956 h 78581"/>
              <a:gd name="connsiteX2" fmla="*/ 0 w 81000"/>
              <a:gd name="connsiteY2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00" h="78581">
                <a:moveTo>
                  <a:pt x="80962" y="78581"/>
                </a:moveTo>
                <a:cubicBezTo>
                  <a:pt x="81954" y="58340"/>
                  <a:pt x="63500" y="44053"/>
                  <a:pt x="50006" y="30956"/>
                </a:cubicBezTo>
                <a:cubicBezTo>
                  <a:pt x="36512" y="17859"/>
                  <a:pt x="19248" y="833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任意多边形: 形状 214">
            <a:extLst>
              <a:ext uri="{FF2B5EF4-FFF2-40B4-BE49-F238E27FC236}">
                <a16:creationId xmlns:a16="http://schemas.microsoft.com/office/drawing/2014/main" id="{E5E6AEC7-0703-41E3-A27C-D1A474F37551}"/>
              </a:ext>
            </a:extLst>
          </p:cNvPr>
          <p:cNvSpPr/>
          <p:nvPr/>
        </p:nvSpPr>
        <p:spPr>
          <a:xfrm>
            <a:off x="5401987" y="3059525"/>
            <a:ext cx="83345" cy="85725"/>
          </a:xfrm>
          <a:custGeom>
            <a:avLst/>
            <a:gdLst>
              <a:gd name="connsiteX0" fmla="*/ 46340 w 46340"/>
              <a:gd name="connsiteY0" fmla="*/ 0 h 95250"/>
              <a:gd name="connsiteX1" fmla="*/ 5858 w 46340"/>
              <a:gd name="connsiteY1" fmla="*/ 38100 h 95250"/>
              <a:gd name="connsiteX2" fmla="*/ 1096 w 46340"/>
              <a:gd name="connsiteY2" fmla="*/ 95250 h 95250"/>
              <a:gd name="connsiteX0" fmla="*/ 114755 w 114755"/>
              <a:gd name="connsiteY0" fmla="*/ 0 h 78581"/>
              <a:gd name="connsiteX1" fmla="*/ 9979 w 114755"/>
              <a:gd name="connsiteY1" fmla="*/ 21431 h 78581"/>
              <a:gd name="connsiteX2" fmla="*/ 5217 w 114755"/>
              <a:gd name="connsiteY2" fmla="*/ 78581 h 78581"/>
              <a:gd name="connsiteX0" fmla="*/ 132610 w 132610"/>
              <a:gd name="connsiteY0" fmla="*/ 0 h 88106"/>
              <a:gd name="connsiteX1" fmla="*/ 11165 w 132610"/>
              <a:gd name="connsiteY1" fmla="*/ 30956 h 88106"/>
              <a:gd name="connsiteX2" fmla="*/ 6403 w 132610"/>
              <a:gd name="connsiteY2" fmla="*/ 88106 h 88106"/>
              <a:gd name="connsiteX0" fmla="*/ 126257 w 126257"/>
              <a:gd name="connsiteY0" fmla="*/ 0 h 88106"/>
              <a:gd name="connsiteX1" fmla="*/ 47675 w 126257"/>
              <a:gd name="connsiteY1" fmla="*/ 35719 h 88106"/>
              <a:gd name="connsiteX2" fmla="*/ 50 w 126257"/>
              <a:gd name="connsiteY2" fmla="*/ 88106 h 88106"/>
              <a:gd name="connsiteX0" fmla="*/ 126207 w 126207"/>
              <a:gd name="connsiteY0" fmla="*/ 0 h 88106"/>
              <a:gd name="connsiteX1" fmla="*/ 47625 w 126207"/>
              <a:gd name="connsiteY1" fmla="*/ 35719 h 88106"/>
              <a:gd name="connsiteX2" fmla="*/ 0 w 126207"/>
              <a:gd name="connsiteY2" fmla="*/ 88106 h 88106"/>
              <a:gd name="connsiteX0" fmla="*/ 85726 w 85726"/>
              <a:gd name="connsiteY0" fmla="*/ 0 h 85725"/>
              <a:gd name="connsiteX1" fmla="*/ 47625 w 85726"/>
              <a:gd name="connsiteY1" fmla="*/ 33338 h 85725"/>
              <a:gd name="connsiteX2" fmla="*/ 0 w 85726"/>
              <a:gd name="connsiteY2" fmla="*/ 85725 h 85725"/>
              <a:gd name="connsiteX0" fmla="*/ 85726 w 85726"/>
              <a:gd name="connsiteY0" fmla="*/ 0 h 85725"/>
              <a:gd name="connsiteX1" fmla="*/ 33337 w 85726"/>
              <a:gd name="connsiteY1" fmla="*/ 40482 h 85725"/>
              <a:gd name="connsiteX2" fmla="*/ 0 w 85726"/>
              <a:gd name="connsiteY2" fmla="*/ 85725 h 85725"/>
              <a:gd name="connsiteX0" fmla="*/ 92870 w 92870"/>
              <a:gd name="connsiteY0" fmla="*/ 0 h 76200"/>
              <a:gd name="connsiteX1" fmla="*/ 33337 w 92870"/>
              <a:gd name="connsiteY1" fmla="*/ 30957 h 76200"/>
              <a:gd name="connsiteX2" fmla="*/ 0 w 92870"/>
              <a:gd name="connsiteY2" fmla="*/ 76200 h 76200"/>
              <a:gd name="connsiteX0" fmla="*/ 83345 w 83345"/>
              <a:gd name="connsiteY0" fmla="*/ 0 h 85725"/>
              <a:gd name="connsiteX1" fmla="*/ 33337 w 83345"/>
              <a:gd name="connsiteY1" fmla="*/ 40482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5" h="85725">
                <a:moveTo>
                  <a:pt x="83345" y="0"/>
                </a:moveTo>
                <a:cubicBezTo>
                  <a:pt x="66874" y="11112"/>
                  <a:pt x="44847" y="21433"/>
                  <a:pt x="30956" y="35720"/>
                </a:cubicBezTo>
                <a:cubicBezTo>
                  <a:pt x="17065" y="50007"/>
                  <a:pt x="10517" y="48419"/>
                  <a:pt x="0" y="85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任意多边形: 形状 215">
            <a:extLst>
              <a:ext uri="{FF2B5EF4-FFF2-40B4-BE49-F238E27FC236}">
                <a16:creationId xmlns:a16="http://schemas.microsoft.com/office/drawing/2014/main" id="{0EBD27C4-E1BC-451B-A4C0-666AA57A6152}"/>
              </a:ext>
            </a:extLst>
          </p:cNvPr>
          <p:cNvSpPr/>
          <p:nvPr/>
        </p:nvSpPr>
        <p:spPr>
          <a:xfrm>
            <a:off x="5666307" y="3338133"/>
            <a:ext cx="78719" cy="64293"/>
          </a:xfrm>
          <a:custGeom>
            <a:avLst/>
            <a:gdLst>
              <a:gd name="connsiteX0" fmla="*/ 52387 w 54094"/>
              <a:gd name="connsiteY0" fmla="*/ 0 h 83343"/>
              <a:gd name="connsiteX1" fmla="*/ 47625 w 54094"/>
              <a:gd name="connsiteY1" fmla="*/ 64293 h 83343"/>
              <a:gd name="connsiteX2" fmla="*/ 0 w 54094"/>
              <a:gd name="connsiteY2" fmla="*/ 83343 h 83343"/>
              <a:gd name="connsiteX0" fmla="*/ 85725 w 85833"/>
              <a:gd name="connsiteY0" fmla="*/ 0 h 73818"/>
              <a:gd name="connsiteX1" fmla="*/ 47625 w 85833"/>
              <a:gd name="connsiteY1" fmla="*/ 54768 h 73818"/>
              <a:gd name="connsiteX2" fmla="*/ 0 w 85833"/>
              <a:gd name="connsiteY2" fmla="*/ 73818 h 73818"/>
              <a:gd name="connsiteX0" fmla="*/ 78581 w 78719"/>
              <a:gd name="connsiteY0" fmla="*/ 0 h 64293"/>
              <a:gd name="connsiteX1" fmla="*/ 47625 w 78719"/>
              <a:gd name="connsiteY1" fmla="*/ 45243 h 64293"/>
              <a:gd name="connsiteX2" fmla="*/ 0 w 78719"/>
              <a:gd name="connsiteY2" fmla="*/ 64293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19" h="64293">
                <a:moveTo>
                  <a:pt x="78581" y="0"/>
                </a:moveTo>
                <a:cubicBezTo>
                  <a:pt x="80565" y="25201"/>
                  <a:pt x="60722" y="34528"/>
                  <a:pt x="47625" y="45243"/>
                </a:cubicBezTo>
                <a:cubicBezTo>
                  <a:pt x="34528" y="55959"/>
                  <a:pt x="19447" y="61713"/>
                  <a:pt x="0" y="6429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ED2C2697-9693-4CBB-BC25-2E6C921B8882}"/>
              </a:ext>
            </a:extLst>
          </p:cNvPr>
          <p:cNvSpPr/>
          <p:nvPr/>
        </p:nvSpPr>
        <p:spPr>
          <a:xfrm>
            <a:off x="2241936" y="4283725"/>
            <a:ext cx="269314" cy="264376"/>
          </a:xfrm>
          <a:custGeom>
            <a:avLst/>
            <a:gdLst>
              <a:gd name="connsiteX0" fmla="*/ 278928 w 278928"/>
              <a:gd name="connsiteY0" fmla="*/ 0 h 257099"/>
              <a:gd name="connsiteX1" fmla="*/ 157655 w 278928"/>
              <a:gd name="connsiteY1" fmla="*/ 162506 h 257099"/>
              <a:gd name="connsiteX2" fmla="*/ 0 w 278928"/>
              <a:gd name="connsiteY2" fmla="*/ 257099 h 257099"/>
              <a:gd name="connsiteX0" fmla="*/ 278928 w 278928"/>
              <a:gd name="connsiteY0" fmla="*/ 0 h 257099"/>
              <a:gd name="connsiteX1" fmla="*/ 181910 w 278928"/>
              <a:gd name="connsiteY1" fmla="*/ 184336 h 257099"/>
              <a:gd name="connsiteX2" fmla="*/ 0 w 278928"/>
              <a:gd name="connsiteY2" fmla="*/ 257099 h 257099"/>
              <a:gd name="connsiteX0" fmla="*/ 274077 w 274077"/>
              <a:gd name="connsiteY0" fmla="*/ 0 h 264376"/>
              <a:gd name="connsiteX1" fmla="*/ 177059 w 274077"/>
              <a:gd name="connsiteY1" fmla="*/ 184336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77059 w 274077"/>
              <a:gd name="connsiteY1" fmla="*/ 184336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91612 w 274077"/>
              <a:gd name="connsiteY1" fmla="*/ 206165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86761 w 274077"/>
              <a:gd name="connsiteY1" fmla="*/ 191612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86761 w 274077"/>
              <a:gd name="connsiteY1" fmla="*/ 191612 h 264376"/>
              <a:gd name="connsiteX2" fmla="*/ 0 w 274077"/>
              <a:gd name="connsiteY2" fmla="*/ 264376 h 264376"/>
              <a:gd name="connsiteX0" fmla="*/ 269314 w 269314"/>
              <a:gd name="connsiteY0" fmla="*/ 0 h 264376"/>
              <a:gd name="connsiteX1" fmla="*/ 186761 w 269314"/>
              <a:gd name="connsiteY1" fmla="*/ 191612 h 264376"/>
              <a:gd name="connsiteX2" fmla="*/ 0 w 269314"/>
              <a:gd name="connsiteY2" fmla="*/ 264376 h 26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314" h="264376">
                <a:moveTo>
                  <a:pt x="269314" y="0"/>
                </a:moveTo>
                <a:cubicBezTo>
                  <a:pt x="250971" y="81259"/>
                  <a:pt x="231647" y="147549"/>
                  <a:pt x="186761" y="191612"/>
                </a:cubicBezTo>
                <a:cubicBezTo>
                  <a:pt x="141875" y="235675"/>
                  <a:pt x="62860" y="248206"/>
                  <a:pt x="0" y="264376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任意多边形: 形状 218">
            <a:extLst>
              <a:ext uri="{FF2B5EF4-FFF2-40B4-BE49-F238E27FC236}">
                <a16:creationId xmlns:a16="http://schemas.microsoft.com/office/drawing/2014/main" id="{5568CD03-5EF0-4085-B420-D77E80CB7038}"/>
              </a:ext>
            </a:extLst>
          </p:cNvPr>
          <p:cNvSpPr/>
          <p:nvPr/>
        </p:nvSpPr>
        <p:spPr>
          <a:xfrm>
            <a:off x="2244361" y="4548099"/>
            <a:ext cx="269227" cy="261951"/>
          </a:xfrm>
          <a:custGeom>
            <a:avLst/>
            <a:gdLst>
              <a:gd name="connsiteX0" fmla="*/ 0 w 276503"/>
              <a:gd name="connsiteY0" fmla="*/ 0 h 274078"/>
              <a:gd name="connsiteX1" fmla="*/ 177059 w 276503"/>
              <a:gd name="connsiteY1" fmla="*/ 128550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1612 w 276503"/>
              <a:gd name="connsiteY1" fmla="*/ 94593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8889 w 276503"/>
              <a:gd name="connsiteY1" fmla="*/ 77615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8889 w 276503"/>
              <a:gd name="connsiteY1" fmla="*/ 77615 h 274078"/>
              <a:gd name="connsiteX2" fmla="*/ 276503 w 276503"/>
              <a:gd name="connsiteY2" fmla="*/ 274078 h 274078"/>
              <a:gd name="connsiteX0" fmla="*/ 0 w 269227"/>
              <a:gd name="connsiteY0" fmla="*/ 0 h 261951"/>
              <a:gd name="connsiteX1" fmla="*/ 191613 w 269227"/>
              <a:gd name="connsiteY1" fmla="*/ 65488 h 261951"/>
              <a:gd name="connsiteX2" fmla="*/ 269227 w 269227"/>
              <a:gd name="connsiteY2" fmla="*/ 261951 h 261951"/>
              <a:gd name="connsiteX0" fmla="*/ 0 w 269227"/>
              <a:gd name="connsiteY0" fmla="*/ 0 h 261951"/>
              <a:gd name="connsiteX1" fmla="*/ 191613 w 269227"/>
              <a:gd name="connsiteY1" fmla="*/ 75013 h 261951"/>
              <a:gd name="connsiteX2" fmla="*/ 269227 w 269227"/>
              <a:gd name="connsiteY2" fmla="*/ 261951 h 26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227" h="261951">
                <a:moveTo>
                  <a:pt x="0" y="0"/>
                </a:moveTo>
                <a:cubicBezTo>
                  <a:pt x="77614" y="14755"/>
                  <a:pt x="146742" y="31355"/>
                  <a:pt x="191613" y="75013"/>
                </a:cubicBezTo>
                <a:cubicBezTo>
                  <a:pt x="236484" y="118671"/>
                  <a:pt x="242547" y="212027"/>
                  <a:pt x="269227" y="26195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D3C31E85-2ABE-4EC7-908B-362B0B4C416D}"/>
              </a:ext>
            </a:extLst>
          </p:cNvPr>
          <p:cNvSpPr/>
          <p:nvPr/>
        </p:nvSpPr>
        <p:spPr>
          <a:xfrm>
            <a:off x="2431211" y="4196894"/>
            <a:ext cx="79952" cy="89255"/>
          </a:xfrm>
          <a:custGeom>
            <a:avLst/>
            <a:gdLst>
              <a:gd name="connsiteX0" fmla="*/ 75189 w 75189"/>
              <a:gd name="connsiteY0" fmla="*/ 63062 h 63062"/>
              <a:gd name="connsiteX1" fmla="*/ 41233 w 75189"/>
              <a:gd name="connsiteY1" fmla="*/ 12127 h 63062"/>
              <a:gd name="connsiteX2" fmla="*/ 0 w 75189"/>
              <a:gd name="connsiteY2" fmla="*/ 0 h 63062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89477 w 89477"/>
              <a:gd name="connsiteY0" fmla="*/ 79730 h 79730"/>
              <a:gd name="connsiteX1" fmla="*/ 55521 w 89477"/>
              <a:gd name="connsiteY1" fmla="*/ 28795 h 79730"/>
              <a:gd name="connsiteX2" fmla="*/ 0 w 89477"/>
              <a:gd name="connsiteY2" fmla="*/ 0 h 79730"/>
              <a:gd name="connsiteX0" fmla="*/ 79952 w 79952"/>
              <a:gd name="connsiteY0" fmla="*/ 89255 h 89255"/>
              <a:gd name="connsiteX1" fmla="*/ 45996 w 79952"/>
              <a:gd name="connsiteY1" fmla="*/ 38320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52" h="89255">
                <a:moveTo>
                  <a:pt x="79952" y="89255"/>
                </a:moveTo>
                <a:cubicBezTo>
                  <a:pt x="74001" y="66661"/>
                  <a:pt x="68846" y="46052"/>
                  <a:pt x="55521" y="31176"/>
                </a:cubicBezTo>
                <a:cubicBezTo>
                  <a:pt x="42196" y="16300"/>
                  <a:pt x="14351" y="80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任意多边形: 形状 222">
            <a:extLst>
              <a:ext uri="{FF2B5EF4-FFF2-40B4-BE49-F238E27FC236}">
                <a16:creationId xmlns:a16="http://schemas.microsoft.com/office/drawing/2014/main" id="{E3B70E24-4E4B-44EB-8321-29F03F4C6B21}"/>
              </a:ext>
            </a:extLst>
          </p:cNvPr>
          <p:cNvSpPr/>
          <p:nvPr/>
        </p:nvSpPr>
        <p:spPr>
          <a:xfrm>
            <a:off x="2162779" y="4453507"/>
            <a:ext cx="84050" cy="89610"/>
          </a:xfrm>
          <a:custGeom>
            <a:avLst/>
            <a:gdLst>
              <a:gd name="connsiteX0" fmla="*/ 64579 w 64579"/>
              <a:gd name="connsiteY0" fmla="*/ 82465 h 82465"/>
              <a:gd name="connsiteX1" fmla="*/ 1517 w 64579"/>
              <a:gd name="connsiteY1" fmla="*/ 48509 h 82465"/>
              <a:gd name="connsiteX2" fmla="*/ 25772 w 64579"/>
              <a:gd name="connsiteY2" fmla="*/ 0 h 82465"/>
              <a:gd name="connsiteX0" fmla="*/ 67038 w 67038"/>
              <a:gd name="connsiteY0" fmla="*/ 127709 h 127709"/>
              <a:gd name="connsiteX1" fmla="*/ 3976 w 67038"/>
              <a:gd name="connsiteY1" fmla="*/ 93753 h 127709"/>
              <a:gd name="connsiteX2" fmla="*/ 16325 w 67038"/>
              <a:gd name="connsiteY2" fmla="*/ 0 h 127709"/>
              <a:gd name="connsiteX0" fmla="*/ 58336 w 58336"/>
              <a:gd name="connsiteY0" fmla="*/ 127709 h 127709"/>
              <a:gd name="connsiteX1" fmla="*/ 11943 w 58336"/>
              <a:gd name="connsiteY1" fmla="*/ 84228 h 127709"/>
              <a:gd name="connsiteX2" fmla="*/ 7623 w 58336"/>
              <a:gd name="connsiteY2" fmla="*/ 0 h 127709"/>
              <a:gd name="connsiteX0" fmla="*/ 76519 w 76519"/>
              <a:gd name="connsiteY0" fmla="*/ 99134 h 99134"/>
              <a:gd name="connsiteX1" fmla="*/ 30126 w 76519"/>
              <a:gd name="connsiteY1" fmla="*/ 55653 h 99134"/>
              <a:gd name="connsiteX2" fmla="*/ 4375 w 76519"/>
              <a:gd name="connsiteY2" fmla="*/ 0 h 99134"/>
              <a:gd name="connsiteX0" fmla="*/ 76782 w 76782"/>
              <a:gd name="connsiteY0" fmla="*/ 99134 h 99134"/>
              <a:gd name="connsiteX1" fmla="*/ 28008 w 76782"/>
              <a:gd name="connsiteY1" fmla="*/ 62797 h 99134"/>
              <a:gd name="connsiteX2" fmla="*/ 4638 w 76782"/>
              <a:gd name="connsiteY2" fmla="*/ 0 h 99134"/>
              <a:gd name="connsiteX0" fmla="*/ 72144 w 72144"/>
              <a:gd name="connsiteY0" fmla="*/ 99134 h 99134"/>
              <a:gd name="connsiteX1" fmla="*/ 23370 w 72144"/>
              <a:gd name="connsiteY1" fmla="*/ 62797 h 99134"/>
              <a:gd name="connsiteX2" fmla="*/ 0 w 72144"/>
              <a:gd name="connsiteY2" fmla="*/ 0 h 99134"/>
              <a:gd name="connsiteX0" fmla="*/ 86431 w 86431"/>
              <a:gd name="connsiteY0" fmla="*/ 82466 h 82466"/>
              <a:gd name="connsiteX1" fmla="*/ 37657 w 86431"/>
              <a:gd name="connsiteY1" fmla="*/ 46129 h 82466"/>
              <a:gd name="connsiteX2" fmla="*/ 0 w 86431"/>
              <a:gd name="connsiteY2" fmla="*/ 0 h 82466"/>
              <a:gd name="connsiteX0" fmla="*/ 86431 w 86431"/>
              <a:gd name="connsiteY0" fmla="*/ 82466 h 82466"/>
              <a:gd name="connsiteX1" fmla="*/ 30513 w 86431"/>
              <a:gd name="connsiteY1" fmla="*/ 55654 h 82466"/>
              <a:gd name="connsiteX2" fmla="*/ 0 w 86431"/>
              <a:gd name="connsiteY2" fmla="*/ 0 h 82466"/>
              <a:gd name="connsiteX0" fmla="*/ 84050 w 84050"/>
              <a:gd name="connsiteY0" fmla="*/ 89610 h 89610"/>
              <a:gd name="connsiteX1" fmla="*/ 30513 w 84050"/>
              <a:gd name="connsiteY1" fmla="*/ 55654 h 89610"/>
              <a:gd name="connsiteX2" fmla="*/ 0 w 84050"/>
              <a:gd name="connsiteY2" fmla="*/ 0 h 89610"/>
              <a:gd name="connsiteX0" fmla="*/ 84050 w 84050"/>
              <a:gd name="connsiteY0" fmla="*/ 89610 h 89610"/>
              <a:gd name="connsiteX1" fmla="*/ 28132 w 84050"/>
              <a:gd name="connsiteY1" fmla="*/ 60417 h 89610"/>
              <a:gd name="connsiteX2" fmla="*/ 0 w 84050"/>
              <a:gd name="connsiteY2" fmla="*/ 0 h 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50" h="89610">
                <a:moveTo>
                  <a:pt x="84050" y="89610"/>
                </a:moveTo>
                <a:cubicBezTo>
                  <a:pt x="55753" y="79504"/>
                  <a:pt x="42140" y="75352"/>
                  <a:pt x="28132" y="60417"/>
                </a:cubicBezTo>
                <a:cubicBezTo>
                  <a:pt x="14124" y="45482"/>
                  <a:pt x="8450" y="5310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49DE1276-59ED-4136-A644-0551776003D4}"/>
              </a:ext>
            </a:extLst>
          </p:cNvPr>
          <p:cNvSpPr/>
          <p:nvPr/>
        </p:nvSpPr>
        <p:spPr>
          <a:xfrm>
            <a:off x="2441045" y="4812432"/>
            <a:ext cx="70074" cy="77262"/>
          </a:xfrm>
          <a:custGeom>
            <a:avLst/>
            <a:gdLst>
              <a:gd name="connsiteX0" fmla="*/ 0 w 55786"/>
              <a:gd name="connsiteY0" fmla="*/ 58211 h 58211"/>
              <a:gd name="connsiteX1" fmla="*/ 43658 w 55786"/>
              <a:gd name="connsiteY1" fmla="*/ 31531 h 58211"/>
              <a:gd name="connsiteX2" fmla="*/ 55786 w 55786"/>
              <a:gd name="connsiteY2" fmla="*/ 0 h 58211"/>
              <a:gd name="connsiteX0" fmla="*/ 0 w 84361"/>
              <a:gd name="connsiteY0" fmla="*/ 65355 h 65355"/>
              <a:gd name="connsiteX1" fmla="*/ 72233 w 84361"/>
              <a:gd name="connsiteY1" fmla="*/ 31531 h 65355"/>
              <a:gd name="connsiteX2" fmla="*/ 84361 w 84361"/>
              <a:gd name="connsiteY2" fmla="*/ 0 h 65355"/>
              <a:gd name="connsiteX0" fmla="*/ 0 w 84361"/>
              <a:gd name="connsiteY0" fmla="*/ 65355 h 65355"/>
              <a:gd name="connsiteX1" fmla="*/ 55564 w 84361"/>
              <a:gd name="connsiteY1" fmla="*/ 41056 h 65355"/>
              <a:gd name="connsiteX2" fmla="*/ 84361 w 84361"/>
              <a:gd name="connsiteY2" fmla="*/ 0 h 65355"/>
              <a:gd name="connsiteX0" fmla="*/ 0 w 67692"/>
              <a:gd name="connsiteY0" fmla="*/ 79643 h 79643"/>
              <a:gd name="connsiteX1" fmla="*/ 38895 w 67692"/>
              <a:gd name="connsiteY1" fmla="*/ 41056 h 79643"/>
              <a:gd name="connsiteX2" fmla="*/ 67692 w 67692"/>
              <a:gd name="connsiteY2" fmla="*/ 0 h 79643"/>
              <a:gd name="connsiteX0" fmla="*/ 0 w 67692"/>
              <a:gd name="connsiteY0" fmla="*/ 79643 h 79643"/>
              <a:gd name="connsiteX1" fmla="*/ 48420 w 67692"/>
              <a:gd name="connsiteY1" fmla="*/ 48200 h 79643"/>
              <a:gd name="connsiteX2" fmla="*/ 67692 w 67692"/>
              <a:gd name="connsiteY2" fmla="*/ 0 h 79643"/>
              <a:gd name="connsiteX0" fmla="*/ 0 w 67692"/>
              <a:gd name="connsiteY0" fmla="*/ 58212 h 58212"/>
              <a:gd name="connsiteX1" fmla="*/ 48420 w 67692"/>
              <a:gd name="connsiteY1" fmla="*/ 26769 h 58212"/>
              <a:gd name="connsiteX2" fmla="*/ 67692 w 67692"/>
              <a:gd name="connsiteY2" fmla="*/ 0 h 58212"/>
              <a:gd name="connsiteX0" fmla="*/ 0 w 70074"/>
              <a:gd name="connsiteY0" fmla="*/ 77262 h 77262"/>
              <a:gd name="connsiteX1" fmla="*/ 48420 w 70074"/>
              <a:gd name="connsiteY1" fmla="*/ 45819 h 77262"/>
              <a:gd name="connsiteX2" fmla="*/ 70074 w 70074"/>
              <a:gd name="connsiteY2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74" h="77262">
                <a:moveTo>
                  <a:pt x="0" y="77262"/>
                </a:moveTo>
                <a:cubicBezTo>
                  <a:pt x="17180" y="68773"/>
                  <a:pt x="36741" y="58696"/>
                  <a:pt x="48420" y="45819"/>
                </a:cubicBezTo>
                <a:cubicBezTo>
                  <a:pt x="60099" y="32942"/>
                  <a:pt x="68659" y="10914"/>
                  <a:pt x="700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任意多边形: 形状 224">
            <a:extLst>
              <a:ext uri="{FF2B5EF4-FFF2-40B4-BE49-F238E27FC236}">
                <a16:creationId xmlns:a16="http://schemas.microsoft.com/office/drawing/2014/main" id="{583DA558-5FEF-41C1-AD5B-9D44873A2E46}"/>
              </a:ext>
            </a:extLst>
          </p:cNvPr>
          <p:cNvSpPr/>
          <p:nvPr/>
        </p:nvSpPr>
        <p:spPr>
          <a:xfrm>
            <a:off x="2159735" y="4550525"/>
            <a:ext cx="87051" cy="70383"/>
          </a:xfrm>
          <a:custGeom>
            <a:avLst/>
            <a:gdLst>
              <a:gd name="connsiteX0" fmla="*/ 0 w 72764"/>
              <a:gd name="connsiteY0" fmla="*/ 72764 h 72764"/>
              <a:gd name="connsiteX1" fmla="*/ 19403 w 72764"/>
              <a:gd name="connsiteY1" fmla="*/ 16978 h 72764"/>
              <a:gd name="connsiteX2" fmla="*/ 72764 w 72764"/>
              <a:gd name="connsiteY2" fmla="*/ 0 h 72764"/>
              <a:gd name="connsiteX0" fmla="*/ 0 w 84670"/>
              <a:gd name="connsiteY0" fmla="*/ 84671 h 84671"/>
              <a:gd name="connsiteX1" fmla="*/ 31309 w 84670"/>
              <a:gd name="connsiteY1" fmla="*/ 16978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7051"/>
              <a:gd name="connsiteY0" fmla="*/ 70383 h 70383"/>
              <a:gd name="connsiteX1" fmla="*/ 31309 w 87051"/>
              <a:gd name="connsiteY1" fmla="*/ 26503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8453 w 87051"/>
              <a:gd name="connsiteY1" fmla="*/ 21740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6072 w 87051"/>
              <a:gd name="connsiteY1" fmla="*/ 16977 h 70383"/>
              <a:gd name="connsiteX2" fmla="*/ 87051 w 87051"/>
              <a:gd name="connsiteY2" fmla="*/ 0 h 7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51" h="70383">
                <a:moveTo>
                  <a:pt x="0" y="70383"/>
                </a:moveTo>
                <a:cubicBezTo>
                  <a:pt x="17925" y="17597"/>
                  <a:pt x="21564" y="28707"/>
                  <a:pt x="36072" y="16977"/>
                </a:cubicBezTo>
                <a:cubicBezTo>
                  <a:pt x="50580" y="5247"/>
                  <a:pt x="66434" y="2425"/>
                  <a:pt x="8705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6A17C353-515C-4A8A-9AB7-3C7CA4F61ED2}"/>
              </a:ext>
            </a:extLst>
          </p:cNvPr>
          <p:cNvSpPr/>
          <p:nvPr/>
        </p:nvSpPr>
        <p:spPr>
          <a:xfrm>
            <a:off x="2513632" y="4814768"/>
            <a:ext cx="75101" cy="77305"/>
          </a:xfrm>
          <a:custGeom>
            <a:avLst/>
            <a:gdLst>
              <a:gd name="connsiteX0" fmla="*/ 70339 w 70339"/>
              <a:gd name="connsiteY0" fmla="*/ 60637 h 60637"/>
              <a:gd name="connsiteX1" fmla="*/ 14553 w 70339"/>
              <a:gd name="connsiteY1" fmla="*/ 48510 h 60637"/>
              <a:gd name="connsiteX2" fmla="*/ 0 w 70339"/>
              <a:gd name="connsiteY2" fmla="*/ 0 h 60637"/>
              <a:gd name="connsiteX0" fmla="*/ 72720 w 72720"/>
              <a:gd name="connsiteY0" fmla="*/ 86831 h 86831"/>
              <a:gd name="connsiteX1" fmla="*/ 14553 w 72720"/>
              <a:gd name="connsiteY1" fmla="*/ 48510 h 86831"/>
              <a:gd name="connsiteX2" fmla="*/ 0 w 72720"/>
              <a:gd name="connsiteY2" fmla="*/ 0 h 86831"/>
              <a:gd name="connsiteX0" fmla="*/ 72720 w 72720"/>
              <a:gd name="connsiteY0" fmla="*/ 86831 h 86831"/>
              <a:gd name="connsiteX1" fmla="*/ 24078 w 72720"/>
              <a:gd name="connsiteY1" fmla="*/ 60416 h 86831"/>
              <a:gd name="connsiteX2" fmla="*/ 0 w 72720"/>
              <a:gd name="connsiteY2" fmla="*/ 0 h 86831"/>
              <a:gd name="connsiteX0" fmla="*/ 72720 w 72720"/>
              <a:gd name="connsiteY0" fmla="*/ 84449 h 84449"/>
              <a:gd name="connsiteX1" fmla="*/ 24078 w 72720"/>
              <a:gd name="connsiteY1" fmla="*/ 60416 h 84449"/>
              <a:gd name="connsiteX2" fmla="*/ 0 w 72720"/>
              <a:gd name="connsiteY2" fmla="*/ 0 h 84449"/>
              <a:gd name="connsiteX0" fmla="*/ 72720 w 72720"/>
              <a:gd name="connsiteY0" fmla="*/ 84449 h 84449"/>
              <a:gd name="connsiteX1" fmla="*/ 24078 w 72720"/>
              <a:gd name="connsiteY1" fmla="*/ 50891 h 84449"/>
              <a:gd name="connsiteX2" fmla="*/ 0 w 72720"/>
              <a:gd name="connsiteY2" fmla="*/ 0 h 84449"/>
              <a:gd name="connsiteX0" fmla="*/ 75101 w 75101"/>
              <a:gd name="connsiteY0" fmla="*/ 77305 h 77305"/>
              <a:gd name="connsiteX1" fmla="*/ 26459 w 75101"/>
              <a:gd name="connsiteY1" fmla="*/ 43747 h 77305"/>
              <a:gd name="connsiteX2" fmla="*/ 0 w 75101"/>
              <a:gd name="connsiteY2" fmla="*/ 0 h 7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01" h="77305">
                <a:moveTo>
                  <a:pt x="75101" y="77305"/>
                </a:moveTo>
                <a:cubicBezTo>
                  <a:pt x="53069" y="76294"/>
                  <a:pt x="38976" y="56631"/>
                  <a:pt x="26459" y="43747"/>
                </a:cubicBezTo>
                <a:cubicBezTo>
                  <a:pt x="13942" y="30863"/>
                  <a:pt x="1415" y="1920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任意多边形: 形状 226">
            <a:extLst>
              <a:ext uri="{FF2B5EF4-FFF2-40B4-BE49-F238E27FC236}">
                <a16:creationId xmlns:a16="http://schemas.microsoft.com/office/drawing/2014/main" id="{68C5065A-44E4-4607-B123-F60C57BE1106}"/>
              </a:ext>
            </a:extLst>
          </p:cNvPr>
          <p:cNvSpPr/>
          <p:nvPr/>
        </p:nvSpPr>
        <p:spPr>
          <a:xfrm>
            <a:off x="2770612" y="4542409"/>
            <a:ext cx="81000" cy="78581"/>
          </a:xfrm>
          <a:custGeom>
            <a:avLst/>
            <a:gdLst>
              <a:gd name="connsiteX0" fmla="*/ 54769 w 55390"/>
              <a:gd name="connsiteY0" fmla="*/ 85725 h 85725"/>
              <a:gd name="connsiteX1" fmla="*/ 47625 w 55390"/>
              <a:gd name="connsiteY1" fmla="*/ 30956 h 85725"/>
              <a:gd name="connsiteX2" fmla="*/ 0 w 55390"/>
              <a:gd name="connsiteY2" fmla="*/ 0 h 85725"/>
              <a:gd name="connsiteX0" fmla="*/ 76200 w 76241"/>
              <a:gd name="connsiteY0" fmla="*/ 88106 h 88106"/>
              <a:gd name="connsiteX1" fmla="*/ 47625 w 76241"/>
              <a:gd name="connsiteY1" fmla="*/ 30956 h 88106"/>
              <a:gd name="connsiteX2" fmla="*/ 0 w 76241"/>
              <a:gd name="connsiteY2" fmla="*/ 0 h 88106"/>
              <a:gd name="connsiteX0" fmla="*/ 80962 w 80996"/>
              <a:gd name="connsiteY0" fmla="*/ 78581 h 78581"/>
              <a:gd name="connsiteX1" fmla="*/ 47625 w 80996"/>
              <a:gd name="connsiteY1" fmla="*/ 30956 h 78581"/>
              <a:gd name="connsiteX2" fmla="*/ 0 w 80996"/>
              <a:gd name="connsiteY2" fmla="*/ 0 h 78581"/>
              <a:gd name="connsiteX0" fmla="*/ 80962 w 81000"/>
              <a:gd name="connsiteY0" fmla="*/ 78581 h 78581"/>
              <a:gd name="connsiteX1" fmla="*/ 50006 w 81000"/>
              <a:gd name="connsiteY1" fmla="*/ 30956 h 78581"/>
              <a:gd name="connsiteX2" fmla="*/ 0 w 81000"/>
              <a:gd name="connsiteY2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00" h="78581">
                <a:moveTo>
                  <a:pt x="80962" y="78581"/>
                </a:moveTo>
                <a:cubicBezTo>
                  <a:pt x="81954" y="58340"/>
                  <a:pt x="63500" y="44053"/>
                  <a:pt x="50006" y="30956"/>
                </a:cubicBezTo>
                <a:cubicBezTo>
                  <a:pt x="36512" y="17859"/>
                  <a:pt x="19248" y="833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任意多边形: 形状 227">
            <a:extLst>
              <a:ext uri="{FF2B5EF4-FFF2-40B4-BE49-F238E27FC236}">
                <a16:creationId xmlns:a16="http://schemas.microsoft.com/office/drawing/2014/main" id="{2F1EED2D-5C5F-43A6-AE9D-E4E3E14E19F4}"/>
              </a:ext>
            </a:extLst>
          </p:cNvPr>
          <p:cNvSpPr/>
          <p:nvPr/>
        </p:nvSpPr>
        <p:spPr>
          <a:xfrm>
            <a:off x="2511054" y="4194746"/>
            <a:ext cx="83345" cy="85725"/>
          </a:xfrm>
          <a:custGeom>
            <a:avLst/>
            <a:gdLst>
              <a:gd name="connsiteX0" fmla="*/ 46340 w 46340"/>
              <a:gd name="connsiteY0" fmla="*/ 0 h 95250"/>
              <a:gd name="connsiteX1" fmla="*/ 5858 w 46340"/>
              <a:gd name="connsiteY1" fmla="*/ 38100 h 95250"/>
              <a:gd name="connsiteX2" fmla="*/ 1096 w 46340"/>
              <a:gd name="connsiteY2" fmla="*/ 95250 h 95250"/>
              <a:gd name="connsiteX0" fmla="*/ 114755 w 114755"/>
              <a:gd name="connsiteY0" fmla="*/ 0 h 78581"/>
              <a:gd name="connsiteX1" fmla="*/ 9979 w 114755"/>
              <a:gd name="connsiteY1" fmla="*/ 21431 h 78581"/>
              <a:gd name="connsiteX2" fmla="*/ 5217 w 114755"/>
              <a:gd name="connsiteY2" fmla="*/ 78581 h 78581"/>
              <a:gd name="connsiteX0" fmla="*/ 132610 w 132610"/>
              <a:gd name="connsiteY0" fmla="*/ 0 h 88106"/>
              <a:gd name="connsiteX1" fmla="*/ 11165 w 132610"/>
              <a:gd name="connsiteY1" fmla="*/ 30956 h 88106"/>
              <a:gd name="connsiteX2" fmla="*/ 6403 w 132610"/>
              <a:gd name="connsiteY2" fmla="*/ 88106 h 88106"/>
              <a:gd name="connsiteX0" fmla="*/ 126257 w 126257"/>
              <a:gd name="connsiteY0" fmla="*/ 0 h 88106"/>
              <a:gd name="connsiteX1" fmla="*/ 47675 w 126257"/>
              <a:gd name="connsiteY1" fmla="*/ 35719 h 88106"/>
              <a:gd name="connsiteX2" fmla="*/ 50 w 126257"/>
              <a:gd name="connsiteY2" fmla="*/ 88106 h 88106"/>
              <a:gd name="connsiteX0" fmla="*/ 126207 w 126207"/>
              <a:gd name="connsiteY0" fmla="*/ 0 h 88106"/>
              <a:gd name="connsiteX1" fmla="*/ 47625 w 126207"/>
              <a:gd name="connsiteY1" fmla="*/ 35719 h 88106"/>
              <a:gd name="connsiteX2" fmla="*/ 0 w 126207"/>
              <a:gd name="connsiteY2" fmla="*/ 88106 h 88106"/>
              <a:gd name="connsiteX0" fmla="*/ 85726 w 85726"/>
              <a:gd name="connsiteY0" fmla="*/ 0 h 85725"/>
              <a:gd name="connsiteX1" fmla="*/ 47625 w 85726"/>
              <a:gd name="connsiteY1" fmla="*/ 33338 h 85725"/>
              <a:gd name="connsiteX2" fmla="*/ 0 w 85726"/>
              <a:gd name="connsiteY2" fmla="*/ 85725 h 85725"/>
              <a:gd name="connsiteX0" fmla="*/ 85726 w 85726"/>
              <a:gd name="connsiteY0" fmla="*/ 0 h 85725"/>
              <a:gd name="connsiteX1" fmla="*/ 33337 w 85726"/>
              <a:gd name="connsiteY1" fmla="*/ 40482 h 85725"/>
              <a:gd name="connsiteX2" fmla="*/ 0 w 85726"/>
              <a:gd name="connsiteY2" fmla="*/ 85725 h 85725"/>
              <a:gd name="connsiteX0" fmla="*/ 92870 w 92870"/>
              <a:gd name="connsiteY0" fmla="*/ 0 h 76200"/>
              <a:gd name="connsiteX1" fmla="*/ 33337 w 92870"/>
              <a:gd name="connsiteY1" fmla="*/ 30957 h 76200"/>
              <a:gd name="connsiteX2" fmla="*/ 0 w 92870"/>
              <a:gd name="connsiteY2" fmla="*/ 76200 h 76200"/>
              <a:gd name="connsiteX0" fmla="*/ 83345 w 83345"/>
              <a:gd name="connsiteY0" fmla="*/ 0 h 85725"/>
              <a:gd name="connsiteX1" fmla="*/ 33337 w 83345"/>
              <a:gd name="connsiteY1" fmla="*/ 40482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5" h="85725">
                <a:moveTo>
                  <a:pt x="83345" y="0"/>
                </a:moveTo>
                <a:cubicBezTo>
                  <a:pt x="66874" y="11112"/>
                  <a:pt x="44847" y="21433"/>
                  <a:pt x="30956" y="35720"/>
                </a:cubicBezTo>
                <a:cubicBezTo>
                  <a:pt x="17065" y="50007"/>
                  <a:pt x="10517" y="48419"/>
                  <a:pt x="0" y="85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任意多边形: 形状 228">
            <a:extLst>
              <a:ext uri="{FF2B5EF4-FFF2-40B4-BE49-F238E27FC236}">
                <a16:creationId xmlns:a16="http://schemas.microsoft.com/office/drawing/2014/main" id="{A70A9A20-878A-46AF-A9B1-3F280CAD2E25}"/>
              </a:ext>
            </a:extLst>
          </p:cNvPr>
          <p:cNvSpPr/>
          <p:nvPr/>
        </p:nvSpPr>
        <p:spPr>
          <a:xfrm>
            <a:off x="2775374" y="4473354"/>
            <a:ext cx="78719" cy="64293"/>
          </a:xfrm>
          <a:custGeom>
            <a:avLst/>
            <a:gdLst>
              <a:gd name="connsiteX0" fmla="*/ 52387 w 54094"/>
              <a:gd name="connsiteY0" fmla="*/ 0 h 83343"/>
              <a:gd name="connsiteX1" fmla="*/ 47625 w 54094"/>
              <a:gd name="connsiteY1" fmla="*/ 64293 h 83343"/>
              <a:gd name="connsiteX2" fmla="*/ 0 w 54094"/>
              <a:gd name="connsiteY2" fmla="*/ 83343 h 83343"/>
              <a:gd name="connsiteX0" fmla="*/ 85725 w 85833"/>
              <a:gd name="connsiteY0" fmla="*/ 0 h 73818"/>
              <a:gd name="connsiteX1" fmla="*/ 47625 w 85833"/>
              <a:gd name="connsiteY1" fmla="*/ 54768 h 73818"/>
              <a:gd name="connsiteX2" fmla="*/ 0 w 85833"/>
              <a:gd name="connsiteY2" fmla="*/ 73818 h 73818"/>
              <a:gd name="connsiteX0" fmla="*/ 78581 w 78719"/>
              <a:gd name="connsiteY0" fmla="*/ 0 h 64293"/>
              <a:gd name="connsiteX1" fmla="*/ 47625 w 78719"/>
              <a:gd name="connsiteY1" fmla="*/ 45243 h 64293"/>
              <a:gd name="connsiteX2" fmla="*/ 0 w 78719"/>
              <a:gd name="connsiteY2" fmla="*/ 64293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19" h="64293">
                <a:moveTo>
                  <a:pt x="78581" y="0"/>
                </a:moveTo>
                <a:cubicBezTo>
                  <a:pt x="80565" y="25201"/>
                  <a:pt x="60722" y="34528"/>
                  <a:pt x="47625" y="45243"/>
                </a:cubicBezTo>
                <a:cubicBezTo>
                  <a:pt x="34528" y="55959"/>
                  <a:pt x="19447" y="61713"/>
                  <a:pt x="0" y="6429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任意多边形: 形状 231">
            <a:extLst>
              <a:ext uri="{FF2B5EF4-FFF2-40B4-BE49-F238E27FC236}">
                <a16:creationId xmlns:a16="http://schemas.microsoft.com/office/drawing/2014/main" id="{9CFF81E5-14B3-4111-93C9-369C8DB4230C}"/>
              </a:ext>
            </a:extLst>
          </p:cNvPr>
          <p:cNvSpPr/>
          <p:nvPr/>
        </p:nvSpPr>
        <p:spPr>
          <a:xfrm>
            <a:off x="3203859" y="4546544"/>
            <a:ext cx="269227" cy="261951"/>
          </a:xfrm>
          <a:custGeom>
            <a:avLst/>
            <a:gdLst>
              <a:gd name="connsiteX0" fmla="*/ 0 w 276503"/>
              <a:gd name="connsiteY0" fmla="*/ 0 h 274078"/>
              <a:gd name="connsiteX1" fmla="*/ 177059 w 276503"/>
              <a:gd name="connsiteY1" fmla="*/ 128550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1612 w 276503"/>
              <a:gd name="connsiteY1" fmla="*/ 94593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8889 w 276503"/>
              <a:gd name="connsiteY1" fmla="*/ 77615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8889 w 276503"/>
              <a:gd name="connsiteY1" fmla="*/ 77615 h 274078"/>
              <a:gd name="connsiteX2" fmla="*/ 276503 w 276503"/>
              <a:gd name="connsiteY2" fmla="*/ 274078 h 274078"/>
              <a:gd name="connsiteX0" fmla="*/ 0 w 269227"/>
              <a:gd name="connsiteY0" fmla="*/ 0 h 261951"/>
              <a:gd name="connsiteX1" fmla="*/ 191613 w 269227"/>
              <a:gd name="connsiteY1" fmla="*/ 65488 h 261951"/>
              <a:gd name="connsiteX2" fmla="*/ 269227 w 269227"/>
              <a:gd name="connsiteY2" fmla="*/ 261951 h 261951"/>
              <a:gd name="connsiteX0" fmla="*/ 0 w 269227"/>
              <a:gd name="connsiteY0" fmla="*/ 0 h 261951"/>
              <a:gd name="connsiteX1" fmla="*/ 191613 w 269227"/>
              <a:gd name="connsiteY1" fmla="*/ 75013 h 261951"/>
              <a:gd name="connsiteX2" fmla="*/ 269227 w 269227"/>
              <a:gd name="connsiteY2" fmla="*/ 261951 h 26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227" h="261951">
                <a:moveTo>
                  <a:pt x="0" y="0"/>
                </a:moveTo>
                <a:cubicBezTo>
                  <a:pt x="77614" y="14755"/>
                  <a:pt x="146742" y="31355"/>
                  <a:pt x="191613" y="75013"/>
                </a:cubicBezTo>
                <a:cubicBezTo>
                  <a:pt x="236484" y="118671"/>
                  <a:pt x="242547" y="212027"/>
                  <a:pt x="269227" y="261951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任意多边形: 形状 234">
            <a:extLst>
              <a:ext uri="{FF2B5EF4-FFF2-40B4-BE49-F238E27FC236}">
                <a16:creationId xmlns:a16="http://schemas.microsoft.com/office/drawing/2014/main" id="{F9EC2D05-84B2-4D44-A8A4-E9DD0AA3A124}"/>
              </a:ext>
            </a:extLst>
          </p:cNvPr>
          <p:cNvSpPr/>
          <p:nvPr/>
        </p:nvSpPr>
        <p:spPr>
          <a:xfrm>
            <a:off x="3390709" y="4195339"/>
            <a:ext cx="79952" cy="89255"/>
          </a:xfrm>
          <a:custGeom>
            <a:avLst/>
            <a:gdLst>
              <a:gd name="connsiteX0" fmla="*/ 75189 w 75189"/>
              <a:gd name="connsiteY0" fmla="*/ 63062 h 63062"/>
              <a:gd name="connsiteX1" fmla="*/ 41233 w 75189"/>
              <a:gd name="connsiteY1" fmla="*/ 12127 h 63062"/>
              <a:gd name="connsiteX2" fmla="*/ 0 w 75189"/>
              <a:gd name="connsiteY2" fmla="*/ 0 h 63062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89477 w 89477"/>
              <a:gd name="connsiteY0" fmla="*/ 79730 h 79730"/>
              <a:gd name="connsiteX1" fmla="*/ 55521 w 89477"/>
              <a:gd name="connsiteY1" fmla="*/ 28795 h 79730"/>
              <a:gd name="connsiteX2" fmla="*/ 0 w 89477"/>
              <a:gd name="connsiteY2" fmla="*/ 0 h 79730"/>
              <a:gd name="connsiteX0" fmla="*/ 79952 w 79952"/>
              <a:gd name="connsiteY0" fmla="*/ 89255 h 89255"/>
              <a:gd name="connsiteX1" fmla="*/ 45996 w 79952"/>
              <a:gd name="connsiteY1" fmla="*/ 38320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52" h="89255">
                <a:moveTo>
                  <a:pt x="79952" y="89255"/>
                </a:moveTo>
                <a:cubicBezTo>
                  <a:pt x="74001" y="66661"/>
                  <a:pt x="68846" y="46052"/>
                  <a:pt x="55521" y="31176"/>
                </a:cubicBezTo>
                <a:cubicBezTo>
                  <a:pt x="42196" y="16300"/>
                  <a:pt x="14351" y="80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任意多边形: 形状 235">
            <a:extLst>
              <a:ext uri="{FF2B5EF4-FFF2-40B4-BE49-F238E27FC236}">
                <a16:creationId xmlns:a16="http://schemas.microsoft.com/office/drawing/2014/main" id="{6B26597C-6C1F-4DB4-949D-0E11F6F44F0E}"/>
              </a:ext>
            </a:extLst>
          </p:cNvPr>
          <p:cNvSpPr/>
          <p:nvPr/>
        </p:nvSpPr>
        <p:spPr>
          <a:xfrm>
            <a:off x="3122277" y="4451952"/>
            <a:ext cx="84050" cy="89610"/>
          </a:xfrm>
          <a:custGeom>
            <a:avLst/>
            <a:gdLst>
              <a:gd name="connsiteX0" fmla="*/ 64579 w 64579"/>
              <a:gd name="connsiteY0" fmla="*/ 82465 h 82465"/>
              <a:gd name="connsiteX1" fmla="*/ 1517 w 64579"/>
              <a:gd name="connsiteY1" fmla="*/ 48509 h 82465"/>
              <a:gd name="connsiteX2" fmla="*/ 25772 w 64579"/>
              <a:gd name="connsiteY2" fmla="*/ 0 h 82465"/>
              <a:gd name="connsiteX0" fmla="*/ 67038 w 67038"/>
              <a:gd name="connsiteY0" fmla="*/ 127709 h 127709"/>
              <a:gd name="connsiteX1" fmla="*/ 3976 w 67038"/>
              <a:gd name="connsiteY1" fmla="*/ 93753 h 127709"/>
              <a:gd name="connsiteX2" fmla="*/ 16325 w 67038"/>
              <a:gd name="connsiteY2" fmla="*/ 0 h 127709"/>
              <a:gd name="connsiteX0" fmla="*/ 58336 w 58336"/>
              <a:gd name="connsiteY0" fmla="*/ 127709 h 127709"/>
              <a:gd name="connsiteX1" fmla="*/ 11943 w 58336"/>
              <a:gd name="connsiteY1" fmla="*/ 84228 h 127709"/>
              <a:gd name="connsiteX2" fmla="*/ 7623 w 58336"/>
              <a:gd name="connsiteY2" fmla="*/ 0 h 127709"/>
              <a:gd name="connsiteX0" fmla="*/ 76519 w 76519"/>
              <a:gd name="connsiteY0" fmla="*/ 99134 h 99134"/>
              <a:gd name="connsiteX1" fmla="*/ 30126 w 76519"/>
              <a:gd name="connsiteY1" fmla="*/ 55653 h 99134"/>
              <a:gd name="connsiteX2" fmla="*/ 4375 w 76519"/>
              <a:gd name="connsiteY2" fmla="*/ 0 h 99134"/>
              <a:gd name="connsiteX0" fmla="*/ 76782 w 76782"/>
              <a:gd name="connsiteY0" fmla="*/ 99134 h 99134"/>
              <a:gd name="connsiteX1" fmla="*/ 28008 w 76782"/>
              <a:gd name="connsiteY1" fmla="*/ 62797 h 99134"/>
              <a:gd name="connsiteX2" fmla="*/ 4638 w 76782"/>
              <a:gd name="connsiteY2" fmla="*/ 0 h 99134"/>
              <a:gd name="connsiteX0" fmla="*/ 72144 w 72144"/>
              <a:gd name="connsiteY0" fmla="*/ 99134 h 99134"/>
              <a:gd name="connsiteX1" fmla="*/ 23370 w 72144"/>
              <a:gd name="connsiteY1" fmla="*/ 62797 h 99134"/>
              <a:gd name="connsiteX2" fmla="*/ 0 w 72144"/>
              <a:gd name="connsiteY2" fmla="*/ 0 h 99134"/>
              <a:gd name="connsiteX0" fmla="*/ 86431 w 86431"/>
              <a:gd name="connsiteY0" fmla="*/ 82466 h 82466"/>
              <a:gd name="connsiteX1" fmla="*/ 37657 w 86431"/>
              <a:gd name="connsiteY1" fmla="*/ 46129 h 82466"/>
              <a:gd name="connsiteX2" fmla="*/ 0 w 86431"/>
              <a:gd name="connsiteY2" fmla="*/ 0 h 82466"/>
              <a:gd name="connsiteX0" fmla="*/ 86431 w 86431"/>
              <a:gd name="connsiteY0" fmla="*/ 82466 h 82466"/>
              <a:gd name="connsiteX1" fmla="*/ 30513 w 86431"/>
              <a:gd name="connsiteY1" fmla="*/ 55654 h 82466"/>
              <a:gd name="connsiteX2" fmla="*/ 0 w 86431"/>
              <a:gd name="connsiteY2" fmla="*/ 0 h 82466"/>
              <a:gd name="connsiteX0" fmla="*/ 84050 w 84050"/>
              <a:gd name="connsiteY0" fmla="*/ 89610 h 89610"/>
              <a:gd name="connsiteX1" fmla="*/ 30513 w 84050"/>
              <a:gd name="connsiteY1" fmla="*/ 55654 h 89610"/>
              <a:gd name="connsiteX2" fmla="*/ 0 w 84050"/>
              <a:gd name="connsiteY2" fmla="*/ 0 h 89610"/>
              <a:gd name="connsiteX0" fmla="*/ 84050 w 84050"/>
              <a:gd name="connsiteY0" fmla="*/ 89610 h 89610"/>
              <a:gd name="connsiteX1" fmla="*/ 28132 w 84050"/>
              <a:gd name="connsiteY1" fmla="*/ 60417 h 89610"/>
              <a:gd name="connsiteX2" fmla="*/ 0 w 84050"/>
              <a:gd name="connsiteY2" fmla="*/ 0 h 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50" h="89610">
                <a:moveTo>
                  <a:pt x="84050" y="89610"/>
                </a:moveTo>
                <a:cubicBezTo>
                  <a:pt x="55753" y="79504"/>
                  <a:pt x="42140" y="75352"/>
                  <a:pt x="28132" y="60417"/>
                </a:cubicBezTo>
                <a:cubicBezTo>
                  <a:pt x="14124" y="45482"/>
                  <a:pt x="8450" y="5310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任意多边形: 形状 236">
            <a:extLst>
              <a:ext uri="{FF2B5EF4-FFF2-40B4-BE49-F238E27FC236}">
                <a16:creationId xmlns:a16="http://schemas.microsoft.com/office/drawing/2014/main" id="{6C1A1656-649D-44CD-8052-EC6029BDCED7}"/>
              </a:ext>
            </a:extLst>
          </p:cNvPr>
          <p:cNvSpPr/>
          <p:nvPr/>
        </p:nvSpPr>
        <p:spPr>
          <a:xfrm>
            <a:off x="3400543" y="4810877"/>
            <a:ext cx="70074" cy="77262"/>
          </a:xfrm>
          <a:custGeom>
            <a:avLst/>
            <a:gdLst>
              <a:gd name="connsiteX0" fmla="*/ 0 w 55786"/>
              <a:gd name="connsiteY0" fmla="*/ 58211 h 58211"/>
              <a:gd name="connsiteX1" fmla="*/ 43658 w 55786"/>
              <a:gd name="connsiteY1" fmla="*/ 31531 h 58211"/>
              <a:gd name="connsiteX2" fmla="*/ 55786 w 55786"/>
              <a:gd name="connsiteY2" fmla="*/ 0 h 58211"/>
              <a:gd name="connsiteX0" fmla="*/ 0 w 84361"/>
              <a:gd name="connsiteY0" fmla="*/ 65355 h 65355"/>
              <a:gd name="connsiteX1" fmla="*/ 72233 w 84361"/>
              <a:gd name="connsiteY1" fmla="*/ 31531 h 65355"/>
              <a:gd name="connsiteX2" fmla="*/ 84361 w 84361"/>
              <a:gd name="connsiteY2" fmla="*/ 0 h 65355"/>
              <a:gd name="connsiteX0" fmla="*/ 0 w 84361"/>
              <a:gd name="connsiteY0" fmla="*/ 65355 h 65355"/>
              <a:gd name="connsiteX1" fmla="*/ 55564 w 84361"/>
              <a:gd name="connsiteY1" fmla="*/ 41056 h 65355"/>
              <a:gd name="connsiteX2" fmla="*/ 84361 w 84361"/>
              <a:gd name="connsiteY2" fmla="*/ 0 h 65355"/>
              <a:gd name="connsiteX0" fmla="*/ 0 w 67692"/>
              <a:gd name="connsiteY0" fmla="*/ 79643 h 79643"/>
              <a:gd name="connsiteX1" fmla="*/ 38895 w 67692"/>
              <a:gd name="connsiteY1" fmla="*/ 41056 h 79643"/>
              <a:gd name="connsiteX2" fmla="*/ 67692 w 67692"/>
              <a:gd name="connsiteY2" fmla="*/ 0 h 79643"/>
              <a:gd name="connsiteX0" fmla="*/ 0 w 67692"/>
              <a:gd name="connsiteY0" fmla="*/ 79643 h 79643"/>
              <a:gd name="connsiteX1" fmla="*/ 48420 w 67692"/>
              <a:gd name="connsiteY1" fmla="*/ 48200 h 79643"/>
              <a:gd name="connsiteX2" fmla="*/ 67692 w 67692"/>
              <a:gd name="connsiteY2" fmla="*/ 0 h 79643"/>
              <a:gd name="connsiteX0" fmla="*/ 0 w 67692"/>
              <a:gd name="connsiteY0" fmla="*/ 58212 h 58212"/>
              <a:gd name="connsiteX1" fmla="*/ 48420 w 67692"/>
              <a:gd name="connsiteY1" fmla="*/ 26769 h 58212"/>
              <a:gd name="connsiteX2" fmla="*/ 67692 w 67692"/>
              <a:gd name="connsiteY2" fmla="*/ 0 h 58212"/>
              <a:gd name="connsiteX0" fmla="*/ 0 w 70074"/>
              <a:gd name="connsiteY0" fmla="*/ 77262 h 77262"/>
              <a:gd name="connsiteX1" fmla="*/ 48420 w 70074"/>
              <a:gd name="connsiteY1" fmla="*/ 45819 h 77262"/>
              <a:gd name="connsiteX2" fmla="*/ 70074 w 70074"/>
              <a:gd name="connsiteY2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74" h="77262">
                <a:moveTo>
                  <a:pt x="0" y="77262"/>
                </a:moveTo>
                <a:cubicBezTo>
                  <a:pt x="17180" y="68773"/>
                  <a:pt x="36741" y="58696"/>
                  <a:pt x="48420" y="45819"/>
                </a:cubicBezTo>
                <a:cubicBezTo>
                  <a:pt x="60099" y="32942"/>
                  <a:pt x="68659" y="10914"/>
                  <a:pt x="700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任意多边形: 形状 237">
            <a:extLst>
              <a:ext uri="{FF2B5EF4-FFF2-40B4-BE49-F238E27FC236}">
                <a16:creationId xmlns:a16="http://schemas.microsoft.com/office/drawing/2014/main" id="{EB05588D-75F6-4134-B55D-88F6FF55E273}"/>
              </a:ext>
            </a:extLst>
          </p:cNvPr>
          <p:cNvSpPr/>
          <p:nvPr/>
        </p:nvSpPr>
        <p:spPr>
          <a:xfrm>
            <a:off x="3119233" y="4548970"/>
            <a:ext cx="87051" cy="70383"/>
          </a:xfrm>
          <a:custGeom>
            <a:avLst/>
            <a:gdLst>
              <a:gd name="connsiteX0" fmla="*/ 0 w 72764"/>
              <a:gd name="connsiteY0" fmla="*/ 72764 h 72764"/>
              <a:gd name="connsiteX1" fmla="*/ 19403 w 72764"/>
              <a:gd name="connsiteY1" fmla="*/ 16978 h 72764"/>
              <a:gd name="connsiteX2" fmla="*/ 72764 w 72764"/>
              <a:gd name="connsiteY2" fmla="*/ 0 h 72764"/>
              <a:gd name="connsiteX0" fmla="*/ 0 w 84670"/>
              <a:gd name="connsiteY0" fmla="*/ 84671 h 84671"/>
              <a:gd name="connsiteX1" fmla="*/ 31309 w 84670"/>
              <a:gd name="connsiteY1" fmla="*/ 16978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7051"/>
              <a:gd name="connsiteY0" fmla="*/ 70383 h 70383"/>
              <a:gd name="connsiteX1" fmla="*/ 31309 w 87051"/>
              <a:gd name="connsiteY1" fmla="*/ 26503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8453 w 87051"/>
              <a:gd name="connsiteY1" fmla="*/ 21740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6072 w 87051"/>
              <a:gd name="connsiteY1" fmla="*/ 16977 h 70383"/>
              <a:gd name="connsiteX2" fmla="*/ 87051 w 87051"/>
              <a:gd name="connsiteY2" fmla="*/ 0 h 7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51" h="70383">
                <a:moveTo>
                  <a:pt x="0" y="70383"/>
                </a:moveTo>
                <a:cubicBezTo>
                  <a:pt x="17925" y="17597"/>
                  <a:pt x="21564" y="28707"/>
                  <a:pt x="36072" y="16977"/>
                </a:cubicBezTo>
                <a:cubicBezTo>
                  <a:pt x="50580" y="5247"/>
                  <a:pt x="66434" y="2425"/>
                  <a:pt x="8705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任意多边形: 形状 238">
            <a:extLst>
              <a:ext uri="{FF2B5EF4-FFF2-40B4-BE49-F238E27FC236}">
                <a16:creationId xmlns:a16="http://schemas.microsoft.com/office/drawing/2014/main" id="{C92E159B-0383-466C-B09F-6450A93CFA53}"/>
              </a:ext>
            </a:extLst>
          </p:cNvPr>
          <p:cNvSpPr/>
          <p:nvPr/>
        </p:nvSpPr>
        <p:spPr>
          <a:xfrm>
            <a:off x="3473130" y="4813213"/>
            <a:ext cx="75101" cy="77305"/>
          </a:xfrm>
          <a:custGeom>
            <a:avLst/>
            <a:gdLst>
              <a:gd name="connsiteX0" fmla="*/ 70339 w 70339"/>
              <a:gd name="connsiteY0" fmla="*/ 60637 h 60637"/>
              <a:gd name="connsiteX1" fmla="*/ 14553 w 70339"/>
              <a:gd name="connsiteY1" fmla="*/ 48510 h 60637"/>
              <a:gd name="connsiteX2" fmla="*/ 0 w 70339"/>
              <a:gd name="connsiteY2" fmla="*/ 0 h 60637"/>
              <a:gd name="connsiteX0" fmla="*/ 72720 w 72720"/>
              <a:gd name="connsiteY0" fmla="*/ 86831 h 86831"/>
              <a:gd name="connsiteX1" fmla="*/ 14553 w 72720"/>
              <a:gd name="connsiteY1" fmla="*/ 48510 h 86831"/>
              <a:gd name="connsiteX2" fmla="*/ 0 w 72720"/>
              <a:gd name="connsiteY2" fmla="*/ 0 h 86831"/>
              <a:gd name="connsiteX0" fmla="*/ 72720 w 72720"/>
              <a:gd name="connsiteY0" fmla="*/ 86831 h 86831"/>
              <a:gd name="connsiteX1" fmla="*/ 24078 w 72720"/>
              <a:gd name="connsiteY1" fmla="*/ 60416 h 86831"/>
              <a:gd name="connsiteX2" fmla="*/ 0 w 72720"/>
              <a:gd name="connsiteY2" fmla="*/ 0 h 86831"/>
              <a:gd name="connsiteX0" fmla="*/ 72720 w 72720"/>
              <a:gd name="connsiteY0" fmla="*/ 84449 h 84449"/>
              <a:gd name="connsiteX1" fmla="*/ 24078 w 72720"/>
              <a:gd name="connsiteY1" fmla="*/ 60416 h 84449"/>
              <a:gd name="connsiteX2" fmla="*/ 0 w 72720"/>
              <a:gd name="connsiteY2" fmla="*/ 0 h 84449"/>
              <a:gd name="connsiteX0" fmla="*/ 72720 w 72720"/>
              <a:gd name="connsiteY0" fmla="*/ 84449 h 84449"/>
              <a:gd name="connsiteX1" fmla="*/ 24078 w 72720"/>
              <a:gd name="connsiteY1" fmla="*/ 50891 h 84449"/>
              <a:gd name="connsiteX2" fmla="*/ 0 w 72720"/>
              <a:gd name="connsiteY2" fmla="*/ 0 h 84449"/>
              <a:gd name="connsiteX0" fmla="*/ 75101 w 75101"/>
              <a:gd name="connsiteY0" fmla="*/ 77305 h 77305"/>
              <a:gd name="connsiteX1" fmla="*/ 26459 w 75101"/>
              <a:gd name="connsiteY1" fmla="*/ 43747 h 77305"/>
              <a:gd name="connsiteX2" fmla="*/ 0 w 75101"/>
              <a:gd name="connsiteY2" fmla="*/ 0 h 7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01" h="77305">
                <a:moveTo>
                  <a:pt x="75101" y="77305"/>
                </a:moveTo>
                <a:cubicBezTo>
                  <a:pt x="53069" y="76294"/>
                  <a:pt x="38976" y="56631"/>
                  <a:pt x="26459" y="43747"/>
                </a:cubicBezTo>
                <a:cubicBezTo>
                  <a:pt x="13942" y="30863"/>
                  <a:pt x="1415" y="1920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任意多边形: 形状 239">
            <a:extLst>
              <a:ext uri="{FF2B5EF4-FFF2-40B4-BE49-F238E27FC236}">
                <a16:creationId xmlns:a16="http://schemas.microsoft.com/office/drawing/2014/main" id="{33DA7F11-96F4-45DA-98D0-468AF785617E}"/>
              </a:ext>
            </a:extLst>
          </p:cNvPr>
          <p:cNvSpPr/>
          <p:nvPr/>
        </p:nvSpPr>
        <p:spPr>
          <a:xfrm>
            <a:off x="3730110" y="4540854"/>
            <a:ext cx="81000" cy="78581"/>
          </a:xfrm>
          <a:custGeom>
            <a:avLst/>
            <a:gdLst>
              <a:gd name="connsiteX0" fmla="*/ 54769 w 55390"/>
              <a:gd name="connsiteY0" fmla="*/ 85725 h 85725"/>
              <a:gd name="connsiteX1" fmla="*/ 47625 w 55390"/>
              <a:gd name="connsiteY1" fmla="*/ 30956 h 85725"/>
              <a:gd name="connsiteX2" fmla="*/ 0 w 55390"/>
              <a:gd name="connsiteY2" fmla="*/ 0 h 85725"/>
              <a:gd name="connsiteX0" fmla="*/ 76200 w 76241"/>
              <a:gd name="connsiteY0" fmla="*/ 88106 h 88106"/>
              <a:gd name="connsiteX1" fmla="*/ 47625 w 76241"/>
              <a:gd name="connsiteY1" fmla="*/ 30956 h 88106"/>
              <a:gd name="connsiteX2" fmla="*/ 0 w 76241"/>
              <a:gd name="connsiteY2" fmla="*/ 0 h 88106"/>
              <a:gd name="connsiteX0" fmla="*/ 80962 w 80996"/>
              <a:gd name="connsiteY0" fmla="*/ 78581 h 78581"/>
              <a:gd name="connsiteX1" fmla="*/ 47625 w 80996"/>
              <a:gd name="connsiteY1" fmla="*/ 30956 h 78581"/>
              <a:gd name="connsiteX2" fmla="*/ 0 w 80996"/>
              <a:gd name="connsiteY2" fmla="*/ 0 h 78581"/>
              <a:gd name="connsiteX0" fmla="*/ 80962 w 81000"/>
              <a:gd name="connsiteY0" fmla="*/ 78581 h 78581"/>
              <a:gd name="connsiteX1" fmla="*/ 50006 w 81000"/>
              <a:gd name="connsiteY1" fmla="*/ 30956 h 78581"/>
              <a:gd name="connsiteX2" fmla="*/ 0 w 81000"/>
              <a:gd name="connsiteY2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00" h="78581">
                <a:moveTo>
                  <a:pt x="80962" y="78581"/>
                </a:moveTo>
                <a:cubicBezTo>
                  <a:pt x="81954" y="58340"/>
                  <a:pt x="63500" y="44053"/>
                  <a:pt x="50006" y="30956"/>
                </a:cubicBezTo>
                <a:cubicBezTo>
                  <a:pt x="36512" y="17859"/>
                  <a:pt x="19248" y="833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任意多边形: 形状 240">
            <a:extLst>
              <a:ext uri="{FF2B5EF4-FFF2-40B4-BE49-F238E27FC236}">
                <a16:creationId xmlns:a16="http://schemas.microsoft.com/office/drawing/2014/main" id="{BF2C9B59-B1C2-4125-A626-AD6256538860}"/>
              </a:ext>
            </a:extLst>
          </p:cNvPr>
          <p:cNvSpPr/>
          <p:nvPr/>
        </p:nvSpPr>
        <p:spPr>
          <a:xfrm>
            <a:off x="3470552" y="4193191"/>
            <a:ext cx="83345" cy="85725"/>
          </a:xfrm>
          <a:custGeom>
            <a:avLst/>
            <a:gdLst>
              <a:gd name="connsiteX0" fmla="*/ 46340 w 46340"/>
              <a:gd name="connsiteY0" fmla="*/ 0 h 95250"/>
              <a:gd name="connsiteX1" fmla="*/ 5858 w 46340"/>
              <a:gd name="connsiteY1" fmla="*/ 38100 h 95250"/>
              <a:gd name="connsiteX2" fmla="*/ 1096 w 46340"/>
              <a:gd name="connsiteY2" fmla="*/ 95250 h 95250"/>
              <a:gd name="connsiteX0" fmla="*/ 114755 w 114755"/>
              <a:gd name="connsiteY0" fmla="*/ 0 h 78581"/>
              <a:gd name="connsiteX1" fmla="*/ 9979 w 114755"/>
              <a:gd name="connsiteY1" fmla="*/ 21431 h 78581"/>
              <a:gd name="connsiteX2" fmla="*/ 5217 w 114755"/>
              <a:gd name="connsiteY2" fmla="*/ 78581 h 78581"/>
              <a:gd name="connsiteX0" fmla="*/ 132610 w 132610"/>
              <a:gd name="connsiteY0" fmla="*/ 0 h 88106"/>
              <a:gd name="connsiteX1" fmla="*/ 11165 w 132610"/>
              <a:gd name="connsiteY1" fmla="*/ 30956 h 88106"/>
              <a:gd name="connsiteX2" fmla="*/ 6403 w 132610"/>
              <a:gd name="connsiteY2" fmla="*/ 88106 h 88106"/>
              <a:gd name="connsiteX0" fmla="*/ 126257 w 126257"/>
              <a:gd name="connsiteY0" fmla="*/ 0 h 88106"/>
              <a:gd name="connsiteX1" fmla="*/ 47675 w 126257"/>
              <a:gd name="connsiteY1" fmla="*/ 35719 h 88106"/>
              <a:gd name="connsiteX2" fmla="*/ 50 w 126257"/>
              <a:gd name="connsiteY2" fmla="*/ 88106 h 88106"/>
              <a:gd name="connsiteX0" fmla="*/ 126207 w 126207"/>
              <a:gd name="connsiteY0" fmla="*/ 0 h 88106"/>
              <a:gd name="connsiteX1" fmla="*/ 47625 w 126207"/>
              <a:gd name="connsiteY1" fmla="*/ 35719 h 88106"/>
              <a:gd name="connsiteX2" fmla="*/ 0 w 126207"/>
              <a:gd name="connsiteY2" fmla="*/ 88106 h 88106"/>
              <a:gd name="connsiteX0" fmla="*/ 85726 w 85726"/>
              <a:gd name="connsiteY0" fmla="*/ 0 h 85725"/>
              <a:gd name="connsiteX1" fmla="*/ 47625 w 85726"/>
              <a:gd name="connsiteY1" fmla="*/ 33338 h 85725"/>
              <a:gd name="connsiteX2" fmla="*/ 0 w 85726"/>
              <a:gd name="connsiteY2" fmla="*/ 85725 h 85725"/>
              <a:gd name="connsiteX0" fmla="*/ 85726 w 85726"/>
              <a:gd name="connsiteY0" fmla="*/ 0 h 85725"/>
              <a:gd name="connsiteX1" fmla="*/ 33337 w 85726"/>
              <a:gd name="connsiteY1" fmla="*/ 40482 h 85725"/>
              <a:gd name="connsiteX2" fmla="*/ 0 w 85726"/>
              <a:gd name="connsiteY2" fmla="*/ 85725 h 85725"/>
              <a:gd name="connsiteX0" fmla="*/ 92870 w 92870"/>
              <a:gd name="connsiteY0" fmla="*/ 0 h 76200"/>
              <a:gd name="connsiteX1" fmla="*/ 33337 w 92870"/>
              <a:gd name="connsiteY1" fmla="*/ 30957 h 76200"/>
              <a:gd name="connsiteX2" fmla="*/ 0 w 92870"/>
              <a:gd name="connsiteY2" fmla="*/ 76200 h 76200"/>
              <a:gd name="connsiteX0" fmla="*/ 83345 w 83345"/>
              <a:gd name="connsiteY0" fmla="*/ 0 h 85725"/>
              <a:gd name="connsiteX1" fmla="*/ 33337 w 83345"/>
              <a:gd name="connsiteY1" fmla="*/ 40482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5" h="85725">
                <a:moveTo>
                  <a:pt x="83345" y="0"/>
                </a:moveTo>
                <a:cubicBezTo>
                  <a:pt x="66874" y="11112"/>
                  <a:pt x="44847" y="21433"/>
                  <a:pt x="30956" y="35720"/>
                </a:cubicBezTo>
                <a:cubicBezTo>
                  <a:pt x="17065" y="50007"/>
                  <a:pt x="10517" y="48419"/>
                  <a:pt x="0" y="85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任意多边形: 形状 241">
            <a:extLst>
              <a:ext uri="{FF2B5EF4-FFF2-40B4-BE49-F238E27FC236}">
                <a16:creationId xmlns:a16="http://schemas.microsoft.com/office/drawing/2014/main" id="{AD9CECC8-B924-47D6-BC72-28594F3DC8EB}"/>
              </a:ext>
            </a:extLst>
          </p:cNvPr>
          <p:cNvSpPr/>
          <p:nvPr/>
        </p:nvSpPr>
        <p:spPr>
          <a:xfrm>
            <a:off x="3734872" y="4471799"/>
            <a:ext cx="78719" cy="64293"/>
          </a:xfrm>
          <a:custGeom>
            <a:avLst/>
            <a:gdLst>
              <a:gd name="connsiteX0" fmla="*/ 52387 w 54094"/>
              <a:gd name="connsiteY0" fmla="*/ 0 h 83343"/>
              <a:gd name="connsiteX1" fmla="*/ 47625 w 54094"/>
              <a:gd name="connsiteY1" fmla="*/ 64293 h 83343"/>
              <a:gd name="connsiteX2" fmla="*/ 0 w 54094"/>
              <a:gd name="connsiteY2" fmla="*/ 83343 h 83343"/>
              <a:gd name="connsiteX0" fmla="*/ 85725 w 85833"/>
              <a:gd name="connsiteY0" fmla="*/ 0 h 73818"/>
              <a:gd name="connsiteX1" fmla="*/ 47625 w 85833"/>
              <a:gd name="connsiteY1" fmla="*/ 54768 h 73818"/>
              <a:gd name="connsiteX2" fmla="*/ 0 w 85833"/>
              <a:gd name="connsiteY2" fmla="*/ 73818 h 73818"/>
              <a:gd name="connsiteX0" fmla="*/ 78581 w 78719"/>
              <a:gd name="connsiteY0" fmla="*/ 0 h 64293"/>
              <a:gd name="connsiteX1" fmla="*/ 47625 w 78719"/>
              <a:gd name="connsiteY1" fmla="*/ 45243 h 64293"/>
              <a:gd name="connsiteX2" fmla="*/ 0 w 78719"/>
              <a:gd name="connsiteY2" fmla="*/ 64293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19" h="64293">
                <a:moveTo>
                  <a:pt x="78581" y="0"/>
                </a:moveTo>
                <a:cubicBezTo>
                  <a:pt x="80565" y="25201"/>
                  <a:pt x="60722" y="34528"/>
                  <a:pt x="47625" y="45243"/>
                </a:cubicBezTo>
                <a:cubicBezTo>
                  <a:pt x="34528" y="55959"/>
                  <a:pt x="19447" y="61713"/>
                  <a:pt x="0" y="6429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任意多边形: 形状 243">
            <a:extLst>
              <a:ext uri="{FF2B5EF4-FFF2-40B4-BE49-F238E27FC236}">
                <a16:creationId xmlns:a16="http://schemas.microsoft.com/office/drawing/2014/main" id="{C322A2AC-DAB5-40C2-94CC-FCF7FF6578AE}"/>
              </a:ext>
            </a:extLst>
          </p:cNvPr>
          <p:cNvSpPr/>
          <p:nvPr/>
        </p:nvSpPr>
        <p:spPr>
          <a:xfrm>
            <a:off x="4171818" y="4286837"/>
            <a:ext cx="269314" cy="264376"/>
          </a:xfrm>
          <a:custGeom>
            <a:avLst/>
            <a:gdLst>
              <a:gd name="connsiteX0" fmla="*/ 278928 w 278928"/>
              <a:gd name="connsiteY0" fmla="*/ 0 h 257099"/>
              <a:gd name="connsiteX1" fmla="*/ 157655 w 278928"/>
              <a:gd name="connsiteY1" fmla="*/ 162506 h 257099"/>
              <a:gd name="connsiteX2" fmla="*/ 0 w 278928"/>
              <a:gd name="connsiteY2" fmla="*/ 257099 h 257099"/>
              <a:gd name="connsiteX0" fmla="*/ 278928 w 278928"/>
              <a:gd name="connsiteY0" fmla="*/ 0 h 257099"/>
              <a:gd name="connsiteX1" fmla="*/ 181910 w 278928"/>
              <a:gd name="connsiteY1" fmla="*/ 184336 h 257099"/>
              <a:gd name="connsiteX2" fmla="*/ 0 w 278928"/>
              <a:gd name="connsiteY2" fmla="*/ 257099 h 257099"/>
              <a:gd name="connsiteX0" fmla="*/ 274077 w 274077"/>
              <a:gd name="connsiteY0" fmla="*/ 0 h 264376"/>
              <a:gd name="connsiteX1" fmla="*/ 177059 w 274077"/>
              <a:gd name="connsiteY1" fmla="*/ 184336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77059 w 274077"/>
              <a:gd name="connsiteY1" fmla="*/ 184336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91612 w 274077"/>
              <a:gd name="connsiteY1" fmla="*/ 206165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86761 w 274077"/>
              <a:gd name="connsiteY1" fmla="*/ 191612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86761 w 274077"/>
              <a:gd name="connsiteY1" fmla="*/ 191612 h 264376"/>
              <a:gd name="connsiteX2" fmla="*/ 0 w 274077"/>
              <a:gd name="connsiteY2" fmla="*/ 264376 h 264376"/>
              <a:gd name="connsiteX0" fmla="*/ 269314 w 269314"/>
              <a:gd name="connsiteY0" fmla="*/ 0 h 264376"/>
              <a:gd name="connsiteX1" fmla="*/ 186761 w 269314"/>
              <a:gd name="connsiteY1" fmla="*/ 191612 h 264376"/>
              <a:gd name="connsiteX2" fmla="*/ 0 w 269314"/>
              <a:gd name="connsiteY2" fmla="*/ 264376 h 26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314" h="264376">
                <a:moveTo>
                  <a:pt x="269314" y="0"/>
                </a:moveTo>
                <a:cubicBezTo>
                  <a:pt x="250971" y="81259"/>
                  <a:pt x="231647" y="147549"/>
                  <a:pt x="186761" y="191612"/>
                </a:cubicBezTo>
                <a:cubicBezTo>
                  <a:pt x="141875" y="235675"/>
                  <a:pt x="62860" y="248206"/>
                  <a:pt x="0" y="264376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任意多边形: 形状 247">
            <a:extLst>
              <a:ext uri="{FF2B5EF4-FFF2-40B4-BE49-F238E27FC236}">
                <a16:creationId xmlns:a16="http://schemas.microsoft.com/office/drawing/2014/main" id="{28BEB074-6DF8-4DFA-95C5-C9C6414790FD}"/>
              </a:ext>
            </a:extLst>
          </p:cNvPr>
          <p:cNvSpPr/>
          <p:nvPr/>
        </p:nvSpPr>
        <p:spPr>
          <a:xfrm>
            <a:off x="4361093" y="4200006"/>
            <a:ext cx="79952" cy="89255"/>
          </a:xfrm>
          <a:custGeom>
            <a:avLst/>
            <a:gdLst>
              <a:gd name="connsiteX0" fmla="*/ 75189 w 75189"/>
              <a:gd name="connsiteY0" fmla="*/ 63062 h 63062"/>
              <a:gd name="connsiteX1" fmla="*/ 41233 w 75189"/>
              <a:gd name="connsiteY1" fmla="*/ 12127 h 63062"/>
              <a:gd name="connsiteX2" fmla="*/ 0 w 75189"/>
              <a:gd name="connsiteY2" fmla="*/ 0 h 63062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89477 w 89477"/>
              <a:gd name="connsiteY0" fmla="*/ 79730 h 79730"/>
              <a:gd name="connsiteX1" fmla="*/ 55521 w 89477"/>
              <a:gd name="connsiteY1" fmla="*/ 28795 h 79730"/>
              <a:gd name="connsiteX2" fmla="*/ 0 w 89477"/>
              <a:gd name="connsiteY2" fmla="*/ 0 h 79730"/>
              <a:gd name="connsiteX0" fmla="*/ 79952 w 79952"/>
              <a:gd name="connsiteY0" fmla="*/ 89255 h 89255"/>
              <a:gd name="connsiteX1" fmla="*/ 45996 w 79952"/>
              <a:gd name="connsiteY1" fmla="*/ 38320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52" h="89255">
                <a:moveTo>
                  <a:pt x="79952" y="89255"/>
                </a:moveTo>
                <a:cubicBezTo>
                  <a:pt x="74001" y="66661"/>
                  <a:pt x="68846" y="46052"/>
                  <a:pt x="55521" y="31176"/>
                </a:cubicBezTo>
                <a:cubicBezTo>
                  <a:pt x="42196" y="16300"/>
                  <a:pt x="14351" y="80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任意多边形: 形状 248">
            <a:extLst>
              <a:ext uri="{FF2B5EF4-FFF2-40B4-BE49-F238E27FC236}">
                <a16:creationId xmlns:a16="http://schemas.microsoft.com/office/drawing/2014/main" id="{391C30C5-E55F-456E-8C61-194B01D64446}"/>
              </a:ext>
            </a:extLst>
          </p:cNvPr>
          <p:cNvSpPr/>
          <p:nvPr/>
        </p:nvSpPr>
        <p:spPr>
          <a:xfrm>
            <a:off x="4092661" y="4456619"/>
            <a:ext cx="84050" cy="89610"/>
          </a:xfrm>
          <a:custGeom>
            <a:avLst/>
            <a:gdLst>
              <a:gd name="connsiteX0" fmla="*/ 64579 w 64579"/>
              <a:gd name="connsiteY0" fmla="*/ 82465 h 82465"/>
              <a:gd name="connsiteX1" fmla="*/ 1517 w 64579"/>
              <a:gd name="connsiteY1" fmla="*/ 48509 h 82465"/>
              <a:gd name="connsiteX2" fmla="*/ 25772 w 64579"/>
              <a:gd name="connsiteY2" fmla="*/ 0 h 82465"/>
              <a:gd name="connsiteX0" fmla="*/ 67038 w 67038"/>
              <a:gd name="connsiteY0" fmla="*/ 127709 h 127709"/>
              <a:gd name="connsiteX1" fmla="*/ 3976 w 67038"/>
              <a:gd name="connsiteY1" fmla="*/ 93753 h 127709"/>
              <a:gd name="connsiteX2" fmla="*/ 16325 w 67038"/>
              <a:gd name="connsiteY2" fmla="*/ 0 h 127709"/>
              <a:gd name="connsiteX0" fmla="*/ 58336 w 58336"/>
              <a:gd name="connsiteY0" fmla="*/ 127709 h 127709"/>
              <a:gd name="connsiteX1" fmla="*/ 11943 w 58336"/>
              <a:gd name="connsiteY1" fmla="*/ 84228 h 127709"/>
              <a:gd name="connsiteX2" fmla="*/ 7623 w 58336"/>
              <a:gd name="connsiteY2" fmla="*/ 0 h 127709"/>
              <a:gd name="connsiteX0" fmla="*/ 76519 w 76519"/>
              <a:gd name="connsiteY0" fmla="*/ 99134 h 99134"/>
              <a:gd name="connsiteX1" fmla="*/ 30126 w 76519"/>
              <a:gd name="connsiteY1" fmla="*/ 55653 h 99134"/>
              <a:gd name="connsiteX2" fmla="*/ 4375 w 76519"/>
              <a:gd name="connsiteY2" fmla="*/ 0 h 99134"/>
              <a:gd name="connsiteX0" fmla="*/ 76782 w 76782"/>
              <a:gd name="connsiteY0" fmla="*/ 99134 h 99134"/>
              <a:gd name="connsiteX1" fmla="*/ 28008 w 76782"/>
              <a:gd name="connsiteY1" fmla="*/ 62797 h 99134"/>
              <a:gd name="connsiteX2" fmla="*/ 4638 w 76782"/>
              <a:gd name="connsiteY2" fmla="*/ 0 h 99134"/>
              <a:gd name="connsiteX0" fmla="*/ 72144 w 72144"/>
              <a:gd name="connsiteY0" fmla="*/ 99134 h 99134"/>
              <a:gd name="connsiteX1" fmla="*/ 23370 w 72144"/>
              <a:gd name="connsiteY1" fmla="*/ 62797 h 99134"/>
              <a:gd name="connsiteX2" fmla="*/ 0 w 72144"/>
              <a:gd name="connsiteY2" fmla="*/ 0 h 99134"/>
              <a:gd name="connsiteX0" fmla="*/ 86431 w 86431"/>
              <a:gd name="connsiteY0" fmla="*/ 82466 h 82466"/>
              <a:gd name="connsiteX1" fmla="*/ 37657 w 86431"/>
              <a:gd name="connsiteY1" fmla="*/ 46129 h 82466"/>
              <a:gd name="connsiteX2" fmla="*/ 0 w 86431"/>
              <a:gd name="connsiteY2" fmla="*/ 0 h 82466"/>
              <a:gd name="connsiteX0" fmla="*/ 86431 w 86431"/>
              <a:gd name="connsiteY0" fmla="*/ 82466 h 82466"/>
              <a:gd name="connsiteX1" fmla="*/ 30513 w 86431"/>
              <a:gd name="connsiteY1" fmla="*/ 55654 h 82466"/>
              <a:gd name="connsiteX2" fmla="*/ 0 w 86431"/>
              <a:gd name="connsiteY2" fmla="*/ 0 h 82466"/>
              <a:gd name="connsiteX0" fmla="*/ 84050 w 84050"/>
              <a:gd name="connsiteY0" fmla="*/ 89610 h 89610"/>
              <a:gd name="connsiteX1" fmla="*/ 30513 w 84050"/>
              <a:gd name="connsiteY1" fmla="*/ 55654 h 89610"/>
              <a:gd name="connsiteX2" fmla="*/ 0 w 84050"/>
              <a:gd name="connsiteY2" fmla="*/ 0 h 89610"/>
              <a:gd name="connsiteX0" fmla="*/ 84050 w 84050"/>
              <a:gd name="connsiteY0" fmla="*/ 89610 h 89610"/>
              <a:gd name="connsiteX1" fmla="*/ 28132 w 84050"/>
              <a:gd name="connsiteY1" fmla="*/ 60417 h 89610"/>
              <a:gd name="connsiteX2" fmla="*/ 0 w 84050"/>
              <a:gd name="connsiteY2" fmla="*/ 0 h 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50" h="89610">
                <a:moveTo>
                  <a:pt x="84050" y="89610"/>
                </a:moveTo>
                <a:cubicBezTo>
                  <a:pt x="55753" y="79504"/>
                  <a:pt x="42140" y="75352"/>
                  <a:pt x="28132" y="60417"/>
                </a:cubicBezTo>
                <a:cubicBezTo>
                  <a:pt x="14124" y="45482"/>
                  <a:pt x="8450" y="5310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任意多边形: 形状 249">
            <a:extLst>
              <a:ext uri="{FF2B5EF4-FFF2-40B4-BE49-F238E27FC236}">
                <a16:creationId xmlns:a16="http://schemas.microsoft.com/office/drawing/2014/main" id="{4E3821A5-288E-4AED-8129-1AC4853B6FA4}"/>
              </a:ext>
            </a:extLst>
          </p:cNvPr>
          <p:cNvSpPr/>
          <p:nvPr/>
        </p:nvSpPr>
        <p:spPr>
          <a:xfrm>
            <a:off x="4370927" y="4815544"/>
            <a:ext cx="70074" cy="77262"/>
          </a:xfrm>
          <a:custGeom>
            <a:avLst/>
            <a:gdLst>
              <a:gd name="connsiteX0" fmla="*/ 0 w 55786"/>
              <a:gd name="connsiteY0" fmla="*/ 58211 h 58211"/>
              <a:gd name="connsiteX1" fmla="*/ 43658 w 55786"/>
              <a:gd name="connsiteY1" fmla="*/ 31531 h 58211"/>
              <a:gd name="connsiteX2" fmla="*/ 55786 w 55786"/>
              <a:gd name="connsiteY2" fmla="*/ 0 h 58211"/>
              <a:gd name="connsiteX0" fmla="*/ 0 w 84361"/>
              <a:gd name="connsiteY0" fmla="*/ 65355 h 65355"/>
              <a:gd name="connsiteX1" fmla="*/ 72233 w 84361"/>
              <a:gd name="connsiteY1" fmla="*/ 31531 h 65355"/>
              <a:gd name="connsiteX2" fmla="*/ 84361 w 84361"/>
              <a:gd name="connsiteY2" fmla="*/ 0 h 65355"/>
              <a:gd name="connsiteX0" fmla="*/ 0 w 84361"/>
              <a:gd name="connsiteY0" fmla="*/ 65355 h 65355"/>
              <a:gd name="connsiteX1" fmla="*/ 55564 w 84361"/>
              <a:gd name="connsiteY1" fmla="*/ 41056 h 65355"/>
              <a:gd name="connsiteX2" fmla="*/ 84361 w 84361"/>
              <a:gd name="connsiteY2" fmla="*/ 0 h 65355"/>
              <a:gd name="connsiteX0" fmla="*/ 0 w 67692"/>
              <a:gd name="connsiteY0" fmla="*/ 79643 h 79643"/>
              <a:gd name="connsiteX1" fmla="*/ 38895 w 67692"/>
              <a:gd name="connsiteY1" fmla="*/ 41056 h 79643"/>
              <a:gd name="connsiteX2" fmla="*/ 67692 w 67692"/>
              <a:gd name="connsiteY2" fmla="*/ 0 h 79643"/>
              <a:gd name="connsiteX0" fmla="*/ 0 w 67692"/>
              <a:gd name="connsiteY0" fmla="*/ 79643 h 79643"/>
              <a:gd name="connsiteX1" fmla="*/ 48420 w 67692"/>
              <a:gd name="connsiteY1" fmla="*/ 48200 h 79643"/>
              <a:gd name="connsiteX2" fmla="*/ 67692 w 67692"/>
              <a:gd name="connsiteY2" fmla="*/ 0 h 79643"/>
              <a:gd name="connsiteX0" fmla="*/ 0 w 67692"/>
              <a:gd name="connsiteY0" fmla="*/ 58212 h 58212"/>
              <a:gd name="connsiteX1" fmla="*/ 48420 w 67692"/>
              <a:gd name="connsiteY1" fmla="*/ 26769 h 58212"/>
              <a:gd name="connsiteX2" fmla="*/ 67692 w 67692"/>
              <a:gd name="connsiteY2" fmla="*/ 0 h 58212"/>
              <a:gd name="connsiteX0" fmla="*/ 0 w 70074"/>
              <a:gd name="connsiteY0" fmla="*/ 77262 h 77262"/>
              <a:gd name="connsiteX1" fmla="*/ 48420 w 70074"/>
              <a:gd name="connsiteY1" fmla="*/ 45819 h 77262"/>
              <a:gd name="connsiteX2" fmla="*/ 70074 w 70074"/>
              <a:gd name="connsiteY2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74" h="77262">
                <a:moveTo>
                  <a:pt x="0" y="77262"/>
                </a:moveTo>
                <a:cubicBezTo>
                  <a:pt x="17180" y="68773"/>
                  <a:pt x="36741" y="58696"/>
                  <a:pt x="48420" y="45819"/>
                </a:cubicBezTo>
                <a:cubicBezTo>
                  <a:pt x="60099" y="32942"/>
                  <a:pt x="68659" y="10914"/>
                  <a:pt x="700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任意多边形: 形状 250">
            <a:extLst>
              <a:ext uri="{FF2B5EF4-FFF2-40B4-BE49-F238E27FC236}">
                <a16:creationId xmlns:a16="http://schemas.microsoft.com/office/drawing/2014/main" id="{82A49D38-14A6-46DA-961A-624BD6C98435}"/>
              </a:ext>
            </a:extLst>
          </p:cNvPr>
          <p:cNvSpPr/>
          <p:nvPr/>
        </p:nvSpPr>
        <p:spPr>
          <a:xfrm>
            <a:off x="4089617" y="4553637"/>
            <a:ext cx="87051" cy="70383"/>
          </a:xfrm>
          <a:custGeom>
            <a:avLst/>
            <a:gdLst>
              <a:gd name="connsiteX0" fmla="*/ 0 w 72764"/>
              <a:gd name="connsiteY0" fmla="*/ 72764 h 72764"/>
              <a:gd name="connsiteX1" fmla="*/ 19403 w 72764"/>
              <a:gd name="connsiteY1" fmla="*/ 16978 h 72764"/>
              <a:gd name="connsiteX2" fmla="*/ 72764 w 72764"/>
              <a:gd name="connsiteY2" fmla="*/ 0 h 72764"/>
              <a:gd name="connsiteX0" fmla="*/ 0 w 84670"/>
              <a:gd name="connsiteY0" fmla="*/ 84671 h 84671"/>
              <a:gd name="connsiteX1" fmla="*/ 31309 w 84670"/>
              <a:gd name="connsiteY1" fmla="*/ 16978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7051"/>
              <a:gd name="connsiteY0" fmla="*/ 70383 h 70383"/>
              <a:gd name="connsiteX1" fmla="*/ 31309 w 87051"/>
              <a:gd name="connsiteY1" fmla="*/ 26503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8453 w 87051"/>
              <a:gd name="connsiteY1" fmla="*/ 21740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6072 w 87051"/>
              <a:gd name="connsiteY1" fmla="*/ 16977 h 70383"/>
              <a:gd name="connsiteX2" fmla="*/ 87051 w 87051"/>
              <a:gd name="connsiteY2" fmla="*/ 0 h 7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51" h="70383">
                <a:moveTo>
                  <a:pt x="0" y="70383"/>
                </a:moveTo>
                <a:cubicBezTo>
                  <a:pt x="17925" y="17597"/>
                  <a:pt x="21564" y="28707"/>
                  <a:pt x="36072" y="16977"/>
                </a:cubicBezTo>
                <a:cubicBezTo>
                  <a:pt x="50580" y="5247"/>
                  <a:pt x="66434" y="2425"/>
                  <a:pt x="8705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任意多边形: 形状 251">
            <a:extLst>
              <a:ext uri="{FF2B5EF4-FFF2-40B4-BE49-F238E27FC236}">
                <a16:creationId xmlns:a16="http://schemas.microsoft.com/office/drawing/2014/main" id="{01E38143-3E34-435D-9075-53F4F7A2671C}"/>
              </a:ext>
            </a:extLst>
          </p:cNvPr>
          <p:cNvSpPr/>
          <p:nvPr/>
        </p:nvSpPr>
        <p:spPr>
          <a:xfrm>
            <a:off x="4443514" y="4817880"/>
            <a:ext cx="75101" cy="77305"/>
          </a:xfrm>
          <a:custGeom>
            <a:avLst/>
            <a:gdLst>
              <a:gd name="connsiteX0" fmla="*/ 70339 w 70339"/>
              <a:gd name="connsiteY0" fmla="*/ 60637 h 60637"/>
              <a:gd name="connsiteX1" fmla="*/ 14553 w 70339"/>
              <a:gd name="connsiteY1" fmla="*/ 48510 h 60637"/>
              <a:gd name="connsiteX2" fmla="*/ 0 w 70339"/>
              <a:gd name="connsiteY2" fmla="*/ 0 h 60637"/>
              <a:gd name="connsiteX0" fmla="*/ 72720 w 72720"/>
              <a:gd name="connsiteY0" fmla="*/ 86831 h 86831"/>
              <a:gd name="connsiteX1" fmla="*/ 14553 w 72720"/>
              <a:gd name="connsiteY1" fmla="*/ 48510 h 86831"/>
              <a:gd name="connsiteX2" fmla="*/ 0 w 72720"/>
              <a:gd name="connsiteY2" fmla="*/ 0 h 86831"/>
              <a:gd name="connsiteX0" fmla="*/ 72720 w 72720"/>
              <a:gd name="connsiteY0" fmla="*/ 86831 h 86831"/>
              <a:gd name="connsiteX1" fmla="*/ 24078 w 72720"/>
              <a:gd name="connsiteY1" fmla="*/ 60416 h 86831"/>
              <a:gd name="connsiteX2" fmla="*/ 0 w 72720"/>
              <a:gd name="connsiteY2" fmla="*/ 0 h 86831"/>
              <a:gd name="connsiteX0" fmla="*/ 72720 w 72720"/>
              <a:gd name="connsiteY0" fmla="*/ 84449 h 84449"/>
              <a:gd name="connsiteX1" fmla="*/ 24078 w 72720"/>
              <a:gd name="connsiteY1" fmla="*/ 60416 h 84449"/>
              <a:gd name="connsiteX2" fmla="*/ 0 w 72720"/>
              <a:gd name="connsiteY2" fmla="*/ 0 h 84449"/>
              <a:gd name="connsiteX0" fmla="*/ 72720 w 72720"/>
              <a:gd name="connsiteY0" fmla="*/ 84449 h 84449"/>
              <a:gd name="connsiteX1" fmla="*/ 24078 w 72720"/>
              <a:gd name="connsiteY1" fmla="*/ 50891 h 84449"/>
              <a:gd name="connsiteX2" fmla="*/ 0 w 72720"/>
              <a:gd name="connsiteY2" fmla="*/ 0 h 84449"/>
              <a:gd name="connsiteX0" fmla="*/ 75101 w 75101"/>
              <a:gd name="connsiteY0" fmla="*/ 77305 h 77305"/>
              <a:gd name="connsiteX1" fmla="*/ 26459 w 75101"/>
              <a:gd name="connsiteY1" fmla="*/ 43747 h 77305"/>
              <a:gd name="connsiteX2" fmla="*/ 0 w 75101"/>
              <a:gd name="connsiteY2" fmla="*/ 0 h 7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01" h="77305">
                <a:moveTo>
                  <a:pt x="75101" y="77305"/>
                </a:moveTo>
                <a:cubicBezTo>
                  <a:pt x="53069" y="76294"/>
                  <a:pt x="38976" y="56631"/>
                  <a:pt x="26459" y="43747"/>
                </a:cubicBezTo>
                <a:cubicBezTo>
                  <a:pt x="13942" y="30863"/>
                  <a:pt x="1415" y="1920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任意多边形: 形状 252">
            <a:extLst>
              <a:ext uri="{FF2B5EF4-FFF2-40B4-BE49-F238E27FC236}">
                <a16:creationId xmlns:a16="http://schemas.microsoft.com/office/drawing/2014/main" id="{9EAFEB90-B1BF-4813-AD44-A42B795A10C6}"/>
              </a:ext>
            </a:extLst>
          </p:cNvPr>
          <p:cNvSpPr/>
          <p:nvPr/>
        </p:nvSpPr>
        <p:spPr>
          <a:xfrm>
            <a:off x="4700494" y="4545521"/>
            <a:ext cx="81000" cy="78581"/>
          </a:xfrm>
          <a:custGeom>
            <a:avLst/>
            <a:gdLst>
              <a:gd name="connsiteX0" fmla="*/ 54769 w 55390"/>
              <a:gd name="connsiteY0" fmla="*/ 85725 h 85725"/>
              <a:gd name="connsiteX1" fmla="*/ 47625 w 55390"/>
              <a:gd name="connsiteY1" fmla="*/ 30956 h 85725"/>
              <a:gd name="connsiteX2" fmla="*/ 0 w 55390"/>
              <a:gd name="connsiteY2" fmla="*/ 0 h 85725"/>
              <a:gd name="connsiteX0" fmla="*/ 76200 w 76241"/>
              <a:gd name="connsiteY0" fmla="*/ 88106 h 88106"/>
              <a:gd name="connsiteX1" fmla="*/ 47625 w 76241"/>
              <a:gd name="connsiteY1" fmla="*/ 30956 h 88106"/>
              <a:gd name="connsiteX2" fmla="*/ 0 w 76241"/>
              <a:gd name="connsiteY2" fmla="*/ 0 h 88106"/>
              <a:gd name="connsiteX0" fmla="*/ 80962 w 80996"/>
              <a:gd name="connsiteY0" fmla="*/ 78581 h 78581"/>
              <a:gd name="connsiteX1" fmla="*/ 47625 w 80996"/>
              <a:gd name="connsiteY1" fmla="*/ 30956 h 78581"/>
              <a:gd name="connsiteX2" fmla="*/ 0 w 80996"/>
              <a:gd name="connsiteY2" fmla="*/ 0 h 78581"/>
              <a:gd name="connsiteX0" fmla="*/ 80962 w 81000"/>
              <a:gd name="connsiteY0" fmla="*/ 78581 h 78581"/>
              <a:gd name="connsiteX1" fmla="*/ 50006 w 81000"/>
              <a:gd name="connsiteY1" fmla="*/ 30956 h 78581"/>
              <a:gd name="connsiteX2" fmla="*/ 0 w 81000"/>
              <a:gd name="connsiteY2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00" h="78581">
                <a:moveTo>
                  <a:pt x="80962" y="78581"/>
                </a:moveTo>
                <a:cubicBezTo>
                  <a:pt x="81954" y="58340"/>
                  <a:pt x="63500" y="44053"/>
                  <a:pt x="50006" y="30956"/>
                </a:cubicBezTo>
                <a:cubicBezTo>
                  <a:pt x="36512" y="17859"/>
                  <a:pt x="19248" y="833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任意多边形: 形状 253">
            <a:extLst>
              <a:ext uri="{FF2B5EF4-FFF2-40B4-BE49-F238E27FC236}">
                <a16:creationId xmlns:a16="http://schemas.microsoft.com/office/drawing/2014/main" id="{726883B4-53C2-4137-9834-6FFD5C1C7E1A}"/>
              </a:ext>
            </a:extLst>
          </p:cNvPr>
          <p:cNvSpPr/>
          <p:nvPr/>
        </p:nvSpPr>
        <p:spPr>
          <a:xfrm>
            <a:off x="4440936" y="4197858"/>
            <a:ext cx="83345" cy="85725"/>
          </a:xfrm>
          <a:custGeom>
            <a:avLst/>
            <a:gdLst>
              <a:gd name="connsiteX0" fmla="*/ 46340 w 46340"/>
              <a:gd name="connsiteY0" fmla="*/ 0 h 95250"/>
              <a:gd name="connsiteX1" fmla="*/ 5858 w 46340"/>
              <a:gd name="connsiteY1" fmla="*/ 38100 h 95250"/>
              <a:gd name="connsiteX2" fmla="*/ 1096 w 46340"/>
              <a:gd name="connsiteY2" fmla="*/ 95250 h 95250"/>
              <a:gd name="connsiteX0" fmla="*/ 114755 w 114755"/>
              <a:gd name="connsiteY0" fmla="*/ 0 h 78581"/>
              <a:gd name="connsiteX1" fmla="*/ 9979 w 114755"/>
              <a:gd name="connsiteY1" fmla="*/ 21431 h 78581"/>
              <a:gd name="connsiteX2" fmla="*/ 5217 w 114755"/>
              <a:gd name="connsiteY2" fmla="*/ 78581 h 78581"/>
              <a:gd name="connsiteX0" fmla="*/ 132610 w 132610"/>
              <a:gd name="connsiteY0" fmla="*/ 0 h 88106"/>
              <a:gd name="connsiteX1" fmla="*/ 11165 w 132610"/>
              <a:gd name="connsiteY1" fmla="*/ 30956 h 88106"/>
              <a:gd name="connsiteX2" fmla="*/ 6403 w 132610"/>
              <a:gd name="connsiteY2" fmla="*/ 88106 h 88106"/>
              <a:gd name="connsiteX0" fmla="*/ 126257 w 126257"/>
              <a:gd name="connsiteY0" fmla="*/ 0 h 88106"/>
              <a:gd name="connsiteX1" fmla="*/ 47675 w 126257"/>
              <a:gd name="connsiteY1" fmla="*/ 35719 h 88106"/>
              <a:gd name="connsiteX2" fmla="*/ 50 w 126257"/>
              <a:gd name="connsiteY2" fmla="*/ 88106 h 88106"/>
              <a:gd name="connsiteX0" fmla="*/ 126207 w 126207"/>
              <a:gd name="connsiteY0" fmla="*/ 0 h 88106"/>
              <a:gd name="connsiteX1" fmla="*/ 47625 w 126207"/>
              <a:gd name="connsiteY1" fmla="*/ 35719 h 88106"/>
              <a:gd name="connsiteX2" fmla="*/ 0 w 126207"/>
              <a:gd name="connsiteY2" fmla="*/ 88106 h 88106"/>
              <a:gd name="connsiteX0" fmla="*/ 85726 w 85726"/>
              <a:gd name="connsiteY0" fmla="*/ 0 h 85725"/>
              <a:gd name="connsiteX1" fmla="*/ 47625 w 85726"/>
              <a:gd name="connsiteY1" fmla="*/ 33338 h 85725"/>
              <a:gd name="connsiteX2" fmla="*/ 0 w 85726"/>
              <a:gd name="connsiteY2" fmla="*/ 85725 h 85725"/>
              <a:gd name="connsiteX0" fmla="*/ 85726 w 85726"/>
              <a:gd name="connsiteY0" fmla="*/ 0 h 85725"/>
              <a:gd name="connsiteX1" fmla="*/ 33337 w 85726"/>
              <a:gd name="connsiteY1" fmla="*/ 40482 h 85725"/>
              <a:gd name="connsiteX2" fmla="*/ 0 w 85726"/>
              <a:gd name="connsiteY2" fmla="*/ 85725 h 85725"/>
              <a:gd name="connsiteX0" fmla="*/ 92870 w 92870"/>
              <a:gd name="connsiteY0" fmla="*/ 0 h 76200"/>
              <a:gd name="connsiteX1" fmla="*/ 33337 w 92870"/>
              <a:gd name="connsiteY1" fmla="*/ 30957 h 76200"/>
              <a:gd name="connsiteX2" fmla="*/ 0 w 92870"/>
              <a:gd name="connsiteY2" fmla="*/ 76200 h 76200"/>
              <a:gd name="connsiteX0" fmla="*/ 83345 w 83345"/>
              <a:gd name="connsiteY0" fmla="*/ 0 h 85725"/>
              <a:gd name="connsiteX1" fmla="*/ 33337 w 83345"/>
              <a:gd name="connsiteY1" fmla="*/ 40482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5" h="85725">
                <a:moveTo>
                  <a:pt x="83345" y="0"/>
                </a:moveTo>
                <a:cubicBezTo>
                  <a:pt x="66874" y="11112"/>
                  <a:pt x="44847" y="21433"/>
                  <a:pt x="30956" y="35720"/>
                </a:cubicBezTo>
                <a:cubicBezTo>
                  <a:pt x="17065" y="50007"/>
                  <a:pt x="10517" y="48419"/>
                  <a:pt x="0" y="85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任意多边形: 形状 254">
            <a:extLst>
              <a:ext uri="{FF2B5EF4-FFF2-40B4-BE49-F238E27FC236}">
                <a16:creationId xmlns:a16="http://schemas.microsoft.com/office/drawing/2014/main" id="{802F469A-F0E3-4454-BF88-F702D189FD5A}"/>
              </a:ext>
            </a:extLst>
          </p:cNvPr>
          <p:cNvSpPr/>
          <p:nvPr/>
        </p:nvSpPr>
        <p:spPr>
          <a:xfrm>
            <a:off x="4705256" y="4476466"/>
            <a:ext cx="78719" cy="64293"/>
          </a:xfrm>
          <a:custGeom>
            <a:avLst/>
            <a:gdLst>
              <a:gd name="connsiteX0" fmla="*/ 52387 w 54094"/>
              <a:gd name="connsiteY0" fmla="*/ 0 h 83343"/>
              <a:gd name="connsiteX1" fmla="*/ 47625 w 54094"/>
              <a:gd name="connsiteY1" fmla="*/ 64293 h 83343"/>
              <a:gd name="connsiteX2" fmla="*/ 0 w 54094"/>
              <a:gd name="connsiteY2" fmla="*/ 83343 h 83343"/>
              <a:gd name="connsiteX0" fmla="*/ 85725 w 85833"/>
              <a:gd name="connsiteY0" fmla="*/ 0 h 73818"/>
              <a:gd name="connsiteX1" fmla="*/ 47625 w 85833"/>
              <a:gd name="connsiteY1" fmla="*/ 54768 h 73818"/>
              <a:gd name="connsiteX2" fmla="*/ 0 w 85833"/>
              <a:gd name="connsiteY2" fmla="*/ 73818 h 73818"/>
              <a:gd name="connsiteX0" fmla="*/ 78581 w 78719"/>
              <a:gd name="connsiteY0" fmla="*/ 0 h 64293"/>
              <a:gd name="connsiteX1" fmla="*/ 47625 w 78719"/>
              <a:gd name="connsiteY1" fmla="*/ 45243 h 64293"/>
              <a:gd name="connsiteX2" fmla="*/ 0 w 78719"/>
              <a:gd name="connsiteY2" fmla="*/ 64293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19" h="64293">
                <a:moveTo>
                  <a:pt x="78581" y="0"/>
                </a:moveTo>
                <a:cubicBezTo>
                  <a:pt x="80565" y="25201"/>
                  <a:pt x="60722" y="34528"/>
                  <a:pt x="47625" y="45243"/>
                </a:cubicBezTo>
                <a:cubicBezTo>
                  <a:pt x="34528" y="55959"/>
                  <a:pt x="19447" y="61713"/>
                  <a:pt x="0" y="6429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任意多边形: 形状 260">
            <a:extLst>
              <a:ext uri="{FF2B5EF4-FFF2-40B4-BE49-F238E27FC236}">
                <a16:creationId xmlns:a16="http://schemas.microsoft.com/office/drawing/2014/main" id="{93879823-55A0-4943-B529-84B9BB81B140}"/>
              </a:ext>
            </a:extLst>
          </p:cNvPr>
          <p:cNvSpPr/>
          <p:nvPr/>
        </p:nvSpPr>
        <p:spPr>
          <a:xfrm>
            <a:off x="5320591" y="4198451"/>
            <a:ext cx="79952" cy="89255"/>
          </a:xfrm>
          <a:custGeom>
            <a:avLst/>
            <a:gdLst>
              <a:gd name="connsiteX0" fmla="*/ 75189 w 75189"/>
              <a:gd name="connsiteY0" fmla="*/ 63062 h 63062"/>
              <a:gd name="connsiteX1" fmla="*/ 41233 w 75189"/>
              <a:gd name="connsiteY1" fmla="*/ 12127 h 63062"/>
              <a:gd name="connsiteX2" fmla="*/ 0 w 75189"/>
              <a:gd name="connsiteY2" fmla="*/ 0 h 63062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89477 w 89477"/>
              <a:gd name="connsiteY0" fmla="*/ 79730 h 79730"/>
              <a:gd name="connsiteX1" fmla="*/ 55521 w 89477"/>
              <a:gd name="connsiteY1" fmla="*/ 28795 h 79730"/>
              <a:gd name="connsiteX2" fmla="*/ 0 w 89477"/>
              <a:gd name="connsiteY2" fmla="*/ 0 h 79730"/>
              <a:gd name="connsiteX0" fmla="*/ 79952 w 79952"/>
              <a:gd name="connsiteY0" fmla="*/ 89255 h 89255"/>
              <a:gd name="connsiteX1" fmla="*/ 45996 w 79952"/>
              <a:gd name="connsiteY1" fmla="*/ 38320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52" h="89255">
                <a:moveTo>
                  <a:pt x="79952" y="89255"/>
                </a:moveTo>
                <a:cubicBezTo>
                  <a:pt x="74001" y="66661"/>
                  <a:pt x="68846" y="46052"/>
                  <a:pt x="55521" y="31176"/>
                </a:cubicBezTo>
                <a:cubicBezTo>
                  <a:pt x="42196" y="16300"/>
                  <a:pt x="14351" y="80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任意多边形: 形状 261">
            <a:extLst>
              <a:ext uri="{FF2B5EF4-FFF2-40B4-BE49-F238E27FC236}">
                <a16:creationId xmlns:a16="http://schemas.microsoft.com/office/drawing/2014/main" id="{798F4DB5-CEA8-40D0-86DA-6FB58BA3E019}"/>
              </a:ext>
            </a:extLst>
          </p:cNvPr>
          <p:cNvSpPr/>
          <p:nvPr/>
        </p:nvSpPr>
        <p:spPr>
          <a:xfrm>
            <a:off x="5052159" y="4455064"/>
            <a:ext cx="84050" cy="89610"/>
          </a:xfrm>
          <a:custGeom>
            <a:avLst/>
            <a:gdLst>
              <a:gd name="connsiteX0" fmla="*/ 64579 w 64579"/>
              <a:gd name="connsiteY0" fmla="*/ 82465 h 82465"/>
              <a:gd name="connsiteX1" fmla="*/ 1517 w 64579"/>
              <a:gd name="connsiteY1" fmla="*/ 48509 h 82465"/>
              <a:gd name="connsiteX2" fmla="*/ 25772 w 64579"/>
              <a:gd name="connsiteY2" fmla="*/ 0 h 82465"/>
              <a:gd name="connsiteX0" fmla="*/ 67038 w 67038"/>
              <a:gd name="connsiteY0" fmla="*/ 127709 h 127709"/>
              <a:gd name="connsiteX1" fmla="*/ 3976 w 67038"/>
              <a:gd name="connsiteY1" fmla="*/ 93753 h 127709"/>
              <a:gd name="connsiteX2" fmla="*/ 16325 w 67038"/>
              <a:gd name="connsiteY2" fmla="*/ 0 h 127709"/>
              <a:gd name="connsiteX0" fmla="*/ 58336 w 58336"/>
              <a:gd name="connsiteY0" fmla="*/ 127709 h 127709"/>
              <a:gd name="connsiteX1" fmla="*/ 11943 w 58336"/>
              <a:gd name="connsiteY1" fmla="*/ 84228 h 127709"/>
              <a:gd name="connsiteX2" fmla="*/ 7623 w 58336"/>
              <a:gd name="connsiteY2" fmla="*/ 0 h 127709"/>
              <a:gd name="connsiteX0" fmla="*/ 76519 w 76519"/>
              <a:gd name="connsiteY0" fmla="*/ 99134 h 99134"/>
              <a:gd name="connsiteX1" fmla="*/ 30126 w 76519"/>
              <a:gd name="connsiteY1" fmla="*/ 55653 h 99134"/>
              <a:gd name="connsiteX2" fmla="*/ 4375 w 76519"/>
              <a:gd name="connsiteY2" fmla="*/ 0 h 99134"/>
              <a:gd name="connsiteX0" fmla="*/ 76782 w 76782"/>
              <a:gd name="connsiteY0" fmla="*/ 99134 h 99134"/>
              <a:gd name="connsiteX1" fmla="*/ 28008 w 76782"/>
              <a:gd name="connsiteY1" fmla="*/ 62797 h 99134"/>
              <a:gd name="connsiteX2" fmla="*/ 4638 w 76782"/>
              <a:gd name="connsiteY2" fmla="*/ 0 h 99134"/>
              <a:gd name="connsiteX0" fmla="*/ 72144 w 72144"/>
              <a:gd name="connsiteY0" fmla="*/ 99134 h 99134"/>
              <a:gd name="connsiteX1" fmla="*/ 23370 w 72144"/>
              <a:gd name="connsiteY1" fmla="*/ 62797 h 99134"/>
              <a:gd name="connsiteX2" fmla="*/ 0 w 72144"/>
              <a:gd name="connsiteY2" fmla="*/ 0 h 99134"/>
              <a:gd name="connsiteX0" fmla="*/ 86431 w 86431"/>
              <a:gd name="connsiteY0" fmla="*/ 82466 h 82466"/>
              <a:gd name="connsiteX1" fmla="*/ 37657 w 86431"/>
              <a:gd name="connsiteY1" fmla="*/ 46129 h 82466"/>
              <a:gd name="connsiteX2" fmla="*/ 0 w 86431"/>
              <a:gd name="connsiteY2" fmla="*/ 0 h 82466"/>
              <a:gd name="connsiteX0" fmla="*/ 86431 w 86431"/>
              <a:gd name="connsiteY0" fmla="*/ 82466 h 82466"/>
              <a:gd name="connsiteX1" fmla="*/ 30513 w 86431"/>
              <a:gd name="connsiteY1" fmla="*/ 55654 h 82466"/>
              <a:gd name="connsiteX2" fmla="*/ 0 w 86431"/>
              <a:gd name="connsiteY2" fmla="*/ 0 h 82466"/>
              <a:gd name="connsiteX0" fmla="*/ 84050 w 84050"/>
              <a:gd name="connsiteY0" fmla="*/ 89610 h 89610"/>
              <a:gd name="connsiteX1" fmla="*/ 30513 w 84050"/>
              <a:gd name="connsiteY1" fmla="*/ 55654 h 89610"/>
              <a:gd name="connsiteX2" fmla="*/ 0 w 84050"/>
              <a:gd name="connsiteY2" fmla="*/ 0 h 89610"/>
              <a:gd name="connsiteX0" fmla="*/ 84050 w 84050"/>
              <a:gd name="connsiteY0" fmla="*/ 89610 h 89610"/>
              <a:gd name="connsiteX1" fmla="*/ 28132 w 84050"/>
              <a:gd name="connsiteY1" fmla="*/ 60417 h 89610"/>
              <a:gd name="connsiteX2" fmla="*/ 0 w 84050"/>
              <a:gd name="connsiteY2" fmla="*/ 0 h 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50" h="89610">
                <a:moveTo>
                  <a:pt x="84050" y="89610"/>
                </a:moveTo>
                <a:cubicBezTo>
                  <a:pt x="55753" y="79504"/>
                  <a:pt x="42140" y="75352"/>
                  <a:pt x="28132" y="60417"/>
                </a:cubicBezTo>
                <a:cubicBezTo>
                  <a:pt x="14124" y="45482"/>
                  <a:pt x="8450" y="5310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任意多边形: 形状 262">
            <a:extLst>
              <a:ext uri="{FF2B5EF4-FFF2-40B4-BE49-F238E27FC236}">
                <a16:creationId xmlns:a16="http://schemas.microsoft.com/office/drawing/2014/main" id="{ECED445C-D8E2-4EE1-91A0-50F2E01A02E7}"/>
              </a:ext>
            </a:extLst>
          </p:cNvPr>
          <p:cNvSpPr/>
          <p:nvPr/>
        </p:nvSpPr>
        <p:spPr>
          <a:xfrm>
            <a:off x="5330425" y="4813989"/>
            <a:ext cx="70074" cy="77262"/>
          </a:xfrm>
          <a:custGeom>
            <a:avLst/>
            <a:gdLst>
              <a:gd name="connsiteX0" fmla="*/ 0 w 55786"/>
              <a:gd name="connsiteY0" fmla="*/ 58211 h 58211"/>
              <a:gd name="connsiteX1" fmla="*/ 43658 w 55786"/>
              <a:gd name="connsiteY1" fmla="*/ 31531 h 58211"/>
              <a:gd name="connsiteX2" fmla="*/ 55786 w 55786"/>
              <a:gd name="connsiteY2" fmla="*/ 0 h 58211"/>
              <a:gd name="connsiteX0" fmla="*/ 0 w 84361"/>
              <a:gd name="connsiteY0" fmla="*/ 65355 h 65355"/>
              <a:gd name="connsiteX1" fmla="*/ 72233 w 84361"/>
              <a:gd name="connsiteY1" fmla="*/ 31531 h 65355"/>
              <a:gd name="connsiteX2" fmla="*/ 84361 w 84361"/>
              <a:gd name="connsiteY2" fmla="*/ 0 h 65355"/>
              <a:gd name="connsiteX0" fmla="*/ 0 w 84361"/>
              <a:gd name="connsiteY0" fmla="*/ 65355 h 65355"/>
              <a:gd name="connsiteX1" fmla="*/ 55564 w 84361"/>
              <a:gd name="connsiteY1" fmla="*/ 41056 h 65355"/>
              <a:gd name="connsiteX2" fmla="*/ 84361 w 84361"/>
              <a:gd name="connsiteY2" fmla="*/ 0 h 65355"/>
              <a:gd name="connsiteX0" fmla="*/ 0 w 67692"/>
              <a:gd name="connsiteY0" fmla="*/ 79643 h 79643"/>
              <a:gd name="connsiteX1" fmla="*/ 38895 w 67692"/>
              <a:gd name="connsiteY1" fmla="*/ 41056 h 79643"/>
              <a:gd name="connsiteX2" fmla="*/ 67692 w 67692"/>
              <a:gd name="connsiteY2" fmla="*/ 0 h 79643"/>
              <a:gd name="connsiteX0" fmla="*/ 0 w 67692"/>
              <a:gd name="connsiteY0" fmla="*/ 79643 h 79643"/>
              <a:gd name="connsiteX1" fmla="*/ 48420 w 67692"/>
              <a:gd name="connsiteY1" fmla="*/ 48200 h 79643"/>
              <a:gd name="connsiteX2" fmla="*/ 67692 w 67692"/>
              <a:gd name="connsiteY2" fmla="*/ 0 h 79643"/>
              <a:gd name="connsiteX0" fmla="*/ 0 w 67692"/>
              <a:gd name="connsiteY0" fmla="*/ 58212 h 58212"/>
              <a:gd name="connsiteX1" fmla="*/ 48420 w 67692"/>
              <a:gd name="connsiteY1" fmla="*/ 26769 h 58212"/>
              <a:gd name="connsiteX2" fmla="*/ 67692 w 67692"/>
              <a:gd name="connsiteY2" fmla="*/ 0 h 58212"/>
              <a:gd name="connsiteX0" fmla="*/ 0 w 70074"/>
              <a:gd name="connsiteY0" fmla="*/ 77262 h 77262"/>
              <a:gd name="connsiteX1" fmla="*/ 48420 w 70074"/>
              <a:gd name="connsiteY1" fmla="*/ 45819 h 77262"/>
              <a:gd name="connsiteX2" fmla="*/ 70074 w 70074"/>
              <a:gd name="connsiteY2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74" h="77262">
                <a:moveTo>
                  <a:pt x="0" y="77262"/>
                </a:moveTo>
                <a:cubicBezTo>
                  <a:pt x="17180" y="68773"/>
                  <a:pt x="36741" y="58696"/>
                  <a:pt x="48420" y="45819"/>
                </a:cubicBezTo>
                <a:cubicBezTo>
                  <a:pt x="60099" y="32942"/>
                  <a:pt x="68659" y="10914"/>
                  <a:pt x="700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任意多边形: 形状 263">
            <a:extLst>
              <a:ext uri="{FF2B5EF4-FFF2-40B4-BE49-F238E27FC236}">
                <a16:creationId xmlns:a16="http://schemas.microsoft.com/office/drawing/2014/main" id="{EEE53BE0-5964-47AE-AC7B-039FE6C8F826}"/>
              </a:ext>
            </a:extLst>
          </p:cNvPr>
          <p:cNvSpPr/>
          <p:nvPr/>
        </p:nvSpPr>
        <p:spPr>
          <a:xfrm>
            <a:off x="5049115" y="4552082"/>
            <a:ext cx="87051" cy="70383"/>
          </a:xfrm>
          <a:custGeom>
            <a:avLst/>
            <a:gdLst>
              <a:gd name="connsiteX0" fmla="*/ 0 w 72764"/>
              <a:gd name="connsiteY0" fmla="*/ 72764 h 72764"/>
              <a:gd name="connsiteX1" fmla="*/ 19403 w 72764"/>
              <a:gd name="connsiteY1" fmla="*/ 16978 h 72764"/>
              <a:gd name="connsiteX2" fmla="*/ 72764 w 72764"/>
              <a:gd name="connsiteY2" fmla="*/ 0 h 72764"/>
              <a:gd name="connsiteX0" fmla="*/ 0 w 84670"/>
              <a:gd name="connsiteY0" fmla="*/ 84671 h 84671"/>
              <a:gd name="connsiteX1" fmla="*/ 31309 w 84670"/>
              <a:gd name="connsiteY1" fmla="*/ 16978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7051"/>
              <a:gd name="connsiteY0" fmla="*/ 70383 h 70383"/>
              <a:gd name="connsiteX1" fmla="*/ 31309 w 87051"/>
              <a:gd name="connsiteY1" fmla="*/ 26503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8453 w 87051"/>
              <a:gd name="connsiteY1" fmla="*/ 21740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6072 w 87051"/>
              <a:gd name="connsiteY1" fmla="*/ 16977 h 70383"/>
              <a:gd name="connsiteX2" fmla="*/ 87051 w 87051"/>
              <a:gd name="connsiteY2" fmla="*/ 0 h 7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51" h="70383">
                <a:moveTo>
                  <a:pt x="0" y="70383"/>
                </a:moveTo>
                <a:cubicBezTo>
                  <a:pt x="17925" y="17597"/>
                  <a:pt x="21564" y="28707"/>
                  <a:pt x="36072" y="16977"/>
                </a:cubicBezTo>
                <a:cubicBezTo>
                  <a:pt x="50580" y="5247"/>
                  <a:pt x="66434" y="2425"/>
                  <a:pt x="8705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任意多边形: 形状 264">
            <a:extLst>
              <a:ext uri="{FF2B5EF4-FFF2-40B4-BE49-F238E27FC236}">
                <a16:creationId xmlns:a16="http://schemas.microsoft.com/office/drawing/2014/main" id="{CA09199A-1EA7-465B-B227-2FA82016B0FB}"/>
              </a:ext>
            </a:extLst>
          </p:cNvPr>
          <p:cNvSpPr/>
          <p:nvPr/>
        </p:nvSpPr>
        <p:spPr>
          <a:xfrm>
            <a:off x="5403012" y="4816325"/>
            <a:ext cx="75101" cy="77305"/>
          </a:xfrm>
          <a:custGeom>
            <a:avLst/>
            <a:gdLst>
              <a:gd name="connsiteX0" fmla="*/ 70339 w 70339"/>
              <a:gd name="connsiteY0" fmla="*/ 60637 h 60637"/>
              <a:gd name="connsiteX1" fmla="*/ 14553 w 70339"/>
              <a:gd name="connsiteY1" fmla="*/ 48510 h 60637"/>
              <a:gd name="connsiteX2" fmla="*/ 0 w 70339"/>
              <a:gd name="connsiteY2" fmla="*/ 0 h 60637"/>
              <a:gd name="connsiteX0" fmla="*/ 72720 w 72720"/>
              <a:gd name="connsiteY0" fmla="*/ 86831 h 86831"/>
              <a:gd name="connsiteX1" fmla="*/ 14553 w 72720"/>
              <a:gd name="connsiteY1" fmla="*/ 48510 h 86831"/>
              <a:gd name="connsiteX2" fmla="*/ 0 w 72720"/>
              <a:gd name="connsiteY2" fmla="*/ 0 h 86831"/>
              <a:gd name="connsiteX0" fmla="*/ 72720 w 72720"/>
              <a:gd name="connsiteY0" fmla="*/ 86831 h 86831"/>
              <a:gd name="connsiteX1" fmla="*/ 24078 w 72720"/>
              <a:gd name="connsiteY1" fmla="*/ 60416 h 86831"/>
              <a:gd name="connsiteX2" fmla="*/ 0 w 72720"/>
              <a:gd name="connsiteY2" fmla="*/ 0 h 86831"/>
              <a:gd name="connsiteX0" fmla="*/ 72720 w 72720"/>
              <a:gd name="connsiteY0" fmla="*/ 84449 h 84449"/>
              <a:gd name="connsiteX1" fmla="*/ 24078 w 72720"/>
              <a:gd name="connsiteY1" fmla="*/ 60416 h 84449"/>
              <a:gd name="connsiteX2" fmla="*/ 0 w 72720"/>
              <a:gd name="connsiteY2" fmla="*/ 0 h 84449"/>
              <a:gd name="connsiteX0" fmla="*/ 72720 w 72720"/>
              <a:gd name="connsiteY0" fmla="*/ 84449 h 84449"/>
              <a:gd name="connsiteX1" fmla="*/ 24078 w 72720"/>
              <a:gd name="connsiteY1" fmla="*/ 50891 h 84449"/>
              <a:gd name="connsiteX2" fmla="*/ 0 w 72720"/>
              <a:gd name="connsiteY2" fmla="*/ 0 h 84449"/>
              <a:gd name="connsiteX0" fmla="*/ 75101 w 75101"/>
              <a:gd name="connsiteY0" fmla="*/ 77305 h 77305"/>
              <a:gd name="connsiteX1" fmla="*/ 26459 w 75101"/>
              <a:gd name="connsiteY1" fmla="*/ 43747 h 77305"/>
              <a:gd name="connsiteX2" fmla="*/ 0 w 75101"/>
              <a:gd name="connsiteY2" fmla="*/ 0 h 7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01" h="77305">
                <a:moveTo>
                  <a:pt x="75101" y="77305"/>
                </a:moveTo>
                <a:cubicBezTo>
                  <a:pt x="53069" y="76294"/>
                  <a:pt x="38976" y="56631"/>
                  <a:pt x="26459" y="43747"/>
                </a:cubicBezTo>
                <a:cubicBezTo>
                  <a:pt x="13942" y="30863"/>
                  <a:pt x="1415" y="1920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任意多边形: 形状 265">
            <a:extLst>
              <a:ext uri="{FF2B5EF4-FFF2-40B4-BE49-F238E27FC236}">
                <a16:creationId xmlns:a16="http://schemas.microsoft.com/office/drawing/2014/main" id="{3234ACDA-ABBF-41D7-945B-F33DBB8903D0}"/>
              </a:ext>
            </a:extLst>
          </p:cNvPr>
          <p:cNvSpPr/>
          <p:nvPr/>
        </p:nvSpPr>
        <p:spPr>
          <a:xfrm>
            <a:off x="5659992" y="4543966"/>
            <a:ext cx="81000" cy="78581"/>
          </a:xfrm>
          <a:custGeom>
            <a:avLst/>
            <a:gdLst>
              <a:gd name="connsiteX0" fmla="*/ 54769 w 55390"/>
              <a:gd name="connsiteY0" fmla="*/ 85725 h 85725"/>
              <a:gd name="connsiteX1" fmla="*/ 47625 w 55390"/>
              <a:gd name="connsiteY1" fmla="*/ 30956 h 85725"/>
              <a:gd name="connsiteX2" fmla="*/ 0 w 55390"/>
              <a:gd name="connsiteY2" fmla="*/ 0 h 85725"/>
              <a:gd name="connsiteX0" fmla="*/ 76200 w 76241"/>
              <a:gd name="connsiteY0" fmla="*/ 88106 h 88106"/>
              <a:gd name="connsiteX1" fmla="*/ 47625 w 76241"/>
              <a:gd name="connsiteY1" fmla="*/ 30956 h 88106"/>
              <a:gd name="connsiteX2" fmla="*/ 0 w 76241"/>
              <a:gd name="connsiteY2" fmla="*/ 0 h 88106"/>
              <a:gd name="connsiteX0" fmla="*/ 80962 w 80996"/>
              <a:gd name="connsiteY0" fmla="*/ 78581 h 78581"/>
              <a:gd name="connsiteX1" fmla="*/ 47625 w 80996"/>
              <a:gd name="connsiteY1" fmla="*/ 30956 h 78581"/>
              <a:gd name="connsiteX2" fmla="*/ 0 w 80996"/>
              <a:gd name="connsiteY2" fmla="*/ 0 h 78581"/>
              <a:gd name="connsiteX0" fmla="*/ 80962 w 81000"/>
              <a:gd name="connsiteY0" fmla="*/ 78581 h 78581"/>
              <a:gd name="connsiteX1" fmla="*/ 50006 w 81000"/>
              <a:gd name="connsiteY1" fmla="*/ 30956 h 78581"/>
              <a:gd name="connsiteX2" fmla="*/ 0 w 81000"/>
              <a:gd name="connsiteY2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00" h="78581">
                <a:moveTo>
                  <a:pt x="80962" y="78581"/>
                </a:moveTo>
                <a:cubicBezTo>
                  <a:pt x="81954" y="58340"/>
                  <a:pt x="63500" y="44053"/>
                  <a:pt x="50006" y="30956"/>
                </a:cubicBezTo>
                <a:cubicBezTo>
                  <a:pt x="36512" y="17859"/>
                  <a:pt x="19248" y="833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任意多边形: 形状 266">
            <a:extLst>
              <a:ext uri="{FF2B5EF4-FFF2-40B4-BE49-F238E27FC236}">
                <a16:creationId xmlns:a16="http://schemas.microsoft.com/office/drawing/2014/main" id="{F7A39664-7FA1-41D4-BA2E-4EACBBA2B110}"/>
              </a:ext>
            </a:extLst>
          </p:cNvPr>
          <p:cNvSpPr/>
          <p:nvPr/>
        </p:nvSpPr>
        <p:spPr>
          <a:xfrm>
            <a:off x="5400434" y="4196303"/>
            <a:ext cx="83345" cy="85725"/>
          </a:xfrm>
          <a:custGeom>
            <a:avLst/>
            <a:gdLst>
              <a:gd name="connsiteX0" fmla="*/ 46340 w 46340"/>
              <a:gd name="connsiteY0" fmla="*/ 0 h 95250"/>
              <a:gd name="connsiteX1" fmla="*/ 5858 w 46340"/>
              <a:gd name="connsiteY1" fmla="*/ 38100 h 95250"/>
              <a:gd name="connsiteX2" fmla="*/ 1096 w 46340"/>
              <a:gd name="connsiteY2" fmla="*/ 95250 h 95250"/>
              <a:gd name="connsiteX0" fmla="*/ 114755 w 114755"/>
              <a:gd name="connsiteY0" fmla="*/ 0 h 78581"/>
              <a:gd name="connsiteX1" fmla="*/ 9979 w 114755"/>
              <a:gd name="connsiteY1" fmla="*/ 21431 h 78581"/>
              <a:gd name="connsiteX2" fmla="*/ 5217 w 114755"/>
              <a:gd name="connsiteY2" fmla="*/ 78581 h 78581"/>
              <a:gd name="connsiteX0" fmla="*/ 132610 w 132610"/>
              <a:gd name="connsiteY0" fmla="*/ 0 h 88106"/>
              <a:gd name="connsiteX1" fmla="*/ 11165 w 132610"/>
              <a:gd name="connsiteY1" fmla="*/ 30956 h 88106"/>
              <a:gd name="connsiteX2" fmla="*/ 6403 w 132610"/>
              <a:gd name="connsiteY2" fmla="*/ 88106 h 88106"/>
              <a:gd name="connsiteX0" fmla="*/ 126257 w 126257"/>
              <a:gd name="connsiteY0" fmla="*/ 0 h 88106"/>
              <a:gd name="connsiteX1" fmla="*/ 47675 w 126257"/>
              <a:gd name="connsiteY1" fmla="*/ 35719 h 88106"/>
              <a:gd name="connsiteX2" fmla="*/ 50 w 126257"/>
              <a:gd name="connsiteY2" fmla="*/ 88106 h 88106"/>
              <a:gd name="connsiteX0" fmla="*/ 126207 w 126207"/>
              <a:gd name="connsiteY0" fmla="*/ 0 h 88106"/>
              <a:gd name="connsiteX1" fmla="*/ 47625 w 126207"/>
              <a:gd name="connsiteY1" fmla="*/ 35719 h 88106"/>
              <a:gd name="connsiteX2" fmla="*/ 0 w 126207"/>
              <a:gd name="connsiteY2" fmla="*/ 88106 h 88106"/>
              <a:gd name="connsiteX0" fmla="*/ 85726 w 85726"/>
              <a:gd name="connsiteY0" fmla="*/ 0 h 85725"/>
              <a:gd name="connsiteX1" fmla="*/ 47625 w 85726"/>
              <a:gd name="connsiteY1" fmla="*/ 33338 h 85725"/>
              <a:gd name="connsiteX2" fmla="*/ 0 w 85726"/>
              <a:gd name="connsiteY2" fmla="*/ 85725 h 85725"/>
              <a:gd name="connsiteX0" fmla="*/ 85726 w 85726"/>
              <a:gd name="connsiteY0" fmla="*/ 0 h 85725"/>
              <a:gd name="connsiteX1" fmla="*/ 33337 w 85726"/>
              <a:gd name="connsiteY1" fmla="*/ 40482 h 85725"/>
              <a:gd name="connsiteX2" fmla="*/ 0 w 85726"/>
              <a:gd name="connsiteY2" fmla="*/ 85725 h 85725"/>
              <a:gd name="connsiteX0" fmla="*/ 92870 w 92870"/>
              <a:gd name="connsiteY0" fmla="*/ 0 h 76200"/>
              <a:gd name="connsiteX1" fmla="*/ 33337 w 92870"/>
              <a:gd name="connsiteY1" fmla="*/ 30957 h 76200"/>
              <a:gd name="connsiteX2" fmla="*/ 0 w 92870"/>
              <a:gd name="connsiteY2" fmla="*/ 76200 h 76200"/>
              <a:gd name="connsiteX0" fmla="*/ 83345 w 83345"/>
              <a:gd name="connsiteY0" fmla="*/ 0 h 85725"/>
              <a:gd name="connsiteX1" fmla="*/ 33337 w 83345"/>
              <a:gd name="connsiteY1" fmla="*/ 40482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5" h="85725">
                <a:moveTo>
                  <a:pt x="83345" y="0"/>
                </a:moveTo>
                <a:cubicBezTo>
                  <a:pt x="66874" y="11112"/>
                  <a:pt x="44847" y="21433"/>
                  <a:pt x="30956" y="35720"/>
                </a:cubicBezTo>
                <a:cubicBezTo>
                  <a:pt x="17065" y="50007"/>
                  <a:pt x="10517" y="48419"/>
                  <a:pt x="0" y="85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任意多边形: 形状 267">
            <a:extLst>
              <a:ext uri="{FF2B5EF4-FFF2-40B4-BE49-F238E27FC236}">
                <a16:creationId xmlns:a16="http://schemas.microsoft.com/office/drawing/2014/main" id="{79B97126-4DF6-4269-B3FA-6F2AEACF1ADB}"/>
              </a:ext>
            </a:extLst>
          </p:cNvPr>
          <p:cNvSpPr/>
          <p:nvPr/>
        </p:nvSpPr>
        <p:spPr>
          <a:xfrm>
            <a:off x="5664754" y="4474911"/>
            <a:ext cx="78719" cy="64293"/>
          </a:xfrm>
          <a:custGeom>
            <a:avLst/>
            <a:gdLst>
              <a:gd name="connsiteX0" fmla="*/ 52387 w 54094"/>
              <a:gd name="connsiteY0" fmla="*/ 0 h 83343"/>
              <a:gd name="connsiteX1" fmla="*/ 47625 w 54094"/>
              <a:gd name="connsiteY1" fmla="*/ 64293 h 83343"/>
              <a:gd name="connsiteX2" fmla="*/ 0 w 54094"/>
              <a:gd name="connsiteY2" fmla="*/ 83343 h 83343"/>
              <a:gd name="connsiteX0" fmla="*/ 85725 w 85833"/>
              <a:gd name="connsiteY0" fmla="*/ 0 h 73818"/>
              <a:gd name="connsiteX1" fmla="*/ 47625 w 85833"/>
              <a:gd name="connsiteY1" fmla="*/ 54768 h 73818"/>
              <a:gd name="connsiteX2" fmla="*/ 0 w 85833"/>
              <a:gd name="connsiteY2" fmla="*/ 73818 h 73818"/>
              <a:gd name="connsiteX0" fmla="*/ 78581 w 78719"/>
              <a:gd name="connsiteY0" fmla="*/ 0 h 64293"/>
              <a:gd name="connsiteX1" fmla="*/ 47625 w 78719"/>
              <a:gd name="connsiteY1" fmla="*/ 45243 h 64293"/>
              <a:gd name="connsiteX2" fmla="*/ 0 w 78719"/>
              <a:gd name="connsiteY2" fmla="*/ 64293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19" h="64293">
                <a:moveTo>
                  <a:pt x="78581" y="0"/>
                </a:moveTo>
                <a:cubicBezTo>
                  <a:pt x="80565" y="25201"/>
                  <a:pt x="60722" y="34528"/>
                  <a:pt x="47625" y="45243"/>
                </a:cubicBezTo>
                <a:cubicBezTo>
                  <a:pt x="34528" y="55959"/>
                  <a:pt x="19447" y="61713"/>
                  <a:pt x="0" y="6429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60F35A84-F843-4871-8B7D-3B75A90958B3}"/>
              </a:ext>
            </a:extLst>
          </p:cNvPr>
          <p:cNvSpPr txBox="1"/>
          <p:nvPr/>
        </p:nvSpPr>
        <p:spPr>
          <a:xfrm>
            <a:off x="3164779" y="4281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CBCE0B65-F2D7-44BA-944F-262913D3A956}"/>
              </a:ext>
            </a:extLst>
          </p:cNvPr>
          <p:cNvSpPr txBox="1"/>
          <p:nvPr/>
        </p:nvSpPr>
        <p:spPr>
          <a:xfrm>
            <a:off x="4136239" y="428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CEF9F522-B6A0-4506-821D-742E387B166E}"/>
                  </a:ext>
                </a:extLst>
              </p:cNvPr>
              <p:cNvSpPr txBox="1"/>
              <p:nvPr/>
            </p:nvSpPr>
            <p:spPr>
              <a:xfrm>
                <a:off x="5040064" y="432509"/>
                <a:ext cx="737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××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CEF9F522-B6A0-4506-821D-742E387B1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64" y="432509"/>
                <a:ext cx="737125" cy="369332"/>
              </a:xfrm>
              <a:prstGeom prst="rect">
                <a:avLst/>
              </a:prstGeom>
              <a:blipFill>
                <a:blip r:embed="rId2"/>
                <a:stretch>
                  <a:fillRect t="-9836" r="-661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文本框 272">
            <a:extLst>
              <a:ext uri="{FF2B5EF4-FFF2-40B4-BE49-F238E27FC236}">
                <a16:creationId xmlns:a16="http://schemas.microsoft.com/office/drawing/2014/main" id="{FEC89EB2-D338-4A8F-B345-62E466EC757F}"/>
              </a:ext>
            </a:extLst>
          </p:cNvPr>
          <p:cNvSpPr txBox="1"/>
          <p:nvPr/>
        </p:nvSpPr>
        <p:spPr>
          <a:xfrm>
            <a:off x="2204185" y="15534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3CECD0CB-5654-49F2-B801-07DFA4457C28}"/>
              </a:ext>
            </a:extLst>
          </p:cNvPr>
          <p:cNvSpPr txBox="1"/>
          <p:nvPr/>
        </p:nvSpPr>
        <p:spPr>
          <a:xfrm>
            <a:off x="3168171" y="15490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E3350D85-4FA8-492F-949A-7E3147C3D07F}"/>
                  </a:ext>
                </a:extLst>
              </p:cNvPr>
              <p:cNvSpPr txBox="1"/>
              <p:nvPr/>
            </p:nvSpPr>
            <p:spPr>
              <a:xfrm>
                <a:off x="4081062" y="1541942"/>
                <a:ext cx="737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E3350D85-4FA8-492F-949A-7E3147C3D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062" y="1541942"/>
                <a:ext cx="737125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文本框 275">
            <a:extLst>
              <a:ext uri="{FF2B5EF4-FFF2-40B4-BE49-F238E27FC236}">
                <a16:creationId xmlns:a16="http://schemas.microsoft.com/office/drawing/2014/main" id="{D8273158-4C28-471B-8504-E9A9170F80F1}"/>
              </a:ext>
            </a:extLst>
          </p:cNvPr>
          <p:cNvSpPr txBox="1"/>
          <p:nvPr/>
        </p:nvSpPr>
        <p:spPr>
          <a:xfrm>
            <a:off x="5084747" y="1545873"/>
            <a:ext cx="62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22C4CAE3-C48B-4302-A1CC-292A28D048D6}"/>
              </a:ext>
            </a:extLst>
          </p:cNvPr>
          <p:cNvSpPr txBox="1"/>
          <p:nvPr/>
        </p:nvSpPr>
        <p:spPr>
          <a:xfrm>
            <a:off x="2194389" y="26845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0E9DA159-D19A-4522-A1F6-DC212C03E138}"/>
                  </a:ext>
                </a:extLst>
              </p:cNvPr>
              <p:cNvSpPr txBox="1"/>
              <p:nvPr/>
            </p:nvSpPr>
            <p:spPr>
              <a:xfrm>
                <a:off x="3137821" y="2680321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××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0E9DA159-D19A-4522-A1F6-DC212C03E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821" y="2680321"/>
                <a:ext cx="745717" cy="369332"/>
              </a:xfrm>
              <a:prstGeom prst="rect">
                <a:avLst/>
              </a:prstGeom>
              <a:blipFill>
                <a:blip r:embed="rId4"/>
                <a:stretch>
                  <a:fillRect l="-7377" t="-10000" r="-655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文本框 278">
            <a:extLst>
              <a:ext uri="{FF2B5EF4-FFF2-40B4-BE49-F238E27FC236}">
                <a16:creationId xmlns:a16="http://schemas.microsoft.com/office/drawing/2014/main" id="{3F9FFA9B-DF08-4C78-8AF8-1634B5393911}"/>
              </a:ext>
            </a:extLst>
          </p:cNvPr>
          <p:cNvSpPr txBox="1"/>
          <p:nvPr/>
        </p:nvSpPr>
        <p:spPr>
          <a:xfrm>
            <a:off x="4110965" y="26812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CBCA7D36-3B4D-4918-8A2F-118EE1D9EA58}"/>
              </a:ext>
            </a:extLst>
          </p:cNvPr>
          <p:cNvSpPr txBox="1"/>
          <p:nvPr/>
        </p:nvSpPr>
        <p:spPr>
          <a:xfrm>
            <a:off x="5074951" y="2676984"/>
            <a:ext cx="63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5221AD42-3CC0-48AA-A93D-A6F89CDD11C8}"/>
                  </a:ext>
                </a:extLst>
              </p:cNvPr>
              <p:cNvSpPr txBox="1"/>
              <p:nvPr/>
            </p:nvSpPr>
            <p:spPr>
              <a:xfrm>
                <a:off x="2156507" y="3829477"/>
                <a:ext cx="737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××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5221AD42-3CC0-48AA-A93D-A6F89CDD1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507" y="3829477"/>
                <a:ext cx="737125" cy="369332"/>
              </a:xfrm>
              <a:prstGeom prst="rect">
                <a:avLst/>
              </a:prstGeom>
              <a:blipFill>
                <a:blip r:embed="rId5"/>
                <a:stretch>
                  <a:fillRect l="-743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文本框 281">
            <a:extLst>
              <a:ext uri="{FF2B5EF4-FFF2-40B4-BE49-F238E27FC236}">
                <a16:creationId xmlns:a16="http://schemas.microsoft.com/office/drawing/2014/main" id="{3FC42B1C-3B99-4EE0-9634-766EA72E503A}"/>
              </a:ext>
            </a:extLst>
          </p:cNvPr>
          <p:cNvSpPr txBox="1"/>
          <p:nvPr/>
        </p:nvSpPr>
        <p:spPr>
          <a:xfrm>
            <a:off x="3151473" y="3832008"/>
            <a:ext cx="63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ADE93E36-86FE-4877-9376-61EE3CF557C8}"/>
              </a:ext>
            </a:extLst>
          </p:cNvPr>
          <p:cNvSpPr txBox="1"/>
          <p:nvPr/>
        </p:nvSpPr>
        <p:spPr>
          <a:xfrm>
            <a:off x="4104063" y="3833086"/>
            <a:ext cx="62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AD431649-C9C8-422B-9330-980192DDA5A0}"/>
              </a:ext>
            </a:extLst>
          </p:cNvPr>
          <p:cNvSpPr txBox="1"/>
          <p:nvPr/>
        </p:nvSpPr>
        <p:spPr>
          <a:xfrm>
            <a:off x="5068049" y="382878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箭头: 右 284">
            <a:extLst>
              <a:ext uri="{FF2B5EF4-FFF2-40B4-BE49-F238E27FC236}">
                <a16:creationId xmlns:a16="http://schemas.microsoft.com/office/drawing/2014/main" id="{E8D7C994-CED7-4679-AE6F-87E968D9F209}"/>
              </a:ext>
            </a:extLst>
          </p:cNvPr>
          <p:cNvSpPr/>
          <p:nvPr/>
        </p:nvSpPr>
        <p:spPr>
          <a:xfrm>
            <a:off x="1371600" y="2634490"/>
            <a:ext cx="646331" cy="141013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1EF3A0AB-8B75-49E1-AFA0-336D5ED3E156}"/>
              </a:ext>
            </a:extLst>
          </p:cNvPr>
          <p:cNvSpPr txBox="1"/>
          <p:nvPr/>
        </p:nvSpPr>
        <p:spPr>
          <a:xfrm>
            <a:off x="371405" y="186611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4-edge cell</a:t>
            </a:r>
          </a:p>
        </p:txBody>
      </p:sp>
      <p:cxnSp>
        <p:nvCxnSpPr>
          <p:cNvPr id="289" name="直接连接符 288">
            <a:extLst>
              <a:ext uri="{FF2B5EF4-FFF2-40B4-BE49-F238E27FC236}">
                <a16:creationId xmlns:a16="http://schemas.microsoft.com/office/drawing/2014/main" id="{61DA4B32-E78B-42F1-B2C6-804044868E59}"/>
              </a:ext>
            </a:extLst>
          </p:cNvPr>
          <p:cNvCxnSpPr>
            <a:cxnSpLocks/>
            <a:stCxn id="105" idx="0"/>
            <a:endCxn id="107" idx="2"/>
          </p:cNvCxnSpPr>
          <p:nvPr/>
        </p:nvCxnSpPr>
        <p:spPr>
          <a:xfrm flipH="1">
            <a:off x="5403606" y="885146"/>
            <a:ext cx="44" cy="5262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>
            <a:extLst>
              <a:ext uri="{FF2B5EF4-FFF2-40B4-BE49-F238E27FC236}">
                <a16:creationId xmlns:a16="http://schemas.microsoft.com/office/drawing/2014/main" id="{E71ED993-21A9-40A0-99DB-BC3168059605}"/>
              </a:ext>
            </a:extLst>
          </p:cNvPr>
          <p:cNvCxnSpPr>
            <a:cxnSpLocks/>
          </p:cNvCxnSpPr>
          <p:nvPr/>
        </p:nvCxnSpPr>
        <p:spPr>
          <a:xfrm flipV="1">
            <a:off x="4175753" y="2279114"/>
            <a:ext cx="533437" cy="15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>
            <a:extLst>
              <a:ext uri="{FF2B5EF4-FFF2-40B4-BE49-F238E27FC236}">
                <a16:creationId xmlns:a16="http://schemas.microsoft.com/office/drawing/2014/main" id="{B414398E-752E-4243-86A3-1A0238AC1645}"/>
              </a:ext>
            </a:extLst>
          </p:cNvPr>
          <p:cNvCxnSpPr>
            <a:cxnSpLocks/>
          </p:cNvCxnSpPr>
          <p:nvPr/>
        </p:nvCxnSpPr>
        <p:spPr>
          <a:xfrm flipV="1">
            <a:off x="3197204" y="3407385"/>
            <a:ext cx="533437" cy="15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153AF06E-72BF-4E4A-9B21-5DDABAA041F2}"/>
              </a:ext>
            </a:extLst>
          </p:cNvPr>
          <p:cNvCxnSpPr>
            <a:cxnSpLocks/>
            <a:stCxn id="228" idx="2"/>
            <a:endCxn id="226" idx="2"/>
          </p:cNvCxnSpPr>
          <p:nvPr/>
        </p:nvCxnSpPr>
        <p:spPr>
          <a:xfrm>
            <a:off x="2511054" y="4280471"/>
            <a:ext cx="2578" cy="5342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62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46062CE-4FB2-410B-807B-24CAE3895758}"/>
                  </a:ext>
                </a:extLst>
              </p:cNvPr>
              <p:cNvSpPr txBox="1"/>
              <p:nvPr/>
            </p:nvSpPr>
            <p:spPr>
              <a:xfrm>
                <a:off x="2046912" y="814000"/>
                <a:ext cx="259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46062CE-4FB2-410B-807B-24CAE3895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912" y="814000"/>
                <a:ext cx="259686" cy="276999"/>
              </a:xfrm>
              <a:prstGeom prst="rect">
                <a:avLst/>
              </a:prstGeom>
              <a:blipFill>
                <a:blip r:embed="rId2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E7D1DF6-AF98-4F16-9E15-60CA9CBA1E36}"/>
              </a:ext>
            </a:extLst>
          </p:cNvPr>
          <p:cNvSpPr/>
          <p:nvPr/>
        </p:nvSpPr>
        <p:spPr>
          <a:xfrm>
            <a:off x="1347788" y="1262003"/>
            <a:ext cx="1685925" cy="428685"/>
          </a:xfrm>
          <a:custGeom>
            <a:avLst/>
            <a:gdLst>
              <a:gd name="connsiteX0" fmla="*/ 0 w 1685925"/>
              <a:gd name="connsiteY0" fmla="*/ 423916 h 447729"/>
              <a:gd name="connsiteX1" fmla="*/ 742950 w 1685925"/>
              <a:gd name="connsiteY1" fmla="*/ 54 h 447729"/>
              <a:gd name="connsiteX2" fmla="*/ 1685925 w 1685925"/>
              <a:gd name="connsiteY2" fmla="*/ 447729 h 447729"/>
              <a:gd name="connsiteX0" fmla="*/ 0 w 1685925"/>
              <a:gd name="connsiteY0" fmla="*/ 404872 h 428685"/>
              <a:gd name="connsiteX1" fmla="*/ 862012 w 1685925"/>
              <a:gd name="connsiteY1" fmla="*/ 60 h 428685"/>
              <a:gd name="connsiteX2" fmla="*/ 1685925 w 1685925"/>
              <a:gd name="connsiteY2" fmla="*/ 428685 h 428685"/>
              <a:gd name="connsiteX0" fmla="*/ 0 w 1685925"/>
              <a:gd name="connsiteY0" fmla="*/ 404872 h 428685"/>
              <a:gd name="connsiteX1" fmla="*/ 852487 w 1685925"/>
              <a:gd name="connsiteY1" fmla="*/ 60 h 428685"/>
              <a:gd name="connsiteX2" fmla="*/ 1685925 w 1685925"/>
              <a:gd name="connsiteY2" fmla="*/ 428685 h 42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5925" h="428685">
                <a:moveTo>
                  <a:pt x="0" y="404872"/>
                </a:moveTo>
                <a:cubicBezTo>
                  <a:pt x="230981" y="190956"/>
                  <a:pt x="571500" y="-3909"/>
                  <a:pt x="852487" y="60"/>
                </a:cubicBezTo>
                <a:cubicBezTo>
                  <a:pt x="1133474" y="4029"/>
                  <a:pt x="1354931" y="206832"/>
                  <a:pt x="1685925" y="4286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11AB936B-3DEC-4D11-A44F-5112E9BBC541}"/>
              </a:ext>
            </a:extLst>
          </p:cNvPr>
          <p:cNvSpPr/>
          <p:nvPr/>
        </p:nvSpPr>
        <p:spPr>
          <a:xfrm>
            <a:off x="1347788" y="1578969"/>
            <a:ext cx="404812" cy="159344"/>
          </a:xfrm>
          <a:custGeom>
            <a:avLst/>
            <a:gdLst>
              <a:gd name="connsiteX0" fmla="*/ 0 w 423862"/>
              <a:gd name="connsiteY0" fmla="*/ 84295 h 184307"/>
              <a:gd name="connsiteX1" fmla="*/ 242887 w 423862"/>
              <a:gd name="connsiteY1" fmla="*/ 3332 h 184307"/>
              <a:gd name="connsiteX2" fmla="*/ 423862 w 423862"/>
              <a:gd name="connsiteY2" fmla="*/ 184307 h 184307"/>
              <a:gd name="connsiteX0" fmla="*/ 0 w 411956"/>
              <a:gd name="connsiteY0" fmla="*/ 83589 h 169314"/>
              <a:gd name="connsiteX1" fmla="*/ 242887 w 411956"/>
              <a:gd name="connsiteY1" fmla="*/ 2626 h 169314"/>
              <a:gd name="connsiteX2" fmla="*/ 411956 w 411956"/>
              <a:gd name="connsiteY2" fmla="*/ 169314 h 169314"/>
              <a:gd name="connsiteX0" fmla="*/ 0 w 404812"/>
              <a:gd name="connsiteY0" fmla="*/ 83144 h 159344"/>
              <a:gd name="connsiteX1" fmla="*/ 242887 w 404812"/>
              <a:gd name="connsiteY1" fmla="*/ 2181 h 159344"/>
              <a:gd name="connsiteX2" fmla="*/ 404812 w 404812"/>
              <a:gd name="connsiteY2" fmla="*/ 159344 h 15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812" h="159344">
                <a:moveTo>
                  <a:pt x="0" y="83144"/>
                </a:moveTo>
                <a:cubicBezTo>
                  <a:pt x="86121" y="34328"/>
                  <a:pt x="175418" y="-10519"/>
                  <a:pt x="242887" y="2181"/>
                </a:cubicBezTo>
                <a:cubicBezTo>
                  <a:pt x="310356" y="14881"/>
                  <a:pt x="349646" y="77191"/>
                  <a:pt x="404812" y="159344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872A0BF-6EF2-4002-A84A-4159539800D0}"/>
                  </a:ext>
                </a:extLst>
              </p:cNvPr>
              <p:cNvSpPr txBox="1"/>
              <p:nvPr/>
            </p:nvSpPr>
            <p:spPr>
              <a:xfrm>
                <a:off x="2176755" y="1577818"/>
                <a:ext cx="259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872A0BF-6EF2-4002-A84A-415953980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755" y="1577818"/>
                <a:ext cx="259686" cy="276999"/>
              </a:xfrm>
              <a:prstGeom prst="rect">
                <a:avLst/>
              </a:prstGeom>
              <a:blipFill>
                <a:blip r:embed="rId3"/>
                <a:stretch>
                  <a:fillRect l="-4651" r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0FE5AABF-44FB-4A3E-9CC7-3A894DEFE28E}"/>
              </a:ext>
            </a:extLst>
          </p:cNvPr>
          <p:cNvSpPr/>
          <p:nvPr/>
        </p:nvSpPr>
        <p:spPr>
          <a:xfrm>
            <a:off x="1150143" y="923648"/>
            <a:ext cx="228600" cy="57427"/>
          </a:xfrm>
          <a:custGeom>
            <a:avLst/>
            <a:gdLst>
              <a:gd name="connsiteX0" fmla="*/ 0 w 228600"/>
              <a:gd name="connsiteY0" fmla="*/ 5040 h 57427"/>
              <a:gd name="connsiteX1" fmla="*/ 152400 w 228600"/>
              <a:gd name="connsiteY1" fmla="*/ 5040 h 57427"/>
              <a:gd name="connsiteX2" fmla="*/ 228600 w 228600"/>
              <a:gd name="connsiteY2" fmla="*/ 57427 h 5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57427">
                <a:moveTo>
                  <a:pt x="0" y="5040"/>
                </a:moveTo>
                <a:cubicBezTo>
                  <a:pt x="57150" y="674"/>
                  <a:pt x="114300" y="-3691"/>
                  <a:pt x="152400" y="5040"/>
                </a:cubicBezTo>
                <a:cubicBezTo>
                  <a:pt x="190500" y="13771"/>
                  <a:pt x="209550" y="35599"/>
                  <a:pt x="228600" y="5742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A10E953B-17EE-450F-9B85-79FFA5AD8EF9}"/>
              </a:ext>
            </a:extLst>
          </p:cNvPr>
          <p:cNvSpPr/>
          <p:nvPr/>
        </p:nvSpPr>
        <p:spPr>
          <a:xfrm>
            <a:off x="1328738" y="759619"/>
            <a:ext cx="50006" cy="226219"/>
          </a:xfrm>
          <a:custGeom>
            <a:avLst/>
            <a:gdLst>
              <a:gd name="connsiteX0" fmla="*/ 0 w 50006"/>
              <a:gd name="connsiteY0" fmla="*/ 0 h 226219"/>
              <a:gd name="connsiteX1" fmla="*/ 9525 w 50006"/>
              <a:gd name="connsiteY1" fmla="*/ 126206 h 226219"/>
              <a:gd name="connsiteX2" fmla="*/ 50006 w 50006"/>
              <a:gd name="connsiteY2" fmla="*/ 226219 h 22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06" h="226219">
                <a:moveTo>
                  <a:pt x="0" y="0"/>
                </a:moveTo>
                <a:cubicBezTo>
                  <a:pt x="595" y="44251"/>
                  <a:pt x="1191" y="88503"/>
                  <a:pt x="9525" y="126206"/>
                </a:cubicBezTo>
                <a:cubicBezTo>
                  <a:pt x="17859" y="163909"/>
                  <a:pt x="33932" y="195064"/>
                  <a:pt x="50006" y="22621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67710219-87CD-487A-AE35-1E675E924ACE}"/>
              </a:ext>
            </a:extLst>
          </p:cNvPr>
          <p:cNvSpPr/>
          <p:nvPr/>
        </p:nvSpPr>
        <p:spPr>
          <a:xfrm>
            <a:off x="3026569" y="896168"/>
            <a:ext cx="242887" cy="70620"/>
          </a:xfrm>
          <a:custGeom>
            <a:avLst/>
            <a:gdLst>
              <a:gd name="connsiteX0" fmla="*/ 242887 w 242887"/>
              <a:gd name="connsiteY0" fmla="*/ 13470 h 70620"/>
              <a:gd name="connsiteX1" fmla="*/ 119062 w 242887"/>
              <a:gd name="connsiteY1" fmla="*/ 3945 h 70620"/>
              <a:gd name="connsiteX2" fmla="*/ 0 w 242887"/>
              <a:gd name="connsiteY2" fmla="*/ 70620 h 70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87" h="70620">
                <a:moveTo>
                  <a:pt x="242887" y="13470"/>
                </a:moveTo>
                <a:cubicBezTo>
                  <a:pt x="201215" y="3945"/>
                  <a:pt x="159543" y="-5580"/>
                  <a:pt x="119062" y="3945"/>
                </a:cubicBezTo>
                <a:cubicBezTo>
                  <a:pt x="78581" y="13470"/>
                  <a:pt x="39290" y="42045"/>
                  <a:pt x="0" y="706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C19D1EE-DE72-44F6-BE76-7026E4B602C0}"/>
              </a:ext>
            </a:extLst>
          </p:cNvPr>
          <p:cNvSpPr/>
          <p:nvPr/>
        </p:nvSpPr>
        <p:spPr>
          <a:xfrm>
            <a:off x="3028950" y="742950"/>
            <a:ext cx="64455" cy="219075"/>
          </a:xfrm>
          <a:custGeom>
            <a:avLst/>
            <a:gdLst>
              <a:gd name="connsiteX0" fmla="*/ 19050 w 57474"/>
              <a:gd name="connsiteY0" fmla="*/ 0 h 238125"/>
              <a:gd name="connsiteX1" fmla="*/ 57150 w 57474"/>
              <a:gd name="connsiteY1" fmla="*/ 130969 h 238125"/>
              <a:gd name="connsiteX2" fmla="*/ 0 w 57474"/>
              <a:gd name="connsiteY2" fmla="*/ 238125 h 238125"/>
              <a:gd name="connsiteX0" fmla="*/ 50007 w 64455"/>
              <a:gd name="connsiteY0" fmla="*/ 0 h 219075"/>
              <a:gd name="connsiteX1" fmla="*/ 57150 w 64455"/>
              <a:gd name="connsiteY1" fmla="*/ 111919 h 219075"/>
              <a:gd name="connsiteX2" fmla="*/ 0 w 64455"/>
              <a:gd name="connsiteY2" fmla="*/ 21907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55" h="219075">
                <a:moveTo>
                  <a:pt x="50007" y="0"/>
                </a:moveTo>
                <a:cubicBezTo>
                  <a:pt x="70644" y="45641"/>
                  <a:pt x="65484" y="75407"/>
                  <a:pt x="57150" y="111919"/>
                </a:cubicBezTo>
                <a:cubicBezTo>
                  <a:pt x="48816" y="148431"/>
                  <a:pt x="26987" y="185340"/>
                  <a:pt x="0" y="2190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E31A6444-9BC5-402C-AFFB-995E13E6BA17}"/>
              </a:ext>
            </a:extLst>
          </p:cNvPr>
          <p:cNvSpPr/>
          <p:nvPr/>
        </p:nvSpPr>
        <p:spPr>
          <a:xfrm>
            <a:off x="1157288" y="1669258"/>
            <a:ext cx="188119" cy="34004"/>
          </a:xfrm>
          <a:custGeom>
            <a:avLst/>
            <a:gdLst>
              <a:gd name="connsiteX0" fmla="*/ 0 w 188119"/>
              <a:gd name="connsiteY0" fmla="*/ 19050 h 34004"/>
              <a:gd name="connsiteX1" fmla="*/ 102394 w 188119"/>
              <a:gd name="connsiteY1" fmla="*/ 33338 h 34004"/>
              <a:gd name="connsiteX2" fmla="*/ 188119 w 188119"/>
              <a:gd name="connsiteY2" fmla="*/ 0 h 3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119" h="34004">
                <a:moveTo>
                  <a:pt x="0" y="19050"/>
                </a:moveTo>
                <a:cubicBezTo>
                  <a:pt x="35520" y="27781"/>
                  <a:pt x="71041" y="36513"/>
                  <a:pt x="102394" y="33338"/>
                </a:cubicBezTo>
                <a:cubicBezTo>
                  <a:pt x="133747" y="30163"/>
                  <a:pt x="160933" y="15081"/>
                  <a:pt x="18811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519ABDC-E9D0-4CF7-809F-A308A9574943}"/>
              </a:ext>
            </a:extLst>
          </p:cNvPr>
          <p:cNvSpPr/>
          <p:nvPr/>
        </p:nvSpPr>
        <p:spPr>
          <a:xfrm>
            <a:off x="1293686" y="1666875"/>
            <a:ext cx="54102" cy="178594"/>
          </a:xfrm>
          <a:custGeom>
            <a:avLst/>
            <a:gdLst>
              <a:gd name="connsiteX0" fmla="*/ 6477 w 54102"/>
              <a:gd name="connsiteY0" fmla="*/ 178594 h 178594"/>
              <a:gd name="connsiteX1" fmla="*/ 4095 w 54102"/>
              <a:gd name="connsiteY1" fmla="*/ 73819 h 178594"/>
              <a:gd name="connsiteX2" fmla="*/ 54102 w 54102"/>
              <a:gd name="connsiteY2" fmla="*/ 0 h 17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02" h="178594">
                <a:moveTo>
                  <a:pt x="6477" y="178594"/>
                </a:moveTo>
                <a:cubicBezTo>
                  <a:pt x="1317" y="141089"/>
                  <a:pt x="-3843" y="103585"/>
                  <a:pt x="4095" y="73819"/>
                </a:cubicBezTo>
                <a:cubicBezTo>
                  <a:pt x="12033" y="44053"/>
                  <a:pt x="33067" y="22026"/>
                  <a:pt x="5410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92A0920-237E-4062-A55C-37A4560B7672}"/>
              </a:ext>
            </a:extLst>
          </p:cNvPr>
          <p:cNvSpPr/>
          <p:nvPr/>
        </p:nvSpPr>
        <p:spPr>
          <a:xfrm>
            <a:off x="1693070" y="1731170"/>
            <a:ext cx="54952" cy="152400"/>
          </a:xfrm>
          <a:custGeom>
            <a:avLst/>
            <a:gdLst>
              <a:gd name="connsiteX0" fmla="*/ 0 w 71438"/>
              <a:gd name="connsiteY0" fmla="*/ 142875 h 142875"/>
              <a:gd name="connsiteX1" fmla="*/ 59532 w 71438"/>
              <a:gd name="connsiteY1" fmla="*/ 54768 h 142875"/>
              <a:gd name="connsiteX2" fmla="*/ 71438 w 71438"/>
              <a:gd name="connsiteY2" fmla="*/ 0 h 142875"/>
              <a:gd name="connsiteX0" fmla="*/ 0 w 71438"/>
              <a:gd name="connsiteY0" fmla="*/ 142875 h 142875"/>
              <a:gd name="connsiteX1" fmla="*/ 59532 w 71438"/>
              <a:gd name="connsiteY1" fmla="*/ 71437 h 142875"/>
              <a:gd name="connsiteX2" fmla="*/ 71438 w 71438"/>
              <a:gd name="connsiteY2" fmla="*/ 0 h 142875"/>
              <a:gd name="connsiteX0" fmla="*/ 0 w 54770"/>
              <a:gd name="connsiteY0" fmla="*/ 152400 h 152400"/>
              <a:gd name="connsiteX1" fmla="*/ 42864 w 54770"/>
              <a:gd name="connsiteY1" fmla="*/ 71437 h 152400"/>
              <a:gd name="connsiteX2" fmla="*/ 54770 w 54770"/>
              <a:gd name="connsiteY2" fmla="*/ 0 h 152400"/>
              <a:gd name="connsiteX0" fmla="*/ 0 w 42864"/>
              <a:gd name="connsiteY0" fmla="*/ 159544 h 159544"/>
              <a:gd name="connsiteX1" fmla="*/ 30958 w 42864"/>
              <a:gd name="connsiteY1" fmla="*/ 71437 h 159544"/>
              <a:gd name="connsiteX2" fmla="*/ 42864 w 42864"/>
              <a:gd name="connsiteY2" fmla="*/ 0 h 159544"/>
              <a:gd name="connsiteX0" fmla="*/ 0 w 42864"/>
              <a:gd name="connsiteY0" fmla="*/ 159544 h 159544"/>
              <a:gd name="connsiteX1" fmla="*/ 35721 w 42864"/>
              <a:gd name="connsiteY1" fmla="*/ 83343 h 159544"/>
              <a:gd name="connsiteX2" fmla="*/ 42864 w 42864"/>
              <a:gd name="connsiteY2" fmla="*/ 0 h 159544"/>
              <a:gd name="connsiteX0" fmla="*/ 0 w 54952"/>
              <a:gd name="connsiteY0" fmla="*/ 152400 h 152400"/>
              <a:gd name="connsiteX1" fmla="*/ 47627 w 54952"/>
              <a:gd name="connsiteY1" fmla="*/ 83343 h 152400"/>
              <a:gd name="connsiteX2" fmla="*/ 54770 w 54952"/>
              <a:gd name="connsiteY2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52" h="152400">
                <a:moveTo>
                  <a:pt x="0" y="152400"/>
                </a:moveTo>
                <a:cubicBezTo>
                  <a:pt x="23813" y="120252"/>
                  <a:pt x="38499" y="108743"/>
                  <a:pt x="47627" y="83343"/>
                </a:cubicBezTo>
                <a:cubicBezTo>
                  <a:pt x="56755" y="57943"/>
                  <a:pt x="54770" y="15478"/>
                  <a:pt x="5477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682463CC-3BF6-499F-AD57-824ABEFD2EF6}"/>
              </a:ext>
            </a:extLst>
          </p:cNvPr>
          <p:cNvSpPr/>
          <p:nvPr/>
        </p:nvSpPr>
        <p:spPr>
          <a:xfrm>
            <a:off x="1745457" y="1728787"/>
            <a:ext cx="59531" cy="154782"/>
          </a:xfrm>
          <a:custGeom>
            <a:avLst/>
            <a:gdLst>
              <a:gd name="connsiteX0" fmla="*/ 0 w 59531"/>
              <a:gd name="connsiteY0" fmla="*/ 0 h 154782"/>
              <a:gd name="connsiteX1" fmla="*/ 16669 w 59531"/>
              <a:gd name="connsiteY1" fmla="*/ 92869 h 154782"/>
              <a:gd name="connsiteX2" fmla="*/ 59531 w 59531"/>
              <a:gd name="connsiteY2" fmla="*/ 154782 h 15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531" h="154782">
                <a:moveTo>
                  <a:pt x="0" y="0"/>
                </a:moveTo>
                <a:cubicBezTo>
                  <a:pt x="3373" y="33536"/>
                  <a:pt x="6747" y="67072"/>
                  <a:pt x="16669" y="92869"/>
                </a:cubicBezTo>
                <a:cubicBezTo>
                  <a:pt x="26591" y="118666"/>
                  <a:pt x="43061" y="136724"/>
                  <a:pt x="59531" y="15478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3228009B-79F9-4675-AB7A-9508A790062C}"/>
              </a:ext>
            </a:extLst>
          </p:cNvPr>
          <p:cNvSpPr/>
          <p:nvPr/>
        </p:nvSpPr>
        <p:spPr>
          <a:xfrm>
            <a:off x="3026569" y="1688306"/>
            <a:ext cx="207168" cy="33699"/>
          </a:xfrm>
          <a:custGeom>
            <a:avLst/>
            <a:gdLst>
              <a:gd name="connsiteX0" fmla="*/ 252412 w 252412"/>
              <a:gd name="connsiteY0" fmla="*/ 11907 h 33559"/>
              <a:gd name="connsiteX1" fmla="*/ 111919 w 252412"/>
              <a:gd name="connsiteY1" fmla="*/ 33338 h 33559"/>
              <a:gd name="connsiteX2" fmla="*/ 0 w 252412"/>
              <a:gd name="connsiteY2" fmla="*/ 0 h 33559"/>
              <a:gd name="connsiteX0" fmla="*/ 207168 w 207168"/>
              <a:gd name="connsiteY0" fmla="*/ 14289 h 33699"/>
              <a:gd name="connsiteX1" fmla="*/ 111919 w 207168"/>
              <a:gd name="connsiteY1" fmla="*/ 33338 h 33699"/>
              <a:gd name="connsiteX2" fmla="*/ 0 w 207168"/>
              <a:gd name="connsiteY2" fmla="*/ 0 h 3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168" h="33699">
                <a:moveTo>
                  <a:pt x="207168" y="14289"/>
                </a:moveTo>
                <a:cubicBezTo>
                  <a:pt x="157955" y="25996"/>
                  <a:pt x="146447" y="35719"/>
                  <a:pt x="111919" y="33338"/>
                </a:cubicBezTo>
                <a:cubicBezTo>
                  <a:pt x="77391" y="30957"/>
                  <a:pt x="34925" y="1567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0E3E848E-9702-4655-BF2C-5631FDC521A4}"/>
              </a:ext>
            </a:extLst>
          </p:cNvPr>
          <p:cNvSpPr/>
          <p:nvPr/>
        </p:nvSpPr>
        <p:spPr>
          <a:xfrm>
            <a:off x="3026569" y="1688306"/>
            <a:ext cx="42998" cy="176212"/>
          </a:xfrm>
          <a:custGeom>
            <a:avLst/>
            <a:gdLst>
              <a:gd name="connsiteX0" fmla="*/ 73819 w 73868"/>
              <a:gd name="connsiteY0" fmla="*/ 171450 h 171450"/>
              <a:gd name="connsiteX1" fmla="*/ 61912 w 73868"/>
              <a:gd name="connsiteY1" fmla="*/ 85725 h 171450"/>
              <a:gd name="connsiteX2" fmla="*/ 0 w 73868"/>
              <a:gd name="connsiteY2" fmla="*/ 0 h 171450"/>
              <a:gd name="connsiteX0" fmla="*/ 73819 w 73830"/>
              <a:gd name="connsiteY0" fmla="*/ 171450 h 171450"/>
              <a:gd name="connsiteX1" fmla="*/ 59531 w 73830"/>
              <a:gd name="connsiteY1" fmla="*/ 80962 h 171450"/>
              <a:gd name="connsiteX2" fmla="*/ 0 w 73830"/>
              <a:gd name="connsiteY2" fmla="*/ 0 h 171450"/>
              <a:gd name="connsiteX0" fmla="*/ 30957 w 60070"/>
              <a:gd name="connsiteY0" fmla="*/ 176212 h 176212"/>
              <a:gd name="connsiteX1" fmla="*/ 59531 w 60070"/>
              <a:gd name="connsiteY1" fmla="*/ 80962 h 176212"/>
              <a:gd name="connsiteX2" fmla="*/ 0 w 60070"/>
              <a:gd name="connsiteY2" fmla="*/ 0 h 176212"/>
              <a:gd name="connsiteX0" fmla="*/ 30957 w 41591"/>
              <a:gd name="connsiteY0" fmla="*/ 176212 h 176212"/>
              <a:gd name="connsiteX1" fmla="*/ 40481 w 41591"/>
              <a:gd name="connsiteY1" fmla="*/ 78580 h 176212"/>
              <a:gd name="connsiteX2" fmla="*/ 0 w 41591"/>
              <a:gd name="connsiteY2" fmla="*/ 0 h 176212"/>
              <a:gd name="connsiteX0" fmla="*/ 30957 w 42998"/>
              <a:gd name="connsiteY0" fmla="*/ 176212 h 176212"/>
              <a:gd name="connsiteX1" fmla="*/ 40481 w 42998"/>
              <a:gd name="connsiteY1" fmla="*/ 78580 h 176212"/>
              <a:gd name="connsiteX2" fmla="*/ 0 w 42998"/>
              <a:gd name="connsiteY2" fmla="*/ 0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98" h="176212">
                <a:moveTo>
                  <a:pt x="30957" y="176212"/>
                </a:moveTo>
                <a:cubicBezTo>
                  <a:pt x="43061" y="147637"/>
                  <a:pt x="45640" y="107949"/>
                  <a:pt x="40481" y="78580"/>
                </a:cubicBezTo>
                <a:cubicBezTo>
                  <a:pt x="35322" y="49211"/>
                  <a:pt x="24804" y="2857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6D23822-E7AD-49EC-8F00-1F464673A4B5}"/>
                  </a:ext>
                </a:extLst>
              </p:cNvPr>
              <p:cNvSpPr txBox="1"/>
              <p:nvPr/>
            </p:nvSpPr>
            <p:spPr>
              <a:xfrm>
                <a:off x="5047293" y="813992"/>
                <a:ext cx="259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6D23822-E7AD-49EC-8F00-1F464673A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293" y="813992"/>
                <a:ext cx="259686" cy="276999"/>
              </a:xfrm>
              <a:prstGeom prst="rect">
                <a:avLst/>
              </a:prstGeom>
              <a:blipFill>
                <a:blip r:embed="rId4"/>
                <a:stretch>
                  <a:fillRect l="-4651" r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9134DBE8-2069-4C65-8457-B4C1F3C15060}"/>
              </a:ext>
            </a:extLst>
          </p:cNvPr>
          <p:cNvSpPr/>
          <p:nvPr/>
        </p:nvSpPr>
        <p:spPr>
          <a:xfrm>
            <a:off x="4757745" y="1385314"/>
            <a:ext cx="1276350" cy="357754"/>
          </a:xfrm>
          <a:custGeom>
            <a:avLst/>
            <a:gdLst>
              <a:gd name="connsiteX0" fmla="*/ 0 w 1685925"/>
              <a:gd name="connsiteY0" fmla="*/ 423916 h 447729"/>
              <a:gd name="connsiteX1" fmla="*/ 742950 w 1685925"/>
              <a:gd name="connsiteY1" fmla="*/ 54 h 447729"/>
              <a:gd name="connsiteX2" fmla="*/ 1685925 w 1685925"/>
              <a:gd name="connsiteY2" fmla="*/ 447729 h 447729"/>
              <a:gd name="connsiteX0" fmla="*/ 0 w 1685925"/>
              <a:gd name="connsiteY0" fmla="*/ 404872 h 428685"/>
              <a:gd name="connsiteX1" fmla="*/ 862012 w 1685925"/>
              <a:gd name="connsiteY1" fmla="*/ 60 h 428685"/>
              <a:gd name="connsiteX2" fmla="*/ 1685925 w 1685925"/>
              <a:gd name="connsiteY2" fmla="*/ 428685 h 428685"/>
              <a:gd name="connsiteX0" fmla="*/ 0 w 1685925"/>
              <a:gd name="connsiteY0" fmla="*/ 404872 h 428685"/>
              <a:gd name="connsiteX1" fmla="*/ 852487 w 1685925"/>
              <a:gd name="connsiteY1" fmla="*/ 60 h 428685"/>
              <a:gd name="connsiteX2" fmla="*/ 1685925 w 1685925"/>
              <a:gd name="connsiteY2" fmla="*/ 428685 h 428685"/>
              <a:gd name="connsiteX0" fmla="*/ 0 w 1276350"/>
              <a:gd name="connsiteY0" fmla="*/ 481268 h 481268"/>
              <a:gd name="connsiteX1" fmla="*/ 442912 w 1276350"/>
              <a:gd name="connsiteY1" fmla="*/ 256 h 481268"/>
              <a:gd name="connsiteX2" fmla="*/ 1276350 w 1276350"/>
              <a:gd name="connsiteY2" fmla="*/ 428881 h 481268"/>
              <a:gd name="connsiteX0" fmla="*/ 0 w 1276350"/>
              <a:gd name="connsiteY0" fmla="*/ 481268 h 481268"/>
              <a:gd name="connsiteX1" fmla="*/ 442912 w 1276350"/>
              <a:gd name="connsiteY1" fmla="*/ 256 h 481268"/>
              <a:gd name="connsiteX2" fmla="*/ 1276350 w 1276350"/>
              <a:gd name="connsiteY2" fmla="*/ 428881 h 481268"/>
              <a:gd name="connsiteX0" fmla="*/ 0 w 1276350"/>
              <a:gd name="connsiteY0" fmla="*/ 357754 h 357754"/>
              <a:gd name="connsiteX1" fmla="*/ 619124 w 1276350"/>
              <a:gd name="connsiteY1" fmla="*/ 567 h 357754"/>
              <a:gd name="connsiteX2" fmla="*/ 1276350 w 1276350"/>
              <a:gd name="connsiteY2" fmla="*/ 305367 h 3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6350" h="357754">
                <a:moveTo>
                  <a:pt x="0" y="357754"/>
                </a:moveTo>
                <a:cubicBezTo>
                  <a:pt x="188118" y="105738"/>
                  <a:pt x="406399" y="9298"/>
                  <a:pt x="619124" y="567"/>
                </a:cubicBezTo>
                <a:cubicBezTo>
                  <a:pt x="831849" y="-8164"/>
                  <a:pt x="945356" y="83514"/>
                  <a:pt x="1276350" y="3053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019AB405-90F9-407F-B916-0ACD8133AAC6}"/>
              </a:ext>
            </a:extLst>
          </p:cNvPr>
          <p:cNvSpPr/>
          <p:nvPr/>
        </p:nvSpPr>
        <p:spPr>
          <a:xfrm>
            <a:off x="4348169" y="1578961"/>
            <a:ext cx="404812" cy="159344"/>
          </a:xfrm>
          <a:custGeom>
            <a:avLst/>
            <a:gdLst>
              <a:gd name="connsiteX0" fmla="*/ 0 w 423862"/>
              <a:gd name="connsiteY0" fmla="*/ 84295 h 184307"/>
              <a:gd name="connsiteX1" fmla="*/ 242887 w 423862"/>
              <a:gd name="connsiteY1" fmla="*/ 3332 h 184307"/>
              <a:gd name="connsiteX2" fmla="*/ 423862 w 423862"/>
              <a:gd name="connsiteY2" fmla="*/ 184307 h 184307"/>
              <a:gd name="connsiteX0" fmla="*/ 0 w 411956"/>
              <a:gd name="connsiteY0" fmla="*/ 83589 h 169314"/>
              <a:gd name="connsiteX1" fmla="*/ 242887 w 411956"/>
              <a:gd name="connsiteY1" fmla="*/ 2626 h 169314"/>
              <a:gd name="connsiteX2" fmla="*/ 411956 w 411956"/>
              <a:gd name="connsiteY2" fmla="*/ 169314 h 169314"/>
              <a:gd name="connsiteX0" fmla="*/ 0 w 404812"/>
              <a:gd name="connsiteY0" fmla="*/ 83144 h 159344"/>
              <a:gd name="connsiteX1" fmla="*/ 242887 w 404812"/>
              <a:gd name="connsiteY1" fmla="*/ 2181 h 159344"/>
              <a:gd name="connsiteX2" fmla="*/ 404812 w 404812"/>
              <a:gd name="connsiteY2" fmla="*/ 159344 h 15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812" h="159344">
                <a:moveTo>
                  <a:pt x="0" y="83144"/>
                </a:moveTo>
                <a:cubicBezTo>
                  <a:pt x="86121" y="34328"/>
                  <a:pt x="175418" y="-10519"/>
                  <a:pt x="242887" y="2181"/>
                </a:cubicBezTo>
                <a:cubicBezTo>
                  <a:pt x="310356" y="14881"/>
                  <a:pt x="349646" y="77191"/>
                  <a:pt x="404812" y="159344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395DDBD-9628-477B-A2E8-F3B85A20735B}"/>
                  </a:ext>
                </a:extLst>
              </p:cNvPr>
              <p:cNvSpPr txBox="1"/>
              <p:nvPr/>
            </p:nvSpPr>
            <p:spPr>
              <a:xfrm>
                <a:off x="5177136" y="1577810"/>
                <a:ext cx="259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395DDBD-9628-477B-A2E8-F3B85A207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136" y="1577810"/>
                <a:ext cx="259686" cy="276999"/>
              </a:xfrm>
              <a:prstGeom prst="rect">
                <a:avLst/>
              </a:prstGeom>
              <a:blipFill>
                <a:blip r:embed="rId5"/>
                <a:stretch>
                  <a:fillRect l="-4651" r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2837EC5F-C357-4B60-941F-70974C765E74}"/>
              </a:ext>
            </a:extLst>
          </p:cNvPr>
          <p:cNvSpPr/>
          <p:nvPr/>
        </p:nvSpPr>
        <p:spPr>
          <a:xfrm>
            <a:off x="4150524" y="923640"/>
            <a:ext cx="228600" cy="57427"/>
          </a:xfrm>
          <a:custGeom>
            <a:avLst/>
            <a:gdLst>
              <a:gd name="connsiteX0" fmla="*/ 0 w 228600"/>
              <a:gd name="connsiteY0" fmla="*/ 5040 h 57427"/>
              <a:gd name="connsiteX1" fmla="*/ 152400 w 228600"/>
              <a:gd name="connsiteY1" fmla="*/ 5040 h 57427"/>
              <a:gd name="connsiteX2" fmla="*/ 228600 w 228600"/>
              <a:gd name="connsiteY2" fmla="*/ 57427 h 5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57427">
                <a:moveTo>
                  <a:pt x="0" y="5040"/>
                </a:moveTo>
                <a:cubicBezTo>
                  <a:pt x="57150" y="674"/>
                  <a:pt x="114300" y="-3691"/>
                  <a:pt x="152400" y="5040"/>
                </a:cubicBezTo>
                <a:cubicBezTo>
                  <a:pt x="190500" y="13771"/>
                  <a:pt x="209550" y="35599"/>
                  <a:pt x="228600" y="5742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747390C9-6AC8-4014-B8D5-4EA53E57EF00}"/>
              </a:ext>
            </a:extLst>
          </p:cNvPr>
          <p:cNvSpPr/>
          <p:nvPr/>
        </p:nvSpPr>
        <p:spPr>
          <a:xfrm>
            <a:off x="4329119" y="759611"/>
            <a:ext cx="50006" cy="226219"/>
          </a:xfrm>
          <a:custGeom>
            <a:avLst/>
            <a:gdLst>
              <a:gd name="connsiteX0" fmla="*/ 0 w 50006"/>
              <a:gd name="connsiteY0" fmla="*/ 0 h 226219"/>
              <a:gd name="connsiteX1" fmla="*/ 9525 w 50006"/>
              <a:gd name="connsiteY1" fmla="*/ 126206 h 226219"/>
              <a:gd name="connsiteX2" fmla="*/ 50006 w 50006"/>
              <a:gd name="connsiteY2" fmla="*/ 226219 h 22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06" h="226219">
                <a:moveTo>
                  <a:pt x="0" y="0"/>
                </a:moveTo>
                <a:cubicBezTo>
                  <a:pt x="595" y="44251"/>
                  <a:pt x="1191" y="88503"/>
                  <a:pt x="9525" y="126206"/>
                </a:cubicBezTo>
                <a:cubicBezTo>
                  <a:pt x="17859" y="163909"/>
                  <a:pt x="33932" y="195064"/>
                  <a:pt x="50006" y="22621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ADC2595D-112A-4E4D-AC8D-3AD2F3B161EA}"/>
              </a:ext>
            </a:extLst>
          </p:cNvPr>
          <p:cNvSpPr/>
          <p:nvPr/>
        </p:nvSpPr>
        <p:spPr>
          <a:xfrm>
            <a:off x="6026950" y="896160"/>
            <a:ext cx="242887" cy="70620"/>
          </a:xfrm>
          <a:custGeom>
            <a:avLst/>
            <a:gdLst>
              <a:gd name="connsiteX0" fmla="*/ 242887 w 242887"/>
              <a:gd name="connsiteY0" fmla="*/ 13470 h 70620"/>
              <a:gd name="connsiteX1" fmla="*/ 119062 w 242887"/>
              <a:gd name="connsiteY1" fmla="*/ 3945 h 70620"/>
              <a:gd name="connsiteX2" fmla="*/ 0 w 242887"/>
              <a:gd name="connsiteY2" fmla="*/ 70620 h 70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87" h="70620">
                <a:moveTo>
                  <a:pt x="242887" y="13470"/>
                </a:moveTo>
                <a:cubicBezTo>
                  <a:pt x="201215" y="3945"/>
                  <a:pt x="159543" y="-5580"/>
                  <a:pt x="119062" y="3945"/>
                </a:cubicBezTo>
                <a:cubicBezTo>
                  <a:pt x="78581" y="13470"/>
                  <a:pt x="39290" y="42045"/>
                  <a:pt x="0" y="706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6EF8BC96-E486-4D0E-8AD1-A657494831B8}"/>
              </a:ext>
            </a:extLst>
          </p:cNvPr>
          <p:cNvSpPr/>
          <p:nvPr/>
        </p:nvSpPr>
        <p:spPr>
          <a:xfrm>
            <a:off x="6029331" y="742942"/>
            <a:ext cx="64455" cy="219075"/>
          </a:xfrm>
          <a:custGeom>
            <a:avLst/>
            <a:gdLst>
              <a:gd name="connsiteX0" fmla="*/ 19050 w 57474"/>
              <a:gd name="connsiteY0" fmla="*/ 0 h 238125"/>
              <a:gd name="connsiteX1" fmla="*/ 57150 w 57474"/>
              <a:gd name="connsiteY1" fmla="*/ 130969 h 238125"/>
              <a:gd name="connsiteX2" fmla="*/ 0 w 57474"/>
              <a:gd name="connsiteY2" fmla="*/ 238125 h 238125"/>
              <a:gd name="connsiteX0" fmla="*/ 50007 w 64455"/>
              <a:gd name="connsiteY0" fmla="*/ 0 h 219075"/>
              <a:gd name="connsiteX1" fmla="*/ 57150 w 64455"/>
              <a:gd name="connsiteY1" fmla="*/ 111919 h 219075"/>
              <a:gd name="connsiteX2" fmla="*/ 0 w 64455"/>
              <a:gd name="connsiteY2" fmla="*/ 21907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55" h="219075">
                <a:moveTo>
                  <a:pt x="50007" y="0"/>
                </a:moveTo>
                <a:cubicBezTo>
                  <a:pt x="70644" y="45641"/>
                  <a:pt x="65484" y="75407"/>
                  <a:pt x="57150" y="111919"/>
                </a:cubicBezTo>
                <a:cubicBezTo>
                  <a:pt x="48816" y="148431"/>
                  <a:pt x="26987" y="185340"/>
                  <a:pt x="0" y="2190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3F17BFF-4DAF-4291-B43F-48BFEA1C2057}"/>
              </a:ext>
            </a:extLst>
          </p:cNvPr>
          <p:cNvSpPr/>
          <p:nvPr/>
        </p:nvSpPr>
        <p:spPr>
          <a:xfrm>
            <a:off x="4157669" y="1669250"/>
            <a:ext cx="188119" cy="34004"/>
          </a:xfrm>
          <a:custGeom>
            <a:avLst/>
            <a:gdLst>
              <a:gd name="connsiteX0" fmla="*/ 0 w 188119"/>
              <a:gd name="connsiteY0" fmla="*/ 19050 h 34004"/>
              <a:gd name="connsiteX1" fmla="*/ 102394 w 188119"/>
              <a:gd name="connsiteY1" fmla="*/ 33338 h 34004"/>
              <a:gd name="connsiteX2" fmla="*/ 188119 w 188119"/>
              <a:gd name="connsiteY2" fmla="*/ 0 h 3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119" h="34004">
                <a:moveTo>
                  <a:pt x="0" y="19050"/>
                </a:moveTo>
                <a:cubicBezTo>
                  <a:pt x="35520" y="27781"/>
                  <a:pt x="71041" y="36513"/>
                  <a:pt x="102394" y="33338"/>
                </a:cubicBezTo>
                <a:cubicBezTo>
                  <a:pt x="133747" y="30163"/>
                  <a:pt x="160933" y="15081"/>
                  <a:pt x="18811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03E5AF99-6518-4A0F-AE8B-22B56D06B45E}"/>
              </a:ext>
            </a:extLst>
          </p:cNvPr>
          <p:cNvSpPr/>
          <p:nvPr/>
        </p:nvSpPr>
        <p:spPr>
          <a:xfrm>
            <a:off x="4294067" y="1666867"/>
            <a:ext cx="54102" cy="178594"/>
          </a:xfrm>
          <a:custGeom>
            <a:avLst/>
            <a:gdLst>
              <a:gd name="connsiteX0" fmla="*/ 6477 w 54102"/>
              <a:gd name="connsiteY0" fmla="*/ 178594 h 178594"/>
              <a:gd name="connsiteX1" fmla="*/ 4095 w 54102"/>
              <a:gd name="connsiteY1" fmla="*/ 73819 h 178594"/>
              <a:gd name="connsiteX2" fmla="*/ 54102 w 54102"/>
              <a:gd name="connsiteY2" fmla="*/ 0 h 17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02" h="178594">
                <a:moveTo>
                  <a:pt x="6477" y="178594"/>
                </a:moveTo>
                <a:cubicBezTo>
                  <a:pt x="1317" y="141089"/>
                  <a:pt x="-3843" y="103585"/>
                  <a:pt x="4095" y="73819"/>
                </a:cubicBezTo>
                <a:cubicBezTo>
                  <a:pt x="12033" y="44053"/>
                  <a:pt x="33067" y="22026"/>
                  <a:pt x="5410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92D1A34C-80B9-45AA-A497-74312F9A46F7}"/>
              </a:ext>
            </a:extLst>
          </p:cNvPr>
          <p:cNvSpPr/>
          <p:nvPr/>
        </p:nvSpPr>
        <p:spPr>
          <a:xfrm>
            <a:off x="4693451" y="1731162"/>
            <a:ext cx="54952" cy="152400"/>
          </a:xfrm>
          <a:custGeom>
            <a:avLst/>
            <a:gdLst>
              <a:gd name="connsiteX0" fmla="*/ 0 w 71438"/>
              <a:gd name="connsiteY0" fmla="*/ 142875 h 142875"/>
              <a:gd name="connsiteX1" fmla="*/ 59532 w 71438"/>
              <a:gd name="connsiteY1" fmla="*/ 54768 h 142875"/>
              <a:gd name="connsiteX2" fmla="*/ 71438 w 71438"/>
              <a:gd name="connsiteY2" fmla="*/ 0 h 142875"/>
              <a:gd name="connsiteX0" fmla="*/ 0 w 71438"/>
              <a:gd name="connsiteY0" fmla="*/ 142875 h 142875"/>
              <a:gd name="connsiteX1" fmla="*/ 59532 w 71438"/>
              <a:gd name="connsiteY1" fmla="*/ 71437 h 142875"/>
              <a:gd name="connsiteX2" fmla="*/ 71438 w 71438"/>
              <a:gd name="connsiteY2" fmla="*/ 0 h 142875"/>
              <a:gd name="connsiteX0" fmla="*/ 0 w 54770"/>
              <a:gd name="connsiteY0" fmla="*/ 152400 h 152400"/>
              <a:gd name="connsiteX1" fmla="*/ 42864 w 54770"/>
              <a:gd name="connsiteY1" fmla="*/ 71437 h 152400"/>
              <a:gd name="connsiteX2" fmla="*/ 54770 w 54770"/>
              <a:gd name="connsiteY2" fmla="*/ 0 h 152400"/>
              <a:gd name="connsiteX0" fmla="*/ 0 w 42864"/>
              <a:gd name="connsiteY0" fmla="*/ 159544 h 159544"/>
              <a:gd name="connsiteX1" fmla="*/ 30958 w 42864"/>
              <a:gd name="connsiteY1" fmla="*/ 71437 h 159544"/>
              <a:gd name="connsiteX2" fmla="*/ 42864 w 42864"/>
              <a:gd name="connsiteY2" fmla="*/ 0 h 159544"/>
              <a:gd name="connsiteX0" fmla="*/ 0 w 42864"/>
              <a:gd name="connsiteY0" fmla="*/ 159544 h 159544"/>
              <a:gd name="connsiteX1" fmla="*/ 35721 w 42864"/>
              <a:gd name="connsiteY1" fmla="*/ 83343 h 159544"/>
              <a:gd name="connsiteX2" fmla="*/ 42864 w 42864"/>
              <a:gd name="connsiteY2" fmla="*/ 0 h 159544"/>
              <a:gd name="connsiteX0" fmla="*/ 0 w 54952"/>
              <a:gd name="connsiteY0" fmla="*/ 152400 h 152400"/>
              <a:gd name="connsiteX1" fmla="*/ 47627 w 54952"/>
              <a:gd name="connsiteY1" fmla="*/ 83343 h 152400"/>
              <a:gd name="connsiteX2" fmla="*/ 54770 w 54952"/>
              <a:gd name="connsiteY2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52" h="152400">
                <a:moveTo>
                  <a:pt x="0" y="152400"/>
                </a:moveTo>
                <a:cubicBezTo>
                  <a:pt x="23813" y="120252"/>
                  <a:pt x="38499" y="108743"/>
                  <a:pt x="47627" y="83343"/>
                </a:cubicBezTo>
                <a:cubicBezTo>
                  <a:pt x="56755" y="57943"/>
                  <a:pt x="54770" y="15478"/>
                  <a:pt x="5477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7AE42ECF-6F42-433A-AA88-AD4B3958EFC9}"/>
              </a:ext>
            </a:extLst>
          </p:cNvPr>
          <p:cNvSpPr/>
          <p:nvPr/>
        </p:nvSpPr>
        <p:spPr>
          <a:xfrm>
            <a:off x="4745838" y="1728779"/>
            <a:ext cx="59531" cy="154782"/>
          </a:xfrm>
          <a:custGeom>
            <a:avLst/>
            <a:gdLst>
              <a:gd name="connsiteX0" fmla="*/ 0 w 59531"/>
              <a:gd name="connsiteY0" fmla="*/ 0 h 154782"/>
              <a:gd name="connsiteX1" fmla="*/ 16669 w 59531"/>
              <a:gd name="connsiteY1" fmla="*/ 92869 h 154782"/>
              <a:gd name="connsiteX2" fmla="*/ 59531 w 59531"/>
              <a:gd name="connsiteY2" fmla="*/ 154782 h 15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531" h="154782">
                <a:moveTo>
                  <a:pt x="0" y="0"/>
                </a:moveTo>
                <a:cubicBezTo>
                  <a:pt x="3373" y="33536"/>
                  <a:pt x="6747" y="67072"/>
                  <a:pt x="16669" y="92869"/>
                </a:cubicBezTo>
                <a:cubicBezTo>
                  <a:pt x="26591" y="118666"/>
                  <a:pt x="43061" y="136724"/>
                  <a:pt x="59531" y="15478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CA084622-B2AB-4B2E-A846-5D0EC6729B5C}"/>
              </a:ext>
            </a:extLst>
          </p:cNvPr>
          <p:cNvSpPr/>
          <p:nvPr/>
        </p:nvSpPr>
        <p:spPr>
          <a:xfrm>
            <a:off x="6026950" y="1688298"/>
            <a:ext cx="207168" cy="33699"/>
          </a:xfrm>
          <a:custGeom>
            <a:avLst/>
            <a:gdLst>
              <a:gd name="connsiteX0" fmla="*/ 252412 w 252412"/>
              <a:gd name="connsiteY0" fmla="*/ 11907 h 33559"/>
              <a:gd name="connsiteX1" fmla="*/ 111919 w 252412"/>
              <a:gd name="connsiteY1" fmla="*/ 33338 h 33559"/>
              <a:gd name="connsiteX2" fmla="*/ 0 w 252412"/>
              <a:gd name="connsiteY2" fmla="*/ 0 h 33559"/>
              <a:gd name="connsiteX0" fmla="*/ 207168 w 207168"/>
              <a:gd name="connsiteY0" fmla="*/ 14289 h 33699"/>
              <a:gd name="connsiteX1" fmla="*/ 111919 w 207168"/>
              <a:gd name="connsiteY1" fmla="*/ 33338 h 33699"/>
              <a:gd name="connsiteX2" fmla="*/ 0 w 207168"/>
              <a:gd name="connsiteY2" fmla="*/ 0 h 3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168" h="33699">
                <a:moveTo>
                  <a:pt x="207168" y="14289"/>
                </a:moveTo>
                <a:cubicBezTo>
                  <a:pt x="157955" y="25996"/>
                  <a:pt x="146447" y="35719"/>
                  <a:pt x="111919" y="33338"/>
                </a:cubicBezTo>
                <a:cubicBezTo>
                  <a:pt x="77391" y="30957"/>
                  <a:pt x="34925" y="1567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B325698A-ABA7-4AA4-B044-4CC69C3A9D2A}"/>
              </a:ext>
            </a:extLst>
          </p:cNvPr>
          <p:cNvSpPr/>
          <p:nvPr/>
        </p:nvSpPr>
        <p:spPr>
          <a:xfrm>
            <a:off x="6026950" y="1688298"/>
            <a:ext cx="42998" cy="176212"/>
          </a:xfrm>
          <a:custGeom>
            <a:avLst/>
            <a:gdLst>
              <a:gd name="connsiteX0" fmla="*/ 73819 w 73868"/>
              <a:gd name="connsiteY0" fmla="*/ 171450 h 171450"/>
              <a:gd name="connsiteX1" fmla="*/ 61912 w 73868"/>
              <a:gd name="connsiteY1" fmla="*/ 85725 h 171450"/>
              <a:gd name="connsiteX2" fmla="*/ 0 w 73868"/>
              <a:gd name="connsiteY2" fmla="*/ 0 h 171450"/>
              <a:gd name="connsiteX0" fmla="*/ 73819 w 73830"/>
              <a:gd name="connsiteY0" fmla="*/ 171450 h 171450"/>
              <a:gd name="connsiteX1" fmla="*/ 59531 w 73830"/>
              <a:gd name="connsiteY1" fmla="*/ 80962 h 171450"/>
              <a:gd name="connsiteX2" fmla="*/ 0 w 73830"/>
              <a:gd name="connsiteY2" fmla="*/ 0 h 171450"/>
              <a:gd name="connsiteX0" fmla="*/ 30957 w 60070"/>
              <a:gd name="connsiteY0" fmla="*/ 176212 h 176212"/>
              <a:gd name="connsiteX1" fmla="*/ 59531 w 60070"/>
              <a:gd name="connsiteY1" fmla="*/ 80962 h 176212"/>
              <a:gd name="connsiteX2" fmla="*/ 0 w 60070"/>
              <a:gd name="connsiteY2" fmla="*/ 0 h 176212"/>
              <a:gd name="connsiteX0" fmla="*/ 30957 w 41591"/>
              <a:gd name="connsiteY0" fmla="*/ 176212 h 176212"/>
              <a:gd name="connsiteX1" fmla="*/ 40481 w 41591"/>
              <a:gd name="connsiteY1" fmla="*/ 78580 h 176212"/>
              <a:gd name="connsiteX2" fmla="*/ 0 w 41591"/>
              <a:gd name="connsiteY2" fmla="*/ 0 h 176212"/>
              <a:gd name="connsiteX0" fmla="*/ 30957 w 42998"/>
              <a:gd name="connsiteY0" fmla="*/ 176212 h 176212"/>
              <a:gd name="connsiteX1" fmla="*/ 40481 w 42998"/>
              <a:gd name="connsiteY1" fmla="*/ 78580 h 176212"/>
              <a:gd name="connsiteX2" fmla="*/ 0 w 42998"/>
              <a:gd name="connsiteY2" fmla="*/ 0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98" h="176212">
                <a:moveTo>
                  <a:pt x="30957" y="176212"/>
                </a:moveTo>
                <a:cubicBezTo>
                  <a:pt x="43061" y="147637"/>
                  <a:pt x="45640" y="107949"/>
                  <a:pt x="40481" y="78580"/>
                </a:cubicBezTo>
                <a:cubicBezTo>
                  <a:pt x="35322" y="49211"/>
                  <a:pt x="24804" y="2857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9674B4D-E8ED-4769-91F3-0F2862E7F55D}"/>
                  </a:ext>
                </a:extLst>
              </p:cNvPr>
              <p:cNvSpPr txBox="1"/>
              <p:nvPr/>
            </p:nvSpPr>
            <p:spPr>
              <a:xfrm>
                <a:off x="3517543" y="1090991"/>
                <a:ext cx="365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9674B4D-E8ED-4769-91F3-0F2862E7F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543" y="1090991"/>
                <a:ext cx="36548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C67BA3B-274F-4054-BFC8-E0A60AFF2526}"/>
                  </a:ext>
                </a:extLst>
              </p:cNvPr>
              <p:cNvSpPr txBox="1"/>
              <p:nvPr/>
            </p:nvSpPr>
            <p:spPr>
              <a:xfrm>
                <a:off x="1550194" y="240019"/>
                <a:ext cx="1384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⋯1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0⋯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C67BA3B-274F-4054-BFC8-E0A60AFF2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94" y="240019"/>
                <a:ext cx="1384225" cy="276999"/>
              </a:xfrm>
              <a:prstGeom prst="rect">
                <a:avLst/>
              </a:prstGeom>
              <a:blipFill>
                <a:blip r:embed="rId7"/>
                <a:stretch>
                  <a:fillRect l="-441" r="-88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F10F8DE-5761-4591-BCA2-CFFBD6FC88A8}"/>
                  </a:ext>
                </a:extLst>
              </p:cNvPr>
              <p:cNvSpPr txBox="1"/>
              <p:nvPr/>
            </p:nvSpPr>
            <p:spPr>
              <a:xfrm>
                <a:off x="4556056" y="240019"/>
                <a:ext cx="13457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⋯10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F10F8DE-5761-4591-BCA2-CFFBD6FC8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056" y="240019"/>
                <a:ext cx="1345753" cy="276999"/>
              </a:xfrm>
              <a:prstGeom prst="rect">
                <a:avLst/>
              </a:prstGeom>
              <a:blipFill>
                <a:blip r:embed="rId8"/>
                <a:stretch>
                  <a:fillRect l="-452" r="-45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41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9D7308CB-6094-4D3C-9ADC-B9D7425BEEE7}"/>
                  </a:ext>
                </a:extLst>
              </p:cNvPr>
              <p:cNvSpPr txBox="1"/>
              <p:nvPr/>
            </p:nvSpPr>
            <p:spPr>
              <a:xfrm>
                <a:off x="2180028" y="2443457"/>
                <a:ext cx="1075615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⑤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9D7308CB-6094-4D3C-9ADC-B9D7425BE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028" y="2443457"/>
                <a:ext cx="1075615" cy="1384995"/>
              </a:xfrm>
              <a:prstGeom prst="rect">
                <a:avLst/>
              </a:prstGeom>
              <a:blipFill>
                <a:blip r:embed="rId2"/>
                <a:stretch>
                  <a:fillRect l="-3977" t="-2203" r="-5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1184E133-3478-470D-8F6C-578CD25A5E02}"/>
              </a:ext>
            </a:extLst>
          </p:cNvPr>
          <p:cNvSpPr/>
          <p:nvPr/>
        </p:nvSpPr>
        <p:spPr>
          <a:xfrm>
            <a:off x="3640455" y="2420597"/>
            <a:ext cx="834866" cy="448332"/>
          </a:xfrm>
          <a:custGeom>
            <a:avLst/>
            <a:gdLst>
              <a:gd name="connsiteX0" fmla="*/ 0 w 822960"/>
              <a:gd name="connsiteY0" fmla="*/ 447588 h 447588"/>
              <a:gd name="connsiteX1" fmla="*/ 289560 w 822960"/>
              <a:gd name="connsiteY1" fmla="*/ 36108 h 447588"/>
              <a:gd name="connsiteX2" fmla="*/ 822960 w 822960"/>
              <a:gd name="connsiteY2" fmla="*/ 20868 h 447588"/>
              <a:gd name="connsiteX3" fmla="*/ 822960 w 822960"/>
              <a:gd name="connsiteY3" fmla="*/ 20868 h 447588"/>
              <a:gd name="connsiteX0" fmla="*/ 0 w 867777"/>
              <a:gd name="connsiteY0" fmla="*/ 450794 h 450794"/>
              <a:gd name="connsiteX1" fmla="*/ 289560 w 867777"/>
              <a:gd name="connsiteY1" fmla="*/ 39314 h 450794"/>
              <a:gd name="connsiteX2" fmla="*/ 822960 w 867777"/>
              <a:gd name="connsiteY2" fmla="*/ 24074 h 450794"/>
              <a:gd name="connsiteX3" fmla="*/ 842010 w 867777"/>
              <a:gd name="connsiteY3" fmla="*/ 105036 h 450794"/>
              <a:gd name="connsiteX0" fmla="*/ 0 w 842010"/>
              <a:gd name="connsiteY0" fmla="*/ 428098 h 428098"/>
              <a:gd name="connsiteX1" fmla="*/ 289560 w 842010"/>
              <a:gd name="connsiteY1" fmla="*/ 16618 h 428098"/>
              <a:gd name="connsiteX2" fmla="*/ 842010 w 842010"/>
              <a:gd name="connsiteY2" fmla="*/ 82340 h 428098"/>
              <a:gd name="connsiteX0" fmla="*/ 0 w 834866"/>
              <a:gd name="connsiteY0" fmla="*/ 429391 h 429391"/>
              <a:gd name="connsiteX1" fmla="*/ 289560 w 834866"/>
              <a:gd name="connsiteY1" fmla="*/ 17911 h 429391"/>
              <a:gd name="connsiteX2" fmla="*/ 834866 w 834866"/>
              <a:gd name="connsiteY2" fmla="*/ 76489 h 429391"/>
              <a:gd name="connsiteX0" fmla="*/ 0 w 834866"/>
              <a:gd name="connsiteY0" fmla="*/ 448332 h 448332"/>
              <a:gd name="connsiteX1" fmla="*/ 289560 w 834866"/>
              <a:gd name="connsiteY1" fmla="*/ 36852 h 448332"/>
              <a:gd name="connsiteX2" fmla="*/ 834866 w 834866"/>
              <a:gd name="connsiteY2" fmla="*/ 95430 h 4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866" h="448332">
                <a:moveTo>
                  <a:pt x="0" y="448332"/>
                </a:moveTo>
                <a:cubicBezTo>
                  <a:pt x="76200" y="278152"/>
                  <a:pt x="150416" y="95669"/>
                  <a:pt x="289560" y="36852"/>
                </a:cubicBezTo>
                <a:cubicBezTo>
                  <a:pt x="428704" y="-21965"/>
                  <a:pt x="750729" y="-15893"/>
                  <a:pt x="834866" y="954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A603B720-00BF-4418-A57C-E84B3067882B}"/>
              </a:ext>
            </a:extLst>
          </p:cNvPr>
          <p:cNvSpPr/>
          <p:nvPr/>
        </p:nvSpPr>
        <p:spPr>
          <a:xfrm>
            <a:off x="4466748" y="2492830"/>
            <a:ext cx="697023" cy="598034"/>
          </a:xfrm>
          <a:custGeom>
            <a:avLst/>
            <a:gdLst>
              <a:gd name="connsiteX0" fmla="*/ 0 w 700441"/>
              <a:gd name="connsiteY0" fmla="*/ 0 h 638175"/>
              <a:gd name="connsiteX1" fmla="*/ 604838 w 700441"/>
              <a:gd name="connsiteY1" fmla="*/ 59531 h 638175"/>
              <a:gd name="connsiteX2" fmla="*/ 690563 w 700441"/>
              <a:gd name="connsiteY2" fmla="*/ 638175 h 638175"/>
              <a:gd name="connsiteX0" fmla="*/ 0 w 692476"/>
              <a:gd name="connsiteY0" fmla="*/ 0 h 638175"/>
              <a:gd name="connsiteX1" fmla="*/ 519113 w 692476"/>
              <a:gd name="connsiteY1" fmla="*/ 252413 h 638175"/>
              <a:gd name="connsiteX2" fmla="*/ 690563 w 692476"/>
              <a:gd name="connsiteY2" fmla="*/ 638175 h 638175"/>
              <a:gd name="connsiteX0" fmla="*/ 0 w 691793"/>
              <a:gd name="connsiteY0" fmla="*/ 0 h 638175"/>
              <a:gd name="connsiteX1" fmla="*/ 519113 w 691793"/>
              <a:gd name="connsiteY1" fmla="*/ 252413 h 638175"/>
              <a:gd name="connsiteX2" fmla="*/ 690563 w 691793"/>
              <a:gd name="connsiteY2" fmla="*/ 638175 h 638175"/>
              <a:gd name="connsiteX0" fmla="*/ 0 w 691692"/>
              <a:gd name="connsiteY0" fmla="*/ 0 h 638175"/>
              <a:gd name="connsiteX1" fmla="*/ 507207 w 691692"/>
              <a:gd name="connsiteY1" fmla="*/ 71438 h 638175"/>
              <a:gd name="connsiteX2" fmla="*/ 690563 w 691692"/>
              <a:gd name="connsiteY2" fmla="*/ 638175 h 638175"/>
              <a:gd name="connsiteX0" fmla="*/ 0 w 697023"/>
              <a:gd name="connsiteY0" fmla="*/ 17009 h 598034"/>
              <a:gd name="connsiteX1" fmla="*/ 511969 w 697023"/>
              <a:gd name="connsiteY1" fmla="*/ 31297 h 598034"/>
              <a:gd name="connsiteX2" fmla="*/ 695325 w 697023"/>
              <a:gd name="connsiteY2" fmla="*/ 598034 h 59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023" h="598034">
                <a:moveTo>
                  <a:pt x="0" y="17009"/>
                </a:moveTo>
                <a:cubicBezTo>
                  <a:pt x="173038" y="101147"/>
                  <a:pt x="396082" y="-65540"/>
                  <a:pt x="511969" y="31297"/>
                </a:cubicBezTo>
                <a:cubicBezTo>
                  <a:pt x="627856" y="128134"/>
                  <a:pt x="710009" y="361893"/>
                  <a:pt x="695325" y="59803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8A368FF4-2363-41C8-830A-FD8E1DB3D87E}"/>
              </a:ext>
            </a:extLst>
          </p:cNvPr>
          <p:cNvSpPr/>
          <p:nvPr/>
        </p:nvSpPr>
        <p:spPr>
          <a:xfrm>
            <a:off x="4881086" y="3090863"/>
            <a:ext cx="553606" cy="747712"/>
          </a:xfrm>
          <a:custGeom>
            <a:avLst/>
            <a:gdLst>
              <a:gd name="connsiteX0" fmla="*/ 278607 w 553606"/>
              <a:gd name="connsiteY0" fmla="*/ 0 h 747712"/>
              <a:gd name="connsiteX1" fmla="*/ 545307 w 553606"/>
              <a:gd name="connsiteY1" fmla="*/ 531018 h 747712"/>
              <a:gd name="connsiteX2" fmla="*/ 0 w 553606"/>
              <a:gd name="connsiteY2" fmla="*/ 747712 h 74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3606" h="747712">
                <a:moveTo>
                  <a:pt x="278607" y="0"/>
                </a:moveTo>
                <a:cubicBezTo>
                  <a:pt x="435174" y="203199"/>
                  <a:pt x="591742" y="406399"/>
                  <a:pt x="545307" y="531018"/>
                </a:cubicBezTo>
                <a:cubicBezTo>
                  <a:pt x="498873" y="655637"/>
                  <a:pt x="249436" y="701674"/>
                  <a:pt x="0" y="74771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36A63A96-AFE4-4BBB-BD56-D8CB9035D135}"/>
              </a:ext>
            </a:extLst>
          </p:cNvPr>
          <p:cNvSpPr/>
          <p:nvPr/>
        </p:nvSpPr>
        <p:spPr>
          <a:xfrm>
            <a:off x="4026218" y="3526631"/>
            <a:ext cx="859631" cy="529040"/>
          </a:xfrm>
          <a:custGeom>
            <a:avLst/>
            <a:gdLst>
              <a:gd name="connsiteX0" fmla="*/ 859631 w 859631"/>
              <a:gd name="connsiteY0" fmla="*/ 316707 h 529040"/>
              <a:gd name="connsiteX1" fmla="*/ 211931 w 859631"/>
              <a:gd name="connsiteY1" fmla="*/ 516732 h 529040"/>
              <a:gd name="connsiteX2" fmla="*/ 0 w 859631"/>
              <a:gd name="connsiteY2" fmla="*/ 0 h 5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631" h="529040">
                <a:moveTo>
                  <a:pt x="859631" y="316707"/>
                </a:moveTo>
                <a:cubicBezTo>
                  <a:pt x="607417" y="443111"/>
                  <a:pt x="355203" y="569516"/>
                  <a:pt x="211931" y="516732"/>
                </a:cubicBezTo>
                <a:cubicBezTo>
                  <a:pt x="68659" y="463948"/>
                  <a:pt x="34329" y="23197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953E6C9A-4304-476E-BDB1-ED2677F19019}"/>
              </a:ext>
            </a:extLst>
          </p:cNvPr>
          <p:cNvSpPr/>
          <p:nvPr/>
        </p:nvSpPr>
        <p:spPr>
          <a:xfrm>
            <a:off x="3313135" y="2867025"/>
            <a:ext cx="720226" cy="657225"/>
          </a:xfrm>
          <a:custGeom>
            <a:avLst/>
            <a:gdLst>
              <a:gd name="connsiteX0" fmla="*/ 720226 w 720226"/>
              <a:gd name="connsiteY0" fmla="*/ 657225 h 657225"/>
              <a:gd name="connsiteX1" fmla="*/ 12995 w 720226"/>
              <a:gd name="connsiteY1" fmla="*/ 438150 h 657225"/>
              <a:gd name="connsiteX2" fmla="*/ 329701 w 720226"/>
              <a:gd name="connsiteY2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226" h="657225">
                <a:moveTo>
                  <a:pt x="720226" y="657225"/>
                </a:moveTo>
                <a:cubicBezTo>
                  <a:pt x="399154" y="602456"/>
                  <a:pt x="78082" y="547687"/>
                  <a:pt x="12995" y="438150"/>
                </a:cubicBezTo>
                <a:cubicBezTo>
                  <a:pt x="-52092" y="328613"/>
                  <a:pt x="138804" y="164306"/>
                  <a:pt x="32970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550135D1-0767-446B-B53D-B6D47662E004}"/>
              </a:ext>
            </a:extLst>
          </p:cNvPr>
          <p:cNvSpPr/>
          <p:nvPr/>
        </p:nvSpPr>
        <p:spPr>
          <a:xfrm>
            <a:off x="3640455" y="2516981"/>
            <a:ext cx="826294" cy="362002"/>
          </a:xfrm>
          <a:custGeom>
            <a:avLst/>
            <a:gdLst>
              <a:gd name="connsiteX0" fmla="*/ 0 w 826294"/>
              <a:gd name="connsiteY0" fmla="*/ 352425 h 372368"/>
              <a:gd name="connsiteX1" fmla="*/ 659606 w 826294"/>
              <a:gd name="connsiteY1" fmla="*/ 333375 h 372368"/>
              <a:gd name="connsiteX2" fmla="*/ 826294 w 826294"/>
              <a:gd name="connsiteY2" fmla="*/ 0 h 372368"/>
              <a:gd name="connsiteX3" fmla="*/ 826294 w 826294"/>
              <a:gd name="connsiteY3" fmla="*/ 0 h 372368"/>
              <a:gd name="connsiteX0" fmla="*/ 0 w 826294"/>
              <a:gd name="connsiteY0" fmla="*/ 352425 h 362002"/>
              <a:gd name="connsiteX1" fmla="*/ 602456 w 826294"/>
              <a:gd name="connsiteY1" fmla="*/ 304800 h 362002"/>
              <a:gd name="connsiteX2" fmla="*/ 826294 w 826294"/>
              <a:gd name="connsiteY2" fmla="*/ 0 h 362002"/>
              <a:gd name="connsiteX3" fmla="*/ 826294 w 826294"/>
              <a:gd name="connsiteY3" fmla="*/ 0 h 36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294" h="362002">
                <a:moveTo>
                  <a:pt x="0" y="352425"/>
                </a:moveTo>
                <a:cubicBezTo>
                  <a:pt x="260945" y="372268"/>
                  <a:pt x="464740" y="363537"/>
                  <a:pt x="602456" y="304800"/>
                </a:cubicBezTo>
                <a:cubicBezTo>
                  <a:pt x="740172" y="246063"/>
                  <a:pt x="788988" y="50800"/>
                  <a:pt x="826294" y="0"/>
                </a:cubicBezTo>
                <a:lnTo>
                  <a:pt x="826294" y="0"/>
                </a:ln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E0807960-9D07-41E4-93B6-D3A912FA661F}"/>
              </a:ext>
            </a:extLst>
          </p:cNvPr>
          <p:cNvSpPr/>
          <p:nvPr/>
        </p:nvSpPr>
        <p:spPr>
          <a:xfrm>
            <a:off x="4469130" y="2521744"/>
            <a:ext cx="688181" cy="564356"/>
          </a:xfrm>
          <a:custGeom>
            <a:avLst/>
            <a:gdLst>
              <a:gd name="connsiteX0" fmla="*/ 0 w 688181"/>
              <a:gd name="connsiteY0" fmla="*/ 0 h 564356"/>
              <a:gd name="connsiteX1" fmla="*/ 140494 w 688181"/>
              <a:gd name="connsiteY1" fmla="*/ 445294 h 564356"/>
              <a:gd name="connsiteX2" fmla="*/ 688181 w 688181"/>
              <a:gd name="connsiteY2" fmla="*/ 564356 h 564356"/>
              <a:gd name="connsiteX0" fmla="*/ 0 w 688181"/>
              <a:gd name="connsiteY0" fmla="*/ 0 h 564363"/>
              <a:gd name="connsiteX1" fmla="*/ 402432 w 688181"/>
              <a:gd name="connsiteY1" fmla="*/ 502444 h 564363"/>
              <a:gd name="connsiteX2" fmla="*/ 688181 w 688181"/>
              <a:gd name="connsiteY2" fmla="*/ 564356 h 564363"/>
              <a:gd name="connsiteX0" fmla="*/ 0 w 688181"/>
              <a:gd name="connsiteY0" fmla="*/ 0 h 564356"/>
              <a:gd name="connsiteX1" fmla="*/ 278607 w 688181"/>
              <a:gd name="connsiteY1" fmla="*/ 402432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181" h="564356">
                <a:moveTo>
                  <a:pt x="0" y="0"/>
                </a:moveTo>
                <a:cubicBezTo>
                  <a:pt x="89098" y="135136"/>
                  <a:pt x="197248" y="279798"/>
                  <a:pt x="311945" y="373857"/>
                </a:cubicBezTo>
                <a:cubicBezTo>
                  <a:pt x="426642" y="467916"/>
                  <a:pt x="471686" y="478035"/>
                  <a:pt x="688181" y="564356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E9A8D684-08A4-47AB-8043-49B79F7F4A46}"/>
              </a:ext>
            </a:extLst>
          </p:cNvPr>
          <p:cNvSpPr/>
          <p:nvPr/>
        </p:nvSpPr>
        <p:spPr>
          <a:xfrm>
            <a:off x="3642836" y="2871788"/>
            <a:ext cx="423551" cy="650081"/>
          </a:xfrm>
          <a:custGeom>
            <a:avLst/>
            <a:gdLst>
              <a:gd name="connsiteX0" fmla="*/ 0 w 537383"/>
              <a:gd name="connsiteY0" fmla="*/ 0 h 650081"/>
              <a:gd name="connsiteX1" fmla="*/ 516732 w 537383"/>
              <a:gd name="connsiteY1" fmla="*/ 240506 h 650081"/>
              <a:gd name="connsiteX2" fmla="*/ 385763 w 537383"/>
              <a:gd name="connsiteY2" fmla="*/ 650081 h 650081"/>
              <a:gd name="connsiteX0" fmla="*/ 0 w 477215"/>
              <a:gd name="connsiteY0" fmla="*/ 0 h 650081"/>
              <a:gd name="connsiteX1" fmla="*/ 440532 w 477215"/>
              <a:gd name="connsiteY1" fmla="*/ 235743 h 650081"/>
              <a:gd name="connsiteX2" fmla="*/ 385763 w 477215"/>
              <a:gd name="connsiteY2" fmla="*/ 650081 h 650081"/>
              <a:gd name="connsiteX0" fmla="*/ 0 w 430481"/>
              <a:gd name="connsiteY0" fmla="*/ 0 h 650081"/>
              <a:gd name="connsiteX1" fmla="*/ 335757 w 430481"/>
              <a:gd name="connsiteY1" fmla="*/ 250031 h 650081"/>
              <a:gd name="connsiteX2" fmla="*/ 385763 w 430481"/>
              <a:gd name="connsiteY2" fmla="*/ 650081 h 650081"/>
              <a:gd name="connsiteX0" fmla="*/ 0 w 423551"/>
              <a:gd name="connsiteY0" fmla="*/ 0 h 650081"/>
              <a:gd name="connsiteX1" fmla="*/ 335757 w 423551"/>
              <a:gd name="connsiteY1" fmla="*/ 250031 h 650081"/>
              <a:gd name="connsiteX2" fmla="*/ 385763 w 423551"/>
              <a:gd name="connsiteY2" fmla="*/ 650081 h 65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551" h="650081">
                <a:moveTo>
                  <a:pt x="0" y="0"/>
                </a:moveTo>
                <a:cubicBezTo>
                  <a:pt x="226219" y="66079"/>
                  <a:pt x="307181" y="198834"/>
                  <a:pt x="335757" y="250031"/>
                </a:cubicBezTo>
                <a:cubicBezTo>
                  <a:pt x="364333" y="301228"/>
                  <a:pt x="483394" y="499467"/>
                  <a:pt x="385763" y="65008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B756CC1D-722D-4525-B3F0-5519E3680663}"/>
              </a:ext>
            </a:extLst>
          </p:cNvPr>
          <p:cNvSpPr/>
          <p:nvPr/>
        </p:nvSpPr>
        <p:spPr>
          <a:xfrm>
            <a:off x="4023836" y="3499814"/>
            <a:ext cx="866775" cy="333999"/>
          </a:xfrm>
          <a:custGeom>
            <a:avLst/>
            <a:gdLst>
              <a:gd name="connsiteX0" fmla="*/ 0 w 866775"/>
              <a:gd name="connsiteY0" fmla="*/ 19674 h 333999"/>
              <a:gd name="connsiteX1" fmla="*/ 502444 w 866775"/>
              <a:gd name="connsiteY1" fmla="*/ 33961 h 333999"/>
              <a:gd name="connsiteX2" fmla="*/ 866775 w 866775"/>
              <a:gd name="connsiteY2" fmla="*/ 333999 h 33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333999">
                <a:moveTo>
                  <a:pt x="0" y="19674"/>
                </a:moveTo>
                <a:cubicBezTo>
                  <a:pt x="178991" y="624"/>
                  <a:pt x="357982" y="-18426"/>
                  <a:pt x="502444" y="33961"/>
                </a:cubicBezTo>
                <a:cubicBezTo>
                  <a:pt x="646906" y="86348"/>
                  <a:pt x="756840" y="210173"/>
                  <a:pt x="866775" y="333999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47F0B044-8E67-4F30-93CB-21E0C9711461}"/>
              </a:ext>
            </a:extLst>
          </p:cNvPr>
          <p:cNvSpPr/>
          <p:nvPr/>
        </p:nvSpPr>
        <p:spPr>
          <a:xfrm>
            <a:off x="4822712" y="3090863"/>
            <a:ext cx="341743" cy="745331"/>
          </a:xfrm>
          <a:custGeom>
            <a:avLst/>
            <a:gdLst>
              <a:gd name="connsiteX0" fmla="*/ 412720 w 412720"/>
              <a:gd name="connsiteY0" fmla="*/ 0 h 745331"/>
              <a:gd name="connsiteX1" fmla="*/ 12670 w 412720"/>
              <a:gd name="connsiteY1" fmla="*/ 285750 h 745331"/>
              <a:gd name="connsiteX2" fmla="*/ 138876 w 412720"/>
              <a:gd name="connsiteY2" fmla="*/ 745331 h 745331"/>
              <a:gd name="connsiteX0" fmla="*/ 341743 w 341743"/>
              <a:gd name="connsiteY0" fmla="*/ 0 h 745331"/>
              <a:gd name="connsiteX1" fmla="*/ 32180 w 341743"/>
              <a:gd name="connsiteY1" fmla="*/ 309562 h 745331"/>
              <a:gd name="connsiteX2" fmla="*/ 67899 w 341743"/>
              <a:gd name="connsiteY2" fmla="*/ 745331 h 74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743" h="745331">
                <a:moveTo>
                  <a:pt x="341743" y="0"/>
                </a:moveTo>
                <a:cubicBezTo>
                  <a:pt x="164538" y="80764"/>
                  <a:pt x="77821" y="185340"/>
                  <a:pt x="32180" y="309562"/>
                </a:cubicBezTo>
                <a:cubicBezTo>
                  <a:pt x="-13461" y="433784"/>
                  <a:pt x="-18025" y="577651"/>
                  <a:pt x="67899" y="74533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E3234634-ADCB-4564-AB90-2FF9AF8ECE0D}"/>
              </a:ext>
            </a:extLst>
          </p:cNvPr>
          <p:cNvSpPr/>
          <p:nvPr/>
        </p:nvSpPr>
        <p:spPr>
          <a:xfrm>
            <a:off x="4021454" y="2855911"/>
            <a:ext cx="332791" cy="658813"/>
          </a:xfrm>
          <a:custGeom>
            <a:avLst/>
            <a:gdLst>
              <a:gd name="connsiteX0" fmla="*/ 0 w 335424"/>
              <a:gd name="connsiteY0" fmla="*/ 635000 h 635000"/>
              <a:gd name="connsiteX1" fmla="*/ 330200 w 335424"/>
              <a:gd name="connsiteY1" fmla="*/ 323850 h 635000"/>
              <a:gd name="connsiteX2" fmla="*/ 171450 w 335424"/>
              <a:gd name="connsiteY2" fmla="*/ 0 h 635000"/>
              <a:gd name="connsiteX0" fmla="*/ 0 w 332791"/>
              <a:gd name="connsiteY0" fmla="*/ 658813 h 658813"/>
              <a:gd name="connsiteX1" fmla="*/ 330200 w 332791"/>
              <a:gd name="connsiteY1" fmla="*/ 347663 h 658813"/>
              <a:gd name="connsiteX2" fmla="*/ 133350 w 332791"/>
              <a:gd name="connsiteY2" fmla="*/ 0 h 65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791" h="658813">
                <a:moveTo>
                  <a:pt x="0" y="658813"/>
                </a:moveTo>
                <a:cubicBezTo>
                  <a:pt x="150812" y="556154"/>
                  <a:pt x="307975" y="457465"/>
                  <a:pt x="330200" y="347663"/>
                </a:cubicBezTo>
                <a:cubicBezTo>
                  <a:pt x="352425" y="237861"/>
                  <a:pt x="227012" y="109008"/>
                  <a:pt x="13335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047F86E4-34C9-4D80-A167-95CED0E38719}"/>
              </a:ext>
            </a:extLst>
          </p:cNvPr>
          <p:cNvSpPr/>
          <p:nvPr/>
        </p:nvSpPr>
        <p:spPr>
          <a:xfrm>
            <a:off x="4384993" y="2690019"/>
            <a:ext cx="781050" cy="482466"/>
          </a:xfrm>
          <a:custGeom>
            <a:avLst/>
            <a:gdLst>
              <a:gd name="connsiteX0" fmla="*/ 0 w 781050"/>
              <a:gd name="connsiteY0" fmla="*/ 0 h 482466"/>
              <a:gd name="connsiteX1" fmla="*/ 214312 w 781050"/>
              <a:gd name="connsiteY1" fmla="*/ 464344 h 482466"/>
              <a:gd name="connsiteX2" fmla="*/ 781050 w 781050"/>
              <a:gd name="connsiteY2" fmla="*/ 395287 h 48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050" h="482466">
                <a:moveTo>
                  <a:pt x="0" y="0"/>
                </a:moveTo>
                <a:cubicBezTo>
                  <a:pt x="42068" y="199231"/>
                  <a:pt x="84137" y="398463"/>
                  <a:pt x="214312" y="464344"/>
                </a:cubicBezTo>
                <a:cubicBezTo>
                  <a:pt x="344487" y="530225"/>
                  <a:pt x="781050" y="395287"/>
                  <a:pt x="781050" y="3952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9E080BF9-8BD0-49C9-BA78-58035D1C61E1}"/>
              </a:ext>
            </a:extLst>
          </p:cNvPr>
          <p:cNvSpPr/>
          <p:nvPr/>
        </p:nvSpPr>
        <p:spPr>
          <a:xfrm>
            <a:off x="4076777" y="2585797"/>
            <a:ext cx="303453" cy="266147"/>
          </a:xfrm>
          <a:custGeom>
            <a:avLst/>
            <a:gdLst>
              <a:gd name="connsiteX0" fmla="*/ 79616 w 303453"/>
              <a:gd name="connsiteY0" fmla="*/ 266147 h 266147"/>
              <a:gd name="connsiteX1" fmla="*/ 1034 w 303453"/>
              <a:gd name="connsiteY1" fmla="*/ 78028 h 266147"/>
              <a:gd name="connsiteX2" fmla="*/ 129622 w 303453"/>
              <a:gd name="connsiteY2" fmla="*/ 1828 h 266147"/>
              <a:gd name="connsiteX3" fmla="*/ 262972 w 303453"/>
              <a:gd name="connsiteY3" fmla="*/ 30403 h 266147"/>
              <a:gd name="connsiteX4" fmla="*/ 303453 w 303453"/>
              <a:gd name="connsiteY4" fmla="*/ 104222 h 26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53" h="266147">
                <a:moveTo>
                  <a:pt x="79616" y="266147"/>
                </a:moveTo>
                <a:cubicBezTo>
                  <a:pt x="36158" y="194114"/>
                  <a:pt x="-7300" y="122081"/>
                  <a:pt x="1034" y="78028"/>
                </a:cubicBezTo>
                <a:cubicBezTo>
                  <a:pt x="9368" y="33975"/>
                  <a:pt x="85966" y="9765"/>
                  <a:pt x="129622" y="1828"/>
                </a:cubicBezTo>
                <a:cubicBezTo>
                  <a:pt x="173278" y="-6109"/>
                  <a:pt x="234000" y="13337"/>
                  <a:pt x="262972" y="30403"/>
                </a:cubicBezTo>
                <a:cubicBezTo>
                  <a:pt x="291944" y="47469"/>
                  <a:pt x="297698" y="75845"/>
                  <a:pt x="303453" y="10422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F12D4D62-4E31-4C44-B301-37ADCAE71D6B}"/>
              </a:ext>
            </a:extLst>
          </p:cNvPr>
          <p:cNvSpPr/>
          <p:nvPr/>
        </p:nvSpPr>
        <p:spPr>
          <a:xfrm>
            <a:off x="6243056" y="2433301"/>
            <a:ext cx="834866" cy="448332"/>
          </a:xfrm>
          <a:custGeom>
            <a:avLst/>
            <a:gdLst>
              <a:gd name="connsiteX0" fmla="*/ 0 w 822960"/>
              <a:gd name="connsiteY0" fmla="*/ 447588 h 447588"/>
              <a:gd name="connsiteX1" fmla="*/ 289560 w 822960"/>
              <a:gd name="connsiteY1" fmla="*/ 36108 h 447588"/>
              <a:gd name="connsiteX2" fmla="*/ 822960 w 822960"/>
              <a:gd name="connsiteY2" fmla="*/ 20868 h 447588"/>
              <a:gd name="connsiteX3" fmla="*/ 822960 w 822960"/>
              <a:gd name="connsiteY3" fmla="*/ 20868 h 447588"/>
              <a:gd name="connsiteX0" fmla="*/ 0 w 867777"/>
              <a:gd name="connsiteY0" fmla="*/ 450794 h 450794"/>
              <a:gd name="connsiteX1" fmla="*/ 289560 w 867777"/>
              <a:gd name="connsiteY1" fmla="*/ 39314 h 450794"/>
              <a:gd name="connsiteX2" fmla="*/ 822960 w 867777"/>
              <a:gd name="connsiteY2" fmla="*/ 24074 h 450794"/>
              <a:gd name="connsiteX3" fmla="*/ 842010 w 867777"/>
              <a:gd name="connsiteY3" fmla="*/ 105036 h 450794"/>
              <a:gd name="connsiteX0" fmla="*/ 0 w 842010"/>
              <a:gd name="connsiteY0" fmla="*/ 428098 h 428098"/>
              <a:gd name="connsiteX1" fmla="*/ 289560 w 842010"/>
              <a:gd name="connsiteY1" fmla="*/ 16618 h 428098"/>
              <a:gd name="connsiteX2" fmla="*/ 842010 w 842010"/>
              <a:gd name="connsiteY2" fmla="*/ 82340 h 428098"/>
              <a:gd name="connsiteX0" fmla="*/ 0 w 834866"/>
              <a:gd name="connsiteY0" fmla="*/ 429391 h 429391"/>
              <a:gd name="connsiteX1" fmla="*/ 289560 w 834866"/>
              <a:gd name="connsiteY1" fmla="*/ 17911 h 429391"/>
              <a:gd name="connsiteX2" fmla="*/ 834866 w 834866"/>
              <a:gd name="connsiteY2" fmla="*/ 76489 h 429391"/>
              <a:gd name="connsiteX0" fmla="*/ 0 w 834866"/>
              <a:gd name="connsiteY0" fmla="*/ 448332 h 448332"/>
              <a:gd name="connsiteX1" fmla="*/ 289560 w 834866"/>
              <a:gd name="connsiteY1" fmla="*/ 36852 h 448332"/>
              <a:gd name="connsiteX2" fmla="*/ 834866 w 834866"/>
              <a:gd name="connsiteY2" fmla="*/ 95430 h 4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866" h="448332">
                <a:moveTo>
                  <a:pt x="0" y="448332"/>
                </a:moveTo>
                <a:cubicBezTo>
                  <a:pt x="76200" y="278152"/>
                  <a:pt x="150416" y="95669"/>
                  <a:pt x="289560" y="36852"/>
                </a:cubicBezTo>
                <a:cubicBezTo>
                  <a:pt x="428704" y="-21965"/>
                  <a:pt x="750729" y="-15893"/>
                  <a:pt x="834866" y="954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319DC0CC-DC8C-4AF5-BD57-5BBD503A7670}"/>
              </a:ext>
            </a:extLst>
          </p:cNvPr>
          <p:cNvSpPr/>
          <p:nvPr/>
        </p:nvSpPr>
        <p:spPr>
          <a:xfrm>
            <a:off x="7069349" y="2505534"/>
            <a:ext cx="697023" cy="598034"/>
          </a:xfrm>
          <a:custGeom>
            <a:avLst/>
            <a:gdLst>
              <a:gd name="connsiteX0" fmla="*/ 0 w 700441"/>
              <a:gd name="connsiteY0" fmla="*/ 0 h 638175"/>
              <a:gd name="connsiteX1" fmla="*/ 604838 w 700441"/>
              <a:gd name="connsiteY1" fmla="*/ 59531 h 638175"/>
              <a:gd name="connsiteX2" fmla="*/ 690563 w 700441"/>
              <a:gd name="connsiteY2" fmla="*/ 638175 h 638175"/>
              <a:gd name="connsiteX0" fmla="*/ 0 w 692476"/>
              <a:gd name="connsiteY0" fmla="*/ 0 h 638175"/>
              <a:gd name="connsiteX1" fmla="*/ 519113 w 692476"/>
              <a:gd name="connsiteY1" fmla="*/ 252413 h 638175"/>
              <a:gd name="connsiteX2" fmla="*/ 690563 w 692476"/>
              <a:gd name="connsiteY2" fmla="*/ 638175 h 638175"/>
              <a:gd name="connsiteX0" fmla="*/ 0 w 691793"/>
              <a:gd name="connsiteY0" fmla="*/ 0 h 638175"/>
              <a:gd name="connsiteX1" fmla="*/ 519113 w 691793"/>
              <a:gd name="connsiteY1" fmla="*/ 252413 h 638175"/>
              <a:gd name="connsiteX2" fmla="*/ 690563 w 691793"/>
              <a:gd name="connsiteY2" fmla="*/ 638175 h 638175"/>
              <a:gd name="connsiteX0" fmla="*/ 0 w 691692"/>
              <a:gd name="connsiteY0" fmla="*/ 0 h 638175"/>
              <a:gd name="connsiteX1" fmla="*/ 507207 w 691692"/>
              <a:gd name="connsiteY1" fmla="*/ 71438 h 638175"/>
              <a:gd name="connsiteX2" fmla="*/ 690563 w 691692"/>
              <a:gd name="connsiteY2" fmla="*/ 638175 h 638175"/>
              <a:gd name="connsiteX0" fmla="*/ 0 w 697023"/>
              <a:gd name="connsiteY0" fmla="*/ 17009 h 598034"/>
              <a:gd name="connsiteX1" fmla="*/ 511969 w 697023"/>
              <a:gd name="connsiteY1" fmla="*/ 31297 h 598034"/>
              <a:gd name="connsiteX2" fmla="*/ 695325 w 697023"/>
              <a:gd name="connsiteY2" fmla="*/ 598034 h 59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023" h="598034">
                <a:moveTo>
                  <a:pt x="0" y="17009"/>
                </a:moveTo>
                <a:cubicBezTo>
                  <a:pt x="173038" y="101147"/>
                  <a:pt x="396082" y="-65540"/>
                  <a:pt x="511969" y="31297"/>
                </a:cubicBezTo>
                <a:cubicBezTo>
                  <a:pt x="627856" y="128134"/>
                  <a:pt x="710009" y="361893"/>
                  <a:pt x="695325" y="59803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B51A7F6A-C796-424E-A333-341785D81383}"/>
              </a:ext>
            </a:extLst>
          </p:cNvPr>
          <p:cNvSpPr/>
          <p:nvPr/>
        </p:nvSpPr>
        <p:spPr>
          <a:xfrm>
            <a:off x="7483687" y="3103567"/>
            <a:ext cx="553606" cy="747712"/>
          </a:xfrm>
          <a:custGeom>
            <a:avLst/>
            <a:gdLst>
              <a:gd name="connsiteX0" fmla="*/ 278607 w 553606"/>
              <a:gd name="connsiteY0" fmla="*/ 0 h 747712"/>
              <a:gd name="connsiteX1" fmla="*/ 545307 w 553606"/>
              <a:gd name="connsiteY1" fmla="*/ 531018 h 747712"/>
              <a:gd name="connsiteX2" fmla="*/ 0 w 553606"/>
              <a:gd name="connsiteY2" fmla="*/ 747712 h 74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3606" h="747712">
                <a:moveTo>
                  <a:pt x="278607" y="0"/>
                </a:moveTo>
                <a:cubicBezTo>
                  <a:pt x="435174" y="203199"/>
                  <a:pt x="591742" y="406399"/>
                  <a:pt x="545307" y="531018"/>
                </a:cubicBezTo>
                <a:cubicBezTo>
                  <a:pt x="498873" y="655637"/>
                  <a:pt x="249436" y="701674"/>
                  <a:pt x="0" y="74771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49AD25BA-42C4-4A34-AF87-14CFCB114724}"/>
              </a:ext>
            </a:extLst>
          </p:cNvPr>
          <p:cNvSpPr/>
          <p:nvPr/>
        </p:nvSpPr>
        <p:spPr>
          <a:xfrm>
            <a:off x="6628819" y="3539335"/>
            <a:ext cx="859631" cy="529040"/>
          </a:xfrm>
          <a:custGeom>
            <a:avLst/>
            <a:gdLst>
              <a:gd name="connsiteX0" fmla="*/ 859631 w 859631"/>
              <a:gd name="connsiteY0" fmla="*/ 316707 h 529040"/>
              <a:gd name="connsiteX1" fmla="*/ 211931 w 859631"/>
              <a:gd name="connsiteY1" fmla="*/ 516732 h 529040"/>
              <a:gd name="connsiteX2" fmla="*/ 0 w 859631"/>
              <a:gd name="connsiteY2" fmla="*/ 0 h 5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631" h="529040">
                <a:moveTo>
                  <a:pt x="859631" y="316707"/>
                </a:moveTo>
                <a:cubicBezTo>
                  <a:pt x="607417" y="443111"/>
                  <a:pt x="355203" y="569516"/>
                  <a:pt x="211931" y="516732"/>
                </a:cubicBezTo>
                <a:cubicBezTo>
                  <a:pt x="68659" y="463948"/>
                  <a:pt x="34329" y="23197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12615E2E-9757-449B-8CB9-445AE59420F0}"/>
              </a:ext>
            </a:extLst>
          </p:cNvPr>
          <p:cNvSpPr/>
          <p:nvPr/>
        </p:nvSpPr>
        <p:spPr>
          <a:xfrm>
            <a:off x="5915736" y="2879729"/>
            <a:ext cx="720226" cy="657225"/>
          </a:xfrm>
          <a:custGeom>
            <a:avLst/>
            <a:gdLst>
              <a:gd name="connsiteX0" fmla="*/ 720226 w 720226"/>
              <a:gd name="connsiteY0" fmla="*/ 657225 h 657225"/>
              <a:gd name="connsiteX1" fmla="*/ 12995 w 720226"/>
              <a:gd name="connsiteY1" fmla="*/ 438150 h 657225"/>
              <a:gd name="connsiteX2" fmla="*/ 329701 w 720226"/>
              <a:gd name="connsiteY2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226" h="657225">
                <a:moveTo>
                  <a:pt x="720226" y="657225"/>
                </a:moveTo>
                <a:cubicBezTo>
                  <a:pt x="399154" y="602456"/>
                  <a:pt x="78082" y="547687"/>
                  <a:pt x="12995" y="438150"/>
                </a:cubicBezTo>
                <a:cubicBezTo>
                  <a:pt x="-52092" y="328613"/>
                  <a:pt x="138804" y="164306"/>
                  <a:pt x="32970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6369D610-EF72-4EEE-B473-41B915D5E5AB}"/>
              </a:ext>
            </a:extLst>
          </p:cNvPr>
          <p:cNvSpPr/>
          <p:nvPr/>
        </p:nvSpPr>
        <p:spPr>
          <a:xfrm>
            <a:off x="6626437" y="3512518"/>
            <a:ext cx="866775" cy="333999"/>
          </a:xfrm>
          <a:custGeom>
            <a:avLst/>
            <a:gdLst>
              <a:gd name="connsiteX0" fmla="*/ 0 w 866775"/>
              <a:gd name="connsiteY0" fmla="*/ 19674 h 333999"/>
              <a:gd name="connsiteX1" fmla="*/ 502444 w 866775"/>
              <a:gd name="connsiteY1" fmla="*/ 33961 h 333999"/>
              <a:gd name="connsiteX2" fmla="*/ 866775 w 866775"/>
              <a:gd name="connsiteY2" fmla="*/ 333999 h 33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333999">
                <a:moveTo>
                  <a:pt x="0" y="19674"/>
                </a:moveTo>
                <a:cubicBezTo>
                  <a:pt x="178991" y="624"/>
                  <a:pt x="357982" y="-18426"/>
                  <a:pt x="502444" y="33961"/>
                </a:cubicBezTo>
                <a:cubicBezTo>
                  <a:pt x="646906" y="86348"/>
                  <a:pt x="756840" y="210173"/>
                  <a:pt x="866775" y="333999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A54386E7-E08D-496F-AFD6-12FE44290D1E}"/>
              </a:ext>
            </a:extLst>
          </p:cNvPr>
          <p:cNvSpPr/>
          <p:nvPr/>
        </p:nvSpPr>
        <p:spPr>
          <a:xfrm>
            <a:off x="7425313" y="3103567"/>
            <a:ext cx="341743" cy="745331"/>
          </a:xfrm>
          <a:custGeom>
            <a:avLst/>
            <a:gdLst>
              <a:gd name="connsiteX0" fmla="*/ 412720 w 412720"/>
              <a:gd name="connsiteY0" fmla="*/ 0 h 745331"/>
              <a:gd name="connsiteX1" fmla="*/ 12670 w 412720"/>
              <a:gd name="connsiteY1" fmla="*/ 285750 h 745331"/>
              <a:gd name="connsiteX2" fmla="*/ 138876 w 412720"/>
              <a:gd name="connsiteY2" fmla="*/ 745331 h 745331"/>
              <a:gd name="connsiteX0" fmla="*/ 341743 w 341743"/>
              <a:gd name="connsiteY0" fmla="*/ 0 h 745331"/>
              <a:gd name="connsiteX1" fmla="*/ 32180 w 341743"/>
              <a:gd name="connsiteY1" fmla="*/ 309562 h 745331"/>
              <a:gd name="connsiteX2" fmla="*/ 67899 w 341743"/>
              <a:gd name="connsiteY2" fmla="*/ 745331 h 74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743" h="745331">
                <a:moveTo>
                  <a:pt x="341743" y="0"/>
                </a:moveTo>
                <a:cubicBezTo>
                  <a:pt x="164538" y="80764"/>
                  <a:pt x="77821" y="185340"/>
                  <a:pt x="32180" y="309562"/>
                </a:cubicBezTo>
                <a:cubicBezTo>
                  <a:pt x="-13461" y="433784"/>
                  <a:pt x="-18025" y="577651"/>
                  <a:pt x="67899" y="74533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43C0605B-1284-4342-9771-AB2BC925EAB3}"/>
              </a:ext>
            </a:extLst>
          </p:cNvPr>
          <p:cNvSpPr/>
          <p:nvPr/>
        </p:nvSpPr>
        <p:spPr>
          <a:xfrm>
            <a:off x="6624055" y="2863852"/>
            <a:ext cx="332671" cy="663576"/>
          </a:xfrm>
          <a:custGeom>
            <a:avLst/>
            <a:gdLst>
              <a:gd name="connsiteX0" fmla="*/ 0 w 335424"/>
              <a:gd name="connsiteY0" fmla="*/ 635000 h 635000"/>
              <a:gd name="connsiteX1" fmla="*/ 330200 w 335424"/>
              <a:gd name="connsiteY1" fmla="*/ 323850 h 635000"/>
              <a:gd name="connsiteX2" fmla="*/ 171450 w 335424"/>
              <a:gd name="connsiteY2" fmla="*/ 0 h 635000"/>
              <a:gd name="connsiteX0" fmla="*/ 0 w 332791"/>
              <a:gd name="connsiteY0" fmla="*/ 658813 h 658813"/>
              <a:gd name="connsiteX1" fmla="*/ 330200 w 332791"/>
              <a:gd name="connsiteY1" fmla="*/ 347663 h 658813"/>
              <a:gd name="connsiteX2" fmla="*/ 133350 w 332791"/>
              <a:gd name="connsiteY2" fmla="*/ 0 h 658813"/>
              <a:gd name="connsiteX0" fmla="*/ 0 w 332671"/>
              <a:gd name="connsiteY0" fmla="*/ 663576 h 663576"/>
              <a:gd name="connsiteX1" fmla="*/ 330200 w 332671"/>
              <a:gd name="connsiteY1" fmla="*/ 352426 h 663576"/>
              <a:gd name="connsiteX2" fmla="*/ 130969 w 332671"/>
              <a:gd name="connsiteY2" fmla="*/ 0 h 66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671" h="663576">
                <a:moveTo>
                  <a:pt x="0" y="663576"/>
                </a:moveTo>
                <a:cubicBezTo>
                  <a:pt x="150812" y="560917"/>
                  <a:pt x="308372" y="463022"/>
                  <a:pt x="330200" y="352426"/>
                </a:cubicBezTo>
                <a:cubicBezTo>
                  <a:pt x="352028" y="241830"/>
                  <a:pt x="224631" y="109008"/>
                  <a:pt x="13096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96F2183F-E45D-48E2-B55C-E4F6BBCED14C}"/>
              </a:ext>
            </a:extLst>
          </p:cNvPr>
          <p:cNvSpPr/>
          <p:nvPr/>
        </p:nvSpPr>
        <p:spPr>
          <a:xfrm>
            <a:off x="6982830" y="2700342"/>
            <a:ext cx="785813" cy="484998"/>
          </a:xfrm>
          <a:custGeom>
            <a:avLst/>
            <a:gdLst>
              <a:gd name="connsiteX0" fmla="*/ 0 w 781050"/>
              <a:gd name="connsiteY0" fmla="*/ 0 h 482466"/>
              <a:gd name="connsiteX1" fmla="*/ 214312 w 781050"/>
              <a:gd name="connsiteY1" fmla="*/ 464344 h 482466"/>
              <a:gd name="connsiteX2" fmla="*/ 781050 w 781050"/>
              <a:gd name="connsiteY2" fmla="*/ 395287 h 482466"/>
              <a:gd name="connsiteX0" fmla="*/ 0 w 785813"/>
              <a:gd name="connsiteY0" fmla="*/ 0 h 484998"/>
              <a:gd name="connsiteX1" fmla="*/ 219075 w 785813"/>
              <a:gd name="connsiteY1" fmla="*/ 466725 h 484998"/>
              <a:gd name="connsiteX2" fmla="*/ 785813 w 785813"/>
              <a:gd name="connsiteY2" fmla="*/ 397668 h 48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5813" h="484998">
                <a:moveTo>
                  <a:pt x="0" y="0"/>
                </a:moveTo>
                <a:cubicBezTo>
                  <a:pt x="42068" y="199231"/>
                  <a:pt x="88106" y="400447"/>
                  <a:pt x="219075" y="466725"/>
                </a:cubicBezTo>
                <a:cubicBezTo>
                  <a:pt x="350044" y="533003"/>
                  <a:pt x="785813" y="397668"/>
                  <a:pt x="785813" y="3976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7E57C791-FF80-41E7-969B-B772DF5D249B}"/>
              </a:ext>
            </a:extLst>
          </p:cNvPr>
          <p:cNvSpPr/>
          <p:nvPr/>
        </p:nvSpPr>
        <p:spPr>
          <a:xfrm>
            <a:off x="6246971" y="2862263"/>
            <a:ext cx="502444" cy="36321"/>
          </a:xfrm>
          <a:custGeom>
            <a:avLst/>
            <a:gdLst>
              <a:gd name="connsiteX0" fmla="*/ 0 w 502444"/>
              <a:gd name="connsiteY0" fmla="*/ 19050 h 36321"/>
              <a:gd name="connsiteX1" fmla="*/ 269082 w 502444"/>
              <a:gd name="connsiteY1" fmla="*/ 35718 h 36321"/>
              <a:gd name="connsiteX2" fmla="*/ 502444 w 502444"/>
              <a:gd name="connsiteY2" fmla="*/ 0 h 3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444" h="36321">
                <a:moveTo>
                  <a:pt x="0" y="19050"/>
                </a:moveTo>
                <a:cubicBezTo>
                  <a:pt x="92670" y="28971"/>
                  <a:pt x="185341" y="38893"/>
                  <a:pt x="269082" y="35718"/>
                </a:cubicBezTo>
                <a:cubicBezTo>
                  <a:pt x="352823" y="32543"/>
                  <a:pt x="427633" y="16271"/>
                  <a:pt x="502444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77B1C565-0DF8-4B55-B436-97243E976477}"/>
              </a:ext>
            </a:extLst>
          </p:cNvPr>
          <p:cNvSpPr/>
          <p:nvPr/>
        </p:nvSpPr>
        <p:spPr>
          <a:xfrm>
            <a:off x="6987594" y="2526506"/>
            <a:ext cx="78527" cy="159266"/>
          </a:xfrm>
          <a:custGeom>
            <a:avLst/>
            <a:gdLst>
              <a:gd name="connsiteX0" fmla="*/ 73818 w 73818"/>
              <a:gd name="connsiteY0" fmla="*/ 0 h 171450"/>
              <a:gd name="connsiteX1" fmla="*/ 47625 w 73818"/>
              <a:gd name="connsiteY1" fmla="*/ 57150 h 171450"/>
              <a:gd name="connsiteX2" fmla="*/ 0 w 73818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18" h="171450">
                <a:moveTo>
                  <a:pt x="73818" y="0"/>
                </a:moveTo>
                <a:cubicBezTo>
                  <a:pt x="66873" y="14287"/>
                  <a:pt x="59928" y="28575"/>
                  <a:pt x="47625" y="57150"/>
                </a:cubicBezTo>
                <a:cubicBezTo>
                  <a:pt x="35322" y="85725"/>
                  <a:pt x="17661" y="128587"/>
                  <a:pt x="0" y="17145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8CE38C50-6263-4453-A865-32C7526D17F2}"/>
              </a:ext>
            </a:extLst>
          </p:cNvPr>
          <p:cNvSpPr/>
          <p:nvPr/>
        </p:nvSpPr>
        <p:spPr>
          <a:xfrm>
            <a:off x="6747034" y="2707482"/>
            <a:ext cx="235743" cy="154782"/>
          </a:xfrm>
          <a:custGeom>
            <a:avLst/>
            <a:gdLst>
              <a:gd name="connsiteX0" fmla="*/ 0 w 221456"/>
              <a:gd name="connsiteY0" fmla="*/ 150019 h 150019"/>
              <a:gd name="connsiteX1" fmla="*/ 104775 w 221456"/>
              <a:gd name="connsiteY1" fmla="*/ 119063 h 150019"/>
              <a:gd name="connsiteX2" fmla="*/ 221456 w 221456"/>
              <a:gd name="connsiteY2" fmla="*/ 0 h 150019"/>
              <a:gd name="connsiteX0" fmla="*/ 0 w 228600"/>
              <a:gd name="connsiteY0" fmla="*/ 154782 h 154782"/>
              <a:gd name="connsiteX1" fmla="*/ 111919 w 228600"/>
              <a:gd name="connsiteY1" fmla="*/ 119063 h 154782"/>
              <a:gd name="connsiteX2" fmla="*/ 228600 w 228600"/>
              <a:gd name="connsiteY2" fmla="*/ 0 h 154782"/>
              <a:gd name="connsiteX0" fmla="*/ 0 w 226218"/>
              <a:gd name="connsiteY0" fmla="*/ 166688 h 166688"/>
              <a:gd name="connsiteX1" fmla="*/ 111919 w 226218"/>
              <a:gd name="connsiteY1" fmla="*/ 130969 h 166688"/>
              <a:gd name="connsiteX2" fmla="*/ 226218 w 226218"/>
              <a:gd name="connsiteY2" fmla="*/ 0 h 166688"/>
              <a:gd name="connsiteX0" fmla="*/ 0 w 235743"/>
              <a:gd name="connsiteY0" fmla="*/ 154782 h 154782"/>
              <a:gd name="connsiteX1" fmla="*/ 111919 w 235743"/>
              <a:gd name="connsiteY1" fmla="*/ 119063 h 154782"/>
              <a:gd name="connsiteX2" fmla="*/ 235743 w 235743"/>
              <a:gd name="connsiteY2" fmla="*/ 0 h 15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743" h="154782">
                <a:moveTo>
                  <a:pt x="0" y="154782"/>
                </a:moveTo>
                <a:cubicBezTo>
                  <a:pt x="33933" y="151805"/>
                  <a:pt x="72629" y="144860"/>
                  <a:pt x="111919" y="119063"/>
                </a:cubicBezTo>
                <a:cubicBezTo>
                  <a:pt x="151210" y="93266"/>
                  <a:pt x="195857" y="47030"/>
                  <a:pt x="235743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任意多边形: 形状 109">
            <a:extLst>
              <a:ext uri="{FF2B5EF4-FFF2-40B4-BE49-F238E27FC236}">
                <a16:creationId xmlns:a16="http://schemas.microsoft.com/office/drawing/2014/main" id="{BE552461-B709-4E83-B549-9B6838820FAB}"/>
              </a:ext>
            </a:extLst>
          </p:cNvPr>
          <p:cNvSpPr/>
          <p:nvPr/>
        </p:nvSpPr>
        <p:spPr>
          <a:xfrm>
            <a:off x="8878181" y="2427771"/>
            <a:ext cx="834866" cy="448332"/>
          </a:xfrm>
          <a:custGeom>
            <a:avLst/>
            <a:gdLst>
              <a:gd name="connsiteX0" fmla="*/ 0 w 822960"/>
              <a:gd name="connsiteY0" fmla="*/ 447588 h 447588"/>
              <a:gd name="connsiteX1" fmla="*/ 289560 w 822960"/>
              <a:gd name="connsiteY1" fmla="*/ 36108 h 447588"/>
              <a:gd name="connsiteX2" fmla="*/ 822960 w 822960"/>
              <a:gd name="connsiteY2" fmla="*/ 20868 h 447588"/>
              <a:gd name="connsiteX3" fmla="*/ 822960 w 822960"/>
              <a:gd name="connsiteY3" fmla="*/ 20868 h 447588"/>
              <a:gd name="connsiteX0" fmla="*/ 0 w 867777"/>
              <a:gd name="connsiteY0" fmla="*/ 450794 h 450794"/>
              <a:gd name="connsiteX1" fmla="*/ 289560 w 867777"/>
              <a:gd name="connsiteY1" fmla="*/ 39314 h 450794"/>
              <a:gd name="connsiteX2" fmla="*/ 822960 w 867777"/>
              <a:gd name="connsiteY2" fmla="*/ 24074 h 450794"/>
              <a:gd name="connsiteX3" fmla="*/ 842010 w 867777"/>
              <a:gd name="connsiteY3" fmla="*/ 105036 h 450794"/>
              <a:gd name="connsiteX0" fmla="*/ 0 w 842010"/>
              <a:gd name="connsiteY0" fmla="*/ 428098 h 428098"/>
              <a:gd name="connsiteX1" fmla="*/ 289560 w 842010"/>
              <a:gd name="connsiteY1" fmla="*/ 16618 h 428098"/>
              <a:gd name="connsiteX2" fmla="*/ 842010 w 842010"/>
              <a:gd name="connsiteY2" fmla="*/ 82340 h 428098"/>
              <a:gd name="connsiteX0" fmla="*/ 0 w 834866"/>
              <a:gd name="connsiteY0" fmla="*/ 429391 h 429391"/>
              <a:gd name="connsiteX1" fmla="*/ 289560 w 834866"/>
              <a:gd name="connsiteY1" fmla="*/ 17911 h 429391"/>
              <a:gd name="connsiteX2" fmla="*/ 834866 w 834866"/>
              <a:gd name="connsiteY2" fmla="*/ 76489 h 429391"/>
              <a:gd name="connsiteX0" fmla="*/ 0 w 834866"/>
              <a:gd name="connsiteY0" fmla="*/ 448332 h 448332"/>
              <a:gd name="connsiteX1" fmla="*/ 289560 w 834866"/>
              <a:gd name="connsiteY1" fmla="*/ 36852 h 448332"/>
              <a:gd name="connsiteX2" fmla="*/ 834866 w 834866"/>
              <a:gd name="connsiteY2" fmla="*/ 95430 h 4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866" h="448332">
                <a:moveTo>
                  <a:pt x="0" y="448332"/>
                </a:moveTo>
                <a:cubicBezTo>
                  <a:pt x="76200" y="278152"/>
                  <a:pt x="150416" y="95669"/>
                  <a:pt x="289560" y="36852"/>
                </a:cubicBezTo>
                <a:cubicBezTo>
                  <a:pt x="428704" y="-21965"/>
                  <a:pt x="750729" y="-15893"/>
                  <a:pt x="834866" y="954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938B5B9E-0D56-49F6-A7D8-814F528DD167}"/>
              </a:ext>
            </a:extLst>
          </p:cNvPr>
          <p:cNvSpPr/>
          <p:nvPr/>
        </p:nvSpPr>
        <p:spPr>
          <a:xfrm>
            <a:off x="9704474" y="2500004"/>
            <a:ext cx="697023" cy="598034"/>
          </a:xfrm>
          <a:custGeom>
            <a:avLst/>
            <a:gdLst>
              <a:gd name="connsiteX0" fmla="*/ 0 w 700441"/>
              <a:gd name="connsiteY0" fmla="*/ 0 h 638175"/>
              <a:gd name="connsiteX1" fmla="*/ 604838 w 700441"/>
              <a:gd name="connsiteY1" fmla="*/ 59531 h 638175"/>
              <a:gd name="connsiteX2" fmla="*/ 690563 w 700441"/>
              <a:gd name="connsiteY2" fmla="*/ 638175 h 638175"/>
              <a:gd name="connsiteX0" fmla="*/ 0 w 692476"/>
              <a:gd name="connsiteY0" fmla="*/ 0 h 638175"/>
              <a:gd name="connsiteX1" fmla="*/ 519113 w 692476"/>
              <a:gd name="connsiteY1" fmla="*/ 252413 h 638175"/>
              <a:gd name="connsiteX2" fmla="*/ 690563 w 692476"/>
              <a:gd name="connsiteY2" fmla="*/ 638175 h 638175"/>
              <a:gd name="connsiteX0" fmla="*/ 0 w 691793"/>
              <a:gd name="connsiteY0" fmla="*/ 0 h 638175"/>
              <a:gd name="connsiteX1" fmla="*/ 519113 w 691793"/>
              <a:gd name="connsiteY1" fmla="*/ 252413 h 638175"/>
              <a:gd name="connsiteX2" fmla="*/ 690563 w 691793"/>
              <a:gd name="connsiteY2" fmla="*/ 638175 h 638175"/>
              <a:gd name="connsiteX0" fmla="*/ 0 w 691692"/>
              <a:gd name="connsiteY0" fmla="*/ 0 h 638175"/>
              <a:gd name="connsiteX1" fmla="*/ 507207 w 691692"/>
              <a:gd name="connsiteY1" fmla="*/ 71438 h 638175"/>
              <a:gd name="connsiteX2" fmla="*/ 690563 w 691692"/>
              <a:gd name="connsiteY2" fmla="*/ 638175 h 638175"/>
              <a:gd name="connsiteX0" fmla="*/ 0 w 697023"/>
              <a:gd name="connsiteY0" fmla="*/ 17009 h 598034"/>
              <a:gd name="connsiteX1" fmla="*/ 511969 w 697023"/>
              <a:gd name="connsiteY1" fmla="*/ 31297 h 598034"/>
              <a:gd name="connsiteX2" fmla="*/ 695325 w 697023"/>
              <a:gd name="connsiteY2" fmla="*/ 598034 h 59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023" h="598034">
                <a:moveTo>
                  <a:pt x="0" y="17009"/>
                </a:moveTo>
                <a:cubicBezTo>
                  <a:pt x="173038" y="101147"/>
                  <a:pt x="396082" y="-65540"/>
                  <a:pt x="511969" y="31297"/>
                </a:cubicBezTo>
                <a:cubicBezTo>
                  <a:pt x="627856" y="128134"/>
                  <a:pt x="710009" y="361893"/>
                  <a:pt x="695325" y="59803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AD2C6E7D-157A-4D17-8370-707D57224800}"/>
              </a:ext>
            </a:extLst>
          </p:cNvPr>
          <p:cNvSpPr/>
          <p:nvPr/>
        </p:nvSpPr>
        <p:spPr>
          <a:xfrm>
            <a:off x="10118812" y="3098037"/>
            <a:ext cx="553606" cy="747712"/>
          </a:xfrm>
          <a:custGeom>
            <a:avLst/>
            <a:gdLst>
              <a:gd name="connsiteX0" fmla="*/ 278607 w 553606"/>
              <a:gd name="connsiteY0" fmla="*/ 0 h 747712"/>
              <a:gd name="connsiteX1" fmla="*/ 545307 w 553606"/>
              <a:gd name="connsiteY1" fmla="*/ 531018 h 747712"/>
              <a:gd name="connsiteX2" fmla="*/ 0 w 553606"/>
              <a:gd name="connsiteY2" fmla="*/ 747712 h 74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3606" h="747712">
                <a:moveTo>
                  <a:pt x="278607" y="0"/>
                </a:moveTo>
                <a:cubicBezTo>
                  <a:pt x="435174" y="203199"/>
                  <a:pt x="591742" y="406399"/>
                  <a:pt x="545307" y="531018"/>
                </a:cubicBezTo>
                <a:cubicBezTo>
                  <a:pt x="498873" y="655637"/>
                  <a:pt x="249436" y="701674"/>
                  <a:pt x="0" y="74771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任意多边形: 形状 112">
            <a:extLst>
              <a:ext uri="{FF2B5EF4-FFF2-40B4-BE49-F238E27FC236}">
                <a16:creationId xmlns:a16="http://schemas.microsoft.com/office/drawing/2014/main" id="{8DDB62F9-A1EC-427C-B0D1-FC8AF6F3BE5C}"/>
              </a:ext>
            </a:extLst>
          </p:cNvPr>
          <p:cNvSpPr/>
          <p:nvPr/>
        </p:nvSpPr>
        <p:spPr>
          <a:xfrm>
            <a:off x="9263944" y="3533805"/>
            <a:ext cx="859631" cy="529040"/>
          </a:xfrm>
          <a:custGeom>
            <a:avLst/>
            <a:gdLst>
              <a:gd name="connsiteX0" fmla="*/ 859631 w 859631"/>
              <a:gd name="connsiteY0" fmla="*/ 316707 h 529040"/>
              <a:gd name="connsiteX1" fmla="*/ 211931 w 859631"/>
              <a:gd name="connsiteY1" fmla="*/ 516732 h 529040"/>
              <a:gd name="connsiteX2" fmla="*/ 0 w 859631"/>
              <a:gd name="connsiteY2" fmla="*/ 0 h 5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631" h="529040">
                <a:moveTo>
                  <a:pt x="859631" y="316707"/>
                </a:moveTo>
                <a:cubicBezTo>
                  <a:pt x="607417" y="443111"/>
                  <a:pt x="355203" y="569516"/>
                  <a:pt x="211931" y="516732"/>
                </a:cubicBezTo>
                <a:cubicBezTo>
                  <a:pt x="68659" y="463948"/>
                  <a:pt x="34329" y="23197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任意多边形: 形状 113">
            <a:extLst>
              <a:ext uri="{FF2B5EF4-FFF2-40B4-BE49-F238E27FC236}">
                <a16:creationId xmlns:a16="http://schemas.microsoft.com/office/drawing/2014/main" id="{1725661C-5494-4B1A-9E36-A98FD57B904B}"/>
              </a:ext>
            </a:extLst>
          </p:cNvPr>
          <p:cNvSpPr/>
          <p:nvPr/>
        </p:nvSpPr>
        <p:spPr>
          <a:xfrm>
            <a:off x="8550861" y="2874199"/>
            <a:ext cx="720226" cy="657225"/>
          </a:xfrm>
          <a:custGeom>
            <a:avLst/>
            <a:gdLst>
              <a:gd name="connsiteX0" fmla="*/ 720226 w 720226"/>
              <a:gd name="connsiteY0" fmla="*/ 657225 h 657225"/>
              <a:gd name="connsiteX1" fmla="*/ 12995 w 720226"/>
              <a:gd name="connsiteY1" fmla="*/ 438150 h 657225"/>
              <a:gd name="connsiteX2" fmla="*/ 329701 w 720226"/>
              <a:gd name="connsiteY2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226" h="657225">
                <a:moveTo>
                  <a:pt x="720226" y="657225"/>
                </a:moveTo>
                <a:cubicBezTo>
                  <a:pt x="399154" y="602456"/>
                  <a:pt x="78082" y="547687"/>
                  <a:pt x="12995" y="438150"/>
                </a:cubicBezTo>
                <a:cubicBezTo>
                  <a:pt x="-52092" y="328613"/>
                  <a:pt x="138804" y="164306"/>
                  <a:pt x="32970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8714C5E4-9E3E-48F9-9CAC-5C5C2B15B86D}"/>
              </a:ext>
            </a:extLst>
          </p:cNvPr>
          <p:cNvSpPr/>
          <p:nvPr/>
        </p:nvSpPr>
        <p:spPr>
          <a:xfrm>
            <a:off x="9265444" y="2876492"/>
            <a:ext cx="1128712" cy="644583"/>
          </a:xfrm>
          <a:custGeom>
            <a:avLst/>
            <a:gdLst>
              <a:gd name="connsiteX0" fmla="*/ 0 w 1128712"/>
              <a:gd name="connsiteY0" fmla="*/ 680017 h 680017"/>
              <a:gd name="connsiteX1" fmla="*/ 333375 w 1128712"/>
              <a:gd name="connsiteY1" fmla="*/ 368073 h 680017"/>
              <a:gd name="connsiteX2" fmla="*/ 211931 w 1128712"/>
              <a:gd name="connsiteY2" fmla="*/ 113280 h 680017"/>
              <a:gd name="connsiteX3" fmla="*/ 264319 w 1128712"/>
              <a:gd name="connsiteY3" fmla="*/ 8505 h 680017"/>
              <a:gd name="connsiteX4" fmla="*/ 392906 w 1128712"/>
              <a:gd name="connsiteY4" fmla="*/ 25173 h 680017"/>
              <a:gd name="connsiteX5" fmla="*/ 447675 w 1128712"/>
              <a:gd name="connsiteY5" fmla="*/ 175192 h 680017"/>
              <a:gd name="connsiteX6" fmla="*/ 540544 w 1128712"/>
              <a:gd name="connsiteY6" fmla="*/ 308542 h 680017"/>
              <a:gd name="connsiteX7" fmla="*/ 812006 w 1128712"/>
              <a:gd name="connsiteY7" fmla="*/ 332355 h 680017"/>
              <a:gd name="connsiteX8" fmla="*/ 1128712 w 1128712"/>
              <a:gd name="connsiteY8" fmla="*/ 253773 h 680017"/>
              <a:gd name="connsiteX0" fmla="*/ 0 w 1128712"/>
              <a:gd name="connsiteY0" fmla="*/ 672755 h 672755"/>
              <a:gd name="connsiteX1" fmla="*/ 333375 w 1128712"/>
              <a:gd name="connsiteY1" fmla="*/ 360811 h 672755"/>
              <a:gd name="connsiteX2" fmla="*/ 211931 w 1128712"/>
              <a:gd name="connsiteY2" fmla="*/ 106018 h 672755"/>
              <a:gd name="connsiteX3" fmla="*/ 264319 w 1128712"/>
              <a:gd name="connsiteY3" fmla="*/ 1243 h 672755"/>
              <a:gd name="connsiteX4" fmla="*/ 397669 w 1128712"/>
              <a:gd name="connsiteY4" fmla="*/ 56011 h 672755"/>
              <a:gd name="connsiteX5" fmla="*/ 447675 w 1128712"/>
              <a:gd name="connsiteY5" fmla="*/ 167930 h 672755"/>
              <a:gd name="connsiteX6" fmla="*/ 540544 w 1128712"/>
              <a:gd name="connsiteY6" fmla="*/ 301280 h 672755"/>
              <a:gd name="connsiteX7" fmla="*/ 812006 w 1128712"/>
              <a:gd name="connsiteY7" fmla="*/ 325093 h 672755"/>
              <a:gd name="connsiteX8" fmla="*/ 1128712 w 1128712"/>
              <a:gd name="connsiteY8" fmla="*/ 246511 h 672755"/>
              <a:gd name="connsiteX0" fmla="*/ 0 w 1128712"/>
              <a:gd name="connsiteY0" fmla="*/ 641479 h 641479"/>
              <a:gd name="connsiteX1" fmla="*/ 333375 w 1128712"/>
              <a:gd name="connsiteY1" fmla="*/ 329535 h 641479"/>
              <a:gd name="connsiteX2" fmla="*/ 211931 w 1128712"/>
              <a:gd name="connsiteY2" fmla="*/ 74742 h 641479"/>
              <a:gd name="connsiteX3" fmla="*/ 297657 w 1128712"/>
              <a:gd name="connsiteY3" fmla="*/ 3304 h 641479"/>
              <a:gd name="connsiteX4" fmla="*/ 397669 w 1128712"/>
              <a:gd name="connsiteY4" fmla="*/ 24735 h 641479"/>
              <a:gd name="connsiteX5" fmla="*/ 447675 w 1128712"/>
              <a:gd name="connsiteY5" fmla="*/ 136654 h 641479"/>
              <a:gd name="connsiteX6" fmla="*/ 540544 w 1128712"/>
              <a:gd name="connsiteY6" fmla="*/ 270004 h 641479"/>
              <a:gd name="connsiteX7" fmla="*/ 812006 w 1128712"/>
              <a:gd name="connsiteY7" fmla="*/ 293817 h 641479"/>
              <a:gd name="connsiteX8" fmla="*/ 1128712 w 1128712"/>
              <a:gd name="connsiteY8" fmla="*/ 215235 h 641479"/>
              <a:gd name="connsiteX0" fmla="*/ 0 w 1128712"/>
              <a:gd name="connsiteY0" fmla="*/ 644583 h 644583"/>
              <a:gd name="connsiteX1" fmla="*/ 333375 w 1128712"/>
              <a:gd name="connsiteY1" fmla="*/ 332639 h 644583"/>
              <a:gd name="connsiteX2" fmla="*/ 250031 w 1128712"/>
              <a:gd name="connsiteY2" fmla="*/ 120709 h 644583"/>
              <a:gd name="connsiteX3" fmla="*/ 297657 w 1128712"/>
              <a:gd name="connsiteY3" fmla="*/ 6408 h 644583"/>
              <a:gd name="connsiteX4" fmla="*/ 397669 w 1128712"/>
              <a:gd name="connsiteY4" fmla="*/ 27839 h 644583"/>
              <a:gd name="connsiteX5" fmla="*/ 447675 w 1128712"/>
              <a:gd name="connsiteY5" fmla="*/ 139758 h 644583"/>
              <a:gd name="connsiteX6" fmla="*/ 540544 w 1128712"/>
              <a:gd name="connsiteY6" fmla="*/ 273108 h 644583"/>
              <a:gd name="connsiteX7" fmla="*/ 812006 w 1128712"/>
              <a:gd name="connsiteY7" fmla="*/ 296921 h 644583"/>
              <a:gd name="connsiteX8" fmla="*/ 1128712 w 1128712"/>
              <a:gd name="connsiteY8" fmla="*/ 218339 h 64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8712" h="644583">
                <a:moveTo>
                  <a:pt x="0" y="644583"/>
                </a:moveTo>
                <a:cubicBezTo>
                  <a:pt x="149026" y="535839"/>
                  <a:pt x="291703" y="419951"/>
                  <a:pt x="333375" y="332639"/>
                </a:cubicBezTo>
                <a:cubicBezTo>
                  <a:pt x="375047" y="245327"/>
                  <a:pt x="255984" y="175081"/>
                  <a:pt x="250031" y="120709"/>
                </a:cubicBezTo>
                <a:cubicBezTo>
                  <a:pt x="244078" y="66337"/>
                  <a:pt x="273051" y="21886"/>
                  <a:pt x="297657" y="6408"/>
                </a:cubicBezTo>
                <a:cubicBezTo>
                  <a:pt x="322263" y="-9070"/>
                  <a:pt x="372666" y="5614"/>
                  <a:pt x="397669" y="27839"/>
                </a:cubicBezTo>
                <a:cubicBezTo>
                  <a:pt x="422672" y="50064"/>
                  <a:pt x="423862" y="98880"/>
                  <a:pt x="447675" y="139758"/>
                </a:cubicBezTo>
                <a:cubicBezTo>
                  <a:pt x="471488" y="180636"/>
                  <a:pt x="479822" y="246914"/>
                  <a:pt x="540544" y="273108"/>
                </a:cubicBezTo>
                <a:cubicBezTo>
                  <a:pt x="601266" y="299302"/>
                  <a:pt x="713978" y="306049"/>
                  <a:pt x="812006" y="296921"/>
                </a:cubicBezTo>
                <a:cubicBezTo>
                  <a:pt x="910034" y="287793"/>
                  <a:pt x="1019373" y="253066"/>
                  <a:pt x="1128712" y="2183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713B68E2-62DA-4478-9B13-B4D0288F3715}"/>
              </a:ext>
            </a:extLst>
          </p:cNvPr>
          <p:cNvSpPr/>
          <p:nvPr/>
        </p:nvSpPr>
        <p:spPr>
          <a:xfrm>
            <a:off x="8877300" y="2528094"/>
            <a:ext cx="816769" cy="366543"/>
          </a:xfrm>
          <a:custGeom>
            <a:avLst/>
            <a:gdLst>
              <a:gd name="connsiteX0" fmla="*/ 0 w 816769"/>
              <a:gd name="connsiteY0" fmla="*/ 350044 h 366543"/>
              <a:gd name="connsiteX1" fmla="*/ 542925 w 816769"/>
              <a:gd name="connsiteY1" fmla="*/ 326231 h 366543"/>
              <a:gd name="connsiteX2" fmla="*/ 816769 w 816769"/>
              <a:gd name="connsiteY2" fmla="*/ 0 h 36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769" h="366543">
                <a:moveTo>
                  <a:pt x="0" y="350044"/>
                </a:moveTo>
                <a:cubicBezTo>
                  <a:pt x="203398" y="367308"/>
                  <a:pt x="406797" y="384572"/>
                  <a:pt x="542925" y="326231"/>
                </a:cubicBezTo>
                <a:cubicBezTo>
                  <a:pt x="679053" y="267890"/>
                  <a:pt x="747911" y="133945"/>
                  <a:pt x="816769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箭头: 右 125">
            <a:extLst>
              <a:ext uri="{FF2B5EF4-FFF2-40B4-BE49-F238E27FC236}">
                <a16:creationId xmlns:a16="http://schemas.microsoft.com/office/drawing/2014/main" id="{16B9A6A1-5A1B-4D34-BE6E-74B8963F8F22}"/>
              </a:ext>
            </a:extLst>
          </p:cNvPr>
          <p:cNvSpPr/>
          <p:nvPr/>
        </p:nvSpPr>
        <p:spPr>
          <a:xfrm>
            <a:off x="2357996" y="3048001"/>
            <a:ext cx="742792" cy="185633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9334CEDF-6685-4918-82D4-9ED6AE2EFC2D}"/>
                  </a:ext>
                </a:extLst>
              </p:cNvPr>
              <p:cNvSpPr txBox="1"/>
              <p:nvPr/>
            </p:nvSpPr>
            <p:spPr>
              <a:xfrm>
                <a:off x="5490420" y="302538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9334CEDF-6685-4918-82D4-9ED6AE2EF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420" y="3025387"/>
                <a:ext cx="235642" cy="276999"/>
              </a:xfrm>
              <a:prstGeom prst="rect">
                <a:avLst/>
              </a:prstGeom>
              <a:blipFill>
                <a:blip r:embed="rId3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0111B9A-A490-4419-9546-6553FE185DA5}"/>
                  </a:ext>
                </a:extLst>
              </p:cNvPr>
              <p:cNvSpPr txBox="1"/>
              <p:nvPr/>
            </p:nvSpPr>
            <p:spPr>
              <a:xfrm>
                <a:off x="8112650" y="305651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0111B9A-A490-4419-9546-6553FE185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650" y="3056511"/>
                <a:ext cx="235642" cy="276999"/>
              </a:xfrm>
              <a:prstGeom prst="rect">
                <a:avLst/>
              </a:prstGeom>
              <a:blipFill>
                <a:blip r:embed="rId4"/>
                <a:stretch>
                  <a:fillRect l="-23684" r="-21053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3477538-968F-4FDA-965F-FF78134F7A09}"/>
                  </a:ext>
                </a:extLst>
              </p:cNvPr>
              <p:cNvSpPr/>
              <p:nvPr/>
            </p:nvSpPr>
            <p:spPr>
              <a:xfrm>
                <a:off x="4182045" y="3587435"/>
                <a:ext cx="478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3477538-968F-4FDA-965F-FF78134F7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045" y="3587435"/>
                <a:ext cx="47801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6BD1B927-0C06-45FC-B3AE-82964616BD25}"/>
                  </a:ext>
                </a:extLst>
              </p:cNvPr>
              <p:cNvSpPr/>
              <p:nvPr/>
            </p:nvSpPr>
            <p:spPr>
              <a:xfrm>
                <a:off x="6750081" y="3584935"/>
                <a:ext cx="478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6BD1B927-0C06-45FC-B3AE-82964616B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081" y="3584935"/>
                <a:ext cx="47801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46406627-FE99-4061-BFE5-B6E0D04FEC53}"/>
                  </a:ext>
                </a:extLst>
              </p:cNvPr>
              <p:cNvSpPr/>
              <p:nvPr/>
            </p:nvSpPr>
            <p:spPr>
              <a:xfrm>
                <a:off x="4883158" y="3307042"/>
                <a:ext cx="478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46406627-FE99-4061-BFE5-B6E0D04FE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158" y="3307042"/>
                <a:ext cx="47801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B281029-D599-438D-A5D6-711F49DCE123}"/>
                  </a:ext>
                </a:extLst>
              </p:cNvPr>
              <p:cNvSpPr/>
              <p:nvPr/>
            </p:nvSpPr>
            <p:spPr>
              <a:xfrm>
                <a:off x="7494432" y="3319218"/>
                <a:ext cx="478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B281029-D599-438D-A5D6-711F49DCE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432" y="3319218"/>
                <a:ext cx="47801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168EEBA3-61C8-4E19-98D6-45E6FF597067}"/>
              </a:ext>
            </a:extLst>
          </p:cNvPr>
          <p:cNvSpPr/>
          <p:nvPr/>
        </p:nvSpPr>
        <p:spPr>
          <a:xfrm>
            <a:off x="7073322" y="2533647"/>
            <a:ext cx="688181" cy="564356"/>
          </a:xfrm>
          <a:custGeom>
            <a:avLst/>
            <a:gdLst>
              <a:gd name="connsiteX0" fmla="*/ 0 w 688181"/>
              <a:gd name="connsiteY0" fmla="*/ 0 h 564356"/>
              <a:gd name="connsiteX1" fmla="*/ 140494 w 688181"/>
              <a:gd name="connsiteY1" fmla="*/ 445294 h 564356"/>
              <a:gd name="connsiteX2" fmla="*/ 688181 w 688181"/>
              <a:gd name="connsiteY2" fmla="*/ 564356 h 564356"/>
              <a:gd name="connsiteX0" fmla="*/ 0 w 688181"/>
              <a:gd name="connsiteY0" fmla="*/ 0 h 564363"/>
              <a:gd name="connsiteX1" fmla="*/ 402432 w 688181"/>
              <a:gd name="connsiteY1" fmla="*/ 502444 h 564363"/>
              <a:gd name="connsiteX2" fmla="*/ 688181 w 688181"/>
              <a:gd name="connsiteY2" fmla="*/ 564356 h 564363"/>
              <a:gd name="connsiteX0" fmla="*/ 0 w 688181"/>
              <a:gd name="connsiteY0" fmla="*/ 0 h 564356"/>
              <a:gd name="connsiteX1" fmla="*/ 278607 w 688181"/>
              <a:gd name="connsiteY1" fmla="*/ 402432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181" h="564356">
                <a:moveTo>
                  <a:pt x="0" y="0"/>
                </a:moveTo>
                <a:cubicBezTo>
                  <a:pt x="89098" y="135136"/>
                  <a:pt x="197248" y="279798"/>
                  <a:pt x="311945" y="373857"/>
                </a:cubicBezTo>
                <a:cubicBezTo>
                  <a:pt x="426642" y="467916"/>
                  <a:pt x="471686" y="478035"/>
                  <a:pt x="688181" y="564356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2BC96A82-873A-416C-9CE6-A4650EB679FC}"/>
              </a:ext>
            </a:extLst>
          </p:cNvPr>
          <p:cNvSpPr/>
          <p:nvPr/>
        </p:nvSpPr>
        <p:spPr>
          <a:xfrm>
            <a:off x="6247028" y="2883691"/>
            <a:ext cx="423551" cy="650081"/>
          </a:xfrm>
          <a:custGeom>
            <a:avLst/>
            <a:gdLst>
              <a:gd name="connsiteX0" fmla="*/ 0 w 537383"/>
              <a:gd name="connsiteY0" fmla="*/ 0 h 650081"/>
              <a:gd name="connsiteX1" fmla="*/ 516732 w 537383"/>
              <a:gd name="connsiteY1" fmla="*/ 240506 h 650081"/>
              <a:gd name="connsiteX2" fmla="*/ 385763 w 537383"/>
              <a:gd name="connsiteY2" fmla="*/ 650081 h 650081"/>
              <a:gd name="connsiteX0" fmla="*/ 0 w 477215"/>
              <a:gd name="connsiteY0" fmla="*/ 0 h 650081"/>
              <a:gd name="connsiteX1" fmla="*/ 440532 w 477215"/>
              <a:gd name="connsiteY1" fmla="*/ 235743 h 650081"/>
              <a:gd name="connsiteX2" fmla="*/ 385763 w 477215"/>
              <a:gd name="connsiteY2" fmla="*/ 650081 h 650081"/>
              <a:gd name="connsiteX0" fmla="*/ 0 w 430481"/>
              <a:gd name="connsiteY0" fmla="*/ 0 h 650081"/>
              <a:gd name="connsiteX1" fmla="*/ 335757 w 430481"/>
              <a:gd name="connsiteY1" fmla="*/ 250031 h 650081"/>
              <a:gd name="connsiteX2" fmla="*/ 385763 w 430481"/>
              <a:gd name="connsiteY2" fmla="*/ 650081 h 650081"/>
              <a:gd name="connsiteX0" fmla="*/ 0 w 423551"/>
              <a:gd name="connsiteY0" fmla="*/ 0 h 650081"/>
              <a:gd name="connsiteX1" fmla="*/ 335757 w 423551"/>
              <a:gd name="connsiteY1" fmla="*/ 250031 h 650081"/>
              <a:gd name="connsiteX2" fmla="*/ 385763 w 423551"/>
              <a:gd name="connsiteY2" fmla="*/ 650081 h 65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551" h="650081">
                <a:moveTo>
                  <a:pt x="0" y="0"/>
                </a:moveTo>
                <a:cubicBezTo>
                  <a:pt x="226219" y="66079"/>
                  <a:pt x="307181" y="198834"/>
                  <a:pt x="335757" y="250031"/>
                </a:cubicBezTo>
                <a:cubicBezTo>
                  <a:pt x="364333" y="301228"/>
                  <a:pt x="483394" y="499467"/>
                  <a:pt x="385763" y="65008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DAB91E02-3F17-4270-80EF-976BC509AF34}"/>
              </a:ext>
            </a:extLst>
          </p:cNvPr>
          <p:cNvSpPr/>
          <p:nvPr/>
        </p:nvSpPr>
        <p:spPr>
          <a:xfrm>
            <a:off x="9706045" y="2530487"/>
            <a:ext cx="688181" cy="564356"/>
          </a:xfrm>
          <a:custGeom>
            <a:avLst/>
            <a:gdLst>
              <a:gd name="connsiteX0" fmla="*/ 0 w 688181"/>
              <a:gd name="connsiteY0" fmla="*/ 0 h 564356"/>
              <a:gd name="connsiteX1" fmla="*/ 140494 w 688181"/>
              <a:gd name="connsiteY1" fmla="*/ 445294 h 564356"/>
              <a:gd name="connsiteX2" fmla="*/ 688181 w 688181"/>
              <a:gd name="connsiteY2" fmla="*/ 564356 h 564356"/>
              <a:gd name="connsiteX0" fmla="*/ 0 w 688181"/>
              <a:gd name="connsiteY0" fmla="*/ 0 h 564363"/>
              <a:gd name="connsiteX1" fmla="*/ 402432 w 688181"/>
              <a:gd name="connsiteY1" fmla="*/ 502444 h 564363"/>
              <a:gd name="connsiteX2" fmla="*/ 688181 w 688181"/>
              <a:gd name="connsiteY2" fmla="*/ 564356 h 564363"/>
              <a:gd name="connsiteX0" fmla="*/ 0 w 688181"/>
              <a:gd name="connsiteY0" fmla="*/ 0 h 564356"/>
              <a:gd name="connsiteX1" fmla="*/ 278607 w 688181"/>
              <a:gd name="connsiteY1" fmla="*/ 402432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181" h="564356">
                <a:moveTo>
                  <a:pt x="0" y="0"/>
                </a:moveTo>
                <a:cubicBezTo>
                  <a:pt x="89098" y="135136"/>
                  <a:pt x="197248" y="279798"/>
                  <a:pt x="311945" y="373857"/>
                </a:cubicBezTo>
                <a:cubicBezTo>
                  <a:pt x="426642" y="467916"/>
                  <a:pt x="471686" y="478035"/>
                  <a:pt x="688181" y="564356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08338387-F37B-4E3A-BEA7-7969C16D1450}"/>
              </a:ext>
            </a:extLst>
          </p:cNvPr>
          <p:cNvSpPr/>
          <p:nvPr/>
        </p:nvSpPr>
        <p:spPr>
          <a:xfrm>
            <a:off x="8879751" y="2880531"/>
            <a:ext cx="423551" cy="650081"/>
          </a:xfrm>
          <a:custGeom>
            <a:avLst/>
            <a:gdLst>
              <a:gd name="connsiteX0" fmla="*/ 0 w 537383"/>
              <a:gd name="connsiteY0" fmla="*/ 0 h 650081"/>
              <a:gd name="connsiteX1" fmla="*/ 516732 w 537383"/>
              <a:gd name="connsiteY1" fmla="*/ 240506 h 650081"/>
              <a:gd name="connsiteX2" fmla="*/ 385763 w 537383"/>
              <a:gd name="connsiteY2" fmla="*/ 650081 h 650081"/>
              <a:gd name="connsiteX0" fmla="*/ 0 w 477215"/>
              <a:gd name="connsiteY0" fmla="*/ 0 h 650081"/>
              <a:gd name="connsiteX1" fmla="*/ 440532 w 477215"/>
              <a:gd name="connsiteY1" fmla="*/ 235743 h 650081"/>
              <a:gd name="connsiteX2" fmla="*/ 385763 w 477215"/>
              <a:gd name="connsiteY2" fmla="*/ 650081 h 650081"/>
              <a:gd name="connsiteX0" fmla="*/ 0 w 430481"/>
              <a:gd name="connsiteY0" fmla="*/ 0 h 650081"/>
              <a:gd name="connsiteX1" fmla="*/ 335757 w 430481"/>
              <a:gd name="connsiteY1" fmla="*/ 250031 h 650081"/>
              <a:gd name="connsiteX2" fmla="*/ 385763 w 430481"/>
              <a:gd name="connsiteY2" fmla="*/ 650081 h 650081"/>
              <a:gd name="connsiteX0" fmla="*/ 0 w 423551"/>
              <a:gd name="connsiteY0" fmla="*/ 0 h 650081"/>
              <a:gd name="connsiteX1" fmla="*/ 335757 w 423551"/>
              <a:gd name="connsiteY1" fmla="*/ 250031 h 650081"/>
              <a:gd name="connsiteX2" fmla="*/ 385763 w 423551"/>
              <a:gd name="connsiteY2" fmla="*/ 650081 h 65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551" h="650081">
                <a:moveTo>
                  <a:pt x="0" y="0"/>
                </a:moveTo>
                <a:cubicBezTo>
                  <a:pt x="226219" y="66079"/>
                  <a:pt x="307181" y="198834"/>
                  <a:pt x="335757" y="250031"/>
                </a:cubicBezTo>
                <a:cubicBezTo>
                  <a:pt x="364333" y="301228"/>
                  <a:pt x="483394" y="499467"/>
                  <a:pt x="385763" y="65008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任意多边形: 形状 146">
            <a:extLst>
              <a:ext uri="{FF2B5EF4-FFF2-40B4-BE49-F238E27FC236}">
                <a16:creationId xmlns:a16="http://schemas.microsoft.com/office/drawing/2014/main" id="{45F02E1F-7ACA-48ED-8872-8A050BD97ECE}"/>
              </a:ext>
            </a:extLst>
          </p:cNvPr>
          <p:cNvSpPr/>
          <p:nvPr/>
        </p:nvSpPr>
        <p:spPr>
          <a:xfrm>
            <a:off x="419080" y="2430122"/>
            <a:ext cx="834866" cy="448332"/>
          </a:xfrm>
          <a:custGeom>
            <a:avLst/>
            <a:gdLst>
              <a:gd name="connsiteX0" fmla="*/ 0 w 822960"/>
              <a:gd name="connsiteY0" fmla="*/ 447588 h 447588"/>
              <a:gd name="connsiteX1" fmla="*/ 289560 w 822960"/>
              <a:gd name="connsiteY1" fmla="*/ 36108 h 447588"/>
              <a:gd name="connsiteX2" fmla="*/ 822960 w 822960"/>
              <a:gd name="connsiteY2" fmla="*/ 20868 h 447588"/>
              <a:gd name="connsiteX3" fmla="*/ 822960 w 822960"/>
              <a:gd name="connsiteY3" fmla="*/ 20868 h 447588"/>
              <a:gd name="connsiteX0" fmla="*/ 0 w 867777"/>
              <a:gd name="connsiteY0" fmla="*/ 450794 h 450794"/>
              <a:gd name="connsiteX1" fmla="*/ 289560 w 867777"/>
              <a:gd name="connsiteY1" fmla="*/ 39314 h 450794"/>
              <a:gd name="connsiteX2" fmla="*/ 822960 w 867777"/>
              <a:gd name="connsiteY2" fmla="*/ 24074 h 450794"/>
              <a:gd name="connsiteX3" fmla="*/ 842010 w 867777"/>
              <a:gd name="connsiteY3" fmla="*/ 105036 h 450794"/>
              <a:gd name="connsiteX0" fmla="*/ 0 w 842010"/>
              <a:gd name="connsiteY0" fmla="*/ 428098 h 428098"/>
              <a:gd name="connsiteX1" fmla="*/ 289560 w 842010"/>
              <a:gd name="connsiteY1" fmla="*/ 16618 h 428098"/>
              <a:gd name="connsiteX2" fmla="*/ 842010 w 842010"/>
              <a:gd name="connsiteY2" fmla="*/ 82340 h 428098"/>
              <a:gd name="connsiteX0" fmla="*/ 0 w 834866"/>
              <a:gd name="connsiteY0" fmla="*/ 429391 h 429391"/>
              <a:gd name="connsiteX1" fmla="*/ 289560 w 834866"/>
              <a:gd name="connsiteY1" fmla="*/ 17911 h 429391"/>
              <a:gd name="connsiteX2" fmla="*/ 834866 w 834866"/>
              <a:gd name="connsiteY2" fmla="*/ 76489 h 429391"/>
              <a:gd name="connsiteX0" fmla="*/ 0 w 834866"/>
              <a:gd name="connsiteY0" fmla="*/ 448332 h 448332"/>
              <a:gd name="connsiteX1" fmla="*/ 289560 w 834866"/>
              <a:gd name="connsiteY1" fmla="*/ 36852 h 448332"/>
              <a:gd name="connsiteX2" fmla="*/ 834866 w 834866"/>
              <a:gd name="connsiteY2" fmla="*/ 95430 h 4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866" h="448332">
                <a:moveTo>
                  <a:pt x="0" y="448332"/>
                </a:moveTo>
                <a:cubicBezTo>
                  <a:pt x="76200" y="278152"/>
                  <a:pt x="150416" y="95669"/>
                  <a:pt x="289560" y="36852"/>
                </a:cubicBezTo>
                <a:cubicBezTo>
                  <a:pt x="428704" y="-21965"/>
                  <a:pt x="750729" y="-15893"/>
                  <a:pt x="834866" y="954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任意多边形: 形状 147">
            <a:extLst>
              <a:ext uri="{FF2B5EF4-FFF2-40B4-BE49-F238E27FC236}">
                <a16:creationId xmlns:a16="http://schemas.microsoft.com/office/drawing/2014/main" id="{430BC1D5-7710-4883-BF86-FF654B80576A}"/>
              </a:ext>
            </a:extLst>
          </p:cNvPr>
          <p:cNvSpPr/>
          <p:nvPr/>
        </p:nvSpPr>
        <p:spPr>
          <a:xfrm>
            <a:off x="1245373" y="2502355"/>
            <a:ext cx="697023" cy="598034"/>
          </a:xfrm>
          <a:custGeom>
            <a:avLst/>
            <a:gdLst>
              <a:gd name="connsiteX0" fmla="*/ 0 w 700441"/>
              <a:gd name="connsiteY0" fmla="*/ 0 h 638175"/>
              <a:gd name="connsiteX1" fmla="*/ 604838 w 700441"/>
              <a:gd name="connsiteY1" fmla="*/ 59531 h 638175"/>
              <a:gd name="connsiteX2" fmla="*/ 690563 w 700441"/>
              <a:gd name="connsiteY2" fmla="*/ 638175 h 638175"/>
              <a:gd name="connsiteX0" fmla="*/ 0 w 692476"/>
              <a:gd name="connsiteY0" fmla="*/ 0 h 638175"/>
              <a:gd name="connsiteX1" fmla="*/ 519113 w 692476"/>
              <a:gd name="connsiteY1" fmla="*/ 252413 h 638175"/>
              <a:gd name="connsiteX2" fmla="*/ 690563 w 692476"/>
              <a:gd name="connsiteY2" fmla="*/ 638175 h 638175"/>
              <a:gd name="connsiteX0" fmla="*/ 0 w 691793"/>
              <a:gd name="connsiteY0" fmla="*/ 0 h 638175"/>
              <a:gd name="connsiteX1" fmla="*/ 519113 w 691793"/>
              <a:gd name="connsiteY1" fmla="*/ 252413 h 638175"/>
              <a:gd name="connsiteX2" fmla="*/ 690563 w 691793"/>
              <a:gd name="connsiteY2" fmla="*/ 638175 h 638175"/>
              <a:gd name="connsiteX0" fmla="*/ 0 w 691692"/>
              <a:gd name="connsiteY0" fmla="*/ 0 h 638175"/>
              <a:gd name="connsiteX1" fmla="*/ 507207 w 691692"/>
              <a:gd name="connsiteY1" fmla="*/ 71438 h 638175"/>
              <a:gd name="connsiteX2" fmla="*/ 690563 w 691692"/>
              <a:gd name="connsiteY2" fmla="*/ 638175 h 638175"/>
              <a:gd name="connsiteX0" fmla="*/ 0 w 697023"/>
              <a:gd name="connsiteY0" fmla="*/ 17009 h 598034"/>
              <a:gd name="connsiteX1" fmla="*/ 511969 w 697023"/>
              <a:gd name="connsiteY1" fmla="*/ 31297 h 598034"/>
              <a:gd name="connsiteX2" fmla="*/ 695325 w 697023"/>
              <a:gd name="connsiteY2" fmla="*/ 598034 h 59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023" h="598034">
                <a:moveTo>
                  <a:pt x="0" y="17009"/>
                </a:moveTo>
                <a:cubicBezTo>
                  <a:pt x="173038" y="101147"/>
                  <a:pt x="396082" y="-65540"/>
                  <a:pt x="511969" y="31297"/>
                </a:cubicBezTo>
                <a:cubicBezTo>
                  <a:pt x="627856" y="128134"/>
                  <a:pt x="710009" y="361893"/>
                  <a:pt x="695325" y="59803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任意多边形: 形状 148">
            <a:extLst>
              <a:ext uri="{FF2B5EF4-FFF2-40B4-BE49-F238E27FC236}">
                <a16:creationId xmlns:a16="http://schemas.microsoft.com/office/drawing/2014/main" id="{D37C7086-A68E-4269-8919-356A0C0A909B}"/>
              </a:ext>
            </a:extLst>
          </p:cNvPr>
          <p:cNvSpPr/>
          <p:nvPr/>
        </p:nvSpPr>
        <p:spPr>
          <a:xfrm>
            <a:off x="1659711" y="3100388"/>
            <a:ext cx="553606" cy="747712"/>
          </a:xfrm>
          <a:custGeom>
            <a:avLst/>
            <a:gdLst>
              <a:gd name="connsiteX0" fmla="*/ 278607 w 553606"/>
              <a:gd name="connsiteY0" fmla="*/ 0 h 747712"/>
              <a:gd name="connsiteX1" fmla="*/ 545307 w 553606"/>
              <a:gd name="connsiteY1" fmla="*/ 531018 h 747712"/>
              <a:gd name="connsiteX2" fmla="*/ 0 w 553606"/>
              <a:gd name="connsiteY2" fmla="*/ 747712 h 74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3606" h="747712">
                <a:moveTo>
                  <a:pt x="278607" y="0"/>
                </a:moveTo>
                <a:cubicBezTo>
                  <a:pt x="435174" y="203199"/>
                  <a:pt x="591742" y="406399"/>
                  <a:pt x="545307" y="531018"/>
                </a:cubicBezTo>
                <a:cubicBezTo>
                  <a:pt x="498873" y="655637"/>
                  <a:pt x="249436" y="701674"/>
                  <a:pt x="0" y="74771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任意多边形: 形状 149">
            <a:extLst>
              <a:ext uri="{FF2B5EF4-FFF2-40B4-BE49-F238E27FC236}">
                <a16:creationId xmlns:a16="http://schemas.microsoft.com/office/drawing/2014/main" id="{B587C4CD-520B-4E72-88E0-7B0BFB64B3C3}"/>
              </a:ext>
            </a:extLst>
          </p:cNvPr>
          <p:cNvSpPr/>
          <p:nvPr/>
        </p:nvSpPr>
        <p:spPr>
          <a:xfrm>
            <a:off x="804843" y="3536156"/>
            <a:ext cx="859631" cy="529040"/>
          </a:xfrm>
          <a:custGeom>
            <a:avLst/>
            <a:gdLst>
              <a:gd name="connsiteX0" fmla="*/ 859631 w 859631"/>
              <a:gd name="connsiteY0" fmla="*/ 316707 h 529040"/>
              <a:gd name="connsiteX1" fmla="*/ 211931 w 859631"/>
              <a:gd name="connsiteY1" fmla="*/ 516732 h 529040"/>
              <a:gd name="connsiteX2" fmla="*/ 0 w 859631"/>
              <a:gd name="connsiteY2" fmla="*/ 0 h 5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631" h="529040">
                <a:moveTo>
                  <a:pt x="859631" y="316707"/>
                </a:moveTo>
                <a:cubicBezTo>
                  <a:pt x="607417" y="443111"/>
                  <a:pt x="355203" y="569516"/>
                  <a:pt x="211931" y="516732"/>
                </a:cubicBezTo>
                <a:cubicBezTo>
                  <a:pt x="68659" y="463948"/>
                  <a:pt x="34329" y="23197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任意多边形: 形状 150">
            <a:extLst>
              <a:ext uri="{FF2B5EF4-FFF2-40B4-BE49-F238E27FC236}">
                <a16:creationId xmlns:a16="http://schemas.microsoft.com/office/drawing/2014/main" id="{C2374A74-56BA-425B-9BD1-5CFBEC31A9AB}"/>
              </a:ext>
            </a:extLst>
          </p:cNvPr>
          <p:cNvSpPr/>
          <p:nvPr/>
        </p:nvSpPr>
        <p:spPr>
          <a:xfrm>
            <a:off x="91760" y="2876550"/>
            <a:ext cx="720226" cy="657225"/>
          </a:xfrm>
          <a:custGeom>
            <a:avLst/>
            <a:gdLst>
              <a:gd name="connsiteX0" fmla="*/ 720226 w 720226"/>
              <a:gd name="connsiteY0" fmla="*/ 657225 h 657225"/>
              <a:gd name="connsiteX1" fmla="*/ 12995 w 720226"/>
              <a:gd name="connsiteY1" fmla="*/ 438150 h 657225"/>
              <a:gd name="connsiteX2" fmla="*/ 329701 w 720226"/>
              <a:gd name="connsiteY2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226" h="657225">
                <a:moveTo>
                  <a:pt x="720226" y="657225"/>
                </a:moveTo>
                <a:cubicBezTo>
                  <a:pt x="399154" y="602456"/>
                  <a:pt x="78082" y="547687"/>
                  <a:pt x="12995" y="438150"/>
                </a:cubicBezTo>
                <a:cubicBezTo>
                  <a:pt x="-52092" y="328613"/>
                  <a:pt x="138804" y="164306"/>
                  <a:pt x="32970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任意多边形: 形状 151">
            <a:extLst>
              <a:ext uri="{FF2B5EF4-FFF2-40B4-BE49-F238E27FC236}">
                <a16:creationId xmlns:a16="http://schemas.microsoft.com/office/drawing/2014/main" id="{A7CFE7DD-CEE6-497A-92F5-3582A22E56C5}"/>
              </a:ext>
            </a:extLst>
          </p:cNvPr>
          <p:cNvSpPr/>
          <p:nvPr/>
        </p:nvSpPr>
        <p:spPr>
          <a:xfrm>
            <a:off x="419080" y="2526506"/>
            <a:ext cx="826294" cy="362002"/>
          </a:xfrm>
          <a:custGeom>
            <a:avLst/>
            <a:gdLst>
              <a:gd name="connsiteX0" fmla="*/ 0 w 826294"/>
              <a:gd name="connsiteY0" fmla="*/ 352425 h 372368"/>
              <a:gd name="connsiteX1" fmla="*/ 659606 w 826294"/>
              <a:gd name="connsiteY1" fmla="*/ 333375 h 372368"/>
              <a:gd name="connsiteX2" fmla="*/ 826294 w 826294"/>
              <a:gd name="connsiteY2" fmla="*/ 0 h 372368"/>
              <a:gd name="connsiteX3" fmla="*/ 826294 w 826294"/>
              <a:gd name="connsiteY3" fmla="*/ 0 h 372368"/>
              <a:gd name="connsiteX0" fmla="*/ 0 w 826294"/>
              <a:gd name="connsiteY0" fmla="*/ 352425 h 362002"/>
              <a:gd name="connsiteX1" fmla="*/ 602456 w 826294"/>
              <a:gd name="connsiteY1" fmla="*/ 304800 h 362002"/>
              <a:gd name="connsiteX2" fmla="*/ 826294 w 826294"/>
              <a:gd name="connsiteY2" fmla="*/ 0 h 362002"/>
              <a:gd name="connsiteX3" fmla="*/ 826294 w 826294"/>
              <a:gd name="connsiteY3" fmla="*/ 0 h 36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294" h="362002">
                <a:moveTo>
                  <a:pt x="0" y="352425"/>
                </a:moveTo>
                <a:cubicBezTo>
                  <a:pt x="260945" y="372268"/>
                  <a:pt x="464740" y="363537"/>
                  <a:pt x="602456" y="304800"/>
                </a:cubicBezTo>
                <a:cubicBezTo>
                  <a:pt x="740172" y="246063"/>
                  <a:pt x="788988" y="50800"/>
                  <a:pt x="826294" y="0"/>
                </a:cubicBezTo>
                <a:lnTo>
                  <a:pt x="826294" y="0"/>
                </a:ln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08B30107-DBE4-42C6-86FB-1BF4D5046D15}"/>
              </a:ext>
            </a:extLst>
          </p:cNvPr>
          <p:cNvSpPr/>
          <p:nvPr/>
        </p:nvSpPr>
        <p:spPr>
          <a:xfrm>
            <a:off x="1247755" y="2531269"/>
            <a:ext cx="688181" cy="564356"/>
          </a:xfrm>
          <a:custGeom>
            <a:avLst/>
            <a:gdLst>
              <a:gd name="connsiteX0" fmla="*/ 0 w 688181"/>
              <a:gd name="connsiteY0" fmla="*/ 0 h 564356"/>
              <a:gd name="connsiteX1" fmla="*/ 140494 w 688181"/>
              <a:gd name="connsiteY1" fmla="*/ 445294 h 564356"/>
              <a:gd name="connsiteX2" fmla="*/ 688181 w 688181"/>
              <a:gd name="connsiteY2" fmla="*/ 564356 h 564356"/>
              <a:gd name="connsiteX0" fmla="*/ 0 w 688181"/>
              <a:gd name="connsiteY0" fmla="*/ 0 h 564363"/>
              <a:gd name="connsiteX1" fmla="*/ 402432 w 688181"/>
              <a:gd name="connsiteY1" fmla="*/ 502444 h 564363"/>
              <a:gd name="connsiteX2" fmla="*/ 688181 w 688181"/>
              <a:gd name="connsiteY2" fmla="*/ 564356 h 564363"/>
              <a:gd name="connsiteX0" fmla="*/ 0 w 688181"/>
              <a:gd name="connsiteY0" fmla="*/ 0 h 564356"/>
              <a:gd name="connsiteX1" fmla="*/ 278607 w 688181"/>
              <a:gd name="connsiteY1" fmla="*/ 402432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  <a:gd name="connsiteX0" fmla="*/ 0 w 688181"/>
              <a:gd name="connsiteY0" fmla="*/ 0 h 564356"/>
              <a:gd name="connsiteX1" fmla="*/ 311945 w 688181"/>
              <a:gd name="connsiteY1" fmla="*/ 373857 h 564356"/>
              <a:gd name="connsiteX2" fmla="*/ 688181 w 688181"/>
              <a:gd name="connsiteY2" fmla="*/ 564356 h 56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181" h="564356">
                <a:moveTo>
                  <a:pt x="0" y="0"/>
                </a:moveTo>
                <a:cubicBezTo>
                  <a:pt x="89098" y="135136"/>
                  <a:pt x="197248" y="279798"/>
                  <a:pt x="311945" y="373857"/>
                </a:cubicBezTo>
                <a:cubicBezTo>
                  <a:pt x="426642" y="467916"/>
                  <a:pt x="471686" y="478035"/>
                  <a:pt x="688181" y="564356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任意多边形: 形状 153">
            <a:extLst>
              <a:ext uri="{FF2B5EF4-FFF2-40B4-BE49-F238E27FC236}">
                <a16:creationId xmlns:a16="http://schemas.microsoft.com/office/drawing/2014/main" id="{37316FA9-FD92-4E7B-A608-B4076626A227}"/>
              </a:ext>
            </a:extLst>
          </p:cNvPr>
          <p:cNvSpPr/>
          <p:nvPr/>
        </p:nvSpPr>
        <p:spPr>
          <a:xfrm>
            <a:off x="421461" y="2881313"/>
            <a:ext cx="423551" cy="650081"/>
          </a:xfrm>
          <a:custGeom>
            <a:avLst/>
            <a:gdLst>
              <a:gd name="connsiteX0" fmla="*/ 0 w 537383"/>
              <a:gd name="connsiteY0" fmla="*/ 0 h 650081"/>
              <a:gd name="connsiteX1" fmla="*/ 516732 w 537383"/>
              <a:gd name="connsiteY1" fmla="*/ 240506 h 650081"/>
              <a:gd name="connsiteX2" fmla="*/ 385763 w 537383"/>
              <a:gd name="connsiteY2" fmla="*/ 650081 h 650081"/>
              <a:gd name="connsiteX0" fmla="*/ 0 w 477215"/>
              <a:gd name="connsiteY0" fmla="*/ 0 h 650081"/>
              <a:gd name="connsiteX1" fmla="*/ 440532 w 477215"/>
              <a:gd name="connsiteY1" fmla="*/ 235743 h 650081"/>
              <a:gd name="connsiteX2" fmla="*/ 385763 w 477215"/>
              <a:gd name="connsiteY2" fmla="*/ 650081 h 650081"/>
              <a:gd name="connsiteX0" fmla="*/ 0 w 430481"/>
              <a:gd name="connsiteY0" fmla="*/ 0 h 650081"/>
              <a:gd name="connsiteX1" fmla="*/ 335757 w 430481"/>
              <a:gd name="connsiteY1" fmla="*/ 250031 h 650081"/>
              <a:gd name="connsiteX2" fmla="*/ 385763 w 430481"/>
              <a:gd name="connsiteY2" fmla="*/ 650081 h 650081"/>
              <a:gd name="connsiteX0" fmla="*/ 0 w 423551"/>
              <a:gd name="connsiteY0" fmla="*/ 0 h 650081"/>
              <a:gd name="connsiteX1" fmla="*/ 335757 w 423551"/>
              <a:gd name="connsiteY1" fmla="*/ 250031 h 650081"/>
              <a:gd name="connsiteX2" fmla="*/ 385763 w 423551"/>
              <a:gd name="connsiteY2" fmla="*/ 650081 h 65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551" h="650081">
                <a:moveTo>
                  <a:pt x="0" y="0"/>
                </a:moveTo>
                <a:cubicBezTo>
                  <a:pt x="226219" y="66079"/>
                  <a:pt x="307181" y="198834"/>
                  <a:pt x="335757" y="250031"/>
                </a:cubicBezTo>
                <a:cubicBezTo>
                  <a:pt x="364333" y="301228"/>
                  <a:pt x="483394" y="499467"/>
                  <a:pt x="385763" y="65008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任意多边形: 形状 154">
            <a:extLst>
              <a:ext uri="{FF2B5EF4-FFF2-40B4-BE49-F238E27FC236}">
                <a16:creationId xmlns:a16="http://schemas.microsoft.com/office/drawing/2014/main" id="{FCA1D9AE-2B6E-455A-8465-C3EAD391E73C}"/>
              </a:ext>
            </a:extLst>
          </p:cNvPr>
          <p:cNvSpPr/>
          <p:nvPr/>
        </p:nvSpPr>
        <p:spPr>
          <a:xfrm>
            <a:off x="802461" y="3509339"/>
            <a:ext cx="866775" cy="333999"/>
          </a:xfrm>
          <a:custGeom>
            <a:avLst/>
            <a:gdLst>
              <a:gd name="connsiteX0" fmla="*/ 0 w 866775"/>
              <a:gd name="connsiteY0" fmla="*/ 19674 h 333999"/>
              <a:gd name="connsiteX1" fmla="*/ 502444 w 866775"/>
              <a:gd name="connsiteY1" fmla="*/ 33961 h 333999"/>
              <a:gd name="connsiteX2" fmla="*/ 866775 w 866775"/>
              <a:gd name="connsiteY2" fmla="*/ 333999 h 33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333999">
                <a:moveTo>
                  <a:pt x="0" y="19674"/>
                </a:moveTo>
                <a:cubicBezTo>
                  <a:pt x="178991" y="624"/>
                  <a:pt x="357982" y="-18426"/>
                  <a:pt x="502444" y="33961"/>
                </a:cubicBezTo>
                <a:cubicBezTo>
                  <a:pt x="646906" y="86348"/>
                  <a:pt x="756840" y="210173"/>
                  <a:pt x="866775" y="333999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任意多边形: 形状 155">
            <a:extLst>
              <a:ext uri="{FF2B5EF4-FFF2-40B4-BE49-F238E27FC236}">
                <a16:creationId xmlns:a16="http://schemas.microsoft.com/office/drawing/2014/main" id="{5D8B52EB-3CC8-4FB5-A5BB-820A3EE3EB26}"/>
              </a:ext>
            </a:extLst>
          </p:cNvPr>
          <p:cNvSpPr/>
          <p:nvPr/>
        </p:nvSpPr>
        <p:spPr>
          <a:xfrm>
            <a:off x="1601337" y="3100388"/>
            <a:ext cx="341743" cy="745331"/>
          </a:xfrm>
          <a:custGeom>
            <a:avLst/>
            <a:gdLst>
              <a:gd name="connsiteX0" fmla="*/ 412720 w 412720"/>
              <a:gd name="connsiteY0" fmla="*/ 0 h 745331"/>
              <a:gd name="connsiteX1" fmla="*/ 12670 w 412720"/>
              <a:gd name="connsiteY1" fmla="*/ 285750 h 745331"/>
              <a:gd name="connsiteX2" fmla="*/ 138876 w 412720"/>
              <a:gd name="connsiteY2" fmla="*/ 745331 h 745331"/>
              <a:gd name="connsiteX0" fmla="*/ 341743 w 341743"/>
              <a:gd name="connsiteY0" fmla="*/ 0 h 745331"/>
              <a:gd name="connsiteX1" fmla="*/ 32180 w 341743"/>
              <a:gd name="connsiteY1" fmla="*/ 309562 h 745331"/>
              <a:gd name="connsiteX2" fmla="*/ 67899 w 341743"/>
              <a:gd name="connsiteY2" fmla="*/ 745331 h 74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743" h="745331">
                <a:moveTo>
                  <a:pt x="341743" y="0"/>
                </a:moveTo>
                <a:cubicBezTo>
                  <a:pt x="164538" y="80764"/>
                  <a:pt x="77821" y="185340"/>
                  <a:pt x="32180" y="309562"/>
                </a:cubicBezTo>
                <a:cubicBezTo>
                  <a:pt x="-13461" y="433784"/>
                  <a:pt x="-18025" y="577651"/>
                  <a:pt x="67899" y="74533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1AE37C55-DC69-466D-8461-89C861236E64}"/>
                  </a:ext>
                </a:extLst>
              </p:cNvPr>
              <p:cNvSpPr txBox="1"/>
              <p:nvPr/>
            </p:nvSpPr>
            <p:spPr>
              <a:xfrm>
                <a:off x="7012989" y="3222110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1AE37C55-DC69-466D-8461-89C861236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989" y="3222110"/>
                <a:ext cx="293349" cy="276999"/>
              </a:xfrm>
              <a:prstGeom prst="rect">
                <a:avLst/>
              </a:prstGeom>
              <a:blipFill>
                <a:blip r:embed="rId9"/>
                <a:stretch>
                  <a:fillRect l="-28571" t="-11111" r="-2653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273A5E75-2D8D-4B50-AEBF-C6FD096CC10B}"/>
                  </a:ext>
                </a:extLst>
              </p:cNvPr>
              <p:cNvSpPr txBox="1"/>
              <p:nvPr/>
            </p:nvSpPr>
            <p:spPr>
              <a:xfrm>
                <a:off x="6607148" y="3000370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273A5E75-2D8D-4B50-AEBF-C6FD096CC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48" y="3000370"/>
                <a:ext cx="293349" cy="276999"/>
              </a:xfrm>
              <a:prstGeom prst="rect">
                <a:avLst/>
              </a:prstGeom>
              <a:blipFill>
                <a:blip r:embed="rId10"/>
                <a:stretch>
                  <a:fillRect l="-29167" t="-10870" r="-2916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304332E-ADCC-466F-857E-5130751B47A2}"/>
                  </a:ext>
                </a:extLst>
              </p:cNvPr>
              <p:cNvSpPr txBox="1"/>
              <p:nvPr/>
            </p:nvSpPr>
            <p:spPr>
              <a:xfrm>
                <a:off x="7131280" y="2868929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304332E-ADCC-466F-857E-5130751B4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280" y="2868929"/>
                <a:ext cx="293349" cy="276999"/>
              </a:xfrm>
              <a:prstGeom prst="rect">
                <a:avLst/>
              </a:prstGeom>
              <a:blipFill>
                <a:blip r:embed="rId11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AD775BC4-F8F0-42E0-BE47-E1D6A9CE9B66}"/>
                  </a:ext>
                </a:extLst>
              </p:cNvPr>
              <p:cNvSpPr txBox="1"/>
              <p:nvPr/>
            </p:nvSpPr>
            <p:spPr>
              <a:xfrm>
                <a:off x="6535789" y="2522176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AD775BC4-F8F0-42E0-BE47-E1D6A9CE9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789" y="2522176"/>
                <a:ext cx="293349" cy="276999"/>
              </a:xfrm>
              <a:prstGeom prst="rect">
                <a:avLst/>
              </a:prstGeom>
              <a:blipFill>
                <a:blip r:embed="rId12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7570E6D0-1889-4E46-86A5-D304D2C80480}"/>
                  </a:ext>
                </a:extLst>
              </p:cNvPr>
              <p:cNvSpPr txBox="1"/>
              <p:nvPr/>
            </p:nvSpPr>
            <p:spPr>
              <a:xfrm>
                <a:off x="9756786" y="3387344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7570E6D0-1889-4E46-86A5-D304D2C80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786" y="3387344"/>
                <a:ext cx="293349" cy="276999"/>
              </a:xfrm>
              <a:prstGeom prst="rect">
                <a:avLst/>
              </a:prstGeom>
              <a:blipFill>
                <a:blip r:embed="rId13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3C8E94CB-8DA3-4E28-963F-B1D7D6B706F9}"/>
                  </a:ext>
                </a:extLst>
              </p:cNvPr>
              <p:cNvSpPr/>
              <p:nvPr/>
            </p:nvSpPr>
            <p:spPr>
              <a:xfrm>
                <a:off x="943510" y="3582343"/>
                <a:ext cx="478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3C8E94CB-8DA3-4E28-963F-B1D7D6B70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10" y="3582343"/>
                <a:ext cx="478016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89B35773-1FF5-404D-9C1B-8D6ECF64A3FC}"/>
                  </a:ext>
                </a:extLst>
              </p:cNvPr>
              <p:cNvSpPr/>
              <p:nvPr/>
            </p:nvSpPr>
            <p:spPr>
              <a:xfrm>
                <a:off x="1668413" y="3314443"/>
                <a:ext cx="478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89B35773-1FF5-404D-9C1B-8D6ECF64A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13" y="3314443"/>
                <a:ext cx="478016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755B9B36-6453-498E-A430-34D46788C5F2}"/>
                  </a:ext>
                </a:extLst>
              </p:cNvPr>
              <p:cNvSpPr txBox="1"/>
              <p:nvPr/>
            </p:nvSpPr>
            <p:spPr>
              <a:xfrm>
                <a:off x="91760" y="1599241"/>
                <a:ext cx="57743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Enforce the middle cell connecting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②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755B9B36-6453-498E-A430-34D46788C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0" y="1599241"/>
                <a:ext cx="5774338" cy="461665"/>
              </a:xfrm>
              <a:prstGeom prst="rect">
                <a:avLst/>
              </a:prstGeom>
              <a:blipFill>
                <a:blip r:embed="rId17"/>
                <a:stretch>
                  <a:fillRect l="-1584" t="-10526" r="-10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74FA9024-357F-4C53-A4DF-94F066FDE7AC}"/>
                  </a:ext>
                </a:extLst>
              </p:cNvPr>
              <p:cNvSpPr txBox="1"/>
              <p:nvPr/>
            </p:nvSpPr>
            <p:spPr>
              <a:xfrm>
                <a:off x="10874583" y="3056914"/>
                <a:ext cx="259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74FA9024-357F-4C53-A4DF-94F066FDE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583" y="3056914"/>
                <a:ext cx="259686" cy="276999"/>
              </a:xfrm>
              <a:prstGeom prst="rect">
                <a:avLst/>
              </a:prstGeom>
              <a:blipFill>
                <a:blip r:embed="rId18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5DCAFF84-6ADD-48B7-8147-0438E0C6B06F}"/>
                  </a:ext>
                </a:extLst>
              </p:cNvPr>
              <p:cNvSpPr txBox="1"/>
              <p:nvPr/>
            </p:nvSpPr>
            <p:spPr>
              <a:xfrm>
                <a:off x="699727" y="2515788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5DCAFF84-6ADD-48B7-8147-0438E0C6B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27" y="2515788"/>
                <a:ext cx="293349" cy="276999"/>
              </a:xfrm>
              <a:prstGeom prst="rect">
                <a:avLst/>
              </a:prstGeom>
              <a:blipFill>
                <a:blip r:embed="rId19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16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786224C2-C944-4E00-8D9D-D6A74EE99EA1}"/>
              </a:ext>
            </a:extLst>
          </p:cNvPr>
          <p:cNvSpPr/>
          <p:nvPr/>
        </p:nvSpPr>
        <p:spPr>
          <a:xfrm>
            <a:off x="2499140" y="2456608"/>
            <a:ext cx="269314" cy="264376"/>
          </a:xfrm>
          <a:custGeom>
            <a:avLst/>
            <a:gdLst>
              <a:gd name="connsiteX0" fmla="*/ 278928 w 278928"/>
              <a:gd name="connsiteY0" fmla="*/ 0 h 257099"/>
              <a:gd name="connsiteX1" fmla="*/ 157655 w 278928"/>
              <a:gd name="connsiteY1" fmla="*/ 162506 h 257099"/>
              <a:gd name="connsiteX2" fmla="*/ 0 w 278928"/>
              <a:gd name="connsiteY2" fmla="*/ 257099 h 257099"/>
              <a:gd name="connsiteX0" fmla="*/ 278928 w 278928"/>
              <a:gd name="connsiteY0" fmla="*/ 0 h 257099"/>
              <a:gd name="connsiteX1" fmla="*/ 181910 w 278928"/>
              <a:gd name="connsiteY1" fmla="*/ 184336 h 257099"/>
              <a:gd name="connsiteX2" fmla="*/ 0 w 278928"/>
              <a:gd name="connsiteY2" fmla="*/ 257099 h 257099"/>
              <a:gd name="connsiteX0" fmla="*/ 274077 w 274077"/>
              <a:gd name="connsiteY0" fmla="*/ 0 h 264376"/>
              <a:gd name="connsiteX1" fmla="*/ 177059 w 274077"/>
              <a:gd name="connsiteY1" fmla="*/ 184336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77059 w 274077"/>
              <a:gd name="connsiteY1" fmla="*/ 184336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91612 w 274077"/>
              <a:gd name="connsiteY1" fmla="*/ 206165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86761 w 274077"/>
              <a:gd name="connsiteY1" fmla="*/ 191612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86761 w 274077"/>
              <a:gd name="connsiteY1" fmla="*/ 191612 h 264376"/>
              <a:gd name="connsiteX2" fmla="*/ 0 w 274077"/>
              <a:gd name="connsiteY2" fmla="*/ 264376 h 264376"/>
              <a:gd name="connsiteX0" fmla="*/ 269314 w 269314"/>
              <a:gd name="connsiteY0" fmla="*/ 0 h 264376"/>
              <a:gd name="connsiteX1" fmla="*/ 186761 w 269314"/>
              <a:gd name="connsiteY1" fmla="*/ 191612 h 264376"/>
              <a:gd name="connsiteX2" fmla="*/ 0 w 269314"/>
              <a:gd name="connsiteY2" fmla="*/ 264376 h 26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314" h="264376">
                <a:moveTo>
                  <a:pt x="269314" y="0"/>
                </a:moveTo>
                <a:cubicBezTo>
                  <a:pt x="250971" y="81259"/>
                  <a:pt x="231647" y="147549"/>
                  <a:pt x="186761" y="191612"/>
                </a:cubicBezTo>
                <a:cubicBezTo>
                  <a:pt x="141875" y="235675"/>
                  <a:pt x="62860" y="248206"/>
                  <a:pt x="0" y="264376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91AA7B12-3EE7-4AC1-9321-31DC75225212}"/>
              </a:ext>
            </a:extLst>
          </p:cNvPr>
          <p:cNvSpPr/>
          <p:nvPr/>
        </p:nvSpPr>
        <p:spPr>
          <a:xfrm>
            <a:off x="2501565" y="2720982"/>
            <a:ext cx="269227" cy="261951"/>
          </a:xfrm>
          <a:custGeom>
            <a:avLst/>
            <a:gdLst>
              <a:gd name="connsiteX0" fmla="*/ 0 w 276503"/>
              <a:gd name="connsiteY0" fmla="*/ 0 h 274078"/>
              <a:gd name="connsiteX1" fmla="*/ 177059 w 276503"/>
              <a:gd name="connsiteY1" fmla="*/ 128550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1612 w 276503"/>
              <a:gd name="connsiteY1" fmla="*/ 94593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8889 w 276503"/>
              <a:gd name="connsiteY1" fmla="*/ 77615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8889 w 276503"/>
              <a:gd name="connsiteY1" fmla="*/ 77615 h 274078"/>
              <a:gd name="connsiteX2" fmla="*/ 276503 w 276503"/>
              <a:gd name="connsiteY2" fmla="*/ 274078 h 274078"/>
              <a:gd name="connsiteX0" fmla="*/ 0 w 269227"/>
              <a:gd name="connsiteY0" fmla="*/ 0 h 261951"/>
              <a:gd name="connsiteX1" fmla="*/ 191613 w 269227"/>
              <a:gd name="connsiteY1" fmla="*/ 65488 h 261951"/>
              <a:gd name="connsiteX2" fmla="*/ 269227 w 269227"/>
              <a:gd name="connsiteY2" fmla="*/ 261951 h 261951"/>
              <a:gd name="connsiteX0" fmla="*/ 0 w 269227"/>
              <a:gd name="connsiteY0" fmla="*/ 0 h 261951"/>
              <a:gd name="connsiteX1" fmla="*/ 191613 w 269227"/>
              <a:gd name="connsiteY1" fmla="*/ 75013 h 261951"/>
              <a:gd name="connsiteX2" fmla="*/ 269227 w 269227"/>
              <a:gd name="connsiteY2" fmla="*/ 261951 h 26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227" h="261951">
                <a:moveTo>
                  <a:pt x="0" y="0"/>
                </a:moveTo>
                <a:cubicBezTo>
                  <a:pt x="77614" y="14755"/>
                  <a:pt x="146742" y="31355"/>
                  <a:pt x="191613" y="75013"/>
                </a:cubicBezTo>
                <a:cubicBezTo>
                  <a:pt x="236484" y="118671"/>
                  <a:pt x="242547" y="212027"/>
                  <a:pt x="269227" y="261951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50A957A2-9FD0-4124-B9CC-C1EBABA1E12E}"/>
              </a:ext>
            </a:extLst>
          </p:cNvPr>
          <p:cNvSpPr/>
          <p:nvPr/>
        </p:nvSpPr>
        <p:spPr>
          <a:xfrm>
            <a:off x="2765941" y="2718557"/>
            <a:ext cx="259524" cy="266801"/>
          </a:xfrm>
          <a:custGeom>
            <a:avLst/>
            <a:gdLst>
              <a:gd name="connsiteX0" fmla="*/ 0 w 259524"/>
              <a:gd name="connsiteY0" fmla="*/ 266801 h 266801"/>
              <a:gd name="connsiteX1" fmla="*/ 82465 w 259524"/>
              <a:gd name="connsiteY1" fmla="*/ 77615 h 266801"/>
              <a:gd name="connsiteX2" fmla="*/ 259524 w 259524"/>
              <a:gd name="connsiteY2" fmla="*/ 0 h 26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524" h="266801">
                <a:moveTo>
                  <a:pt x="0" y="266801"/>
                </a:moveTo>
                <a:cubicBezTo>
                  <a:pt x="19605" y="194441"/>
                  <a:pt x="39211" y="122082"/>
                  <a:pt x="82465" y="77615"/>
                </a:cubicBezTo>
                <a:cubicBezTo>
                  <a:pt x="125719" y="33148"/>
                  <a:pt x="192621" y="16574"/>
                  <a:pt x="259524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EF8A437-9F0D-4B9E-BBA7-26E5DEA089CA}"/>
              </a:ext>
            </a:extLst>
          </p:cNvPr>
          <p:cNvSpPr/>
          <p:nvPr/>
        </p:nvSpPr>
        <p:spPr>
          <a:xfrm>
            <a:off x="2768366" y="2456607"/>
            <a:ext cx="264376" cy="261950"/>
          </a:xfrm>
          <a:custGeom>
            <a:avLst/>
            <a:gdLst>
              <a:gd name="connsiteX0" fmla="*/ 0 w 264376"/>
              <a:gd name="connsiteY0" fmla="*/ 0 h 261950"/>
              <a:gd name="connsiteX1" fmla="*/ 80040 w 264376"/>
              <a:gd name="connsiteY1" fmla="*/ 181910 h 261950"/>
              <a:gd name="connsiteX2" fmla="*/ 264376 w 264376"/>
              <a:gd name="connsiteY2" fmla="*/ 261950 h 2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376" h="261950">
                <a:moveTo>
                  <a:pt x="0" y="0"/>
                </a:moveTo>
                <a:cubicBezTo>
                  <a:pt x="17988" y="69126"/>
                  <a:pt x="35977" y="138252"/>
                  <a:pt x="80040" y="181910"/>
                </a:cubicBezTo>
                <a:cubicBezTo>
                  <a:pt x="124103" y="225568"/>
                  <a:pt x="194239" y="243759"/>
                  <a:pt x="264376" y="26195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FAE6185C-922E-4F67-B3EC-E60FA6DCB0FB}"/>
              </a:ext>
            </a:extLst>
          </p:cNvPr>
          <p:cNvSpPr/>
          <p:nvPr/>
        </p:nvSpPr>
        <p:spPr>
          <a:xfrm>
            <a:off x="2688415" y="2369777"/>
            <a:ext cx="79952" cy="89255"/>
          </a:xfrm>
          <a:custGeom>
            <a:avLst/>
            <a:gdLst>
              <a:gd name="connsiteX0" fmla="*/ 75189 w 75189"/>
              <a:gd name="connsiteY0" fmla="*/ 63062 h 63062"/>
              <a:gd name="connsiteX1" fmla="*/ 41233 w 75189"/>
              <a:gd name="connsiteY1" fmla="*/ 12127 h 63062"/>
              <a:gd name="connsiteX2" fmla="*/ 0 w 75189"/>
              <a:gd name="connsiteY2" fmla="*/ 0 h 63062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89477 w 89477"/>
              <a:gd name="connsiteY0" fmla="*/ 79730 h 79730"/>
              <a:gd name="connsiteX1" fmla="*/ 55521 w 89477"/>
              <a:gd name="connsiteY1" fmla="*/ 28795 h 79730"/>
              <a:gd name="connsiteX2" fmla="*/ 0 w 89477"/>
              <a:gd name="connsiteY2" fmla="*/ 0 h 79730"/>
              <a:gd name="connsiteX0" fmla="*/ 79952 w 79952"/>
              <a:gd name="connsiteY0" fmla="*/ 89255 h 89255"/>
              <a:gd name="connsiteX1" fmla="*/ 45996 w 79952"/>
              <a:gd name="connsiteY1" fmla="*/ 38320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52" h="89255">
                <a:moveTo>
                  <a:pt x="79952" y="89255"/>
                </a:moveTo>
                <a:cubicBezTo>
                  <a:pt x="74001" y="66661"/>
                  <a:pt x="68846" y="46052"/>
                  <a:pt x="55521" y="31176"/>
                </a:cubicBezTo>
                <a:cubicBezTo>
                  <a:pt x="42196" y="16300"/>
                  <a:pt x="14351" y="80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70E0A47A-33ED-481C-919A-181361456DB1}"/>
              </a:ext>
            </a:extLst>
          </p:cNvPr>
          <p:cNvSpPr/>
          <p:nvPr/>
        </p:nvSpPr>
        <p:spPr>
          <a:xfrm>
            <a:off x="2419983" y="2626390"/>
            <a:ext cx="84050" cy="89610"/>
          </a:xfrm>
          <a:custGeom>
            <a:avLst/>
            <a:gdLst>
              <a:gd name="connsiteX0" fmla="*/ 64579 w 64579"/>
              <a:gd name="connsiteY0" fmla="*/ 82465 h 82465"/>
              <a:gd name="connsiteX1" fmla="*/ 1517 w 64579"/>
              <a:gd name="connsiteY1" fmla="*/ 48509 h 82465"/>
              <a:gd name="connsiteX2" fmla="*/ 25772 w 64579"/>
              <a:gd name="connsiteY2" fmla="*/ 0 h 82465"/>
              <a:gd name="connsiteX0" fmla="*/ 67038 w 67038"/>
              <a:gd name="connsiteY0" fmla="*/ 127709 h 127709"/>
              <a:gd name="connsiteX1" fmla="*/ 3976 w 67038"/>
              <a:gd name="connsiteY1" fmla="*/ 93753 h 127709"/>
              <a:gd name="connsiteX2" fmla="*/ 16325 w 67038"/>
              <a:gd name="connsiteY2" fmla="*/ 0 h 127709"/>
              <a:gd name="connsiteX0" fmla="*/ 58336 w 58336"/>
              <a:gd name="connsiteY0" fmla="*/ 127709 h 127709"/>
              <a:gd name="connsiteX1" fmla="*/ 11943 w 58336"/>
              <a:gd name="connsiteY1" fmla="*/ 84228 h 127709"/>
              <a:gd name="connsiteX2" fmla="*/ 7623 w 58336"/>
              <a:gd name="connsiteY2" fmla="*/ 0 h 127709"/>
              <a:gd name="connsiteX0" fmla="*/ 76519 w 76519"/>
              <a:gd name="connsiteY0" fmla="*/ 99134 h 99134"/>
              <a:gd name="connsiteX1" fmla="*/ 30126 w 76519"/>
              <a:gd name="connsiteY1" fmla="*/ 55653 h 99134"/>
              <a:gd name="connsiteX2" fmla="*/ 4375 w 76519"/>
              <a:gd name="connsiteY2" fmla="*/ 0 h 99134"/>
              <a:gd name="connsiteX0" fmla="*/ 76782 w 76782"/>
              <a:gd name="connsiteY0" fmla="*/ 99134 h 99134"/>
              <a:gd name="connsiteX1" fmla="*/ 28008 w 76782"/>
              <a:gd name="connsiteY1" fmla="*/ 62797 h 99134"/>
              <a:gd name="connsiteX2" fmla="*/ 4638 w 76782"/>
              <a:gd name="connsiteY2" fmla="*/ 0 h 99134"/>
              <a:gd name="connsiteX0" fmla="*/ 72144 w 72144"/>
              <a:gd name="connsiteY0" fmla="*/ 99134 h 99134"/>
              <a:gd name="connsiteX1" fmla="*/ 23370 w 72144"/>
              <a:gd name="connsiteY1" fmla="*/ 62797 h 99134"/>
              <a:gd name="connsiteX2" fmla="*/ 0 w 72144"/>
              <a:gd name="connsiteY2" fmla="*/ 0 h 99134"/>
              <a:gd name="connsiteX0" fmla="*/ 86431 w 86431"/>
              <a:gd name="connsiteY0" fmla="*/ 82466 h 82466"/>
              <a:gd name="connsiteX1" fmla="*/ 37657 w 86431"/>
              <a:gd name="connsiteY1" fmla="*/ 46129 h 82466"/>
              <a:gd name="connsiteX2" fmla="*/ 0 w 86431"/>
              <a:gd name="connsiteY2" fmla="*/ 0 h 82466"/>
              <a:gd name="connsiteX0" fmla="*/ 86431 w 86431"/>
              <a:gd name="connsiteY0" fmla="*/ 82466 h 82466"/>
              <a:gd name="connsiteX1" fmla="*/ 30513 w 86431"/>
              <a:gd name="connsiteY1" fmla="*/ 55654 h 82466"/>
              <a:gd name="connsiteX2" fmla="*/ 0 w 86431"/>
              <a:gd name="connsiteY2" fmla="*/ 0 h 82466"/>
              <a:gd name="connsiteX0" fmla="*/ 84050 w 84050"/>
              <a:gd name="connsiteY0" fmla="*/ 89610 h 89610"/>
              <a:gd name="connsiteX1" fmla="*/ 30513 w 84050"/>
              <a:gd name="connsiteY1" fmla="*/ 55654 h 89610"/>
              <a:gd name="connsiteX2" fmla="*/ 0 w 84050"/>
              <a:gd name="connsiteY2" fmla="*/ 0 h 89610"/>
              <a:gd name="connsiteX0" fmla="*/ 84050 w 84050"/>
              <a:gd name="connsiteY0" fmla="*/ 89610 h 89610"/>
              <a:gd name="connsiteX1" fmla="*/ 28132 w 84050"/>
              <a:gd name="connsiteY1" fmla="*/ 60417 h 89610"/>
              <a:gd name="connsiteX2" fmla="*/ 0 w 84050"/>
              <a:gd name="connsiteY2" fmla="*/ 0 h 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50" h="89610">
                <a:moveTo>
                  <a:pt x="84050" y="89610"/>
                </a:moveTo>
                <a:cubicBezTo>
                  <a:pt x="55753" y="79504"/>
                  <a:pt x="42140" y="75352"/>
                  <a:pt x="28132" y="60417"/>
                </a:cubicBezTo>
                <a:cubicBezTo>
                  <a:pt x="14124" y="45482"/>
                  <a:pt x="8450" y="5310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DE40740B-C5A2-4A65-9A7B-A84A8732D7A2}"/>
              </a:ext>
            </a:extLst>
          </p:cNvPr>
          <p:cNvSpPr/>
          <p:nvPr/>
        </p:nvSpPr>
        <p:spPr>
          <a:xfrm>
            <a:off x="2698249" y="2985315"/>
            <a:ext cx="70074" cy="77262"/>
          </a:xfrm>
          <a:custGeom>
            <a:avLst/>
            <a:gdLst>
              <a:gd name="connsiteX0" fmla="*/ 0 w 55786"/>
              <a:gd name="connsiteY0" fmla="*/ 58211 h 58211"/>
              <a:gd name="connsiteX1" fmla="*/ 43658 w 55786"/>
              <a:gd name="connsiteY1" fmla="*/ 31531 h 58211"/>
              <a:gd name="connsiteX2" fmla="*/ 55786 w 55786"/>
              <a:gd name="connsiteY2" fmla="*/ 0 h 58211"/>
              <a:gd name="connsiteX0" fmla="*/ 0 w 84361"/>
              <a:gd name="connsiteY0" fmla="*/ 65355 h 65355"/>
              <a:gd name="connsiteX1" fmla="*/ 72233 w 84361"/>
              <a:gd name="connsiteY1" fmla="*/ 31531 h 65355"/>
              <a:gd name="connsiteX2" fmla="*/ 84361 w 84361"/>
              <a:gd name="connsiteY2" fmla="*/ 0 h 65355"/>
              <a:gd name="connsiteX0" fmla="*/ 0 w 84361"/>
              <a:gd name="connsiteY0" fmla="*/ 65355 h 65355"/>
              <a:gd name="connsiteX1" fmla="*/ 55564 w 84361"/>
              <a:gd name="connsiteY1" fmla="*/ 41056 h 65355"/>
              <a:gd name="connsiteX2" fmla="*/ 84361 w 84361"/>
              <a:gd name="connsiteY2" fmla="*/ 0 h 65355"/>
              <a:gd name="connsiteX0" fmla="*/ 0 w 67692"/>
              <a:gd name="connsiteY0" fmla="*/ 79643 h 79643"/>
              <a:gd name="connsiteX1" fmla="*/ 38895 w 67692"/>
              <a:gd name="connsiteY1" fmla="*/ 41056 h 79643"/>
              <a:gd name="connsiteX2" fmla="*/ 67692 w 67692"/>
              <a:gd name="connsiteY2" fmla="*/ 0 h 79643"/>
              <a:gd name="connsiteX0" fmla="*/ 0 w 67692"/>
              <a:gd name="connsiteY0" fmla="*/ 79643 h 79643"/>
              <a:gd name="connsiteX1" fmla="*/ 48420 w 67692"/>
              <a:gd name="connsiteY1" fmla="*/ 48200 h 79643"/>
              <a:gd name="connsiteX2" fmla="*/ 67692 w 67692"/>
              <a:gd name="connsiteY2" fmla="*/ 0 h 79643"/>
              <a:gd name="connsiteX0" fmla="*/ 0 w 67692"/>
              <a:gd name="connsiteY0" fmla="*/ 58212 h 58212"/>
              <a:gd name="connsiteX1" fmla="*/ 48420 w 67692"/>
              <a:gd name="connsiteY1" fmla="*/ 26769 h 58212"/>
              <a:gd name="connsiteX2" fmla="*/ 67692 w 67692"/>
              <a:gd name="connsiteY2" fmla="*/ 0 h 58212"/>
              <a:gd name="connsiteX0" fmla="*/ 0 w 70074"/>
              <a:gd name="connsiteY0" fmla="*/ 77262 h 77262"/>
              <a:gd name="connsiteX1" fmla="*/ 48420 w 70074"/>
              <a:gd name="connsiteY1" fmla="*/ 45819 h 77262"/>
              <a:gd name="connsiteX2" fmla="*/ 70074 w 70074"/>
              <a:gd name="connsiteY2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74" h="77262">
                <a:moveTo>
                  <a:pt x="0" y="77262"/>
                </a:moveTo>
                <a:cubicBezTo>
                  <a:pt x="17180" y="68773"/>
                  <a:pt x="36741" y="58696"/>
                  <a:pt x="48420" y="45819"/>
                </a:cubicBezTo>
                <a:cubicBezTo>
                  <a:pt x="60099" y="32942"/>
                  <a:pt x="68659" y="10914"/>
                  <a:pt x="700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48523023-4ECD-4437-821B-307E97DF28F9}"/>
              </a:ext>
            </a:extLst>
          </p:cNvPr>
          <p:cNvSpPr/>
          <p:nvPr/>
        </p:nvSpPr>
        <p:spPr>
          <a:xfrm>
            <a:off x="2416939" y="2723408"/>
            <a:ext cx="87051" cy="70383"/>
          </a:xfrm>
          <a:custGeom>
            <a:avLst/>
            <a:gdLst>
              <a:gd name="connsiteX0" fmla="*/ 0 w 72764"/>
              <a:gd name="connsiteY0" fmla="*/ 72764 h 72764"/>
              <a:gd name="connsiteX1" fmla="*/ 19403 w 72764"/>
              <a:gd name="connsiteY1" fmla="*/ 16978 h 72764"/>
              <a:gd name="connsiteX2" fmla="*/ 72764 w 72764"/>
              <a:gd name="connsiteY2" fmla="*/ 0 h 72764"/>
              <a:gd name="connsiteX0" fmla="*/ 0 w 84670"/>
              <a:gd name="connsiteY0" fmla="*/ 84671 h 84671"/>
              <a:gd name="connsiteX1" fmla="*/ 31309 w 84670"/>
              <a:gd name="connsiteY1" fmla="*/ 16978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7051"/>
              <a:gd name="connsiteY0" fmla="*/ 70383 h 70383"/>
              <a:gd name="connsiteX1" fmla="*/ 31309 w 87051"/>
              <a:gd name="connsiteY1" fmla="*/ 26503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8453 w 87051"/>
              <a:gd name="connsiteY1" fmla="*/ 21740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6072 w 87051"/>
              <a:gd name="connsiteY1" fmla="*/ 16977 h 70383"/>
              <a:gd name="connsiteX2" fmla="*/ 87051 w 87051"/>
              <a:gd name="connsiteY2" fmla="*/ 0 h 7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51" h="70383">
                <a:moveTo>
                  <a:pt x="0" y="70383"/>
                </a:moveTo>
                <a:cubicBezTo>
                  <a:pt x="17925" y="17597"/>
                  <a:pt x="21564" y="28707"/>
                  <a:pt x="36072" y="16977"/>
                </a:cubicBezTo>
                <a:cubicBezTo>
                  <a:pt x="50580" y="5247"/>
                  <a:pt x="66434" y="2425"/>
                  <a:pt x="8705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310A6BFB-F3F4-4597-9BFB-8499AD0EFC09}"/>
              </a:ext>
            </a:extLst>
          </p:cNvPr>
          <p:cNvSpPr/>
          <p:nvPr/>
        </p:nvSpPr>
        <p:spPr>
          <a:xfrm>
            <a:off x="2770836" y="2987651"/>
            <a:ext cx="75101" cy="77305"/>
          </a:xfrm>
          <a:custGeom>
            <a:avLst/>
            <a:gdLst>
              <a:gd name="connsiteX0" fmla="*/ 70339 w 70339"/>
              <a:gd name="connsiteY0" fmla="*/ 60637 h 60637"/>
              <a:gd name="connsiteX1" fmla="*/ 14553 w 70339"/>
              <a:gd name="connsiteY1" fmla="*/ 48510 h 60637"/>
              <a:gd name="connsiteX2" fmla="*/ 0 w 70339"/>
              <a:gd name="connsiteY2" fmla="*/ 0 h 60637"/>
              <a:gd name="connsiteX0" fmla="*/ 72720 w 72720"/>
              <a:gd name="connsiteY0" fmla="*/ 86831 h 86831"/>
              <a:gd name="connsiteX1" fmla="*/ 14553 w 72720"/>
              <a:gd name="connsiteY1" fmla="*/ 48510 h 86831"/>
              <a:gd name="connsiteX2" fmla="*/ 0 w 72720"/>
              <a:gd name="connsiteY2" fmla="*/ 0 h 86831"/>
              <a:gd name="connsiteX0" fmla="*/ 72720 w 72720"/>
              <a:gd name="connsiteY0" fmla="*/ 86831 h 86831"/>
              <a:gd name="connsiteX1" fmla="*/ 24078 w 72720"/>
              <a:gd name="connsiteY1" fmla="*/ 60416 h 86831"/>
              <a:gd name="connsiteX2" fmla="*/ 0 w 72720"/>
              <a:gd name="connsiteY2" fmla="*/ 0 h 86831"/>
              <a:gd name="connsiteX0" fmla="*/ 72720 w 72720"/>
              <a:gd name="connsiteY0" fmla="*/ 84449 h 84449"/>
              <a:gd name="connsiteX1" fmla="*/ 24078 w 72720"/>
              <a:gd name="connsiteY1" fmla="*/ 60416 h 84449"/>
              <a:gd name="connsiteX2" fmla="*/ 0 w 72720"/>
              <a:gd name="connsiteY2" fmla="*/ 0 h 84449"/>
              <a:gd name="connsiteX0" fmla="*/ 72720 w 72720"/>
              <a:gd name="connsiteY0" fmla="*/ 84449 h 84449"/>
              <a:gd name="connsiteX1" fmla="*/ 24078 w 72720"/>
              <a:gd name="connsiteY1" fmla="*/ 50891 h 84449"/>
              <a:gd name="connsiteX2" fmla="*/ 0 w 72720"/>
              <a:gd name="connsiteY2" fmla="*/ 0 h 84449"/>
              <a:gd name="connsiteX0" fmla="*/ 75101 w 75101"/>
              <a:gd name="connsiteY0" fmla="*/ 77305 h 77305"/>
              <a:gd name="connsiteX1" fmla="*/ 26459 w 75101"/>
              <a:gd name="connsiteY1" fmla="*/ 43747 h 77305"/>
              <a:gd name="connsiteX2" fmla="*/ 0 w 75101"/>
              <a:gd name="connsiteY2" fmla="*/ 0 h 7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01" h="77305">
                <a:moveTo>
                  <a:pt x="75101" y="77305"/>
                </a:moveTo>
                <a:cubicBezTo>
                  <a:pt x="53069" y="76294"/>
                  <a:pt x="38976" y="56631"/>
                  <a:pt x="26459" y="43747"/>
                </a:cubicBezTo>
                <a:cubicBezTo>
                  <a:pt x="13942" y="30863"/>
                  <a:pt x="1415" y="1920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9EEEFC14-A53E-4407-A874-62313C3BA635}"/>
              </a:ext>
            </a:extLst>
          </p:cNvPr>
          <p:cNvSpPr/>
          <p:nvPr/>
        </p:nvSpPr>
        <p:spPr>
          <a:xfrm>
            <a:off x="3027816" y="2715292"/>
            <a:ext cx="81000" cy="78581"/>
          </a:xfrm>
          <a:custGeom>
            <a:avLst/>
            <a:gdLst>
              <a:gd name="connsiteX0" fmla="*/ 54769 w 55390"/>
              <a:gd name="connsiteY0" fmla="*/ 85725 h 85725"/>
              <a:gd name="connsiteX1" fmla="*/ 47625 w 55390"/>
              <a:gd name="connsiteY1" fmla="*/ 30956 h 85725"/>
              <a:gd name="connsiteX2" fmla="*/ 0 w 55390"/>
              <a:gd name="connsiteY2" fmla="*/ 0 h 85725"/>
              <a:gd name="connsiteX0" fmla="*/ 76200 w 76241"/>
              <a:gd name="connsiteY0" fmla="*/ 88106 h 88106"/>
              <a:gd name="connsiteX1" fmla="*/ 47625 w 76241"/>
              <a:gd name="connsiteY1" fmla="*/ 30956 h 88106"/>
              <a:gd name="connsiteX2" fmla="*/ 0 w 76241"/>
              <a:gd name="connsiteY2" fmla="*/ 0 h 88106"/>
              <a:gd name="connsiteX0" fmla="*/ 80962 w 80996"/>
              <a:gd name="connsiteY0" fmla="*/ 78581 h 78581"/>
              <a:gd name="connsiteX1" fmla="*/ 47625 w 80996"/>
              <a:gd name="connsiteY1" fmla="*/ 30956 h 78581"/>
              <a:gd name="connsiteX2" fmla="*/ 0 w 80996"/>
              <a:gd name="connsiteY2" fmla="*/ 0 h 78581"/>
              <a:gd name="connsiteX0" fmla="*/ 80962 w 81000"/>
              <a:gd name="connsiteY0" fmla="*/ 78581 h 78581"/>
              <a:gd name="connsiteX1" fmla="*/ 50006 w 81000"/>
              <a:gd name="connsiteY1" fmla="*/ 30956 h 78581"/>
              <a:gd name="connsiteX2" fmla="*/ 0 w 81000"/>
              <a:gd name="connsiteY2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00" h="78581">
                <a:moveTo>
                  <a:pt x="80962" y="78581"/>
                </a:moveTo>
                <a:cubicBezTo>
                  <a:pt x="81954" y="58340"/>
                  <a:pt x="63500" y="44053"/>
                  <a:pt x="50006" y="30956"/>
                </a:cubicBezTo>
                <a:cubicBezTo>
                  <a:pt x="36512" y="17859"/>
                  <a:pt x="19248" y="833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B50ABDD9-9A8B-4390-AAA4-01DE12D3583C}"/>
              </a:ext>
            </a:extLst>
          </p:cNvPr>
          <p:cNvSpPr/>
          <p:nvPr/>
        </p:nvSpPr>
        <p:spPr>
          <a:xfrm>
            <a:off x="2768258" y="2367629"/>
            <a:ext cx="83345" cy="85725"/>
          </a:xfrm>
          <a:custGeom>
            <a:avLst/>
            <a:gdLst>
              <a:gd name="connsiteX0" fmla="*/ 46340 w 46340"/>
              <a:gd name="connsiteY0" fmla="*/ 0 h 95250"/>
              <a:gd name="connsiteX1" fmla="*/ 5858 w 46340"/>
              <a:gd name="connsiteY1" fmla="*/ 38100 h 95250"/>
              <a:gd name="connsiteX2" fmla="*/ 1096 w 46340"/>
              <a:gd name="connsiteY2" fmla="*/ 95250 h 95250"/>
              <a:gd name="connsiteX0" fmla="*/ 114755 w 114755"/>
              <a:gd name="connsiteY0" fmla="*/ 0 h 78581"/>
              <a:gd name="connsiteX1" fmla="*/ 9979 w 114755"/>
              <a:gd name="connsiteY1" fmla="*/ 21431 h 78581"/>
              <a:gd name="connsiteX2" fmla="*/ 5217 w 114755"/>
              <a:gd name="connsiteY2" fmla="*/ 78581 h 78581"/>
              <a:gd name="connsiteX0" fmla="*/ 132610 w 132610"/>
              <a:gd name="connsiteY0" fmla="*/ 0 h 88106"/>
              <a:gd name="connsiteX1" fmla="*/ 11165 w 132610"/>
              <a:gd name="connsiteY1" fmla="*/ 30956 h 88106"/>
              <a:gd name="connsiteX2" fmla="*/ 6403 w 132610"/>
              <a:gd name="connsiteY2" fmla="*/ 88106 h 88106"/>
              <a:gd name="connsiteX0" fmla="*/ 126257 w 126257"/>
              <a:gd name="connsiteY0" fmla="*/ 0 h 88106"/>
              <a:gd name="connsiteX1" fmla="*/ 47675 w 126257"/>
              <a:gd name="connsiteY1" fmla="*/ 35719 h 88106"/>
              <a:gd name="connsiteX2" fmla="*/ 50 w 126257"/>
              <a:gd name="connsiteY2" fmla="*/ 88106 h 88106"/>
              <a:gd name="connsiteX0" fmla="*/ 126207 w 126207"/>
              <a:gd name="connsiteY0" fmla="*/ 0 h 88106"/>
              <a:gd name="connsiteX1" fmla="*/ 47625 w 126207"/>
              <a:gd name="connsiteY1" fmla="*/ 35719 h 88106"/>
              <a:gd name="connsiteX2" fmla="*/ 0 w 126207"/>
              <a:gd name="connsiteY2" fmla="*/ 88106 h 88106"/>
              <a:gd name="connsiteX0" fmla="*/ 85726 w 85726"/>
              <a:gd name="connsiteY0" fmla="*/ 0 h 85725"/>
              <a:gd name="connsiteX1" fmla="*/ 47625 w 85726"/>
              <a:gd name="connsiteY1" fmla="*/ 33338 h 85725"/>
              <a:gd name="connsiteX2" fmla="*/ 0 w 85726"/>
              <a:gd name="connsiteY2" fmla="*/ 85725 h 85725"/>
              <a:gd name="connsiteX0" fmla="*/ 85726 w 85726"/>
              <a:gd name="connsiteY0" fmla="*/ 0 h 85725"/>
              <a:gd name="connsiteX1" fmla="*/ 33337 w 85726"/>
              <a:gd name="connsiteY1" fmla="*/ 40482 h 85725"/>
              <a:gd name="connsiteX2" fmla="*/ 0 w 85726"/>
              <a:gd name="connsiteY2" fmla="*/ 85725 h 85725"/>
              <a:gd name="connsiteX0" fmla="*/ 92870 w 92870"/>
              <a:gd name="connsiteY0" fmla="*/ 0 h 76200"/>
              <a:gd name="connsiteX1" fmla="*/ 33337 w 92870"/>
              <a:gd name="connsiteY1" fmla="*/ 30957 h 76200"/>
              <a:gd name="connsiteX2" fmla="*/ 0 w 92870"/>
              <a:gd name="connsiteY2" fmla="*/ 76200 h 76200"/>
              <a:gd name="connsiteX0" fmla="*/ 83345 w 83345"/>
              <a:gd name="connsiteY0" fmla="*/ 0 h 85725"/>
              <a:gd name="connsiteX1" fmla="*/ 33337 w 83345"/>
              <a:gd name="connsiteY1" fmla="*/ 40482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5" h="85725">
                <a:moveTo>
                  <a:pt x="83345" y="0"/>
                </a:moveTo>
                <a:cubicBezTo>
                  <a:pt x="66874" y="11112"/>
                  <a:pt x="44847" y="21433"/>
                  <a:pt x="30956" y="35720"/>
                </a:cubicBezTo>
                <a:cubicBezTo>
                  <a:pt x="17065" y="50007"/>
                  <a:pt x="10517" y="48419"/>
                  <a:pt x="0" y="85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BACE17A1-BA49-460A-9847-633576C139B7}"/>
              </a:ext>
            </a:extLst>
          </p:cNvPr>
          <p:cNvSpPr/>
          <p:nvPr/>
        </p:nvSpPr>
        <p:spPr>
          <a:xfrm>
            <a:off x="3032578" y="2646237"/>
            <a:ext cx="78719" cy="64293"/>
          </a:xfrm>
          <a:custGeom>
            <a:avLst/>
            <a:gdLst>
              <a:gd name="connsiteX0" fmla="*/ 52387 w 54094"/>
              <a:gd name="connsiteY0" fmla="*/ 0 h 83343"/>
              <a:gd name="connsiteX1" fmla="*/ 47625 w 54094"/>
              <a:gd name="connsiteY1" fmla="*/ 64293 h 83343"/>
              <a:gd name="connsiteX2" fmla="*/ 0 w 54094"/>
              <a:gd name="connsiteY2" fmla="*/ 83343 h 83343"/>
              <a:gd name="connsiteX0" fmla="*/ 85725 w 85833"/>
              <a:gd name="connsiteY0" fmla="*/ 0 h 73818"/>
              <a:gd name="connsiteX1" fmla="*/ 47625 w 85833"/>
              <a:gd name="connsiteY1" fmla="*/ 54768 h 73818"/>
              <a:gd name="connsiteX2" fmla="*/ 0 w 85833"/>
              <a:gd name="connsiteY2" fmla="*/ 73818 h 73818"/>
              <a:gd name="connsiteX0" fmla="*/ 78581 w 78719"/>
              <a:gd name="connsiteY0" fmla="*/ 0 h 64293"/>
              <a:gd name="connsiteX1" fmla="*/ 47625 w 78719"/>
              <a:gd name="connsiteY1" fmla="*/ 45243 h 64293"/>
              <a:gd name="connsiteX2" fmla="*/ 0 w 78719"/>
              <a:gd name="connsiteY2" fmla="*/ 64293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19" h="64293">
                <a:moveTo>
                  <a:pt x="78581" y="0"/>
                </a:moveTo>
                <a:cubicBezTo>
                  <a:pt x="80565" y="25201"/>
                  <a:pt x="60722" y="34528"/>
                  <a:pt x="47625" y="45243"/>
                </a:cubicBezTo>
                <a:cubicBezTo>
                  <a:pt x="34528" y="55959"/>
                  <a:pt x="19447" y="61713"/>
                  <a:pt x="0" y="6429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箭头: 右 284">
            <a:extLst>
              <a:ext uri="{FF2B5EF4-FFF2-40B4-BE49-F238E27FC236}">
                <a16:creationId xmlns:a16="http://schemas.microsoft.com/office/drawing/2014/main" id="{E8D7C994-CED7-4679-AE6F-87E968D9F209}"/>
              </a:ext>
            </a:extLst>
          </p:cNvPr>
          <p:cNvSpPr/>
          <p:nvPr/>
        </p:nvSpPr>
        <p:spPr>
          <a:xfrm>
            <a:off x="3435742" y="2622151"/>
            <a:ext cx="646331" cy="141013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16A52CCA-84EF-455F-BF20-ACF341270DAC}"/>
              </a:ext>
            </a:extLst>
          </p:cNvPr>
          <p:cNvSpPr/>
          <p:nvPr/>
        </p:nvSpPr>
        <p:spPr>
          <a:xfrm>
            <a:off x="2421070" y="2366685"/>
            <a:ext cx="272132" cy="271740"/>
          </a:xfrm>
          <a:custGeom>
            <a:avLst/>
            <a:gdLst>
              <a:gd name="connsiteX0" fmla="*/ 4059 w 275522"/>
              <a:gd name="connsiteY0" fmla="*/ 269081 h 269081"/>
              <a:gd name="connsiteX1" fmla="*/ 37397 w 275522"/>
              <a:gd name="connsiteY1" fmla="*/ 85725 h 269081"/>
              <a:gd name="connsiteX2" fmla="*/ 275522 w 275522"/>
              <a:gd name="connsiteY2" fmla="*/ 0 h 269081"/>
              <a:gd name="connsiteX3" fmla="*/ 275522 w 275522"/>
              <a:gd name="connsiteY3" fmla="*/ 0 h 269081"/>
              <a:gd name="connsiteX0" fmla="*/ 1925 w 273388"/>
              <a:gd name="connsiteY0" fmla="*/ 269081 h 269081"/>
              <a:gd name="connsiteX1" fmla="*/ 47169 w 273388"/>
              <a:gd name="connsiteY1" fmla="*/ 76200 h 269081"/>
              <a:gd name="connsiteX2" fmla="*/ 273388 w 273388"/>
              <a:gd name="connsiteY2" fmla="*/ 0 h 269081"/>
              <a:gd name="connsiteX3" fmla="*/ 273388 w 273388"/>
              <a:gd name="connsiteY3" fmla="*/ 0 h 269081"/>
              <a:gd name="connsiteX0" fmla="*/ 669 w 272132"/>
              <a:gd name="connsiteY0" fmla="*/ 269081 h 269081"/>
              <a:gd name="connsiteX1" fmla="*/ 74488 w 272132"/>
              <a:gd name="connsiteY1" fmla="*/ 66675 h 269081"/>
              <a:gd name="connsiteX2" fmla="*/ 272132 w 272132"/>
              <a:gd name="connsiteY2" fmla="*/ 0 h 269081"/>
              <a:gd name="connsiteX3" fmla="*/ 272132 w 272132"/>
              <a:gd name="connsiteY3" fmla="*/ 0 h 269081"/>
              <a:gd name="connsiteX0" fmla="*/ 669 w 272132"/>
              <a:gd name="connsiteY0" fmla="*/ 271740 h 271740"/>
              <a:gd name="connsiteX1" fmla="*/ 74488 w 272132"/>
              <a:gd name="connsiteY1" fmla="*/ 69334 h 271740"/>
              <a:gd name="connsiteX2" fmla="*/ 272132 w 272132"/>
              <a:gd name="connsiteY2" fmla="*/ 2659 h 271740"/>
              <a:gd name="connsiteX3" fmla="*/ 272132 w 272132"/>
              <a:gd name="connsiteY3" fmla="*/ 2659 h 27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132" h="271740">
                <a:moveTo>
                  <a:pt x="669" y="271740"/>
                </a:moveTo>
                <a:cubicBezTo>
                  <a:pt x="-5284" y="202485"/>
                  <a:pt x="29244" y="114181"/>
                  <a:pt x="74488" y="69334"/>
                </a:cubicBezTo>
                <a:cubicBezTo>
                  <a:pt x="119732" y="24487"/>
                  <a:pt x="234429" y="-10042"/>
                  <a:pt x="272132" y="2659"/>
                </a:cubicBezTo>
                <a:lnTo>
                  <a:pt x="272132" y="265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8CF21817-C919-4877-B626-C3EB8BCE5D28}"/>
              </a:ext>
            </a:extLst>
          </p:cNvPr>
          <p:cNvSpPr/>
          <p:nvPr/>
        </p:nvSpPr>
        <p:spPr>
          <a:xfrm>
            <a:off x="2852745" y="2362115"/>
            <a:ext cx="263662" cy="290598"/>
          </a:xfrm>
          <a:custGeom>
            <a:avLst/>
            <a:gdLst>
              <a:gd name="connsiteX0" fmla="*/ 0 w 261938"/>
              <a:gd name="connsiteY0" fmla="*/ 0 h 278606"/>
              <a:gd name="connsiteX1" fmla="*/ 195263 w 261938"/>
              <a:gd name="connsiteY1" fmla="*/ 76200 h 278606"/>
              <a:gd name="connsiteX2" fmla="*/ 261938 w 261938"/>
              <a:gd name="connsiteY2" fmla="*/ 278606 h 278606"/>
              <a:gd name="connsiteX0" fmla="*/ 0 w 257176"/>
              <a:gd name="connsiteY0" fmla="*/ 0 h 273844"/>
              <a:gd name="connsiteX1" fmla="*/ 190501 w 257176"/>
              <a:gd name="connsiteY1" fmla="*/ 71438 h 273844"/>
              <a:gd name="connsiteX2" fmla="*/ 257176 w 257176"/>
              <a:gd name="connsiteY2" fmla="*/ 273844 h 273844"/>
              <a:gd name="connsiteX0" fmla="*/ 0 w 257176"/>
              <a:gd name="connsiteY0" fmla="*/ 11389 h 285233"/>
              <a:gd name="connsiteX1" fmla="*/ 190501 w 257176"/>
              <a:gd name="connsiteY1" fmla="*/ 82827 h 285233"/>
              <a:gd name="connsiteX2" fmla="*/ 257176 w 257176"/>
              <a:gd name="connsiteY2" fmla="*/ 285233 h 285233"/>
              <a:gd name="connsiteX0" fmla="*/ 0 w 257176"/>
              <a:gd name="connsiteY0" fmla="*/ 9518 h 283362"/>
              <a:gd name="connsiteX1" fmla="*/ 204788 w 257176"/>
              <a:gd name="connsiteY1" fmla="*/ 100006 h 283362"/>
              <a:gd name="connsiteX2" fmla="*/ 257176 w 257176"/>
              <a:gd name="connsiteY2" fmla="*/ 283362 h 283362"/>
              <a:gd name="connsiteX0" fmla="*/ 0 w 261480"/>
              <a:gd name="connsiteY0" fmla="*/ 9518 h 283362"/>
              <a:gd name="connsiteX1" fmla="*/ 204788 w 261480"/>
              <a:gd name="connsiteY1" fmla="*/ 100006 h 283362"/>
              <a:gd name="connsiteX2" fmla="*/ 257176 w 261480"/>
              <a:gd name="connsiteY2" fmla="*/ 283362 h 283362"/>
              <a:gd name="connsiteX0" fmla="*/ 0 w 263662"/>
              <a:gd name="connsiteY0" fmla="*/ 9610 h 290598"/>
              <a:gd name="connsiteX1" fmla="*/ 204788 w 263662"/>
              <a:gd name="connsiteY1" fmla="*/ 100098 h 290598"/>
              <a:gd name="connsiteX2" fmla="*/ 259557 w 263662"/>
              <a:gd name="connsiteY2" fmla="*/ 290598 h 29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62" h="290598">
                <a:moveTo>
                  <a:pt x="0" y="9610"/>
                </a:moveTo>
                <a:cubicBezTo>
                  <a:pt x="75803" y="-27894"/>
                  <a:pt x="161529" y="53267"/>
                  <a:pt x="204788" y="100098"/>
                </a:cubicBezTo>
                <a:cubicBezTo>
                  <a:pt x="248048" y="146929"/>
                  <a:pt x="274240" y="222137"/>
                  <a:pt x="259557" y="29059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ADD9EEEE-2545-4859-9411-1EE0C943E4ED}"/>
              </a:ext>
            </a:extLst>
          </p:cNvPr>
          <p:cNvSpPr/>
          <p:nvPr/>
        </p:nvSpPr>
        <p:spPr>
          <a:xfrm>
            <a:off x="2412007" y="2786062"/>
            <a:ext cx="288337" cy="278229"/>
          </a:xfrm>
          <a:custGeom>
            <a:avLst/>
            <a:gdLst>
              <a:gd name="connsiteX0" fmla="*/ 0 w 278606"/>
              <a:gd name="connsiteY0" fmla="*/ 0 h 278606"/>
              <a:gd name="connsiteX1" fmla="*/ 52387 w 278606"/>
              <a:gd name="connsiteY1" fmla="*/ 207168 h 278606"/>
              <a:gd name="connsiteX2" fmla="*/ 278606 w 278606"/>
              <a:gd name="connsiteY2" fmla="*/ 278606 h 278606"/>
              <a:gd name="connsiteX0" fmla="*/ 0 w 285750"/>
              <a:gd name="connsiteY0" fmla="*/ 0 h 278606"/>
              <a:gd name="connsiteX1" fmla="*/ 52387 w 285750"/>
              <a:gd name="connsiteY1" fmla="*/ 207168 h 278606"/>
              <a:gd name="connsiteX2" fmla="*/ 285750 w 285750"/>
              <a:gd name="connsiteY2" fmla="*/ 278606 h 278606"/>
              <a:gd name="connsiteX0" fmla="*/ 0 w 285750"/>
              <a:gd name="connsiteY0" fmla="*/ 0 h 278606"/>
              <a:gd name="connsiteX1" fmla="*/ 64293 w 285750"/>
              <a:gd name="connsiteY1" fmla="*/ 214312 h 278606"/>
              <a:gd name="connsiteX2" fmla="*/ 285750 w 285750"/>
              <a:gd name="connsiteY2" fmla="*/ 278606 h 278606"/>
              <a:gd name="connsiteX0" fmla="*/ 5001 w 290751"/>
              <a:gd name="connsiteY0" fmla="*/ 0 h 278606"/>
              <a:gd name="connsiteX1" fmla="*/ 69294 w 290751"/>
              <a:gd name="connsiteY1" fmla="*/ 214312 h 278606"/>
              <a:gd name="connsiteX2" fmla="*/ 290751 w 290751"/>
              <a:gd name="connsiteY2" fmla="*/ 278606 h 278606"/>
              <a:gd name="connsiteX0" fmla="*/ 5001 w 290751"/>
              <a:gd name="connsiteY0" fmla="*/ 0 h 282652"/>
              <a:gd name="connsiteX1" fmla="*/ 69294 w 290751"/>
              <a:gd name="connsiteY1" fmla="*/ 214312 h 282652"/>
              <a:gd name="connsiteX2" fmla="*/ 290751 w 290751"/>
              <a:gd name="connsiteY2" fmla="*/ 278606 h 282652"/>
              <a:gd name="connsiteX0" fmla="*/ 4969 w 288337"/>
              <a:gd name="connsiteY0" fmla="*/ 0 h 278229"/>
              <a:gd name="connsiteX1" fmla="*/ 69262 w 288337"/>
              <a:gd name="connsiteY1" fmla="*/ 214312 h 278229"/>
              <a:gd name="connsiteX2" fmla="*/ 288337 w 288337"/>
              <a:gd name="connsiteY2" fmla="*/ 273843 h 27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337" h="278229">
                <a:moveTo>
                  <a:pt x="4969" y="0"/>
                </a:moveTo>
                <a:cubicBezTo>
                  <a:pt x="-13487" y="80367"/>
                  <a:pt x="22034" y="168672"/>
                  <a:pt x="69262" y="214312"/>
                </a:cubicBezTo>
                <a:cubicBezTo>
                  <a:pt x="116490" y="259952"/>
                  <a:pt x="210351" y="289916"/>
                  <a:pt x="288337" y="2738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194DD51D-C7A7-4DE2-9C3D-C1F0F33E196F}"/>
              </a:ext>
            </a:extLst>
          </p:cNvPr>
          <p:cNvSpPr/>
          <p:nvPr/>
        </p:nvSpPr>
        <p:spPr>
          <a:xfrm>
            <a:off x="2840839" y="2781301"/>
            <a:ext cx="278040" cy="286023"/>
          </a:xfrm>
          <a:custGeom>
            <a:avLst/>
            <a:gdLst>
              <a:gd name="connsiteX0" fmla="*/ 266700 w 266700"/>
              <a:gd name="connsiteY0" fmla="*/ 0 h 280987"/>
              <a:gd name="connsiteX1" fmla="*/ 216694 w 266700"/>
              <a:gd name="connsiteY1" fmla="*/ 200025 h 280987"/>
              <a:gd name="connsiteX2" fmla="*/ 0 w 266700"/>
              <a:gd name="connsiteY2" fmla="*/ 280987 h 280987"/>
              <a:gd name="connsiteX0" fmla="*/ 266700 w 266700"/>
              <a:gd name="connsiteY0" fmla="*/ 0 h 276225"/>
              <a:gd name="connsiteX1" fmla="*/ 216694 w 266700"/>
              <a:gd name="connsiteY1" fmla="*/ 200025 h 276225"/>
              <a:gd name="connsiteX2" fmla="*/ 0 w 266700"/>
              <a:gd name="connsiteY2" fmla="*/ 276225 h 276225"/>
              <a:gd name="connsiteX0" fmla="*/ 266700 w 266700"/>
              <a:gd name="connsiteY0" fmla="*/ 0 h 278828"/>
              <a:gd name="connsiteX1" fmla="*/ 216694 w 266700"/>
              <a:gd name="connsiteY1" fmla="*/ 200025 h 278828"/>
              <a:gd name="connsiteX2" fmla="*/ 0 w 266700"/>
              <a:gd name="connsiteY2" fmla="*/ 276225 h 278828"/>
              <a:gd name="connsiteX0" fmla="*/ 266700 w 266700"/>
              <a:gd name="connsiteY0" fmla="*/ 0 h 286023"/>
              <a:gd name="connsiteX1" fmla="*/ 216694 w 266700"/>
              <a:gd name="connsiteY1" fmla="*/ 207169 h 286023"/>
              <a:gd name="connsiteX2" fmla="*/ 0 w 266700"/>
              <a:gd name="connsiteY2" fmla="*/ 283369 h 286023"/>
              <a:gd name="connsiteX0" fmla="*/ 266700 w 278040"/>
              <a:gd name="connsiteY0" fmla="*/ 0 h 286023"/>
              <a:gd name="connsiteX1" fmla="*/ 216694 w 278040"/>
              <a:gd name="connsiteY1" fmla="*/ 207169 h 286023"/>
              <a:gd name="connsiteX2" fmla="*/ 0 w 278040"/>
              <a:gd name="connsiteY2" fmla="*/ 283369 h 286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040" h="286023">
                <a:moveTo>
                  <a:pt x="266700" y="0"/>
                </a:moveTo>
                <a:cubicBezTo>
                  <a:pt x="297259" y="71835"/>
                  <a:pt x="261144" y="159941"/>
                  <a:pt x="216694" y="207169"/>
                </a:cubicBezTo>
                <a:cubicBezTo>
                  <a:pt x="172244" y="254397"/>
                  <a:pt x="93265" y="297259"/>
                  <a:pt x="0" y="2833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任意多边形: 形状 256">
            <a:extLst>
              <a:ext uri="{FF2B5EF4-FFF2-40B4-BE49-F238E27FC236}">
                <a16:creationId xmlns:a16="http://schemas.microsoft.com/office/drawing/2014/main" id="{B54F0FA2-8E5F-4D0C-948C-70F9ADD8ADEC}"/>
              </a:ext>
            </a:extLst>
          </p:cNvPr>
          <p:cNvSpPr/>
          <p:nvPr/>
        </p:nvSpPr>
        <p:spPr>
          <a:xfrm>
            <a:off x="897744" y="2367394"/>
            <a:ext cx="79952" cy="89255"/>
          </a:xfrm>
          <a:custGeom>
            <a:avLst/>
            <a:gdLst>
              <a:gd name="connsiteX0" fmla="*/ 75189 w 75189"/>
              <a:gd name="connsiteY0" fmla="*/ 63062 h 63062"/>
              <a:gd name="connsiteX1" fmla="*/ 41233 w 75189"/>
              <a:gd name="connsiteY1" fmla="*/ 12127 h 63062"/>
              <a:gd name="connsiteX2" fmla="*/ 0 w 75189"/>
              <a:gd name="connsiteY2" fmla="*/ 0 h 63062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89477 w 89477"/>
              <a:gd name="connsiteY0" fmla="*/ 79730 h 79730"/>
              <a:gd name="connsiteX1" fmla="*/ 55521 w 89477"/>
              <a:gd name="connsiteY1" fmla="*/ 28795 h 79730"/>
              <a:gd name="connsiteX2" fmla="*/ 0 w 89477"/>
              <a:gd name="connsiteY2" fmla="*/ 0 h 79730"/>
              <a:gd name="connsiteX0" fmla="*/ 79952 w 79952"/>
              <a:gd name="connsiteY0" fmla="*/ 89255 h 89255"/>
              <a:gd name="connsiteX1" fmla="*/ 45996 w 79952"/>
              <a:gd name="connsiteY1" fmla="*/ 38320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52" h="89255">
                <a:moveTo>
                  <a:pt x="79952" y="89255"/>
                </a:moveTo>
                <a:cubicBezTo>
                  <a:pt x="74001" y="66661"/>
                  <a:pt x="68846" y="46052"/>
                  <a:pt x="55521" y="31176"/>
                </a:cubicBezTo>
                <a:cubicBezTo>
                  <a:pt x="42196" y="16300"/>
                  <a:pt x="14351" y="80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任意多边形: 形状 257">
            <a:extLst>
              <a:ext uri="{FF2B5EF4-FFF2-40B4-BE49-F238E27FC236}">
                <a16:creationId xmlns:a16="http://schemas.microsoft.com/office/drawing/2014/main" id="{EBA62481-1DB9-43EE-AE79-FC19AC211A4F}"/>
              </a:ext>
            </a:extLst>
          </p:cNvPr>
          <p:cNvSpPr/>
          <p:nvPr/>
        </p:nvSpPr>
        <p:spPr>
          <a:xfrm>
            <a:off x="629312" y="2624007"/>
            <a:ext cx="84050" cy="89610"/>
          </a:xfrm>
          <a:custGeom>
            <a:avLst/>
            <a:gdLst>
              <a:gd name="connsiteX0" fmla="*/ 64579 w 64579"/>
              <a:gd name="connsiteY0" fmla="*/ 82465 h 82465"/>
              <a:gd name="connsiteX1" fmla="*/ 1517 w 64579"/>
              <a:gd name="connsiteY1" fmla="*/ 48509 h 82465"/>
              <a:gd name="connsiteX2" fmla="*/ 25772 w 64579"/>
              <a:gd name="connsiteY2" fmla="*/ 0 h 82465"/>
              <a:gd name="connsiteX0" fmla="*/ 67038 w 67038"/>
              <a:gd name="connsiteY0" fmla="*/ 127709 h 127709"/>
              <a:gd name="connsiteX1" fmla="*/ 3976 w 67038"/>
              <a:gd name="connsiteY1" fmla="*/ 93753 h 127709"/>
              <a:gd name="connsiteX2" fmla="*/ 16325 w 67038"/>
              <a:gd name="connsiteY2" fmla="*/ 0 h 127709"/>
              <a:gd name="connsiteX0" fmla="*/ 58336 w 58336"/>
              <a:gd name="connsiteY0" fmla="*/ 127709 h 127709"/>
              <a:gd name="connsiteX1" fmla="*/ 11943 w 58336"/>
              <a:gd name="connsiteY1" fmla="*/ 84228 h 127709"/>
              <a:gd name="connsiteX2" fmla="*/ 7623 w 58336"/>
              <a:gd name="connsiteY2" fmla="*/ 0 h 127709"/>
              <a:gd name="connsiteX0" fmla="*/ 76519 w 76519"/>
              <a:gd name="connsiteY0" fmla="*/ 99134 h 99134"/>
              <a:gd name="connsiteX1" fmla="*/ 30126 w 76519"/>
              <a:gd name="connsiteY1" fmla="*/ 55653 h 99134"/>
              <a:gd name="connsiteX2" fmla="*/ 4375 w 76519"/>
              <a:gd name="connsiteY2" fmla="*/ 0 h 99134"/>
              <a:gd name="connsiteX0" fmla="*/ 76782 w 76782"/>
              <a:gd name="connsiteY0" fmla="*/ 99134 h 99134"/>
              <a:gd name="connsiteX1" fmla="*/ 28008 w 76782"/>
              <a:gd name="connsiteY1" fmla="*/ 62797 h 99134"/>
              <a:gd name="connsiteX2" fmla="*/ 4638 w 76782"/>
              <a:gd name="connsiteY2" fmla="*/ 0 h 99134"/>
              <a:gd name="connsiteX0" fmla="*/ 72144 w 72144"/>
              <a:gd name="connsiteY0" fmla="*/ 99134 h 99134"/>
              <a:gd name="connsiteX1" fmla="*/ 23370 w 72144"/>
              <a:gd name="connsiteY1" fmla="*/ 62797 h 99134"/>
              <a:gd name="connsiteX2" fmla="*/ 0 w 72144"/>
              <a:gd name="connsiteY2" fmla="*/ 0 h 99134"/>
              <a:gd name="connsiteX0" fmla="*/ 86431 w 86431"/>
              <a:gd name="connsiteY0" fmla="*/ 82466 h 82466"/>
              <a:gd name="connsiteX1" fmla="*/ 37657 w 86431"/>
              <a:gd name="connsiteY1" fmla="*/ 46129 h 82466"/>
              <a:gd name="connsiteX2" fmla="*/ 0 w 86431"/>
              <a:gd name="connsiteY2" fmla="*/ 0 h 82466"/>
              <a:gd name="connsiteX0" fmla="*/ 86431 w 86431"/>
              <a:gd name="connsiteY0" fmla="*/ 82466 h 82466"/>
              <a:gd name="connsiteX1" fmla="*/ 30513 w 86431"/>
              <a:gd name="connsiteY1" fmla="*/ 55654 h 82466"/>
              <a:gd name="connsiteX2" fmla="*/ 0 w 86431"/>
              <a:gd name="connsiteY2" fmla="*/ 0 h 82466"/>
              <a:gd name="connsiteX0" fmla="*/ 84050 w 84050"/>
              <a:gd name="connsiteY0" fmla="*/ 89610 h 89610"/>
              <a:gd name="connsiteX1" fmla="*/ 30513 w 84050"/>
              <a:gd name="connsiteY1" fmla="*/ 55654 h 89610"/>
              <a:gd name="connsiteX2" fmla="*/ 0 w 84050"/>
              <a:gd name="connsiteY2" fmla="*/ 0 h 89610"/>
              <a:gd name="connsiteX0" fmla="*/ 84050 w 84050"/>
              <a:gd name="connsiteY0" fmla="*/ 89610 h 89610"/>
              <a:gd name="connsiteX1" fmla="*/ 28132 w 84050"/>
              <a:gd name="connsiteY1" fmla="*/ 60417 h 89610"/>
              <a:gd name="connsiteX2" fmla="*/ 0 w 84050"/>
              <a:gd name="connsiteY2" fmla="*/ 0 h 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50" h="89610">
                <a:moveTo>
                  <a:pt x="84050" y="89610"/>
                </a:moveTo>
                <a:cubicBezTo>
                  <a:pt x="55753" y="79504"/>
                  <a:pt x="42140" y="75352"/>
                  <a:pt x="28132" y="60417"/>
                </a:cubicBezTo>
                <a:cubicBezTo>
                  <a:pt x="14124" y="45482"/>
                  <a:pt x="8450" y="5310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任意多边形: 形状 258">
            <a:extLst>
              <a:ext uri="{FF2B5EF4-FFF2-40B4-BE49-F238E27FC236}">
                <a16:creationId xmlns:a16="http://schemas.microsoft.com/office/drawing/2014/main" id="{40A30495-E561-428F-B187-75E068D7CBD5}"/>
              </a:ext>
            </a:extLst>
          </p:cNvPr>
          <p:cNvSpPr/>
          <p:nvPr/>
        </p:nvSpPr>
        <p:spPr>
          <a:xfrm>
            <a:off x="907578" y="2982932"/>
            <a:ext cx="70074" cy="77262"/>
          </a:xfrm>
          <a:custGeom>
            <a:avLst/>
            <a:gdLst>
              <a:gd name="connsiteX0" fmla="*/ 0 w 55786"/>
              <a:gd name="connsiteY0" fmla="*/ 58211 h 58211"/>
              <a:gd name="connsiteX1" fmla="*/ 43658 w 55786"/>
              <a:gd name="connsiteY1" fmla="*/ 31531 h 58211"/>
              <a:gd name="connsiteX2" fmla="*/ 55786 w 55786"/>
              <a:gd name="connsiteY2" fmla="*/ 0 h 58211"/>
              <a:gd name="connsiteX0" fmla="*/ 0 w 84361"/>
              <a:gd name="connsiteY0" fmla="*/ 65355 h 65355"/>
              <a:gd name="connsiteX1" fmla="*/ 72233 w 84361"/>
              <a:gd name="connsiteY1" fmla="*/ 31531 h 65355"/>
              <a:gd name="connsiteX2" fmla="*/ 84361 w 84361"/>
              <a:gd name="connsiteY2" fmla="*/ 0 h 65355"/>
              <a:gd name="connsiteX0" fmla="*/ 0 w 84361"/>
              <a:gd name="connsiteY0" fmla="*/ 65355 h 65355"/>
              <a:gd name="connsiteX1" fmla="*/ 55564 w 84361"/>
              <a:gd name="connsiteY1" fmla="*/ 41056 h 65355"/>
              <a:gd name="connsiteX2" fmla="*/ 84361 w 84361"/>
              <a:gd name="connsiteY2" fmla="*/ 0 h 65355"/>
              <a:gd name="connsiteX0" fmla="*/ 0 w 67692"/>
              <a:gd name="connsiteY0" fmla="*/ 79643 h 79643"/>
              <a:gd name="connsiteX1" fmla="*/ 38895 w 67692"/>
              <a:gd name="connsiteY1" fmla="*/ 41056 h 79643"/>
              <a:gd name="connsiteX2" fmla="*/ 67692 w 67692"/>
              <a:gd name="connsiteY2" fmla="*/ 0 h 79643"/>
              <a:gd name="connsiteX0" fmla="*/ 0 w 67692"/>
              <a:gd name="connsiteY0" fmla="*/ 79643 h 79643"/>
              <a:gd name="connsiteX1" fmla="*/ 48420 w 67692"/>
              <a:gd name="connsiteY1" fmla="*/ 48200 h 79643"/>
              <a:gd name="connsiteX2" fmla="*/ 67692 w 67692"/>
              <a:gd name="connsiteY2" fmla="*/ 0 h 79643"/>
              <a:gd name="connsiteX0" fmla="*/ 0 w 67692"/>
              <a:gd name="connsiteY0" fmla="*/ 58212 h 58212"/>
              <a:gd name="connsiteX1" fmla="*/ 48420 w 67692"/>
              <a:gd name="connsiteY1" fmla="*/ 26769 h 58212"/>
              <a:gd name="connsiteX2" fmla="*/ 67692 w 67692"/>
              <a:gd name="connsiteY2" fmla="*/ 0 h 58212"/>
              <a:gd name="connsiteX0" fmla="*/ 0 w 70074"/>
              <a:gd name="connsiteY0" fmla="*/ 77262 h 77262"/>
              <a:gd name="connsiteX1" fmla="*/ 48420 w 70074"/>
              <a:gd name="connsiteY1" fmla="*/ 45819 h 77262"/>
              <a:gd name="connsiteX2" fmla="*/ 70074 w 70074"/>
              <a:gd name="connsiteY2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74" h="77262">
                <a:moveTo>
                  <a:pt x="0" y="77262"/>
                </a:moveTo>
                <a:cubicBezTo>
                  <a:pt x="17180" y="68773"/>
                  <a:pt x="36741" y="58696"/>
                  <a:pt x="48420" y="45819"/>
                </a:cubicBezTo>
                <a:cubicBezTo>
                  <a:pt x="60099" y="32942"/>
                  <a:pt x="68659" y="10914"/>
                  <a:pt x="700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任意多边形: 形状 259">
            <a:extLst>
              <a:ext uri="{FF2B5EF4-FFF2-40B4-BE49-F238E27FC236}">
                <a16:creationId xmlns:a16="http://schemas.microsoft.com/office/drawing/2014/main" id="{1C6E7921-459C-4F7F-A195-C2BFDAD8081E}"/>
              </a:ext>
            </a:extLst>
          </p:cNvPr>
          <p:cNvSpPr/>
          <p:nvPr/>
        </p:nvSpPr>
        <p:spPr>
          <a:xfrm>
            <a:off x="626268" y="2721025"/>
            <a:ext cx="87051" cy="70383"/>
          </a:xfrm>
          <a:custGeom>
            <a:avLst/>
            <a:gdLst>
              <a:gd name="connsiteX0" fmla="*/ 0 w 72764"/>
              <a:gd name="connsiteY0" fmla="*/ 72764 h 72764"/>
              <a:gd name="connsiteX1" fmla="*/ 19403 w 72764"/>
              <a:gd name="connsiteY1" fmla="*/ 16978 h 72764"/>
              <a:gd name="connsiteX2" fmla="*/ 72764 w 72764"/>
              <a:gd name="connsiteY2" fmla="*/ 0 h 72764"/>
              <a:gd name="connsiteX0" fmla="*/ 0 w 84670"/>
              <a:gd name="connsiteY0" fmla="*/ 84671 h 84671"/>
              <a:gd name="connsiteX1" fmla="*/ 31309 w 84670"/>
              <a:gd name="connsiteY1" fmla="*/ 16978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7051"/>
              <a:gd name="connsiteY0" fmla="*/ 70383 h 70383"/>
              <a:gd name="connsiteX1" fmla="*/ 31309 w 87051"/>
              <a:gd name="connsiteY1" fmla="*/ 26503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8453 w 87051"/>
              <a:gd name="connsiteY1" fmla="*/ 21740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6072 w 87051"/>
              <a:gd name="connsiteY1" fmla="*/ 16977 h 70383"/>
              <a:gd name="connsiteX2" fmla="*/ 87051 w 87051"/>
              <a:gd name="connsiteY2" fmla="*/ 0 h 7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51" h="70383">
                <a:moveTo>
                  <a:pt x="0" y="70383"/>
                </a:moveTo>
                <a:cubicBezTo>
                  <a:pt x="17925" y="17597"/>
                  <a:pt x="21564" y="28707"/>
                  <a:pt x="36072" y="16977"/>
                </a:cubicBezTo>
                <a:cubicBezTo>
                  <a:pt x="50580" y="5247"/>
                  <a:pt x="66434" y="2425"/>
                  <a:pt x="8705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任意多边形: 形状 268">
            <a:extLst>
              <a:ext uri="{FF2B5EF4-FFF2-40B4-BE49-F238E27FC236}">
                <a16:creationId xmlns:a16="http://schemas.microsoft.com/office/drawing/2014/main" id="{C48B6BE5-B50D-4153-9F41-9F8C4FD04430}"/>
              </a:ext>
            </a:extLst>
          </p:cNvPr>
          <p:cNvSpPr/>
          <p:nvPr/>
        </p:nvSpPr>
        <p:spPr>
          <a:xfrm>
            <a:off x="980165" y="2985268"/>
            <a:ext cx="75101" cy="77305"/>
          </a:xfrm>
          <a:custGeom>
            <a:avLst/>
            <a:gdLst>
              <a:gd name="connsiteX0" fmla="*/ 70339 w 70339"/>
              <a:gd name="connsiteY0" fmla="*/ 60637 h 60637"/>
              <a:gd name="connsiteX1" fmla="*/ 14553 w 70339"/>
              <a:gd name="connsiteY1" fmla="*/ 48510 h 60637"/>
              <a:gd name="connsiteX2" fmla="*/ 0 w 70339"/>
              <a:gd name="connsiteY2" fmla="*/ 0 h 60637"/>
              <a:gd name="connsiteX0" fmla="*/ 72720 w 72720"/>
              <a:gd name="connsiteY0" fmla="*/ 86831 h 86831"/>
              <a:gd name="connsiteX1" fmla="*/ 14553 w 72720"/>
              <a:gd name="connsiteY1" fmla="*/ 48510 h 86831"/>
              <a:gd name="connsiteX2" fmla="*/ 0 w 72720"/>
              <a:gd name="connsiteY2" fmla="*/ 0 h 86831"/>
              <a:gd name="connsiteX0" fmla="*/ 72720 w 72720"/>
              <a:gd name="connsiteY0" fmla="*/ 86831 h 86831"/>
              <a:gd name="connsiteX1" fmla="*/ 24078 w 72720"/>
              <a:gd name="connsiteY1" fmla="*/ 60416 h 86831"/>
              <a:gd name="connsiteX2" fmla="*/ 0 w 72720"/>
              <a:gd name="connsiteY2" fmla="*/ 0 h 86831"/>
              <a:gd name="connsiteX0" fmla="*/ 72720 w 72720"/>
              <a:gd name="connsiteY0" fmla="*/ 84449 h 84449"/>
              <a:gd name="connsiteX1" fmla="*/ 24078 w 72720"/>
              <a:gd name="connsiteY1" fmla="*/ 60416 h 84449"/>
              <a:gd name="connsiteX2" fmla="*/ 0 w 72720"/>
              <a:gd name="connsiteY2" fmla="*/ 0 h 84449"/>
              <a:gd name="connsiteX0" fmla="*/ 72720 w 72720"/>
              <a:gd name="connsiteY0" fmla="*/ 84449 h 84449"/>
              <a:gd name="connsiteX1" fmla="*/ 24078 w 72720"/>
              <a:gd name="connsiteY1" fmla="*/ 50891 h 84449"/>
              <a:gd name="connsiteX2" fmla="*/ 0 w 72720"/>
              <a:gd name="connsiteY2" fmla="*/ 0 h 84449"/>
              <a:gd name="connsiteX0" fmla="*/ 75101 w 75101"/>
              <a:gd name="connsiteY0" fmla="*/ 77305 h 77305"/>
              <a:gd name="connsiteX1" fmla="*/ 26459 w 75101"/>
              <a:gd name="connsiteY1" fmla="*/ 43747 h 77305"/>
              <a:gd name="connsiteX2" fmla="*/ 0 w 75101"/>
              <a:gd name="connsiteY2" fmla="*/ 0 h 7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01" h="77305">
                <a:moveTo>
                  <a:pt x="75101" y="77305"/>
                </a:moveTo>
                <a:cubicBezTo>
                  <a:pt x="53069" y="76294"/>
                  <a:pt x="38976" y="56631"/>
                  <a:pt x="26459" y="43747"/>
                </a:cubicBezTo>
                <a:cubicBezTo>
                  <a:pt x="13942" y="30863"/>
                  <a:pt x="1415" y="1920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任意多边形: 形状 286">
            <a:extLst>
              <a:ext uri="{FF2B5EF4-FFF2-40B4-BE49-F238E27FC236}">
                <a16:creationId xmlns:a16="http://schemas.microsoft.com/office/drawing/2014/main" id="{7F0B1AAB-B279-447E-837D-ACD7B087270F}"/>
              </a:ext>
            </a:extLst>
          </p:cNvPr>
          <p:cNvSpPr/>
          <p:nvPr/>
        </p:nvSpPr>
        <p:spPr>
          <a:xfrm>
            <a:off x="1237145" y="2712909"/>
            <a:ext cx="81000" cy="78581"/>
          </a:xfrm>
          <a:custGeom>
            <a:avLst/>
            <a:gdLst>
              <a:gd name="connsiteX0" fmla="*/ 54769 w 55390"/>
              <a:gd name="connsiteY0" fmla="*/ 85725 h 85725"/>
              <a:gd name="connsiteX1" fmla="*/ 47625 w 55390"/>
              <a:gd name="connsiteY1" fmla="*/ 30956 h 85725"/>
              <a:gd name="connsiteX2" fmla="*/ 0 w 55390"/>
              <a:gd name="connsiteY2" fmla="*/ 0 h 85725"/>
              <a:gd name="connsiteX0" fmla="*/ 76200 w 76241"/>
              <a:gd name="connsiteY0" fmla="*/ 88106 h 88106"/>
              <a:gd name="connsiteX1" fmla="*/ 47625 w 76241"/>
              <a:gd name="connsiteY1" fmla="*/ 30956 h 88106"/>
              <a:gd name="connsiteX2" fmla="*/ 0 w 76241"/>
              <a:gd name="connsiteY2" fmla="*/ 0 h 88106"/>
              <a:gd name="connsiteX0" fmla="*/ 80962 w 80996"/>
              <a:gd name="connsiteY0" fmla="*/ 78581 h 78581"/>
              <a:gd name="connsiteX1" fmla="*/ 47625 w 80996"/>
              <a:gd name="connsiteY1" fmla="*/ 30956 h 78581"/>
              <a:gd name="connsiteX2" fmla="*/ 0 w 80996"/>
              <a:gd name="connsiteY2" fmla="*/ 0 h 78581"/>
              <a:gd name="connsiteX0" fmla="*/ 80962 w 81000"/>
              <a:gd name="connsiteY0" fmla="*/ 78581 h 78581"/>
              <a:gd name="connsiteX1" fmla="*/ 50006 w 81000"/>
              <a:gd name="connsiteY1" fmla="*/ 30956 h 78581"/>
              <a:gd name="connsiteX2" fmla="*/ 0 w 81000"/>
              <a:gd name="connsiteY2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00" h="78581">
                <a:moveTo>
                  <a:pt x="80962" y="78581"/>
                </a:moveTo>
                <a:cubicBezTo>
                  <a:pt x="81954" y="58340"/>
                  <a:pt x="63500" y="44053"/>
                  <a:pt x="50006" y="30956"/>
                </a:cubicBezTo>
                <a:cubicBezTo>
                  <a:pt x="36512" y="17859"/>
                  <a:pt x="19248" y="833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任意多边形: 形状 287">
            <a:extLst>
              <a:ext uri="{FF2B5EF4-FFF2-40B4-BE49-F238E27FC236}">
                <a16:creationId xmlns:a16="http://schemas.microsoft.com/office/drawing/2014/main" id="{095E0D32-59C1-4F06-AEA5-E4DADCD3AEB1}"/>
              </a:ext>
            </a:extLst>
          </p:cNvPr>
          <p:cNvSpPr/>
          <p:nvPr/>
        </p:nvSpPr>
        <p:spPr>
          <a:xfrm>
            <a:off x="977587" y="2365246"/>
            <a:ext cx="83345" cy="85725"/>
          </a:xfrm>
          <a:custGeom>
            <a:avLst/>
            <a:gdLst>
              <a:gd name="connsiteX0" fmla="*/ 46340 w 46340"/>
              <a:gd name="connsiteY0" fmla="*/ 0 h 95250"/>
              <a:gd name="connsiteX1" fmla="*/ 5858 w 46340"/>
              <a:gd name="connsiteY1" fmla="*/ 38100 h 95250"/>
              <a:gd name="connsiteX2" fmla="*/ 1096 w 46340"/>
              <a:gd name="connsiteY2" fmla="*/ 95250 h 95250"/>
              <a:gd name="connsiteX0" fmla="*/ 114755 w 114755"/>
              <a:gd name="connsiteY0" fmla="*/ 0 h 78581"/>
              <a:gd name="connsiteX1" fmla="*/ 9979 w 114755"/>
              <a:gd name="connsiteY1" fmla="*/ 21431 h 78581"/>
              <a:gd name="connsiteX2" fmla="*/ 5217 w 114755"/>
              <a:gd name="connsiteY2" fmla="*/ 78581 h 78581"/>
              <a:gd name="connsiteX0" fmla="*/ 132610 w 132610"/>
              <a:gd name="connsiteY0" fmla="*/ 0 h 88106"/>
              <a:gd name="connsiteX1" fmla="*/ 11165 w 132610"/>
              <a:gd name="connsiteY1" fmla="*/ 30956 h 88106"/>
              <a:gd name="connsiteX2" fmla="*/ 6403 w 132610"/>
              <a:gd name="connsiteY2" fmla="*/ 88106 h 88106"/>
              <a:gd name="connsiteX0" fmla="*/ 126257 w 126257"/>
              <a:gd name="connsiteY0" fmla="*/ 0 h 88106"/>
              <a:gd name="connsiteX1" fmla="*/ 47675 w 126257"/>
              <a:gd name="connsiteY1" fmla="*/ 35719 h 88106"/>
              <a:gd name="connsiteX2" fmla="*/ 50 w 126257"/>
              <a:gd name="connsiteY2" fmla="*/ 88106 h 88106"/>
              <a:gd name="connsiteX0" fmla="*/ 126207 w 126207"/>
              <a:gd name="connsiteY0" fmla="*/ 0 h 88106"/>
              <a:gd name="connsiteX1" fmla="*/ 47625 w 126207"/>
              <a:gd name="connsiteY1" fmla="*/ 35719 h 88106"/>
              <a:gd name="connsiteX2" fmla="*/ 0 w 126207"/>
              <a:gd name="connsiteY2" fmla="*/ 88106 h 88106"/>
              <a:gd name="connsiteX0" fmla="*/ 85726 w 85726"/>
              <a:gd name="connsiteY0" fmla="*/ 0 h 85725"/>
              <a:gd name="connsiteX1" fmla="*/ 47625 w 85726"/>
              <a:gd name="connsiteY1" fmla="*/ 33338 h 85725"/>
              <a:gd name="connsiteX2" fmla="*/ 0 w 85726"/>
              <a:gd name="connsiteY2" fmla="*/ 85725 h 85725"/>
              <a:gd name="connsiteX0" fmla="*/ 85726 w 85726"/>
              <a:gd name="connsiteY0" fmla="*/ 0 h 85725"/>
              <a:gd name="connsiteX1" fmla="*/ 33337 w 85726"/>
              <a:gd name="connsiteY1" fmla="*/ 40482 h 85725"/>
              <a:gd name="connsiteX2" fmla="*/ 0 w 85726"/>
              <a:gd name="connsiteY2" fmla="*/ 85725 h 85725"/>
              <a:gd name="connsiteX0" fmla="*/ 92870 w 92870"/>
              <a:gd name="connsiteY0" fmla="*/ 0 h 76200"/>
              <a:gd name="connsiteX1" fmla="*/ 33337 w 92870"/>
              <a:gd name="connsiteY1" fmla="*/ 30957 h 76200"/>
              <a:gd name="connsiteX2" fmla="*/ 0 w 92870"/>
              <a:gd name="connsiteY2" fmla="*/ 76200 h 76200"/>
              <a:gd name="connsiteX0" fmla="*/ 83345 w 83345"/>
              <a:gd name="connsiteY0" fmla="*/ 0 h 85725"/>
              <a:gd name="connsiteX1" fmla="*/ 33337 w 83345"/>
              <a:gd name="connsiteY1" fmla="*/ 40482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5" h="85725">
                <a:moveTo>
                  <a:pt x="83345" y="0"/>
                </a:moveTo>
                <a:cubicBezTo>
                  <a:pt x="66874" y="11112"/>
                  <a:pt x="44847" y="21433"/>
                  <a:pt x="30956" y="35720"/>
                </a:cubicBezTo>
                <a:cubicBezTo>
                  <a:pt x="17065" y="50007"/>
                  <a:pt x="10517" y="48419"/>
                  <a:pt x="0" y="85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任意多边形: 形状 289">
            <a:extLst>
              <a:ext uri="{FF2B5EF4-FFF2-40B4-BE49-F238E27FC236}">
                <a16:creationId xmlns:a16="http://schemas.microsoft.com/office/drawing/2014/main" id="{7435054D-BEAC-413A-918B-DE92B296801F}"/>
              </a:ext>
            </a:extLst>
          </p:cNvPr>
          <p:cNvSpPr/>
          <p:nvPr/>
        </p:nvSpPr>
        <p:spPr>
          <a:xfrm>
            <a:off x="1241907" y="2643854"/>
            <a:ext cx="78719" cy="64293"/>
          </a:xfrm>
          <a:custGeom>
            <a:avLst/>
            <a:gdLst>
              <a:gd name="connsiteX0" fmla="*/ 52387 w 54094"/>
              <a:gd name="connsiteY0" fmla="*/ 0 h 83343"/>
              <a:gd name="connsiteX1" fmla="*/ 47625 w 54094"/>
              <a:gd name="connsiteY1" fmla="*/ 64293 h 83343"/>
              <a:gd name="connsiteX2" fmla="*/ 0 w 54094"/>
              <a:gd name="connsiteY2" fmla="*/ 83343 h 83343"/>
              <a:gd name="connsiteX0" fmla="*/ 85725 w 85833"/>
              <a:gd name="connsiteY0" fmla="*/ 0 h 73818"/>
              <a:gd name="connsiteX1" fmla="*/ 47625 w 85833"/>
              <a:gd name="connsiteY1" fmla="*/ 54768 h 73818"/>
              <a:gd name="connsiteX2" fmla="*/ 0 w 85833"/>
              <a:gd name="connsiteY2" fmla="*/ 73818 h 73818"/>
              <a:gd name="connsiteX0" fmla="*/ 78581 w 78719"/>
              <a:gd name="connsiteY0" fmla="*/ 0 h 64293"/>
              <a:gd name="connsiteX1" fmla="*/ 47625 w 78719"/>
              <a:gd name="connsiteY1" fmla="*/ 45243 h 64293"/>
              <a:gd name="connsiteX2" fmla="*/ 0 w 78719"/>
              <a:gd name="connsiteY2" fmla="*/ 64293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19" h="64293">
                <a:moveTo>
                  <a:pt x="78581" y="0"/>
                </a:moveTo>
                <a:cubicBezTo>
                  <a:pt x="80565" y="25201"/>
                  <a:pt x="60722" y="34528"/>
                  <a:pt x="47625" y="45243"/>
                </a:cubicBezTo>
                <a:cubicBezTo>
                  <a:pt x="34528" y="55959"/>
                  <a:pt x="19447" y="61713"/>
                  <a:pt x="0" y="6429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任意多边形: 形状 290">
            <a:extLst>
              <a:ext uri="{FF2B5EF4-FFF2-40B4-BE49-F238E27FC236}">
                <a16:creationId xmlns:a16="http://schemas.microsoft.com/office/drawing/2014/main" id="{D256582E-6D1C-4D4D-AE94-5E0293F0498F}"/>
              </a:ext>
            </a:extLst>
          </p:cNvPr>
          <p:cNvSpPr/>
          <p:nvPr/>
        </p:nvSpPr>
        <p:spPr>
          <a:xfrm>
            <a:off x="630399" y="2364302"/>
            <a:ext cx="272132" cy="271740"/>
          </a:xfrm>
          <a:custGeom>
            <a:avLst/>
            <a:gdLst>
              <a:gd name="connsiteX0" fmla="*/ 4059 w 275522"/>
              <a:gd name="connsiteY0" fmla="*/ 269081 h 269081"/>
              <a:gd name="connsiteX1" fmla="*/ 37397 w 275522"/>
              <a:gd name="connsiteY1" fmla="*/ 85725 h 269081"/>
              <a:gd name="connsiteX2" fmla="*/ 275522 w 275522"/>
              <a:gd name="connsiteY2" fmla="*/ 0 h 269081"/>
              <a:gd name="connsiteX3" fmla="*/ 275522 w 275522"/>
              <a:gd name="connsiteY3" fmla="*/ 0 h 269081"/>
              <a:gd name="connsiteX0" fmla="*/ 1925 w 273388"/>
              <a:gd name="connsiteY0" fmla="*/ 269081 h 269081"/>
              <a:gd name="connsiteX1" fmla="*/ 47169 w 273388"/>
              <a:gd name="connsiteY1" fmla="*/ 76200 h 269081"/>
              <a:gd name="connsiteX2" fmla="*/ 273388 w 273388"/>
              <a:gd name="connsiteY2" fmla="*/ 0 h 269081"/>
              <a:gd name="connsiteX3" fmla="*/ 273388 w 273388"/>
              <a:gd name="connsiteY3" fmla="*/ 0 h 269081"/>
              <a:gd name="connsiteX0" fmla="*/ 669 w 272132"/>
              <a:gd name="connsiteY0" fmla="*/ 269081 h 269081"/>
              <a:gd name="connsiteX1" fmla="*/ 74488 w 272132"/>
              <a:gd name="connsiteY1" fmla="*/ 66675 h 269081"/>
              <a:gd name="connsiteX2" fmla="*/ 272132 w 272132"/>
              <a:gd name="connsiteY2" fmla="*/ 0 h 269081"/>
              <a:gd name="connsiteX3" fmla="*/ 272132 w 272132"/>
              <a:gd name="connsiteY3" fmla="*/ 0 h 269081"/>
              <a:gd name="connsiteX0" fmla="*/ 669 w 272132"/>
              <a:gd name="connsiteY0" fmla="*/ 271740 h 271740"/>
              <a:gd name="connsiteX1" fmla="*/ 74488 w 272132"/>
              <a:gd name="connsiteY1" fmla="*/ 69334 h 271740"/>
              <a:gd name="connsiteX2" fmla="*/ 272132 w 272132"/>
              <a:gd name="connsiteY2" fmla="*/ 2659 h 271740"/>
              <a:gd name="connsiteX3" fmla="*/ 272132 w 272132"/>
              <a:gd name="connsiteY3" fmla="*/ 2659 h 27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132" h="271740">
                <a:moveTo>
                  <a:pt x="669" y="271740"/>
                </a:moveTo>
                <a:cubicBezTo>
                  <a:pt x="-5284" y="202485"/>
                  <a:pt x="29244" y="114181"/>
                  <a:pt x="74488" y="69334"/>
                </a:cubicBezTo>
                <a:cubicBezTo>
                  <a:pt x="119732" y="24487"/>
                  <a:pt x="234429" y="-10042"/>
                  <a:pt x="272132" y="2659"/>
                </a:cubicBezTo>
                <a:lnTo>
                  <a:pt x="272132" y="265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任意多边形: 形状 294">
            <a:extLst>
              <a:ext uri="{FF2B5EF4-FFF2-40B4-BE49-F238E27FC236}">
                <a16:creationId xmlns:a16="http://schemas.microsoft.com/office/drawing/2014/main" id="{2E7CC2AB-E10C-4891-9035-059F6BC90925}"/>
              </a:ext>
            </a:extLst>
          </p:cNvPr>
          <p:cNvSpPr/>
          <p:nvPr/>
        </p:nvSpPr>
        <p:spPr>
          <a:xfrm>
            <a:off x="1062074" y="2359732"/>
            <a:ext cx="263662" cy="290598"/>
          </a:xfrm>
          <a:custGeom>
            <a:avLst/>
            <a:gdLst>
              <a:gd name="connsiteX0" fmla="*/ 0 w 261938"/>
              <a:gd name="connsiteY0" fmla="*/ 0 h 278606"/>
              <a:gd name="connsiteX1" fmla="*/ 195263 w 261938"/>
              <a:gd name="connsiteY1" fmla="*/ 76200 h 278606"/>
              <a:gd name="connsiteX2" fmla="*/ 261938 w 261938"/>
              <a:gd name="connsiteY2" fmla="*/ 278606 h 278606"/>
              <a:gd name="connsiteX0" fmla="*/ 0 w 257176"/>
              <a:gd name="connsiteY0" fmla="*/ 0 h 273844"/>
              <a:gd name="connsiteX1" fmla="*/ 190501 w 257176"/>
              <a:gd name="connsiteY1" fmla="*/ 71438 h 273844"/>
              <a:gd name="connsiteX2" fmla="*/ 257176 w 257176"/>
              <a:gd name="connsiteY2" fmla="*/ 273844 h 273844"/>
              <a:gd name="connsiteX0" fmla="*/ 0 w 257176"/>
              <a:gd name="connsiteY0" fmla="*/ 11389 h 285233"/>
              <a:gd name="connsiteX1" fmla="*/ 190501 w 257176"/>
              <a:gd name="connsiteY1" fmla="*/ 82827 h 285233"/>
              <a:gd name="connsiteX2" fmla="*/ 257176 w 257176"/>
              <a:gd name="connsiteY2" fmla="*/ 285233 h 285233"/>
              <a:gd name="connsiteX0" fmla="*/ 0 w 257176"/>
              <a:gd name="connsiteY0" fmla="*/ 9518 h 283362"/>
              <a:gd name="connsiteX1" fmla="*/ 204788 w 257176"/>
              <a:gd name="connsiteY1" fmla="*/ 100006 h 283362"/>
              <a:gd name="connsiteX2" fmla="*/ 257176 w 257176"/>
              <a:gd name="connsiteY2" fmla="*/ 283362 h 283362"/>
              <a:gd name="connsiteX0" fmla="*/ 0 w 261480"/>
              <a:gd name="connsiteY0" fmla="*/ 9518 h 283362"/>
              <a:gd name="connsiteX1" fmla="*/ 204788 w 261480"/>
              <a:gd name="connsiteY1" fmla="*/ 100006 h 283362"/>
              <a:gd name="connsiteX2" fmla="*/ 257176 w 261480"/>
              <a:gd name="connsiteY2" fmla="*/ 283362 h 283362"/>
              <a:gd name="connsiteX0" fmla="*/ 0 w 263662"/>
              <a:gd name="connsiteY0" fmla="*/ 9610 h 290598"/>
              <a:gd name="connsiteX1" fmla="*/ 204788 w 263662"/>
              <a:gd name="connsiteY1" fmla="*/ 100098 h 290598"/>
              <a:gd name="connsiteX2" fmla="*/ 259557 w 263662"/>
              <a:gd name="connsiteY2" fmla="*/ 290598 h 29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62" h="290598">
                <a:moveTo>
                  <a:pt x="0" y="9610"/>
                </a:moveTo>
                <a:cubicBezTo>
                  <a:pt x="75803" y="-27894"/>
                  <a:pt x="161529" y="53267"/>
                  <a:pt x="204788" y="100098"/>
                </a:cubicBezTo>
                <a:cubicBezTo>
                  <a:pt x="248048" y="146929"/>
                  <a:pt x="274240" y="222137"/>
                  <a:pt x="259557" y="29059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任意多边形: 形状 295">
            <a:extLst>
              <a:ext uri="{FF2B5EF4-FFF2-40B4-BE49-F238E27FC236}">
                <a16:creationId xmlns:a16="http://schemas.microsoft.com/office/drawing/2014/main" id="{1D3AAA79-CDA5-46F3-ABA5-F2DD1FDC4ADB}"/>
              </a:ext>
            </a:extLst>
          </p:cNvPr>
          <p:cNvSpPr/>
          <p:nvPr/>
        </p:nvSpPr>
        <p:spPr>
          <a:xfrm>
            <a:off x="621336" y="2783679"/>
            <a:ext cx="288337" cy="278229"/>
          </a:xfrm>
          <a:custGeom>
            <a:avLst/>
            <a:gdLst>
              <a:gd name="connsiteX0" fmla="*/ 0 w 278606"/>
              <a:gd name="connsiteY0" fmla="*/ 0 h 278606"/>
              <a:gd name="connsiteX1" fmla="*/ 52387 w 278606"/>
              <a:gd name="connsiteY1" fmla="*/ 207168 h 278606"/>
              <a:gd name="connsiteX2" fmla="*/ 278606 w 278606"/>
              <a:gd name="connsiteY2" fmla="*/ 278606 h 278606"/>
              <a:gd name="connsiteX0" fmla="*/ 0 w 285750"/>
              <a:gd name="connsiteY0" fmla="*/ 0 h 278606"/>
              <a:gd name="connsiteX1" fmla="*/ 52387 w 285750"/>
              <a:gd name="connsiteY1" fmla="*/ 207168 h 278606"/>
              <a:gd name="connsiteX2" fmla="*/ 285750 w 285750"/>
              <a:gd name="connsiteY2" fmla="*/ 278606 h 278606"/>
              <a:gd name="connsiteX0" fmla="*/ 0 w 285750"/>
              <a:gd name="connsiteY0" fmla="*/ 0 h 278606"/>
              <a:gd name="connsiteX1" fmla="*/ 64293 w 285750"/>
              <a:gd name="connsiteY1" fmla="*/ 214312 h 278606"/>
              <a:gd name="connsiteX2" fmla="*/ 285750 w 285750"/>
              <a:gd name="connsiteY2" fmla="*/ 278606 h 278606"/>
              <a:gd name="connsiteX0" fmla="*/ 5001 w 290751"/>
              <a:gd name="connsiteY0" fmla="*/ 0 h 278606"/>
              <a:gd name="connsiteX1" fmla="*/ 69294 w 290751"/>
              <a:gd name="connsiteY1" fmla="*/ 214312 h 278606"/>
              <a:gd name="connsiteX2" fmla="*/ 290751 w 290751"/>
              <a:gd name="connsiteY2" fmla="*/ 278606 h 278606"/>
              <a:gd name="connsiteX0" fmla="*/ 5001 w 290751"/>
              <a:gd name="connsiteY0" fmla="*/ 0 h 282652"/>
              <a:gd name="connsiteX1" fmla="*/ 69294 w 290751"/>
              <a:gd name="connsiteY1" fmla="*/ 214312 h 282652"/>
              <a:gd name="connsiteX2" fmla="*/ 290751 w 290751"/>
              <a:gd name="connsiteY2" fmla="*/ 278606 h 282652"/>
              <a:gd name="connsiteX0" fmla="*/ 4969 w 288337"/>
              <a:gd name="connsiteY0" fmla="*/ 0 h 278229"/>
              <a:gd name="connsiteX1" fmla="*/ 69262 w 288337"/>
              <a:gd name="connsiteY1" fmla="*/ 214312 h 278229"/>
              <a:gd name="connsiteX2" fmla="*/ 288337 w 288337"/>
              <a:gd name="connsiteY2" fmla="*/ 273843 h 27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337" h="278229">
                <a:moveTo>
                  <a:pt x="4969" y="0"/>
                </a:moveTo>
                <a:cubicBezTo>
                  <a:pt x="-13487" y="80367"/>
                  <a:pt x="22034" y="168672"/>
                  <a:pt x="69262" y="214312"/>
                </a:cubicBezTo>
                <a:cubicBezTo>
                  <a:pt x="116490" y="259952"/>
                  <a:pt x="210351" y="289916"/>
                  <a:pt x="288337" y="2738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任意多边形: 形状 296">
            <a:extLst>
              <a:ext uri="{FF2B5EF4-FFF2-40B4-BE49-F238E27FC236}">
                <a16:creationId xmlns:a16="http://schemas.microsoft.com/office/drawing/2014/main" id="{EFBBAC39-F287-4319-BD87-D0D8D54FAC00}"/>
              </a:ext>
            </a:extLst>
          </p:cNvPr>
          <p:cNvSpPr/>
          <p:nvPr/>
        </p:nvSpPr>
        <p:spPr>
          <a:xfrm>
            <a:off x="1050168" y="2778918"/>
            <a:ext cx="278040" cy="286023"/>
          </a:xfrm>
          <a:custGeom>
            <a:avLst/>
            <a:gdLst>
              <a:gd name="connsiteX0" fmla="*/ 266700 w 266700"/>
              <a:gd name="connsiteY0" fmla="*/ 0 h 280987"/>
              <a:gd name="connsiteX1" fmla="*/ 216694 w 266700"/>
              <a:gd name="connsiteY1" fmla="*/ 200025 h 280987"/>
              <a:gd name="connsiteX2" fmla="*/ 0 w 266700"/>
              <a:gd name="connsiteY2" fmla="*/ 280987 h 280987"/>
              <a:gd name="connsiteX0" fmla="*/ 266700 w 266700"/>
              <a:gd name="connsiteY0" fmla="*/ 0 h 276225"/>
              <a:gd name="connsiteX1" fmla="*/ 216694 w 266700"/>
              <a:gd name="connsiteY1" fmla="*/ 200025 h 276225"/>
              <a:gd name="connsiteX2" fmla="*/ 0 w 266700"/>
              <a:gd name="connsiteY2" fmla="*/ 276225 h 276225"/>
              <a:gd name="connsiteX0" fmla="*/ 266700 w 266700"/>
              <a:gd name="connsiteY0" fmla="*/ 0 h 278828"/>
              <a:gd name="connsiteX1" fmla="*/ 216694 w 266700"/>
              <a:gd name="connsiteY1" fmla="*/ 200025 h 278828"/>
              <a:gd name="connsiteX2" fmla="*/ 0 w 266700"/>
              <a:gd name="connsiteY2" fmla="*/ 276225 h 278828"/>
              <a:gd name="connsiteX0" fmla="*/ 266700 w 266700"/>
              <a:gd name="connsiteY0" fmla="*/ 0 h 286023"/>
              <a:gd name="connsiteX1" fmla="*/ 216694 w 266700"/>
              <a:gd name="connsiteY1" fmla="*/ 207169 h 286023"/>
              <a:gd name="connsiteX2" fmla="*/ 0 w 266700"/>
              <a:gd name="connsiteY2" fmla="*/ 283369 h 286023"/>
              <a:gd name="connsiteX0" fmla="*/ 266700 w 278040"/>
              <a:gd name="connsiteY0" fmla="*/ 0 h 286023"/>
              <a:gd name="connsiteX1" fmla="*/ 216694 w 278040"/>
              <a:gd name="connsiteY1" fmla="*/ 207169 h 286023"/>
              <a:gd name="connsiteX2" fmla="*/ 0 w 278040"/>
              <a:gd name="connsiteY2" fmla="*/ 283369 h 286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040" h="286023">
                <a:moveTo>
                  <a:pt x="266700" y="0"/>
                </a:moveTo>
                <a:cubicBezTo>
                  <a:pt x="297259" y="71835"/>
                  <a:pt x="261144" y="159941"/>
                  <a:pt x="216694" y="207169"/>
                </a:cubicBezTo>
                <a:cubicBezTo>
                  <a:pt x="172244" y="254397"/>
                  <a:pt x="93265" y="297259"/>
                  <a:pt x="0" y="2833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DA6CC75-6437-4140-9C82-1D763A350E49}"/>
              </a:ext>
            </a:extLst>
          </p:cNvPr>
          <p:cNvCxnSpPr>
            <a:cxnSpLocks/>
            <a:endCxn id="287" idx="2"/>
          </p:cNvCxnSpPr>
          <p:nvPr/>
        </p:nvCxnSpPr>
        <p:spPr>
          <a:xfrm flipV="1">
            <a:off x="710894" y="2712909"/>
            <a:ext cx="526251" cy="5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任意多边形: 形状 298">
            <a:extLst>
              <a:ext uri="{FF2B5EF4-FFF2-40B4-BE49-F238E27FC236}">
                <a16:creationId xmlns:a16="http://schemas.microsoft.com/office/drawing/2014/main" id="{2913F227-2633-4B6E-963B-430D1BB69B71}"/>
              </a:ext>
            </a:extLst>
          </p:cNvPr>
          <p:cNvSpPr/>
          <p:nvPr/>
        </p:nvSpPr>
        <p:spPr>
          <a:xfrm>
            <a:off x="4375638" y="2147109"/>
            <a:ext cx="269227" cy="261951"/>
          </a:xfrm>
          <a:custGeom>
            <a:avLst/>
            <a:gdLst>
              <a:gd name="connsiteX0" fmla="*/ 0 w 276503"/>
              <a:gd name="connsiteY0" fmla="*/ 0 h 274078"/>
              <a:gd name="connsiteX1" fmla="*/ 177059 w 276503"/>
              <a:gd name="connsiteY1" fmla="*/ 128550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1612 w 276503"/>
              <a:gd name="connsiteY1" fmla="*/ 94593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8889 w 276503"/>
              <a:gd name="connsiteY1" fmla="*/ 77615 h 274078"/>
              <a:gd name="connsiteX2" fmla="*/ 276503 w 276503"/>
              <a:gd name="connsiteY2" fmla="*/ 274078 h 274078"/>
              <a:gd name="connsiteX0" fmla="*/ 0 w 276503"/>
              <a:gd name="connsiteY0" fmla="*/ 0 h 274078"/>
              <a:gd name="connsiteX1" fmla="*/ 198889 w 276503"/>
              <a:gd name="connsiteY1" fmla="*/ 77615 h 274078"/>
              <a:gd name="connsiteX2" fmla="*/ 276503 w 276503"/>
              <a:gd name="connsiteY2" fmla="*/ 274078 h 274078"/>
              <a:gd name="connsiteX0" fmla="*/ 0 w 269227"/>
              <a:gd name="connsiteY0" fmla="*/ 0 h 261951"/>
              <a:gd name="connsiteX1" fmla="*/ 191613 w 269227"/>
              <a:gd name="connsiteY1" fmla="*/ 65488 h 261951"/>
              <a:gd name="connsiteX2" fmla="*/ 269227 w 269227"/>
              <a:gd name="connsiteY2" fmla="*/ 261951 h 261951"/>
              <a:gd name="connsiteX0" fmla="*/ 0 w 269227"/>
              <a:gd name="connsiteY0" fmla="*/ 0 h 261951"/>
              <a:gd name="connsiteX1" fmla="*/ 191613 w 269227"/>
              <a:gd name="connsiteY1" fmla="*/ 75013 h 261951"/>
              <a:gd name="connsiteX2" fmla="*/ 269227 w 269227"/>
              <a:gd name="connsiteY2" fmla="*/ 261951 h 26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227" h="261951">
                <a:moveTo>
                  <a:pt x="0" y="0"/>
                </a:moveTo>
                <a:cubicBezTo>
                  <a:pt x="77614" y="14755"/>
                  <a:pt x="146742" y="31355"/>
                  <a:pt x="191613" y="75013"/>
                </a:cubicBezTo>
                <a:cubicBezTo>
                  <a:pt x="236484" y="118671"/>
                  <a:pt x="242547" y="212027"/>
                  <a:pt x="269227" y="261951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任意多边形: 形状 299">
            <a:extLst>
              <a:ext uri="{FF2B5EF4-FFF2-40B4-BE49-F238E27FC236}">
                <a16:creationId xmlns:a16="http://schemas.microsoft.com/office/drawing/2014/main" id="{3B1C5AAA-5E5C-4894-A0BF-18894D0EA522}"/>
              </a:ext>
            </a:extLst>
          </p:cNvPr>
          <p:cNvSpPr/>
          <p:nvPr/>
        </p:nvSpPr>
        <p:spPr>
          <a:xfrm>
            <a:off x="4640014" y="2144684"/>
            <a:ext cx="259524" cy="266801"/>
          </a:xfrm>
          <a:custGeom>
            <a:avLst/>
            <a:gdLst>
              <a:gd name="connsiteX0" fmla="*/ 0 w 259524"/>
              <a:gd name="connsiteY0" fmla="*/ 266801 h 266801"/>
              <a:gd name="connsiteX1" fmla="*/ 82465 w 259524"/>
              <a:gd name="connsiteY1" fmla="*/ 77615 h 266801"/>
              <a:gd name="connsiteX2" fmla="*/ 259524 w 259524"/>
              <a:gd name="connsiteY2" fmla="*/ 0 h 26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524" h="266801">
                <a:moveTo>
                  <a:pt x="0" y="266801"/>
                </a:moveTo>
                <a:cubicBezTo>
                  <a:pt x="19605" y="194441"/>
                  <a:pt x="39211" y="122082"/>
                  <a:pt x="82465" y="77615"/>
                </a:cubicBezTo>
                <a:cubicBezTo>
                  <a:pt x="125719" y="33148"/>
                  <a:pt x="192621" y="16574"/>
                  <a:pt x="259524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任意多边形: 形状 301">
            <a:extLst>
              <a:ext uri="{FF2B5EF4-FFF2-40B4-BE49-F238E27FC236}">
                <a16:creationId xmlns:a16="http://schemas.microsoft.com/office/drawing/2014/main" id="{E048F39D-32ED-4B22-9F50-237E2362AA56}"/>
              </a:ext>
            </a:extLst>
          </p:cNvPr>
          <p:cNvSpPr/>
          <p:nvPr/>
        </p:nvSpPr>
        <p:spPr>
          <a:xfrm>
            <a:off x="4562488" y="1795904"/>
            <a:ext cx="79952" cy="89255"/>
          </a:xfrm>
          <a:custGeom>
            <a:avLst/>
            <a:gdLst>
              <a:gd name="connsiteX0" fmla="*/ 75189 w 75189"/>
              <a:gd name="connsiteY0" fmla="*/ 63062 h 63062"/>
              <a:gd name="connsiteX1" fmla="*/ 41233 w 75189"/>
              <a:gd name="connsiteY1" fmla="*/ 12127 h 63062"/>
              <a:gd name="connsiteX2" fmla="*/ 0 w 75189"/>
              <a:gd name="connsiteY2" fmla="*/ 0 h 63062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89477 w 89477"/>
              <a:gd name="connsiteY0" fmla="*/ 79730 h 79730"/>
              <a:gd name="connsiteX1" fmla="*/ 55521 w 89477"/>
              <a:gd name="connsiteY1" fmla="*/ 28795 h 79730"/>
              <a:gd name="connsiteX2" fmla="*/ 0 w 89477"/>
              <a:gd name="connsiteY2" fmla="*/ 0 h 79730"/>
              <a:gd name="connsiteX0" fmla="*/ 79952 w 79952"/>
              <a:gd name="connsiteY0" fmla="*/ 89255 h 89255"/>
              <a:gd name="connsiteX1" fmla="*/ 45996 w 79952"/>
              <a:gd name="connsiteY1" fmla="*/ 38320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52" h="89255">
                <a:moveTo>
                  <a:pt x="79952" y="89255"/>
                </a:moveTo>
                <a:cubicBezTo>
                  <a:pt x="74001" y="66661"/>
                  <a:pt x="68846" y="46052"/>
                  <a:pt x="55521" y="31176"/>
                </a:cubicBezTo>
                <a:cubicBezTo>
                  <a:pt x="42196" y="16300"/>
                  <a:pt x="14351" y="80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任意多边形: 形状 302">
            <a:extLst>
              <a:ext uri="{FF2B5EF4-FFF2-40B4-BE49-F238E27FC236}">
                <a16:creationId xmlns:a16="http://schemas.microsoft.com/office/drawing/2014/main" id="{6659B357-13A0-4099-AAAA-53E96B12E418}"/>
              </a:ext>
            </a:extLst>
          </p:cNvPr>
          <p:cNvSpPr/>
          <p:nvPr/>
        </p:nvSpPr>
        <p:spPr>
          <a:xfrm>
            <a:off x="4294056" y="2052517"/>
            <a:ext cx="84050" cy="89610"/>
          </a:xfrm>
          <a:custGeom>
            <a:avLst/>
            <a:gdLst>
              <a:gd name="connsiteX0" fmla="*/ 64579 w 64579"/>
              <a:gd name="connsiteY0" fmla="*/ 82465 h 82465"/>
              <a:gd name="connsiteX1" fmla="*/ 1517 w 64579"/>
              <a:gd name="connsiteY1" fmla="*/ 48509 h 82465"/>
              <a:gd name="connsiteX2" fmla="*/ 25772 w 64579"/>
              <a:gd name="connsiteY2" fmla="*/ 0 h 82465"/>
              <a:gd name="connsiteX0" fmla="*/ 67038 w 67038"/>
              <a:gd name="connsiteY0" fmla="*/ 127709 h 127709"/>
              <a:gd name="connsiteX1" fmla="*/ 3976 w 67038"/>
              <a:gd name="connsiteY1" fmla="*/ 93753 h 127709"/>
              <a:gd name="connsiteX2" fmla="*/ 16325 w 67038"/>
              <a:gd name="connsiteY2" fmla="*/ 0 h 127709"/>
              <a:gd name="connsiteX0" fmla="*/ 58336 w 58336"/>
              <a:gd name="connsiteY0" fmla="*/ 127709 h 127709"/>
              <a:gd name="connsiteX1" fmla="*/ 11943 w 58336"/>
              <a:gd name="connsiteY1" fmla="*/ 84228 h 127709"/>
              <a:gd name="connsiteX2" fmla="*/ 7623 w 58336"/>
              <a:gd name="connsiteY2" fmla="*/ 0 h 127709"/>
              <a:gd name="connsiteX0" fmla="*/ 76519 w 76519"/>
              <a:gd name="connsiteY0" fmla="*/ 99134 h 99134"/>
              <a:gd name="connsiteX1" fmla="*/ 30126 w 76519"/>
              <a:gd name="connsiteY1" fmla="*/ 55653 h 99134"/>
              <a:gd name="connsiteX2" fmla="*/ 4375 w 76519"/>
              <a:gd name="connsiteY2" fmla="*/ 0 h 99134"/>
              <a:gd name="connsiteX0" fmla="*/ 76782 w 76782"/>
              <a:gd name="connsiteY0" fmla="*/ 99134 h 99134"/>
              <a:gd name="connsiteX1" fmla="*/ 28008 w 76782"/>
              <a:gd name="connsiteY1" fmla="*/ 62797 h 99134"/>
              <a:gd name="connsiteX2" fmla="*/ 4638 w 76782"/>
              <a:gd name="connsiteY2" fmla="*/ 0 h 99134"/>
              <a:gd name="connsiteX0" fmla="*/ 72144 w 72144"/>
              <a:gd name="connsiteY0" fmla="*/ 99134 h 99134"/>
              <a:gd name="connsiteX1" fmla="*/ 23370 w 72144"/>
              <a:gd name="connsiteY1" fmla="*/ 62797 h 99134"/>
              <a:gd name="connsiteX2" fmla="*/ 0 w 72144"/>
              <a:gd name="connsiteY2" fmla="*/ 0 h 99134"/>
              <a:gd name="connsiteX0" fmla="*/ 86431 w 86431"/>
              <a:gd name="connsiteY0" fmla="*/ 82466 h 82466"/>
              <a:gd name="connsiteX1" fmla="*/ 37657 w 86431"/>
              <a:gd name="connsiteY1" fmla="*/ 46129 h 82466"/>
              <a:gd name="connsiteX2" fmla="*/ 0 w 86431"/>
              <a:gd name="connsiteY2" fmla="*/ 0 h 82466"/>
              <a:gd name="connsiteX0" fmla="*/ 86431 w 86431"/>
              <a:gd name="connsiteY0" fmla="*/ 82466 h 82466"/>
              <a:gd name="connsiteX1" fmla="*/ 30513 w 86431"/>
              <a:gd name="connsiteY1" fmla="*/ 55654 h 82466"/>
              <a:gd name="connsiteX2" fmla="*/ 0 w 86431"/>
              <a:gd name="connsiteY2" fmla="*/ 0 h 82466"/>
              <a:gd name="connsiteX0" fmla="*/ 84050 w 84050"/>
              <a:gd name="connsiteY0" fmla="*/ 89610 h 89610"/>
              <a:gd name="connsiteX1" fmla="*/ 30513 w 84050"/>
              <a:gd name="connsiteY1" fmla="*/ 55654 h 89610"/>
              <a:gd name="connsiteX2" fmla="*/ 0 w 84050"/>
              <a:gd name="connsiteY2" fmla="*/ 0 h 89610"/>
              <a:gd name="connsiteX0" fmla="*/ 84050 w 84050"/>
              <a:gd name="connsiteY0" fmla="*/ 89610 h 89610"/>
              <a:gd name="connsiteX1" fmla="*/ 28132 w 84050"/>
              <a:gd name="connsiteY1" fmla="*/ 60417 h 89610"/>
              <a:gd name="connsiteX2" fmla="*/ 0 w 84050"/>
              <a:gd name="connsiteY2" fmla="*/ 0 h 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50" h="89610">
                <a:moveTo>
                  <a:pt x="84050" y="89610"/>
                </a:moveTo>
                <a:cubicBezTo>
                  <a:pt x="55753" y="79504"/>
                  <a:pt x="42140" y="75352"/>
                  <a:pt x="28132" y="60417"/>
                </a:cubicBezTo>
                <a:cubicBezTo>
                  <a:pt x="14124" y="45482"/>
                  <a:pt x="8450" y="5310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任意多边形: 形状 303">
            <a:extLst>
              <a:ext uri="{FF2B5EF4-FFF2-40B4-BE49-F238E27FC236}">
                <a16:creationId xmlns:a16="http://schemas.microsoft.com/office/drawing/2014/main" id="{CCEB147D-4DE8-447D-B579-A236A0C70098}"/>
              </a:ext>
            </a:extLst>
          </p:cNvPr>
          <p:cNvSpPr/>
          <p:nvPr/>
        </p:nvSpPr>
        <p:spPr>
          <a:xfrm>
            <a:off x="4572322" y="2411442"/>
            <a:ext cx="70074" cy="77262"/>
          </a:xfrm>
          <a:custGeom>
            <a:avLst/>
            <a:gdLst>
              <a:gd name="connsiteX0" fmla="*/ 0 w 55786"/>
              <a:gd name="connsiteY0" fmla="*/ 58211 h 58211"/>
              <a:gd name="connsiteX1" fmla="*/ 43658 w 55786"/>
              <a:gd name="connsiteY1" fmla="*/ 31531 h 58211"/>
              <a:gd name="connsiteX2" fmla="*/ 55786 w 55786"/>
              <a:gd name="connsiteY2" fmla="*/ 0 h 58211"/>
              <a:gd name="connsiteX0" fmla="*/ 0 w 84361"/>
              <a:gd name="connsiteY0" fmla="*/ 65355 h 65355"/>
              <a:gd name="connsiteX1" fmla="*/ 72233 w 84361"/>
              <a:gd name="connsiteY1" fmla="*/ 31531 h 65355"/>
              <a:gd name="connsiteX2" fmla="*/ 84361 w 84361"/>
              <a:gd name="connsiteY2" fmla="*/ 0 h 65355"/>
              <a:gd name="connsiteX0" fmla="*/ 0 w 84361"/>
              <a:gd name="connsiteY0" fmla="*/ 65355 h 65355"/>
              <a:gd name="connsiteX1" fmla="*/ 55564 w 84361"/>
              <a:gd name="connsiteY1" fmla="*/ 41056 h 65355"/>
              <a:gd name="connsiteX2" fmla="*/ 84361 w 84361"/>
              <a:gd name="connsiteY2" fmla="*/ 0 h 65355"/>
              <a:gd name="connsiteX0" fmla="*/ 0 w 67692"/>
              <a:gd name="connsiteY0" fmla="*/ 79643 h 79643"/>
              <a:gd name="connsiteX1" fmla="*/ 38895 w 67692"/>
              <a:gd name="connsiteY1" fmla="*/ 41056 h 79643"/>
              <a:gd name="connsiteX2" fmla="*/ 67692 w 67692"/>
              <a:gd name="connsiteY2" fmla="*/ 0 h 79643"/>
              <a:gd name="connsiteX0" fmla="*/ 0 w 67692"/>
              <a:gd name="connsiteY0" fmla="*/ 79643 h 79643"/>
              <a:gd name="connsiteX1" fmla="*/ 48420 w 67692"/>
              <a:gd name="connsiteY1" fmla="*/ 48200 h 79643"/>
              <a:gd name="connsiteX2" fmla="*/ 67692 w 67692"/>
              <a:gd name="connsiteY2" fmla="*/ 0 h 79643"/>
              <a:gd name="connsiteX0" fmla="*/ 0 w 67692"/>
              <a:gd name="connsiteY0" fmla="*/ 58212 h 58212"/>
              <a:gd name="connsiteX1" fmla="*/ 48420 w 67692"/>
              <a:gd name="connsiteY1" fmla="*/ 26769 h 58212"/>
              <a:gd name="connsiteX2" fmla="*/ 67692 w 67692"/>
              <a:gd name="connsiteY2" fmla="*/ 0 h 58212"/>
              <a:gd name="connsiteX0" fmla="*/ 0 w 70074"/>
              <a:gd name="connsiteY0" fmla="*/ 77262 h 77262"/>
              <a:gd name="connsiteX1" fmla="*/ 48420 w 70074"/>
              <a:gd name="connsiteY1" fmla="*/ 45819 h 77262"/>
              <a:gd name="connsiteX2" fmla="*/ 70074 w 70074"/>
              <a:gd name="connsiteY2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74" h="77262">
                <a:moveTo>
                  <a:pt x="0" y="77262"/>
                </a:moveTo>
                <a:cubicBezTo>
                  <a:pt x="17180" y="68773"/>
                  <a:pt x="36741" y="58696"/>
                  <a:pt x="48420" y="45819"/>
                </a:cubicBezTo>
                <a:cubicBezTo>
                  <a:pt x="60099" y="32942"/>
                  <a:pt x="68659" y="10914"/>
                  <a:pt x="700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任意多边形: 形状 304">
            <a:extLst>
              <a:ext uri="{FF2B5EF4-FFF2-40B4-BE49-F238E27FC236}">
                <a16:creationId xmlns:a16="http://schemas.microsoft.com/office/drawing/2014/main" id="{7CEBACDB-17BF-4DB9-8F00-67948599BA73}"/>
              </a:ext>
            </a:extLst>
          </p:cNvPr>
          <p:cNvSpPr/>
          <p:nvPr/>
        </p:nvSpPr>
        <p:spPr>
          <a:xfrm>
            <a:off x="4291012" y="2149535"/>
            <a:ext cx="87051" cy="70383"/>
          </a:xfrm>
          <a:custGeom>
            <a:avLst/>
            <a:gdLst>
              <a:gd name="connsiteX0" fmla="*/ 0 w 72764"/>
              <a:gd name="connsiteY0" fmla="*/ 72764 h 72764"/>
              <a:gd name="connsiteX1" fmla="*/ 19403 w 72764"/>
              <a:gd name="connsiteY1" fmla="*/ 16978 h 72764"/>
              <a:gd name="connsiteX2" fmla="*/ 72764 w 72764"/>
              <a:gd name="connsiteY2" fmla="*/ 0 h 72764"/>
              <a:gd name="connsiteX0" fmla="*/ 0 w 84670"/>
              <a:gd name="connsiteY0" fmla="*/ 84671 h 84671"/>
              <a:gd name="connsiteX1" fmla="*/ 31309 w 84670"/>
              <a:gd name="connsiteY1" fmla="*/ 16978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7051"/>
              <a:gd name="connsiteY0" fmla="*/ 70383 h 70383"/>
              <a:gd name="connsiteX1" fmla="*/ 31309 w 87051"/>
              <a:gd name="connsiteY1" fmla="*/ 26503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8453 w 87051"/>
              <a:gd name="connsiteY1" fmla="*/ 21740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6072 w 87051"/>
              <a:gd name="connsiteY1" fmla="*/ 16977 h 70383"/>
              <a:gd name="connsiteX2" fmla="*/ 87051 w 87051"/>
              <a:gd name="connsiteY2" fmla="*/ 0 h 7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51" h="70383">
                <a:moveTo>
                  <a:pt x="0" y="70383"/>
                </a:moveTo>
                <a:cubicBezTo>
                  <a:pt x="17925" y="17597"/>
                  <a:pt x="21564" y="28707"/>
                  <a:pt x="36072" y="16977"/>
                </a:cubicBezTo>
                <a:cubicBezTo>
                  <a:pt x="50580" y="5247"/>
                  <a:pt x="66434" y="2425"/>
                  <a:pt x="8705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任意多边形: 形状 305">
            <a:extLst>
              <a:ext uri="{FF2B5EF4-FFF2-40B4-BE49-F238E27FC236}">
                <a16:creationId xmlns:a16="http://schemas.microsoft.com/office/drawing/2014/main" id="{1A3B311B-4E6F-4708-A4D5-D2FDC9D97DDA}"/>
              </a:ext>
            </a:extLst>
          </p:cNvPr>
          <p:cNvSpPr/>
          <p:nvPr/>
        </p:nvSpPr>
        <p:spPr>
          <a:xfrm>
            <a:off x="4644909" y="2413778"/>
            <a:ext cx="75101" cy="77305"/>
          </a:xfrm>
          <a:custGeom>
            <a:avLst/>
            <a:gdLst>
              <a:gd name="connsiteX0" fmla="*/ 70339 w 70339"/>
              <a:gd name="connsiteY0" fmla="*/ 60637 h 60637"/>
              <a:gd name="connsiteX1" fmla="*/ 14553 w 70339"/>
              <a:gd name="connsiteY1" fmla="*/ 48510 h 60637"/>
              <a:gd name="connsiteX2" fmla="*/ 0 w 70339"/>
              <a:gd name="connsiteY2" fmla="*/ 0 h 60637"/>
              <a:gd name="connsiteX0" fmla="*/ 72720 w 72720"/>
              <a:gd name="connsiteY0" fmla="*/ 86831 h 86831"/>
              <a:gd name="connsiteX1" fmla="*/ 14553 w 72720"/>
              <a:gd name="connsiteY1" fmla="*/ 48510 h 86831"/>
              <a:gd name="connsiteX2" fmla="*/ 0 w 72720"/>
              <a:gd name="connsiteY2" fmla="*/ 0 h 86831"/>
              <a:gd name="connsiteX0" fmla="*/ 72720 w 72720"/>
              <a:gd name="connsiteY0" fmla="*/ 86831 h 86831"/>
              <a:gd name="connsiteX1" fmla="*/ 24078 w 72720"/>
              <a:gd name="connsiteY1" fmla="*/ 60416 h 86831"/>
              <a:gd name="connsiteX2" fmla="*/ 0 w 72720"/>
              <a:gd name="connsiteY2" fmla="*/ 0 h 86831"/>
              <a:gd name="connsiteX0" fmla="*/ 72720 w 72720"/>
              <a:gd name="connsiteY0" fmla="*/ 84449 h 84449"/>
              <a:gd name="connsiteX1" fmla="*/ 24078 w 72720"/>
              <a:gd name="connsiteY1" fmla="*/ 60416 h 84449"/>
              <a:gd name="connsiteX2" fmla="*/ 0 w 72720"/>
              <a:gd name="connsiteY2" fmla="*/ 0 h 84449"/>
              <a:gd name="connsiteX0" fmla="*/ 72720 w 72720"/>
              <a:gd name="connsiteY0" fmla="*/ 84449 h 84449"/>
              <a:gd name="connsiteX1" fmla="*/ 24078 w 72720"/>
              <a:gd name="connsiteY1" fmla="*/ 50891 h 84449"/>
              <a:gd name="connsiteX2" fmla="*/ 0 w 72720"/>
              <a:gd name="connsiteY2" fmla="*/ 0 h 84449"/>
              <a:gd name="connsiteX0" fmla="*/ 75101 w 75101"/>
              <a:gd name="connsiteY0" fmla="*/ 77305 h 77305"/>
              <a:gd name="connsiteX1" fmla="*/ 26459 w 75101"/>
              <a:gd name="connsiteY1" fmla="*/ 43747 h 77305"/>
              <a:gd name="connsiteX2" fmla="*/ 0 w 75101"/>
              <a:gd name="connsiteY2" fmla="*/ 0 h 7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01" h="77305">
                <a:moveTo>
                  <a:pt x="75101" y="77305"/>
                </a:moveTo>
                <a:cubicBezTo>
                  <a:pt x="53069" y="76294"/>
                  <a:pt x="38976" y="56631"/>
                  <a:pt x="26459" y="43747"/>
                </a:cubicBezTo>
                <a:cubicBezTo>
                  <a:pt x="13942" y="30863"/>
                  <a:pt x="1415" y="1920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任意多边形: 形状 306">
            <a:extLst>
              <a:ext uri="{FF2B5EF4-FFF2-40B4-BE49-F238E27FC236}">
                <a16:creationId xmlns:a16="http://schemas.microsoft.com/office/drawing/2014/main" id="{186461C9-4065-4577-A198-719C11962DA4}"/>
              </a:ext>
            </a:extLst>
          </p:cNvPr>
          <p:cNvSpPr/>
          <p:nvPr/>
        </p:nvSpPr>
        <p:spPr>
          <a:xfrm>
            <a:off x="4901889" y="2141419"/>
            <a:ext cx="81000" cy="78581"/>
          </a:xfrm>
          <a:custGeom>
            <a:avLst/>
            <a:gdLst>
              <a:gd name="connsiteX0" fmla="*/ 54769 w 55390"/>
              <a:gd name="connsiteY0" fmla="*/ 85725 h 85725"/>
              <a:gd name="connsiteX1" fmla="*/ 47625 w 55390"/>
              <a:gd name="connsiteY1" fmla="*/ 30956 h 85725"/>
              <a:gd name="connsiteX2" fmla="*/ 0 w 55390"/>
              <a:gd name="connsiteY2" fmla="*/ 0 h 85725"/>
              <a:gd name="connsiteX0" fmla="*/ 76200 w 76241"/>
              <a:gd name="connsiteY0" fmla="*/ 88106 h 88106"/>
              <a:gd name="connsiteX1" fmla="*/ 47625 w 76241"/>
              <a:gd name="connsiteY1" fmla="*/ 30956 h 88106"/>
              <a:gd name="connsiteX2" fmla="*/ 0 w 76241"/>
              <a:gd name="connsiteY2" fmla="*/ 0 h 88106"/>
              <a:gd name="connsiteX0" fmla="*/ 80962 w 80996"/>
              <a:gd name="connsiteY0" fmla="*/ 78581 h 78581"/>
              <a:gd name="connsiteX1" fmla="*/ 47625 w 80996"/>
              <a:gd name="connsiteY1" fmla="*/ 30956 h 78581"/>
              <a:gd name="connsiteX2" fmla="*/ 0 w 80996"/>
              <a:gd name="connsiteY2" fmla="*/ 0 h 78581"/>
              <a:gd name="connsiteX0" fmla="*/ 80962 w 81000"/>
              <a:gd name="connsiteY0" fmla="*/ 78581 h 78581"/>
              <a:gd name="connsiteX1" fmla="*/ 50006 w 81000"/>
              <a:gd name="connsiteY1" fmla="*/ 30956 h 78581"/>
              <a:gd name="connsiteX2" fmla="*/ 0 w 81000"/>
              <a:gd name="connsiteY2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00" h="78581">
                <a:moveTo>
                  <a:pt x="80962" y="78581"/>
                </a:moveTo>
                <a:cubicBezTo>
                  <a:pt x="81954" y="58340"/>
                  <a:pt x="63500" y="44053"/>
                  <a:pt x="50006" y="30956"/>
                </a:cubicBezTo>
                <a:cubicBezTo>
                  <a:pt x="36512" y="17859"/>
                  <a:pt x="19248" y="833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任意多边形: 形状 307">
            <a:extLst>
              <a:ext uri="{FF2B5EF4-FFF2-40B4-BE49-F238E27FC236}">
                <a16:creationId xmlns:a16="http://schemas.microsoft.com/office/drawing/2014/main" id="{D03DDFC2-0C24-4553-BB21-6B5DA5F0EDD1}"/>
              </a:ext>
            </a:extLst>
          </p:cNvPr>
          <p:cNvSpPr/>
          <p:nvPr/>
        </p:nvSpPr>
        <p:spPr>
          <a:xfrm>
            <a:off x="4642331" y="1793756"/>
            <a:ext cx="83345" cy="85725"/>
          </a:xfrm>
          <a:custGeom>
            <a:avLst/>
            <a:gdLst>
              <a:gd name="connsiteX0" fmla="*/ 46340 w 46340"/>
              <a:gd name="connsiteY0" fmla="*/ 0 h 95250"/>
              <a:gd name="connsiteX1" fmla="*/ 5858 w 46340"/>
              <a:gd name="connsiteY1" fmla="*/ 38100 h 95250"/>
              <a:gd name="connsiteX2" fmla="*/ 1096 w 46340"/>
              <a:gd name="connsiteY2" fmla="*/ 95250 h 95250"/>
              <a:gd name="connsiteX0" fmla="*/ 114755 w 114755"/>
              <a:gd name="connsiteY0" fmla="*/ 0 h 78581"/>
              <a:gd name="connsiteX1" fmla="*/ 9979 w 114755"/>
              <a:gd name="connsiteY1" fmla="*/ 21431 h 78581"/>
              <a:gd name="connsiteX2" fmla="*/ 5217 w 114755"/>
              <a:gd name="connsiteY2" fmla="*/ 78581 h 78581"/>
              <a:gd name="connsiteX0" fmla="*/ 132610 w 132610"/>
              <a:gd name="connsiteY0" fmla="*/ 0 h 88106"/>
              <a:gd name="connsiteX1" fmla="*/ 11165 w 132610"/>
              <a:gd name="connsiteY1" fmla="*/ 30956 h 88106"/>
              <a:gd name="connsiteX2" fmla="*/ 6403 w 132610"/>
              <a:gd name="connsiteY2" fmla="*/ 88106 h 88106"/>
              <a:gd name="connsiteX0" fmla="*/ 126257 w 126257"/>
              <a:gd name="connsiteY0" fmla="*/ 0 h 88106"/>
              <a:gd name="connsiteX1" fmla="*/ 47675 w 126257"/>
              <a:gd name="connsiteY1" fmla="*/ 35719 h 88106"/>
              <a:gd name="connsiteX2" fmla="*/ 50 w 126257"/>
              <a:gd name="connsiteY2" fmla="*/ 88106 h 88106"/>
              <a:gd name="connsiteX0" fmla="*/ 126207 w 126207"/>
              <a:gd name="connsiteY0" fmla="*/ 0 h 88106"/>
              <a:gd name="connsiteX1" fmla="*/ 47625 w 126207"/>
              <a:gd name="connsiteY1" fmla="*/ 35719 h 88106"/>
              <a:gd name="connsiteX2" fmla="*/ 0 w 126207"/>
              <a:gd name="connsiteY2" fmla="*/ 88106 h 88106"/>
              <a:gd name="connsiteX0" fmla="*/ 85726 w 85726"/>
              <a:gd name="connsiteY0" fmla="*/ 0 h 85725"/>
              <a:gd name="connsiteX1" fmla="*/ 47625 w 85726"/>
              <a:gd name="connsiteY1" fmla="*/ 33338 h 85725"/>
              <a:gd name="connsiteX2" fmla="*/ 0 w 85726"/>
              <a:gd name="connsiteY2" fmla="*/ 85725 h 85725"/>
              <a:gd name="connsiteX0" fmla="*/ 85726 w 85726"/>
              <a:gd name="connsiteY0" fmla="*/ 0 h 85725"/>
              <a:gd name="connsiteX1" fmla="*/ 33337 w 85726"/>
              <a:gd name="connsiteY1" fmla="*/ 40482 h 85725"/>
              <a:gd name="connsiteX2" fmla="*/ 0 w 85726"/>
              <a:gd name="connsiteY2" fmla="*/ 85725 h 85725"/>
              <a:gd name="connsiteX0" fmla="*/ 92870 w 92870"/>
              <a:gd name="connsiteY0" fmla="*/ 0 h 76200"/>
              <a:gd name="connsiteX1" fmla="*/ 33337 w 92870"/>
              <a:gd name="connsiteY1" fmla="*/ 30957 h 76200"/>
              <a:gd name="connsiteX2" fmla="*/ 0 w 92870"/>
              <a:gd name="connsiteY2" fmla="*/ 76200 h 76200"/>
              <a:gd name="connsiteX0" fmla="*/ 83345 w 83345"/>
              <a:gd name="connsiteY0" fmla="*/ 0 h 85725"/>
              <a:gd name="connsiteX1" fmla="*/ 33337 w 83345"/>
              <a:gd name="connsiteY1" fmla="*/ 40482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5" h="85725">
                <a:moveTo>
                  <a:pt x="83345" y="0"/>
                </a:moveTo>
                <a:cubicBezTo>
                  <a:pt x="66874" y="11112"/>
                  <a:pt x="44847" y="21433"/>
                  <a:pt x="30956" y="35720"/>
                </a:cubicBezTo>
                <a:cubicBezTo>
                  <a:pt x="17065" y="50007"/>
                  <a:pt x="10517" y="48419"/>
                  <a:pt x="0" y="85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任意多边形: 形状 308">
            <a:extLst>
              <a:ext uri="{FF2B5EF4-FFF2-40B4-BE49-F238E27FC236}">
                <a16:creationId xmlns:a16="http://schemas.microsoft.com/office/drawing/2014/main" id="{1767071B-94C6-4695-B378-D765F4EACD40}"/>
              </a:ext>
            </a:extLst>
          </p:cNvPr>
          <p:cNvSpPr/>
          <p:nvPr/>
        </p:nvSpPr>
        <p:spPr>
          <a:xfrm>
            <a:off x="4906651" y="2072364"/>
            <a:ext cx="78719" cy="64293"/>
          </a:xfrm>
          <a:custGeom>
            <a:avLst/>
            <a:gdLst>
              <a:gd name="connsiteX0" fmla="*/ 52387 w 54094"/>
              <a:gd name="connsiteY0" fmla="*/ 0 h 83343"/>
              <a:gd name="connsiteX1" fmla="*/ 47625 w 54094"/>
              <a:gd name="connsiteY1" fmla="*/ 64293 h 83343"/>
              <a:gd name="connsiteX2" fmla="*/ 0 w 54094"/>
              <a:gd name="connsiteY2" fmla="*/ 83343 h 83343"/>
              <a:gd name="connsiteX0" fmla="*/ 85725 w 85833"/>
              <a:gd name="connsiteY0" fmla="*/ 0 h 73818"/>
              <a:gd name="connsiteX1" fmla="*/ 47625 w 85833"/>
              <a:gd name="connsiteY1" fmla="*/ 54768 h 73818"/>
              <a:gd name="connsiteX2" fmla="*/ 0 w 85833"/>
              <a:gd name="connsiteY2" fmla="*/ 73818 h 73818"/>
              <a:gd name="connsiteX0" fmla="*/ 78581 w 78719"/>
              <a:gd name="connsiteY0" fmla="*/ 0 h 64293"/>
              <a:gd name="connsiteX1" fmla="*/ 47625 w 78719"/>
              <a:gd name="connsiteY1" fmla="*/ 45243 h 64293"/>
              <a:gd name="connsiteX2" fmla="*/ 0 w 78719"/>
              <a:gd name="connsiteY2" fmla="*/ 64293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19" h="64293">
                <a:moveTo>
                  <a:pt x="78581" y="0"/>
                </a:moveTo>
                <a:cubicBezTo>
                  <a:pt x="80565" y="25201"/>
                  <a:pt x="60722" y="34528"/>
                  <a:pt x="47625" y="45243"/>
                </a:cubicBezTo>
                <a:cubicBezTo>
                  <a:pt x="34528" y="55959"/>
                  <a:pt x="19447" y="61713"/>
                  <a:pt x="0" y="6429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任意多边形: 形状 309">
            <a:extLst>
              <a:ext uri="{FF2B5EF4-FFF2-40B4-BE49-F238E27FC236}">
                <a16:creationId xmlns:a16="http://schemas.microsoft.com/office/drawing/2014/main" id="{1CE6C144-0605-4B5E-BBB8-1BC6D335FB09}"/>
              </a:ext>
            </a:extLst>
          </p:cNvPr>
          <p:cNvSpPr/>
          <p:nvPr/>
        </p:nvSpPr>
        <p:spPr>
          <a:xfrm>
            <a:off x="4295143" y="1792812"/>
            <a:ext cx="272132" cy="271740"/>
          </a:xfrm>
          <a:custGeom>
            <a:avLst/>
            <a:gdLst>
              <a:gd name="connsiteX0" fmla="*/ 4059 w 275522"/>
              <a:gd name="connsiteY0" fmla="*/ 269081 h 269081"/>
              <a:gd name="connsiteX1" fmla="*/ 37397 w 275522"/>
              <a:gd name="connsiteY1" fmla="*/ 85725 h 269081"/>
              <a:gd name="connsiteX2" fmla="*/ 275522 w 275522"/>
              <a:gd name="connsiteY2" fmla="*/ 0 h 269081"/>
              <a:gd name="connsiteX3" fmla="*/ 275522 w 275522"/>
              <a:gd name="connsiteY3" fmla="*/ 0 h 269081"/>
              <a:gd name="connsiteX0" fmla="*/ 1925 w 273388"/>
              <a:gd name="connsiteY0" fmla="*/ 269081 h 269081"/>
              <a:gd name="connsiteX1" fmla="*/ 47169 w 273388"/>
              <a:gd name="connsiteY1" fmla="*/ 76200 h 269081"/>
              <a:gd name="connsiteX2" fmla="*/ 273388 w 273388"/>
              <a:gd name="connsiteY2" fmla="*/ 0 h 269081"/>
              <a:gd name="connsiteX3" fmla="*/ 273388 w 273388"/>
              <a:gd name="connsiteY3" fmla="*/ 0 h 269081"/>
              <a:gd name="connsiteX0" fmla="*/ 669 w 272132"/>
              <a:gd name="connsiteY0" fmla="*/ 269081 h 269081"/>
              <a:gd name="connsiteX1" fmla="*/ 74488 w 272132"/>
              <a:gd name="connsiteY1" fmla="*/ 66675 h 269081"/>
              <a:gd name="connsiteX2" fmla="*/ 272132 w 272132"/>
              <a:gd name="connsiteY2" fmla="*/ 0 h 269081"/>
              <a:gd name="connsiteX3" fmla="*/ 272132 w 272132"/>
              <a:gd name="connsiteY3" fmla="*/ 0 h 269081"/>
              <a:gd name="connsiteX0" fmla="*/ 669 w 272132"/>
              <a:gd name="connsiteY0" fmla="*/ 271740 h 271740"/>
              <a:gd name="connsiteX1" fmla="*/ 74488 w 272132"/>
              <a:gd name="connsiteY1" fmla="*/ 69334 h 271740"/>
              <a:gd name="connsiteX2" fmla="*/ 272132 w 272132"/>
              <a:gd name="connsiteY2" fmla="*/ 2659 h 271740"/>
              <a:gd name="connsiteX3" fmla="*/ 272132 w 272132"/>
              <a:gd name="connsiteY3" fmla="*/ 2659 h 27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132" h="271740">
                <a:moveTo>
                  <a:pt x="669" y="271740"/>
                </a:moveTo>
                <a:cubicBezTo>
                  <a:pt x="-5284" y="202485"/>
                  <a:pt x="29244" y="114181"/>
                  <a:pt x="74488" y="69334"/>
                </a:cubicBezTo>
                <a:cubicBezTo>
                  <a:pt x="119732" y="24487"/>
                  <a:pt x="234429" y="-10042"/>
                  <a:pt x="272132" y="2659"/>
                </a:cubicBezTo>
                <a:lnTo>
                  <a:pt x="272132" y="265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任意多边形: 形状 310">
            <a:extLst>
              <a:ext uri="{FF2B5EF4-FFF2-40B4-BE49-F238E27FC236}">
                <a16:creationId xmlns:a16="http://schemas.microsoft.com/office/drawing/2014/main" id="{C5950B63-D7C2-4438-A3C6-03423C6188D7}"/>
              </a:ext>
            </a:extLst>
          </p:cNvPr>
          <p:cNvSpPr/>
          <p:nvPr/>
        </p:nvSpPr>
        <p:spPr>
          <a:xfrm>
            <a:off x="4726818" y="1788242"/>
            <a:ext cx="263662" cy="290598"/>
          </a:xfrm>
          <a:custGeom>
            <a:avLst/>
            <a:gdLst>
              <a:gd name="connsiteX0" fmla="*/ 0 w 261938"/>
              <a:gd name="connsiteY0" fmla="*/ 0 h 278606"/>
              <a:gd name="connsiteX1" fmla="*/ 195263 w 261938"/>
              <a:gd name="connsiteY1" fmla="*/ 76200 h 278606"/>
              <a:gd name="connsiteX2" fmla="*/ 261938 w 261938"/>
              <a:gd name="connsiteY2" fmla="*/ 278606 h 278606"/>
              <a:gd name="connsiteX0" fmla="*/ 0 w 257176"/>
              <a:gd name="connsiteY0" fmla="*/ 0 h 273844"/>
              <a:gd name="connsiteX1" fmla="*/ 190501 w 257176"/>
              <a:gd name="connsiteY1" fmla="*/ 71438 h 273844"/>
              <a:gd name="connsiteX2" fmla="*/ 257176 w 257176"/>
              <a:gd name="connsiteY2" fmla="*/ 273844 h 273844"/>
              <a:gd name="connsiteX0" fmla="*/ 0 w 257176"/>
              <a:gd name="connsiteY0" fmla="*/ 11389 h 285233"/>
              <a:gd name="connsiteX1" fmla="*/ 190501 w 257176"/>
              <a:gd name="connsiteY1" fmla="*/ 82827 h 285233"/>
              <a:gd name="connsiteX2" fmla="*/ 257176 w 257176"/>
              <a:gd name="connsiteY2" fmla="*/ 285233 h 285233"/>
              <a:gd name="connsiteX0" fmla="*/ 0 w 257176"/>
              <a:gd name="connsiteY0" fmla="*/ 9518 h 283362"/>
              <a:gd name="connsiteX1" fmla="*/ 204788 w 257176"/>
              <a:gd name="connsiteY1" fmla="*/ 100006 h 283362"/>
              <a:gd name="connsiteX2" fmla="*/ 257176 w 257176"/>
              <a:gd name="connsiteY2" fmla="*/ 283362 h 283362"/>
              <a:gd name="connsiteX0" fmla="*/ 0 w 261480"/>
              <a:gd name="connsiteY0" fmla="*/ 9518 h 283362"/>
              <a:gd name="connsiteX1" fmla="*/ 204788 w 261480"/>
              <a:gd name="connsiteY1" fmla="*/ 100006 h 283362"/>
              <a:gd name="connsiteX2" fmla="*/ 257176 w 261480"/>
              <a:gd name="connsiteY2" fmla="*/ 283362 h 283362"/>
              <a:gd name="connsiteX0" fmla="*/ 0 w 263662"/>
              <a:gd name="connsiteY0" fmla="*/ 9610 h 290598"/>
              <a:gd name="connsiteX1" fmla="*/ 204788 w 263662"/>
              <a:gd name="connsiteY1" fmla="*/ 100098 h 290598"/>
              <a:gd name="connsiteX2" fmla="*/ 259557 w 263662"/>
              <a:gd name="connsiteY2" fmla="*/ 290598 h 29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62" h="290598">
                <a:moveTo>
                  <a:pt x="0" y="9610"/>
                </a:moveTo>
                <a:cubicBezTo>
                  <a:pt x="75803" y="-27894"/>
                  <a:pt x="161529" y="53267"/>
                  <a:pt x="204788" y="100098"/>
                </a:cubicBezTo>
                <a:cubicBezTo>
                  <a:pt x="248048" y="146929"/>
                  <a:pt x="274240" y="222137"/>
                  <a:pt x="259557" y="29059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任意多边形: 形状 311">
            <a:extLst>
              <a:ext uri="{FF2B5EF4-FFF2-40B4-BE49-F238E27FC236}">
                <a16:creationId xmlns:a16="http://schemas.microsoft.com/office/drawing/2014/main" id="{B8615D2A-7007-4041-827D-89D17199821C}"/>
              </a:ext>
            </a:extLst>
          </p:cNvPr>
          <p:cNvSpPr/>
          <p:nvPr/>
        </p:nvSpPr>
        <p:spPr>
          <a:xfrm>
            <a:off x="4286080" y="2212189"/>
            <a:ext cx="288337" cy="278229"/>
          </a:xfrm>
          <a:custGeom>
            <a:avLst/>
            <a:gdLst>
              <a:gd name="connsiteX0" fmla="*/ 0 w 278606"/>
              <a:gd name="connsiteY0" fmla="*/ 0 h 278606"/>
              <a:gd name="connsiteX1" fmla="*/ 52387 w 278606"/>
              <a:gd name="connsiteY1" fmla="*/ 207168 h 278606"/>
              <a:gd name="connsiteX2" fmla="*/ 278606 w 278606"/>
              <a:gd name="connsiteY2" fmla="*/ 278606 h 278606"/>
              <a:gd name="connsiteX0" fmla="*/ 0 w 285750"/>
              <a:gd name="connsiteY0" fmla="*/ 0 h 278606"/>
              <a:gd name="connsiteX1" fmla="*/ 52387 w 285750"/>
              <a:gd name="connsiteY1" fmla="*/ 207168 h 278606"/>
              <a:gd name="connsiteX2" fmla="*/ 285750 w 285750"/>
              <a:gd name="connsiteY2" fmla="*/ 278606 h 278606"/>
              <a:gd name="connsiteX0" fmla="*/ 0 w 285750"/>
              <a:gd name="connsiteY0" fmla="*/ 0 h 278606"/>
              <a:gd name="connsiteX1" fmla="*/ 64293 w 285750"/>
              <a:gd name="connsiteY1" fmla="*/ 214312 h 278606"/>
              <a:gd name="connsiteX2" fmla="*/ 285750 w 285750"/>
              <a:gd name="connsiteY2" fmla="*/ 278606 h 278606"/>
              <a:gd name="connsiteX0" fmla="*/ 5001 w 290751"/>
              <a:gd name="connsiteY0" fmla="*/ 0 h 278606"/>
              <a:gd name="connsiteX1" fmla="*/ 69294 w 290751"/>
              <a:gd name="connsiteY1" fmla="*/ 214312 h 278606"/>
              <a:gd name="connsiteX2" fmla="*/ 290751 w 290751"/>
              <a:gd name="connsiteY2" fmla="*/ 278606 h 278606"/>
              <a:gd name="connsiteX0" fmla="*/ 5001 w 290751"/>
              <a:gd name="connsiteY0" fmla="*/ 0 h 282652"/>
              <a:gd name="connsiteX1" fmla="*/ 69294 w 290751"/>
              <a:gd name="connsiteY1" fmla="*/ 214312 h 282652"/>
              <a:gd name="connsiteX2" fmla="*/ 290751 w 290751"/>
              <a:gd name="connsiteY2" fmla="*/ 278606 h 282652"/>
              <a:gd name="connsiteX0" fmla="*/ 4969 w 288337"/>
              <a:gd name="connsiteY0" fmla="*/ 0 h 278229"/>
              <a:gd name="connsiteX1" fmla="*/ 69262 w 288337"/>
              <a:gd name="connsiteY1" fmla="*/ 214312 h 278229"/>
              <a:gd name="connsiteX2" fmla="*/ 288337 w 288337"/>
              <a:gd name="connsiteY2" fmla="*/ 273843 h 27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337" h="278229">
                <a:moveTo>
                  <a:pt x="4969" y="0"/>
                </a:moveTo>
                <a:cubicBezTo>
                  <a:pt x="-13487" y="80367"/>
                  <a:pt x="22034" y="168672"/>
                  <a:pt x="69262" y="214312"/>
                </a:cubicBezTo>
                <a:cubicBezTo>
                  <a:pt x="116490" y="259952"/>
                  <a:pt x="210351" y="289916"/>
                  <a:pt x="288337" y="2738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任意多边形: 形状 312">
            <a:extLst>
              <a:ext uri="{FF2B5EF4-FFF2-40B4-BE49-F238E27FC236}">
                <a16:creationId xmlns:a16="http://schemas.microsoft.com/office/drawing/2014/main" id="{B505F667-FA50-4E85-857D-DF61B74ABFC7}"/>
              </a:ext>
            </a:extLst>
          </p:cNvPr>
          <p:cNvSpPr/>
          <p:nvPr/>
        </p:nvSpPr>
        <p:spPr>
          <a:xfrm>
            <a:off x="4714912" y="2207428"/>
            <a:ext cx="278040" cy="286023"/>
          </a:xfrm>
          <a:custGeom>
            <a:avLst/>
            <a:gdLst>
              <a:gd name="connsiteX0" fmla="*/ 266700 w 266700"/>
              <a:gd name="connsiteY0" fmla="*/ 0 h 280987"/>
              <a:gd name="connsiteX1" fmla="*/ 216694 w 266700"/>
              <a:gd name="connsiteY1" fmla="*/ 200025 h 280987"/>
              <a:gd name="connsiteX2" fmla="*/ 0 w 266700"/>
              <a:gd name="connsiteY2" fmla="*/ 280987 h 280987"/>
              <a:gd name="connsiteX0" fmla="*/ 266700 w 266700"/>
              <a:gd name="connsiteY0" fmla="*/ 0 h 276225"/>
              <a:gd name="connsiteX1" fmla="*/ 216694 w 266700"/>
              <a:gd name="connsiteY1" fmla="*/ 200025 h 276225"/>
              <a:gd name="connsiteX2" fmla="*/ 0 w 266700"/>
              <a:gd name="connsiteY2" fmla="*/ 276225 h 276225"/>
              <a:gd name="connsiteX0" fmla="*/ 266700 w 266700"/>
              <a:gd name="connsiteY0" fmla="*/ 0 h 278828"/>
              <a:gd name="connsiteX1" fmla="*/ 216694 w 266700"/>
              <a:gd name="connsiteY1" fmla="*/ 200025 h 278828"/>
              <a:gd name="connsiteX2" fmla="*/ 0 w 266700"/>
              <a:gd name="connsiteY2" fmla="*/ 276225 h 278828"/>
              <a:gd name="connsiteX0" fmla="*/ 266700 w 266700"/>
              <a:gd name="connsiteY0" fmla="*/ 0 h 286023"/>
              <a:gd name="connsiteX1" fmla="*/ 216694 w 266700"/>
              <a:gd name="connsiteY1" fmla="*/ 207169 h 286023"/>
              <a:gd name="connsiteX2" fmla="*/ 0 w 266700"/>
              <a:gd name="connsiteY2" fmla="*/ 283369 h 286023"/>
              <a:gd name="connsiteX0" fmla="*/ 266700 w 278040"/>
              <a:gd name="connsiteY0" fmla="*/ 0 h 286023"/>
              <a:gd name="connsiteX1" fmla="*/ 216694 w 278040"/>
              <a:gd name="connsiteY1" fmla="*/ 207169 h 286023"/>
              <a:gd name="connsiteX2" fmla="*/ 0 w 278040"/>
              <a:gd name="connsiteY2" fmla="*/ 283369 h 286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040" h="286023">
                <a:moveTo>
                  <a:pt x="266700" y="0"/>
                </a:moveTo>
                <a:cubicBezTo>
                  <a:pt x="297259" y="71835"/>
                  <a:pt x="261144" y="159941"/>
                  <a:pt x="216694" y="207169"/>
                </a:cubicBezTo>
                <a:cubicBezTo>
                  <a:pt x="172244" y="254397"/>
                  <a:pt x="93265" y="297259"/>
                  <a:pt x="0" y="2833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任意多边形: 形状 314">
            <a:extLst>
              <a:ext uri="{FF2B5EF4-FFF2-40B4-BE49-F238E27FC236}">
                <a16:creationId xmlns:a16="http://schemas.microsoft.com/office/drawing/2014/main" id="{3DD73A14-A52B-496C-88A8-121715FE6291}"/>
              </a:ext>
            </a:extLst>
          </p:cNvPr>
          <p:cNvSpPr/>
          <p:nvPr/>
        </p:nvSpPr>
        <p:spPr>
          <a:xfrm>
            <a:off x="4380361" y="2919222"/>
            <a:ext cx="269314" cy="264376"/>
          </a:xfrm>
          <a:custGeom>
            <a:avLst/>
            <a:gdLst>
              <a:gd name="connsiteX0" fmla="*/ 278928 w 278928"/>
              <a:gd name="connsiteY0" fmla="*/ 0 h 257099"/>
              <a:gd name="connsiteX1" fmla="*/ 157655 w 278928"/>
              <a:gd name="connsiteY1" fmla="*/ 162506 h 257099"/>
              <a:gd name="connsiteX2" fmla="*/ 0 w 278928"/>
              <a:gd name="connsiteY2" fmla="*/ 257099 h 257099"/>
              <a:gd name="connsiteX0" fmla="*/ 278928 w 278928"/>
              <a:gd name="connsiteY0" fmla="*/ 0 h 257099"/>
              <a:gd name="connsiteX1" fmla="*/ 181910 w 278928"/>
              <a:gd name="connsiteY1" fmla="*/ 184336 h 257099"/>
              <a:gd name="connsiteX2" fmla="*/ 0 w 278928"/>
              <a:gd name="connsiteY2" fmla="*/ 257099 h 257099"/>
              <a:gd name="connsiteX0" fmla="*/ 274077 w 274077"/>
              <a:gd name="connsiteY0" fmla="*/ 0 h 264376"/>
              <a:gd name="connsiteX1" fmla="*/ 177059 w 274077"/>
              <a:gd name="connsiteY1" fmla="*/ 184336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77059 w 274077"/>
              <a:gd name="connsiteY1" fmla="*/ 184336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91612 w 274077"/>
              <a:gd name="connsiteY1" fmla="*/ 206165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86761 w 274077"/>
              <a:gd name="connsiteY1" fmla="*/ 191612 h 264376"/>
              <a:gd name="connsiteX2" fmla="*/ 0 w 274077"/>
              <a:gd name="connsiteY2" fmla="*/ 264376 h 264376"/>
              <a:gd name="connsiteX0" fmla="*/ 274077 w 274077"/>
              <a:gd name="connsiteY0" fmla="*/ 0 h 264376"/>
              <a:gd name="connsiteX1" fmla="*/ 186761 w 274077"/>
              <a:gd name="connsiteY1" fmla="*/ 191612 h 264376"/>
              <a:gd name="connsiteX2" fmla="*/ 0 w 274077"/>
              <a:gd name="connsiteY2" fmla="*/ 264376 h 264376"/>
              <a:gd name="connsiteX0" fmla="*/ 269314 w 269314"/>
              <a:gd name="connsiteY0" fmla="*/ 0 h 264376"/>
              <a:gd name="connsiteX1" fmla="*/ 186761 w 269314"/>
              <a:gd name="connsiteY1" fmla="*/ 191612 h 264376"/>
              <a:gd name="connsiteX2" fmla="*/ 0 w 269314"/>
              <a:gd name="connsiteY2" fmla="*/ 264376 h 26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314" h="264376">
                <a:moveTo>
                  <a:pt x="269314" y="0"/>
                </a:moveTo>
                <a:cubicBezTo>
                  <a:pt x="250971" y="81259"/>
                  <a:pt x="231647" y="147549"/>
                  <a:pt x="186761" y="191612"/>
                </a:cubicBezTo>
                <a:cubicBezTo>
                  <a:pt x="141875" y="235675"/>
                  <a:pt x="62860" y="248206"/>
                  <a:pt x="0" y="264376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任意多边形: 形状 317">
            <a:extLst>
              <a:ext uri="{FF2B5EF4-FFF2-40B4-BE49-F238E27FC236}">
                <a16:creationId xmlns:a16="http://schemas.microsoft.com/office/drawing/2014/main" id="{73412B07-D301-4BCE-83AD-AD031BF8427D}"/>
              </a:ext>
            </a:extLst>
          </p:cNvPr>
          <p:cNvSpPr/>
          <p:nvPr/>
        </p:nvSpPr>
        <p:spPr>
          <a:xfrm>
            <a:off x="4649587" y="2919221"/>
            <a:ext cx="264376" cy="261950"/>
          </a:xfrm>
          <a:custGeom>
            <a:avLst/>
            <a:gdLst>
              <a:gd name="connsiteX0" fmla="*/ 0 w 264376"/>
              <a:gd name="connsiteY0" fmla="*/ 0 h 261950"/>
              <a:gd name="connsiteX1" fmla="*/ 80040 w 264376"/>
              <a:gd name="connsiteY1" fmla="*/ 181910 h 261950"/>
              <a:gd name="connsiteX2" fmla="*/ 264376 w 264376"/>
              <a:gd name="connsiteY2" fmla="*/ 261950 h 2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376" h="261950">
                <a:moveTo>
                  <a:pt x="0" y="0"/>
                </a:moveTo>
                <a:cubicBezTo>
                  <a:pt x="17988" y="69126"/>
                  <a:pt x="35977" y="138252"/>
                  <a:pt x="80040" y="181910"/>
                </a:cubicBezTo>
                <a:cubicBezTo>
                  <a:pt x="124103" y="225568"/>
                  <a:pt x="194239" y="243759"/>
                  <a:pt x="264376" y="26195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任意多边形: 形状 318">
            <a:extLst>
              <a:ext uri="{FF2B5EF4-FFF2-40B4-BE49-F238E27FC236}">
                <a16:creationId xmlns:a16="http://schemas.microsoft.com/office/drawing/2014/main" id="{A8ABBA85-AB47-4A84-A980-84F4C7A4D853}"/>
              </a:ext>
            </a:extLst>
          </p:cNvPr>
          <p:cNvSpPr/>
          <p:nvPr/>
        </p:nvSpPr>
        <p:spPr>
          <a:xfrm>
            <a:off x="4569636" y="2832391"/>
            <a:ext cx="79952" cy="89255"/>
          </a:xfrm>
          <a:custGeom>
            <a:avLst/>
            <a:gdLst>
              <a:gd name="connsiteX0" fmla="*/ 75189 w 75189"/>
              <a:gd name="connsiteY0" fmla="*/ 63062 h 63062"/>
              <a:gd name="connsiteX1" fmla="*/ 41233 w 75189"/>
              <a:gd name="connsiteY1" fmla="*/ 12127 h 63062"/>
              <a:gd name="connsiteX2" fmla="*/ 0 w 75189"/>
              <a:gd name="connsiteY2" fmla="*/ 0 h 63062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108527 w 108527"/>
              <a:gd name="connsiteY0" fmla="*/ 86874 h 86874"/>
              <a:gd name="connsiteX1" fmla="*/ 74571 w 108527"/>
              <a:gd name="connsiteY1" fmla="*/ 35939 h 86874"/>
              <a:gd name="connsiteX2" fmla="*/ 0 w 108527"/>
              <a:gd name="connsiteY2" fmla="*/ 0 h 86874"/>
              <a:gd name="connsiteX0" fmla="*/ 89477 w 89477"/>
              <a:gd name="connsiteY0" fmla="*/ 79730 h 79730"/>
              <a:gd name="connsiteX1" fmla="*/ 55521 w 89477"/>
              <a:gd name="connsiteY1" fmla="*/ 28795 h 79730"/>
              <a:gd name="connsiteX2" fmla="*/ 0 w 89477"/>
              <a:gd name="connsiteY2" fmla="*/ 0 h 79730"/>
              <a:gd name="connsiteX0" fmla="*/ 79952 w 79952"/>
              <a:gd name="connsiteY0" fmla="*/ 89255 h 89255"/>
              <a:gd name="connsiteX1" fmla="*/ 45996 w 79952"/>
              <a:gd name="connsiteY1" fmla="*/ 38320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  <a:gd name="connsiteX0" fmla="*/ 79952 w 79952"/>
              <a:gd name="connsiteY0" fmla="*/ 89255 h 89255"/>
              <a:gd name="connsiteX1" fmla="*/ 55521 w 79952"/>
              <a:gd name="connsiteY1" fmla="*/ 31176 h 89255"/>
              <a:gd name="connsiteX2" fmla="*/ 0 w 79952"/>
              <a:gd name="connsiteY2" fmla="*/ 0 h 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52" h="89255">
                <a:moveTo>
                  <a:pt x="79952" y="89255"/>
                </a:moveTo>
                <a:cubicBezTo>
                  <a:pt x="74001" y="66661"/>
                  <a:pt x="68846" y="46052"/>
                  <a:pt x="55521" y="31176"/>
                </a:cubicBezTo>
                <a:cubicBezTo>
                  <a:pt x="42196" y="16300"/>
                  <a:pt x="14351" y="80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任意多边形: 形状 319">
            <a:extLst>
              <a:ext uri="{FF2B5EF4-FFF2-40B4-BE49-F238E27FC236}">
                <a16:creationId xmlns:a16="http://schemas.microsoft.com/office/drawing/2014/main" id="{7ADF3F23-E3E7-4B66-BA63-56AA7729F205}"/>
              </a:ext>
            </a:extLst>
          </p:cNvPr>
          <p:cNvSpPr/>
          <p:nvPr/>
        </p:nvSpPr>
        <p:spPr>
          <a:xfrm>
            <a:off x="4301204" y="3089004"/>
            <a:ext cx="84050" cy="89610"/>
          </a:xfrm>
          <a:custGeom>
            <a:avLst/>
            <a:gdLst>
              <a:gd name="connsiteX0" fmla="*/ 64579 w 64579"/>
              <a:gd name="connsiteY0" fmla="*/ 82465 h 82465"/>
              <a:gd name="connsiteX1" fmla="*/ 1517 w 64579"/>
              <a:gd name="connsiteY1" fmla="*/ 48509 h 82465"/>
              <a:gd name="connsiteX2" fmla="*/ 25772 w 64579"/>
              <a:gd name="connsiteY2" fmla="*/ 0 h 82465"/>
              <a:gd name="connsiteX0" fmla="*/ 67038 w 67038"/>
              <a:gd name="connsiteY0" fmla="*/ 127709 h 127709"/>
              <a:gd name="connsiteX1" fmla="*/ 3976 w 67038"/>
              <a:gd name="connsiteY1" fmla="*/ 93753 h 127709"/>
              <a:gd name="connsiteX2" fmla="*/ 16325 w 67038"/>
              <a:gd name="connsiteY2" fmla="*/ 0 h 127709"/>
              <a:gd name="connsiteX0" fmla="*/ 58336 w 58336"/>
              <a:gd name="connsiteY0" fmla="*/ 127709 h 127709"/>
              <a:gd name="connsiteX1" fmla="*/ 11943 w 58336"/>
              <a:gd name="connsiteY1" fmla="*/ 84228 h 127709"/>
              <a:gd name="connsiteX2" fmla="*/ 7623 w 58336"/>
              <a:gd name="connsiteY2" fmla="*/ 0 h 127709"/>
              <a:gd name="connsiteX0" fmla="*/ 76519 w 76519"/>
              <a:gd name="connsiteY0" fmla="*/ 99134 h 99134"/>
              <a:gd name="connsiteX1" fmla="*/ 30126 w 76519"/>
              <a:gd name="connsiteY1" fmla="*/ 55653 h 99134"/>
              <a:gd name="connsiteX2" fmla="*/ 4375 w 76519"/>
              <a:gd name="connsiteY2" fmla="*/ 0 h 99134"/>
              <a:gd name="connsiteX0" fmla="*/ 76782 w 76782"/>
              <a:gd name="connsiteY0" fmla="*/ 99134 h 99134"/>
              <a:gd name="connsiteX1" fmla="*/ 28008 w 76782"/>
              <a:gd name="connsiteY1" fmla="*/ 62797 h 99134"/>
              <a:gd name="connsiteX2" fmla="*/ 4638 w 76782"/>
              <a:gd name="connsiteY2" fmla="*/ 0 h 99134"/>
              <a:gd name="connsiteX0" fmla="*/ 72144 w 72144"/>
              <a:gd name="connsiteY0" fmla="*/ 99134 h 99134"/>
              <a:gd name="connsiteX1" fmla="*/ 23370 w 72144"/>
              <a:gd name="connsiteY1" fmla="*/ 62797 h 99134"/>
              <a:gd name="connsiteX2" fmla="*/ 0 w 72144"/>
              <a:gd name="connsiteY2" fmla="*/ 0 h 99134"/>
              <a:gd name="connsiteX0" fmla="*/ 86431 w 86431"/>
              <a:gd name="connsiteY0" fmla="*/ 82466 h 82466"/>
              <a:gd name="connsiteX1" fmla="*/ 37657 w 86431"/>
              <a:gd name="connsiteY1" fmla="*/ 46129 h 82466"/>
              <a:gd name="connsiteX2" fmla="*/ 0 w 86431"/>
              <a:gd name="connsiteY2" fmla="*/ 0 h 82466"/>
              <a:gd name="connsiteX0" fmla="*/ 86431 w 86431"/>
              <a:gd name="connsiteY0" fmla="*/ 82466 h 82466"/>
              <a:gd name="connsiteX1" fmla="*/ 30513 w 86431"/>
              <a:gd name="connsiteY1" fmla="*/ 55654 h 82466"/>
              <a:gd name="connsiteX2" fmla="*/ 0 w 86431"/>
              <a:gd name="connsiteY2" fmla="*/ 0 h 82466"/>
              <a:gd name="connsiteX0" fmla="*/ 84050 w 84050"/>
              <a:gd name="connsiteY0" fmla="*/ 89610 h 89610"/>
              <a:gd name="connsiteX1" fmla="*/ 30513 w 84050"/>
              <a:gd name="connsiteY1" fmla="*/ 55654 h 89610"/>
              <a:gd name="connsiteX2" fmla="*/ 0 w 84050"/>
              <a:gd name="connsiteY2" fmla="*/ 0 h 89610"/>
              <a:gd name="connsiteX0" fmla="*/ 84050 w 84050"/>
              <a:gd name="connsiteY0" fmla="*/ 89610 h 89610"/>
              <a:gd name="connsiteX1" fmla="*/ 28132 w 84050"/>
              <a:gd name="connsiteY1" fmla="*/ 60417 h 89610"/>
              <a:gd name="connsiteX2" fmla="*/ 0 w 84050"/>
              <a:gd name="connsiteY2" fmla="*/ 0 h 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50" h="89610">
                <a:moveTo>
                  <a:pt x="84050" y="89610"/>
                </a:moveTo>
                <a:cubicBezTo>
                  <a:pt x="55753" y="79504"/>
                  <a:pt x="42140" y="75352"/>
                  <a:pt x="28132" y="60417"/>
                </a:cubicBezTo>
                <a:cubicBezTo>
                  <a:pt x="14124" y="45482"/>
                  <a:pt x="8450" y="5310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任意多边形: 形状 320">
            <a:extLst>
              <a:ext uri="{FF2B5EF4-FFF2-40B4-BE49-F238E27FC236}">
                <a16:creationId xmlns:a16="http://schemas.microsoft.com/office/drawing/2014/main" id="{4C37AD12-4DB5-4AC6-8AF1-B4CCCE8267F9}"/>
              </a:ext>
            </a:extLst>
          </p:cNvPr>
          <p:cNvSpPr/>
          <p:nvPr/>
        </p:nvSpPr>
        <p:spPr>
          <a:xfrm>
            <a:off x="4579470" y="3447929"/>
            <a:ext cx="70074" cy="77262"/>
          </a:xfrm>
          <a:custGeom>
            <a:avLst/>
            <a:gdLst>
              <a:gd name="connsiteX0" fmla="*/ 0 w 55786"/>
              <a:gd name="connsiteY0" fmla="*/ 58211 h 58211"/>
              <a:gd name="connsiteX1" fmla="*/ 43658 w 55786"/>
              <a:gd name="connsiteY1" fmla="*/ 31531 h 58211"/>
              <a:gd name="connsiteX2" fmla="*/ 55786 w 55786"/>
              <a:gd name="connsiteY2" fmla="*/ 0 h 58211"/>
              <a:gd name="connsiteX0" fmla="*/ 0 w 84361"/>
              <a:gd name="connsiteY0" fmla="*/ 65355 h 65355"/>
              <a:gd name="connsiteX1" fmla="*/ 72233 w 84361"/>
              <a:gd name="connsiteY1" fmla="*/ 31531 h 65355"/>
              <a:gd name="connsiteX2" fmla="*/ 84361 w 84361"/>
              <a:gd name="connsiteY2" fmla="*/ 0 h 65355"/>
              <a:gd name="connsiteX0" fmla="*/ 0 w 84361"/>
              <a:gd name="connsiteY0" fmla="*/ 65355 h 65355"/>
              <a:gd name="connsiteX1" fmla="*/ 55564 w 84361"/>
              <a:gd name="connsiteY1" fmla="*/ 41056 h 65355"/>
              <a:gd name="connsiteX2" fmla="*/ 84361 w 84361"/>
              <a:gd name="connsiteY2" fmla="*/ 0 h 65355"/>
              <a:gd name="connsiteX0" fmla="*/ 0 w 67692"/>
              <a:gd name="connsiteY0" fmla="*/ 79643 h 79643"/>
              <a:gd name="connsiteX1" fmla="*/ 38895 w 67692"/>
              <a:gd name="connsiteY1" fmla="*/ 41056 h 79643"/>
              <a:gd name="connsiteX2" fmla="*/ 67692 w 67692"/>
              <a:gd name="connsiteY2" fmla="*/ 0 h 79643"/>
              <a:gd name="connsiteX0" fmla="*/ 0 w 67692"/>
              <a:gd name="connsiteY0" fmla="*/ 79643 h 79643"/>
              <a:gd name="connsiteX1" fmla="*/ 48420 w 67692"/>
              <a:gd name="connsiteY1" fmla="*/ 48200 h 79643"/>
              <a:gd name="connsiteX2" fmla="*/ 67692 w 67692"/>
              <a:gd name="connsiteY2" fmla="*/ 0 h 79643"/>
              <a:gd name="connsiteX0" fmla="*/ 0 w 67692"/>
              <a:gd name="connsiteY0" fmla="*/ 58212 h 58212"/>
              <a:gd name="connsiteX1" fmla="*/ 48420 w 67692"/>
              <a:gd name="connsiteY1" fmla="*/ 26769 h 58212"/>
              <a:gd name="connsiteX2" fmla="*/ 67692 w 67692"/>
              <a:gd name="connsiteY2" fmla="*/ 0 h 58212"/>
              <a:gd name="connsiteX0" fmla="*/ 0 w 70074"/>
              <a:gd name="connsiteY0" fmla="*/ 77262 h 77262"/>
              <a:gd name="connsiteX1" fmla="*/ 48420 w 70074"/>
              <a:gd name="connsiteY1" fmla="*/ 45819 h 77262"/>
              <a:gd name="connsiteX2" fmla="*/ 70074 w 70074"/>
              <a:gd name="connsiteY2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74" h="77262">
                <a:moveTo>
                  <a:pt x="0" y="77262"/>
                </a:moveTo>
                <a:cubicBezTo>
                  <a:pt x="17180" y="68773"/>
                  <a:pt x="36741" y="58696"/>
                  <a:pt x="48420" y="45819"/>
                </a:cubicBezTo>
                <a:cubicBezTo>
                  <a:pt x="60099" y="32942"/>
                  <a:pt x="68659" y="10914"/>
                  <a:pt x="700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任意多边形: 形状 321">
            <a:extLst>
              <a:ext uri="{FF2B5EF4-FFF2-40B4-BE49-F238E27FC236}">
                <a16:creationId xmlns:a16="http://schemas.microsoft.com/office/drawing/2014/main" id="{CD531C99-D5E8-4F2C-B0DE-E417495F30EF}"/>
              </a:ext>
            </a:extLst>
          </p:cNvPr>
          <p:cNvSpPr/>
          <p:nvPr/>
        </p:nvSpPr>
        <p:spPr>
          <a:xfrm>
            <a:off x="4298160" y="3186022"/>
            <a:ext cx="87051" cy="70383"/>
          </a:xfrm>
          <a:custGeom>
            <a:avLst/>
            <a:gdLst>
              <a:gd name="connsiteX0" fmla="*/ 0 w 72764"/>
              <a:gd name="connsiteY0" fmla="*/ 72764 h 72764"/>
              <a:gd name="connsiteX1" fmla="*/ 19403 w 72764"/>
              <a:gd name="connsiteY1" fmla="*/ 16978 h 72764"/>
              <a:gd name="connsiteX2" fmla="*/ 72764 w 72764"/>
              <a:gd name="connsiteY2" fmla="*/ 0 h 72764"/>
              <a:gd name="connsiteX0" fmla="*/ 0 w 84670"/>
              <a:gd name="connsiteY0" fmla="*/ 84671 h 84671"/>
              <a:gd name="connsiteX1" fmla="*/ 31309 w 84670"/>
              <a:gd name="connsiteY1" fmla="*/ 16978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4670"/>
              <a:gd name="connsiteY0" fmla="*/ 84671 h 84671"/>
              <a:gd name="connsiteX1" fmla="*/ 28928 w 84670"/>
              <a:gd name="connsiteY1" fmla="*/ 26503 h 84671"/>
              <a:gd name="connsiteX2" fmla="*/ 84670 w 84670"/>
              <a:gd name="connsiteY2" fmla="*/ 0 h 84671"/>
              <a:gd name="connsiteX0" fmla="*/ 0 w 87051"/>
              <a:gd name="connsiteY0" fmla="*/ 70383 h 70383"/>
              <a:gd name="connsiteX1" fmla="*/ 31309 w 87051"/>
              <a:gd name="connsiteY1" fmla="*/ 26503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8453 w 87051"/>
              <a:gd name="connsiteY1" fmla="*/ 21740 h 70383"/>
              <a:gd name="connsiteX2" fmla="*/ 87051 w 87051"/>
              <a:gd name="connsiteY2" fmla="*/ 0 h 70383"/>
              <a:gd name="connsiteX0" fmla="*/ 0 w 87051"/>
              <a:gd name="connsiteY0" fmla="*/ 70383 h 70383"/>
              <a:gd name="connsiteX1" fmla="*/ 36072 w 87051"/>
              <a:gd name="connsiteY1" fmla="*/ 16977 h 70383"/>
              <a:gd name="connsiteX2" fmla="*/ 87051 w 87051"/>
              <a:gd name="connsiteY2" fmla="*/ 0 h 7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51" h="70383">
                <a:moveTo>
                  <a:pt x="0" y="70383"/>
                </a:moveTo>
                <a:cubicBezTo>
                  <a:pt x="17925" y="17597"/>
                  <a:pt x="21564" y="28707"/>
                  <a:pt x="36072" y="16977"/>
                </a:cubicBezTo>
                <a:cubicBezTo>
                  <a:pt x="50580" y="5247"/>
                  <a:pt x="66434" y="2425"/>
                  <a:pt x="8705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任意多边形: 形状 322">
            <a:extLst>
              <a:ext uri="{FF2B5EF4-FFF2-40B4-BE49-F238E27FC236}">
                <a16:creationId xmlns:a16="http://schemas.microsoft.com/office/drawing/2014/main" id="{B1D65EF1-EF69-4A5E-82A0-1F307528D960}"/>
              </a:ext>
            </a:extLst>
          </p:cNvPr>
          <p:cNvSpPr/>
          <p:nvPr/>
        </p:nvSpPr>
        <p:spPr>
          <a:xfrm>
            <a:off x="4652057" y="3450265"/>
            <a:ext cx="75101" cy="77305"/>
          </a:xfrm>
          <a:custGeom>
            <a:avLst/>
            <a:gdLst>
              <a:gd name="connsiteX0" fmla="*/ 70339 w 70339"/>
              <a:gd name="connsiteY0" fmla="*/ 60637 h 60637"/>
              <a:gd name="connsiteX1" fmla="*/ 14553 w 70339"/>
              <a:gd name="connsiteY1" fmla="*/ 48510 h 60637"/>
              <a:gd name="connsiteX2" fmla="*/ 0 w 70339"/>
              <a:gd name="connsiteY2" fmla="*/ 0 h 60637"/>
              <a:gd name="connsiteX0" fmla="*/ 72720 w 72720"/>
              <a:gd name="connsiteY0" fmla="*/ 86831 h 86831"/>
              <a:gd name="connsiteX1" fmla="*/ 14553 w 72720"/>
              <a:gd name="connsiteY1" fmla="*/ 48510 h 86831"/>
              <a:gd name="connsiteX2" fmla="*/ 0 w 72720"/>
              <a:gd name="connsiteY2" fmla="*/ 0 h 86831"/>
              <a:gd name="connsiteX0" fmla="*/ 72720 w 72720"/>
              <a:gd name="connsiteY0" fmla="*/ 86831 h 86831"/>
              <a:gd name="connsiteX1" fmla="*/ 24078 w 72720"/>
              <a:gd name="connsiteY1" fmla="*/ 60416 h 86831"/>
              <a:gd name="connsiteX2" fmla="*/ 0 w 72720"/>
              <a:gd name="connsiteY2" fmla="*/ 0 h 86831"/>
              <a:gd name="connsiteX0" fmla="*/ 72720 w 72720"/>
              <a:gd name="connsiteY0" fmla="*/ 84449 h 84449"/>
              <a:gd name="connsiteX1" fmla="*/ 24078 w 72720"/>
              <a:gd name="connsiteY1" fmla="*/ 60416 h 84449"/>
              <a:gd name="connsiteX2" fmla="*/ 0 w 72720"/>
              <a:gd name="connsiteY2" fmla="*/ 0 h 84449"/>
              <a:gd name="connsiteX0" fmla="*/ 72720 w 72720"/>
              <a:gd name="connsiteY0" fmla="*/ 84449 h 84449"/>
              <a:gd name="connsiteX1" fmla="*/ 24078 w 72720"/>
              <a:gd name="connsiteY1" fmla="*/ 50891 h 84449"/>
              <a:gd name="connsiteX2" fmla="*/ 0 w 72720"/>
              <a:gd name="connsiteY2" fmla="*/ 0 h 84449"/>
              <a:gd name="connsiteX0" fmla="*/ 75101 w 75101"/>
              <a:gd name="connsiteY0" fmla="*/ 77305 h 77305"/>
              <a:gd name="connsiteX1" fmla="*/ 26459 w 75101"/>
              <a:gd name="connsiteY1" fmla="*/ 43747 h 77305"/>
              <a:gd name="connsiteX2" fmla="*/ 0 w 75101"/>
              <a:gd name="connsiteY2" fmla="*/ 0 h 7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01" h="77305">
                <a:moveTo>
                  <a:pt x="75101" y="77305"/>
                </a:moveTo>
                <a:cubicBezTo>
                  <a:pt x="53069" y="76294"/>
                  <a:pt x="38976" y="56631"/>
                  <a:pt x="26459" y="43747"/>
                </a:cubicBezTo>
                <a:cubicBezTo>
                  <a:pt x="13942" y="30863"/>
                  <a:pt x="1415" y="1920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任意多边形: 形状 323">
            <a:extLst>
              <a:ext uri="{FF2B5EF4-FFF2-40B4-BE49-F238E27FC236}">
                <a16:creationId xmlns:a16="http://schemas.microsoft.com/office/drawing/2014/main" id="{F0F8A87D-2777-46D0-AB6F-4DB113575AF6}"/>
              </a:ext>
            </a:extLst>
          </p:cNvPr>
          <p:cNvSpPr/>
          <p:nvPr/>
        </p:nvSpPr>
        <p:spPr>
          <a:xfrm>
            <a:off x="4909037" y="3177906"/>
            <a:ext cx="81000" cy="78581"/>
          </a:xfrm>
          <a:custGeom>
            <a:avLst/>
            <a:gdLst>
              <a:gd name="connsiteX0" fmla="*/ 54769 w 55390"/>
              <a:gd name="connsiteY0" fmla="*/ 85725 h 85725"/>
              <a:gd name="connsiteX1" fmla="*/ 47625 w 55390"/>
              <a:gd name="connsiteY1" fmla="*/ 30956 h 85725"/>
              <a:gd name="connsiteX2" fmla="*/ 0 w 55390"/>
              <a:gd name="connsiteY2" fmla="*/ 0 h 85725"/>
              <a:gd name="connsiteX0" fmla="*/ 76200 w 76241"/>
              <a:gd name="connsiteY0" fmla="*/ 88106 h 88106"/>
              <a:gd name="connsiteX1" fmla="*/ 47625 w 76241"/>
              <a:gd name="connsiteY1" fmla="*/ 30956 h 88106"/>
              <a:gd name="connsiteX2" fmla="*/ 0 w 76241"/>
              <a:gd name="connsiteY2" fmla="*/ 0 h 88106"/>
              <a:gd name="connsiteX0" fmla="*/ 80962 w 80996"/>
              <a:gd name="connsiteY0" fmla="*/ 78581 h 78581"/>
              <a:gd name="connsiteX1" fmla="*/ 47625 w 80996"/>
              <a:gd name="connsiteY1" fmla="*/ 30956 h 78581"/>
              <a:gd name="connsiteX2" fmla="*/ 0 w 80996"/>
              <a:gd name="connsiteY2" fmla="*/ 0 h 78581"/>
              <a:gd name="connsiteX0" fmla="*/ 80962 w 81000"/>
              <a:gd name="connsiteY0" fmla="*/ 78581 h 78581"/>
              <a:gd name="connsiteX1" fmla="*/ 50006 w 81000"/>
              <a:gd name="connsiteY1" fmla="*/ 30956 h 78581"/>
              <a:gd name="connsiteX2" fmla="*/ 0 w 81000"/>
              <a:gd name="connsiteY2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00" h="78581">
                <a:moveTo>
                  <a:pt x="80962" y="78581"/>
                </a:moveTo>
                <a:cubicBezTo>
                  <a:pt x="81954" y="58340"/>
                  <a:pt x="63500" y="44053"/>
                  <a:pt x="50006" y="30956"/>
                </a:cubicBezTo>
                <a:cubicBezTo>
                  <a:pt x="36512" y="17859"/>
                  <a:pt x="19248" y="833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任意多边形: 形状 324">
            <a:extLst>
              <a:ext uri="{FF2B5EF4-FFF2-40B4-BE49-F238E27FC236}">
                <a16:creationId xmlns:a16="http://schemas.microsoft.com/office/drawing/2014/main" id="{61ED56BC-4EAD-41C0-AC68-2DFC548E3B4E}"/>
              </a:ext>
            </a:extLst>
          </p:cNvPr>
          <p:cNvSpPr/>
          <p:nvPr/>
        </p:nvSpPr>
        <p:spPr>
          <a:xfrm>
            <a:off x="4649479" y="2830243"/>
            <a:ext cx="83345" cy="85725"/>
          </a:xfrm>
          <a:custGeom>
            <a:avLst/>
            <a:gdLst>
              <a:gd name="connsiteX0" fmla="*/ 46340 w 46340"/>
              <a:gd name="connsiteY0" fmla="*/ 0 h 95250"/>
              <a:gd name="connsiteX1" fmla="*/ 5858 w 46340"/>
              <a:gd name="connsiteY1" fmla="*/ 38100 h 95250"/>
              <a:gd name="connsiteX2" fmla="*/ 1096 w 46340"/>
              <a:gd name="connsiteY2" fmla="*/ 95250 h 95250"/>
              <a:gd name="connsiteX0" fmla="*/ 114755 w 114755"/>
              <a:gd name="connsiteY0" fmla="*/ 0 h 78581"/>
              <a:gd name="connsiteX1" fmla="*/ 9979 w 114755"/>
              <a:gd name="connsiteY1" fmla="*/ 21431 h 78581"/>
              <a:gd name="connsiteX2" fmla="*/ 5217 w 114755"/>
              <a:gd name="connsiteY2" fmla="*/ 78581 h 78581"/>
              <a:gd name="connsiteX0" fmla="*/ 132610 w 132610"/>
              <a:gd name="connsiteY0" fmla="*/ 0 h 88106"/>
              <a:gd name="connsiteX1" fmla="*/ 11165 w 132610"/>
              <a:gd name="connsiteY1" fmla="*/ 30956 h 88106"/>
              <a:gd name="connsiteX2" fmla="*/ 6403 w 132610"/>
              <a:gd name="connsiteY2" fmla="*/ 88106 h 88106"/>
              <a:gd name="connsiteX0" fmla="*/ 126257 w 126257"/>
              <a:gd name="connsiteY0" fmla="*/ 0 h 88106"/>
              <a:gd name="connsiteX1" fmla="*/ 47675 w 126257"/>
              <a:gd name="connsiteY1" fmla="*/ 35719 h 88106"/>
              <a:gd name="connsiteX2" fmla="*/ 50 w 126257"/>
              <a:gd name="connsiteY2" fmla="*/ 88106 h 88106"/>
              <a:gd name="connsiteX0" fmla="*/ 126207 w 126207"/>
              <a:gd name="connsiteY0" fmla="*/ 0 h 88106"/>
              <a:gd name="connsiteX1" fmla="*/ 47625 w 126207"/>
              <a:gd name="connsiteY1" fmla="*/ 35719 h 88106"/>
              <a:gd name="connsiteX2" fmla="*/ 0 w 126207"/>
              <a:gd name="connsiteY2" fmla="*/ 88106 h 88106"/>
              <a:gd name="connsiteX0" fmla="*/ 85726 w 85726"/>
              <a:gd name="connsiteY0" fmla="*/ 0 h 85725"/>
              <a:gd name="connsiteX1" fmla="*/ 47625 w 85726"/>
              <a:gd name="connsiteY1" fmla="*/ 33338 h 85725"/>
              <a:gd name="connsiteX2" fmla="*/ 0 w 85726"/>
              <a:gd name="connsiteY2" fmla="*/ 85725 h 85725"/>
              <a:gd name="connsiteX0" fmla="*/ 85726 w 85726"/>
              <a:gd name="connsiteY0" fmla="*/ 0 h 85725"/>
              <a:gd name="connsiteX1" fmla="*/ 33337 w 85726"/>
              <a:gd name="connsiteY1" fmla="*/ 40482 h 85725"/>
              <a:gd name="connsiteX2" fmla="*/ 0 w 85726"/>
              <a:gd name="connsiteY2" fmla="*/ 85725 h 85725"/>
              <a:gd name="connsiteX0" fmla="*/ 92870 w 92870"/>
              <a:gd name="connsiteY0" fmla="*/ 0 h 76200"/>
              <a:gd name="connsiteX1" fmla="*/ 33337 w 92870"/>
              <a:gd name="connsiteY1" fmla="*/ 30957 h 76200"/>
              <a:gd name="connsiteX2" fmla="*/ 0 w 92870"/>
              <a:gd name="connsiteY2" fmla="*/ 76200 h 76200"/>
              <a:gd name="connsiteX0" fmla="*/ 83345 w 83345"/>
              <a:gd name="connsiteY0" fmla="*/ 0 h 85725"/>
              <a:gd name="connsiteX1" fmla="*/ 33337 w 83345"/>
              <a:gd name="connsiteY1" fmla="*/ 40482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  <a:gd name="connsiteX0" fmla="*/ 83345 w 83345"/>
              <a:gd name="connsiteY0" fmla="*/ 0 h 85725"/>
              <a:gd name="connsiteX1" fmla="*/ 30956 w 83345"/>
              <a:gd name="connsiteY1" fmla="*/ 35720 h 85725"/>
              <a:gd name="connsiteX2" fmla="*/ 0 w 83345"/>
              <a:gd name="connsiteY2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5" h="85725">
                <a:moveTo>
                  <a:pt x="83345" y="0"/>
                </a:moveTo>
                <a:cubicBezTo>
                  <a:pt x="66874" y="11112"/>
                  <a:pt x="44847" y="21433"/>
                  <a:pt x="30956" y="35720"/>
                </a:cubicBezTo>
                <a:cubicBezTo>
                  <a:pt x="17065" y="50007"/>
                  <a:pt x="10517" y="48419"/>
                  <a:pt x="0" y="85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任意多边形: 形状 325">
            <a:extLst>
              <a:ext uri="{FF2B5EF4-FFF2-40B4-BE49-F238E27FC236}">
                <a16:creationId xmlns:a16="http://schemas.microsoft.com/office/drawing/2014/main" id="{8959CC56-6E71-4586-9999-5068AE52B642}"/>
              </a:ext>
            </a:extLst>
          </p:cNvPr>
          <p:cNvSpPr/>
          <p:nvPr/>
        </p:nvSpPr>
        <p:spPr>
          <a:xfrm>
            <a:off x="4913799" y="3108851"/>
            <a:ext cx="78719" cy="64293"/>
          </a:xfrm>
          <a:custGeom>
            <a:avLst/>
            <a:gdLst>
              <a:gd name="connsiteX0" fmla="*/ 52387 w 54094"/>
              <a:gd name="connsiteY0" fmla="*/ 0 h 83343"/>
              <a:gd name="connsiteX1" fmla="*/ 47625 w 54094"/>
              <a:gd name="connsiteY1" fmla="*/ 64293 h 83343"/>
              <a:gd name="connsiteX2" fmla="*/ 0 w 54094"/>
              <a:gd name="connsiteY2" fmla="*/ 83343 h 83343"/>
              <a:gd name="connsiteX0" fmla="*/ 85725 w 85833"/>
              <a:gd name="connsiteY0" fmla="*/ 0 h 73818"/>
              <a:gd name="connsiteX1" fmla="*/ 47625 w 85833"/>
              <a:gd name="connsiteY1" fmla="*/ 54768 h 73818"/>
              <a:gd name="connsiteX2" fmla="*/ 0 w 85833"/>
              <a:gd name="connsiteY2" fmla="*/ 73818 h 73818"/>
              <a:gd name="connsiteX0" fmla="*/ 78581 w 78719"/>
              <a:gd name="connsiteY0" fmla="*/ 0 h 64293"/>
              <a:gd name="connsiteX1" fmla="*/ 47625 w 78719"/>
              <a:gd name="connsiteY1" fmla="*/ 45243 h 64293"/>
              <a:gd name="connsiteX2" fmla="*/ 0 w 78719"/>
              <a:gd name="connsiteY2" fmla="*/ 64293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19" h="64293">
                <a:moveTo>
                  <a:pt x="78581" y="0"/>
                </a:moveTo>
                <a:cubicBezTo>
                  <a:pt x="80565" y="25201"/>
                  <a:pt x="60722" y="34528"/>
                  <a:pt x="47625" y="45243"/>
                </a:cubicBezTo>
                <a:cubicBezTo>
                  <a:pt x="34528" y="55959"/>
                  <a:pt x="19447" y="61713"/>
                  <a:pt x="0" y="6429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任意多边形: 形状 326">
            <a:extLst>
              <a:ext uri="{FF2B5EF4-FFF2-40B4-BE49-F238E27FC236}">
                <a16:creationId xmlns:a16="http://schemas.microsoft.com/office/drawing/2014/main" id="{F8C4ADF9-0D6C-4F0F-9180-9A85DB7E6342}"/>
              </a:ext>
            </a:extLst>
          </p:cNvPr>
          <p:cNvSpPr/>
          <p:nvPr/>
        </p:nvSpPr>
        <p:spPr>
          <a:xfrm>
            <a:off x="4302291" y="2829299"/>
            <a:ext cx="272132" cy="271740"/>
          </a:xfrm>
          <a:custGeom>
            <a:avLst/>
            <a:gdLst>
              <a:gd name="connsiteX0" fmla="*/ 4059 w 275522"/>
              <a:gd name="connsiteY0" fmla="*/ 269081 h 269081"/>
              <a:gd name="connsiteX1" fmla="*/ 37397 w 275522"/>
              <a:gd name="connsiteY1" fmla="*/ 85725 h 269081"/>
              <a:gd name="connsiteX2" fmla="*/ 275522 w 275522"/>
              <a:gd name="connsiteY2" fmla="*/ 0 h 269081"/>
              <a:gd name="connsiteX3" fmla="*/ 275522 w 275522"/>
              <a:gd name="connsiteY3" fmla="*/ 0 h 269081"/>
              <a:gd name="connsiteX0" fmla="*/ 1925 w 273388"/>
              <a:gd name="connsiteY0" fmla="*/ 269081 h 269081"/>
              <a:gd name="connsiteX1" fmla="*/ 47169 w 273388"/>
              <a:gd name="connsiteY1" fmla="*/ 76200 h 269081"/>
              <a:gd name="connsiteX2" fmla="*/ 273388 w 273388"/>
              <a:gd name="connsiteY2" fmla="*/ 0 h 269081"/>
              <a:gd name="connsiteX3" fmla="*/ 273388 w 273388"/>
              <a:gd name="connsiteY3" fmla="*/ 0 h 269081"/>
              <a:gd name="connsiteX0" fmla="*/ 669 w 272132"/>
              <a:gd name="connsiteY0" fmla="*/ 269081 h 269081"/>
              <a:gd name="connsiteX1" fmla="*/ 74488 w 272132"/>
              <a:gd name="connsiteY1" fmla="*/ 66675 h 269081"/>
              <a:gd name="connsiteX2" fmla="*/ 272132 w 272132"/>
              <a:gd name="connsiteY2" fmla="*/ 0 h 269081"/>
              <a:gd name="connsiteX3" fmla="*/ 272132 w 272132"/>
              <a:gd name="connsiteY3" fmla="*/ 0 h 269081"/>
              <a:gd name="connsiteX0" fmla="*/ 669 w 272132"/>
              <a:gd name="connsiteY0" fmla="*/ 271740 h 271740"/>
              <a:gd name="connsiteX1" fmla="*/ 74488 w 272132"/>
              <a:gd name="connsiteY1" fmla="*/ 69334 h 271740"/>
              <a:gd name="connsiteX2" fmla="*/ 272132 w 272132"/>
              <a:gd name="connsiteY2" fmla="*/ 2659 h 271740"/>
              <a:gd name="connsiteX3" fmla="*/ 272132 w 272132"/>
              <a:gd name="connsiteY3" fmla="*/ 2659 h 27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132" h="271740">
                <a:moveTo>
                  <a:pt x="669" y="271740"/>
                </a:moveTo>
                <a:cubicBezTo>
                  <a:pt x="-5284" y="202485"/>
                  <a:pt x="29244" y="114181"/>
                  <a:pt x="74488" y="69334"/>
                </a:cubicBezTo>
                <a:cubicBezTo>
                  <a:pt x="119732" y="24487"/>
                  <a:pt x="234429" y="-10042"/>
                  <a:pt x="272132" y="2659"/>
                </a:cubicBezTo>
                <a:lnTo>
                  <a:pt x="272132" y="265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任意多边形: 形状 327">
            <a:extLst>
              <a:ext uri="{FF2B5EF4-FFF2-40B4-BE49-F238E27FC236}">
                <a16:creationId xmlns:a16="http://schemas.microsoft.com/office/drawing/2014/main" id="{DF5CDAFF-A864-4A1C-8F5E-AAD6269D98B9}"/>
              </a:ext>
            </a:extLst>
          </p:cNvPr>
          <p:cNvSpPr/>
          <p:nvPr/>
        </p:nvSpPr>
        <p:spPr>
          <a:xfrm>
            <a:off x="4733966" y="2824729"/>
            <a:ext cx="263662" cy="290598"/>
          </a:xfrm>
          <a:custGeom>
            <a:avLst/>
            <a:gdLst>
              <a:gd name="connsiteX0" fmla="*/ 0 w 261938"/>
              <a:gd name="connsiteY0" fmla="*/ 0 h 278606"/>
              <a:gd name="connsiteX1" fmla="*/ 195263 w 261938"/>
              <a:gd name="connsiteY1" fmla="*/ 76200 h 278606"/>
              <a:gd name="connsiteX2" fmla="*/ 261938 w 261938"/>
              <a:gd name="connsiteY2" fmla="*/ 278606 h 278606"/>
              <a:gd name="connsiteX0" fmla="*/ 0 w 257176"/>
              <a:gd name="connsiteY0" fmla="*/ 0 h 273844"/>
              <a:gd name="connsiteX1" fmla="*/ 190501 w 257176"/>
              <a:gd name="connsiteY1" fmla="*/ 71438 h 273844"/>
              <a:gd name="connsiteX2" fmla="*/ 257176 w 257176"/>
              <a:gd name="connsiteY2" fmla="*/ 273844 h 273844"/>
              <a:gd name="connsiteX0" fmla="*/ 0 w 257176"/>
              <a:gd name="connsiteY0" fmla="*/ 11389 h 285233"/>
              <a:gd name="connsiteX1" fmla="*/ 190501 w 257176"/>
              <a:gd name="connsiteY1" fmla="*/ 82827 h 285233"/>
              <a:gd name="connsiteX2" fmla="*/ 257176 w 257176"/>
              <a:gd name="connsiteY2" fmla="*/ 285233 h 285233"/>
              <a:gd name="connsiteX0" fmla="*/ 0 w 257176"/>
              <a:gd name="connsiteY0" fmla="*/ 9518 h 283362"/>
              <a:gd name="connsiteX1" fmla="*/ 204788 w 257176"/>
              <a:gd name="connsiteY1" fmla="*/ 100006 h 283362"/>
              <a:gd name="connsiteX2" fmla="*/ 257176 w 257176"/>
              <a:gd name="connsiteY2" fmla="*/ 283362 h 283362"/>
              <a:gd name="connsiteX0" fmla="*/ 0 w 261480"/>
              <a:gd name="connsiteY0" fmla="*/ 9518 h 283362"/>
              <a:gd name="connsiteX1" fmla="*/ 204788 w 261480"/>
              <a:gd name="connsiteY1" fmla="*/ 100006 h 283362"/>
              <a:gd name="connsiteX2" fmla="*/ 257176 w 261480"/>
              <a:gd name="connsiteY2" fmla="*/ 283362 h 283362"/>
              <a:gd name="connsiteX0" fmla="*/ 0 w 263662"/>
              <a:gd name="connsiteY0" fmla="*/ 9610 h 290598"/>
              <a:gd name="connsiteX1" fmla="*/ 204788 w 263662"/>
              <a:gd name="connsiteY1" fmla="*/ 100098 h 290598"/>
              <a:gd name="connsiteX2" fmla="*/ 259557 w 263662"/>
              <a:gd name="connsiteY2" fmla="*/ 290598 h 29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62" h="290598">
                <a:moveTo>
                  <a:pt x="0" y="9610"/>
                </a:moveTo>
                <a:cubicBezTo>
                  <a:pt x="75803" y="-27894"/>
                  <a:pt x="161529" y="53267"/>
                  <a:pt x="204788" y="100098"/>
                </a:cubicBezTo>
                <a:cubicBezTo>
                  <a:pt x="248048" y="146929"/>
                  <a:pt x="274240" y="222137"/>
                  <a:pt x="259557" y="29059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任意多边形: 形状 328">
            <a:extLst>
              <a:ext uri="{FF2B5EF4-FFF2-40B4-BE49-F238E27FC236}">
                <a16:creationId xmlns:a16="http://schemas.microsoft.com/office/drawing/2014/main" id="{3F3DBD92-2F25-42E7-B323-4F2F89EDA7D8}"/>
              </a:ext>
            </a:extLst>
          </p:cNvPr>
          <p:cNvSpPr/>
          <p:nvPr/>
        </p:nvSpPr>
        <p:spPr>
          <a:xfrm>
            <a:off x="4293228" y="3248676"/>
            <a:ext cx="288337" cy="278229"/>
          </a:xfrm>
          <a:custGeom>
            <a:avLst/>
            <a:gdLst>
              <a:gd name="connsiteX0" fmla="*/ 0 w 278606"/>
              <a:gd name="connsiteY0" fmla="*/ 0 h 278606"/>
              <a:gd name="connsiteX1" fmla="*/ 52387 w 278606"/>
              <a:gd name="connsiteY1" fmla="*/ 207168 h 278606"/>
              <a:gd name="connsiteX2" fmla="*/ 278606 w 278606"/>
              <a:gd name="connsiteY2" fmla="*/ 278606 h 278606"/>
              <a:gd name="connsiteX0" fmla="*/ 0 w 285750"/>
              <a:gd name="connsiteY0" fmla="*/ 0 h 278606"/>
              <a:gd name="connsiteX1" fmla="*/ 52387 w 285750"/>
              <a:gd name="connsiteY1" fmla="*/ 207168 h 278606"/>
              <a:gd name="connsiteX2" fmla="*/ 285750 w 285750"/>
              <a:gd name="connsiteY2" fmla="*/ 278606 h 278606"/>
              <a:gd name="connsiteX0" fmla="*/ 0 w 285750"/>
              <a:gd name="connsiteY0" fmla="*/ 0 h 278606"/>
              <a:gd name="connsiteX1" fmla="*/ 64293 w 285750"/>
              <a:gd name="connsiteY1" fmla="*/ 214312 h 278606"/>
              <a:gd name="connsiteX2" fmla="*/ 285750 w 285750"/>
              <a:gd name="connsiteY2" fmla="*/ 278606 h 278606"/>
              <a:gd name="connsiteX0" fmla="*/ 5001 w 290751"/>
              <a:gd name="connsiteY0" fmla="*/ 0 h 278606"/>
              <a:gd name="connsiteX1" fmla="*/ 69294 w 290751"/>
              <a:gd name="connsiteY1" fmla="*/ 214312 h 278606"/>
              <a:gd name="connsiteX2" fmla="*/ 290751 w 290751"/>
              <a:gd name="connsiteY2" fmla="*/ 278606 h 278606"/>
              <a:gd name="connsiteX0" fmla="*/ 5001 w 290751"/>
              <a:gd name="connsiteY0" fmla="*/ 0 h 282652"/>
              <a:gd name="connsiteX1" fmla="*/ 69294 w 290751"/>
              <a:gd name="connsiteY1" fmla="*/ 214312 h 282652"/>
              <a:gd name="connsiteX2" fmla="*/ 290751 w 290751"/>
              <a:gd name="connsiteY2" fmla="*/ 278606 h 282652"/>
              <a:gd name="connsiteX0" fmla="*/ 4969 w 288337"/>
              <a:gd name="connsiteY0" fmla="*/ 0 h 278229"/>
              <a:gd name="connsiteX1" fmla="*/ 69262 w 288337"/>
              <a:gd name="connsiteY1" fmla="*/ 214312 h 278229"/>
              <a:gd name="connsiteX2" fmla="*/ 288337 w 288337"/>
              <a:gd name="connsiteY2" fmla="*/ 273843 h 27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337" h="278229">
                <a:moveTo>
                  <a:pt x="4969" y="0"/>
                </a:moveTo>
                <a:cubicBezTo>
                  <a:pt x="-13487" y="80367"/>
                  <a:pt x="22034" y="168672"/>
                  <a:pt x="69262" y="214312"/>
                </a:cubicBezTo>
                <a:cubicBezTo>
                  <a:pt x="116490" y="259952"/>
                  <a:pt x="210351" y="289916"/>
                  <a:pt x="288337" y="2738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任意多边形: 形状 329">
            <a:extLst>
              <a:ext uri="{FF2B5EF4-FFF2-40B4-BE49-F238E27FC236}">
                <a16:creationId xmlns:a16="http://schemas.microsoft.com/office/drawing/2014/main" id="{7AFEBDD3-C3F2-4A85-BCC4-FC7B729DFBF0}"/>
              </a:ext>
            </a:extLst>
          </p:cNvPr>
          <p:cNvSpPr/>
          <p:nvPr/>
        </p:nvSpPr>
        <p:spPr>
          <a:xfrm>
            <a:off x="4722060" y="3243915"/>
            <a:ext cx="278040" cy="286023"/>
          </a:xfrm>
          <a:custGeom>
            <a:avLst/>
            <a:gdLst>
              <a:gd name="connsiteX0" fmla="*/ 266700 w 266700"/>
              <a:gd name="connsiteY0" fmla="*/ 0 h 280987"/>
              <a:gd name="connsiteX1" fmla="*/ 216694 w 266700"/>
              <a:gd name="connsiteY1" fmla="*/ 200025 h 280987"/>
              <a:gd name="connsiteX2" fmla="*/ 0 w 266700"/>
              <a:gd name="connsiteY2" fmla="*/ 280987 h 280987"/>
              <a:gd name="connsiteX0" fmla="*/ 266700 w 266700"/>
              <a:gd name="connsiteY0" fmla="*/ 0 h 276225"/>
              <a:gd name="connsiteX1" fmla="*/ 216694 w 266700"/>
              <a:gd name="connsiteY1" fmla="*/ 200025 h 276225"/>
              <a:gd name="connsiteX2" fmla="*/ 0 w 266700"/>
              <a:gd name="connsiteY2" fmla="*/ 276225 h 276225"/>
              <a:gd name="connsiteX0" fmla="*/ 266700 w 266700"/>
              <a:gd name="connsiteY0" fmla="*/ 0 h 278828"/>
              <a:gd name="connsiteX1" fmla="*/ 216694 w 266700"/>
              <a:gd name="connsiteY1" fmla="*/ 200025 h 278828"/>
              <a:gd name="connsiteX2" fmla="*/ 0 w 266700"/>
              <a:gd name="connsiteY2" fmla="*/ 276225 h 278828"/>
              <a:gd name="connsiteX0" fmla="*/ 266700 w 266700"/>
              <a:gd name="connsiteY0" fmla="*/ 0 h 286023"/>
              <a:gd name="connsiteX1" fmla="*/ 216694 w 266700"/>
              <a:gd name="connsiteY1" fmla="*/ 207169 h 286023"/>
              <a:gd name="connsiteX2" fmla="*/ 0 w 266700"/>
              <a:gd name="connsiteY2" fmla="*/ 283369 h 286023"/>
              <a:gd name="connsiteX0" fmla="*/ 266700 w 278040"/>
              <a:gd name="connsiteY0" fmla="*/ 0 h 286023"/>
              <a:gd name="connsiteX1" fmla="*/ 216694 w 278040"/>
              <a:gd name="connsiteY1" fmla="*/ 207169 h 286023"/>
              <a:gd name="connsiteX2" fmla="*/ 0 w 278040"/>
              <a:gd name="connsiteY2" fmla="*/ 283369 h 286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040" h="286023">
                <a:moveTo>
                  <a:pt x="266700" y="0"/>
                </a:moveTo>
                <a:cubicBezTo>
                  <a:pt x="297259" y="71835"/>
                  <a:pt x="261144" y="159941"/>
                  <a:pt x="216694" y="207169"/>
                </a:cubicBezTo>
                <a:cubicBezTo>
                  <a:pt x="172244" y="254397"/>
                  <a:pt x="93265" y="297259"/>
                  <a:pt x="0" y="2833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65ECA4E-2801-4F6A-9DF0-C95DA364AB45}"/>
                  </a:ext>
                </a:extLst>
              </p:cNvPr>
              <p:cNvSpPr txBox="1"/>
              <p:nvPr/>
            </p:nvSpPr>
            <p:spPr>
              <a:xfrm>
                <a:off x="511136" y="3120947"/>
                <a:ext cx="822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65ECA4E-2801-4F6A-9DF0-C95DA364A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6" y="3120947"/>
                <a:ext cx="822725" cy="246221"/>
              </a:xfrm>
              <a:prstGeom prst="rect">
                <a:avLst/>
              </a:prstGeom>
              <a:blipFill>
                <a:blip r:embed="rId2"/>
                <a:stretch>
                  <a:fillRect l="-4444" r="-370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21B50524-675D-4173-8E37-035F4D2113BD}"/>
                  </a:ext>
                </a:extLst>
              </p:cNvPr>
              <p:cNvSpPr txBox="1"/>
              <p:nvPr/>
            </p:nvSpPr>
            <p:spPr>
              <a:xfrm>
                <a:off x="4177131" y="1485022"/>
                <a:ext cx="822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21B50524-675D-4173-8E37-035F4D211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31" y="1485022"/>
                <a:ext cx="822725" cy="246221"/>
              </a:xfrm>
              <a:prstGeom prst="rect">
                <a:avLst/>
              </a:prstGeom>
              <a:blipFill>
                <a:blip r:embed="rId3"/>
                <a:stretch>
                  <a:fillRect l="-3704" r="-444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C4CC0A2F-F6F0-4C8D-B108-433CBC7131E8}"/>
                  </a:ext>
                </a:extLst>
              </p:cNvPr>
              <p:cNvSpPr txBox="1"/>
              <p:nvPr/>
            </p:nvSpPr>
            <p:spPr>
              <a:xfrm>
                <a:off x="4186596" y="3575413"/>
                <a:ext cx="822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C4CC0A2F-F6F0-4C8D-B108-433CBC713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596" y="3575413"/>
                <a:ext cx="822725" cy="246221"/>
              </a:xfrm>
              <a:prstGeom prst="rect">
                <a:avLst/>
              </a:prstGeom>
              <a:blipFill>
                <a:blip r:embed="rId4"/>
                <a:stretch>
                  <a:fillRect l="-4444" r="-370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6FFB21CD-4EA9-45EE-8BE9-4C4033EFBCA4}"/>
              </a:ext>
            </a:extLst>
          </p:cNvPr>
          <p:cNvSpPr txBox="1"/>
          <p:nvPr/>
        </p:nvSpPr>
        <p:spPr>
          <a:xfrm>
            <a:off x="1363330" y="1780466"/>
            <a:ext cx="265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cell required solving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箭头: 右 333">
            <a:extLst>
              <a:ext uri="{FF2B5EF4-FFF2-40B4-BE49-F238E27FC236}">
                <a16:creationId xmlns:a16="http://schemas.microsoft.com/office/drawing/2014/main" id="{48FD5213-991B-4083-B76C-F06A57FD9E9D}"/>
              </a:ext>
            </a:extLst>
          </p:cNvPr>
          <p:cNvSpPr/>
          <p:nvPr/>
        </p:nvSpPr>
        <p:spPr>
          <a:xfrm flipH="1">
            <a:off x="1481561" y="2635327"/>
            <a:ext cx="649871" cy="141013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文本框 334">
            <a:extLst>
              <a:ext uri="{FF2B5EF4-FFF2-40B4-BE49-F238E27FC236}">
                <a16:creationId xmlns:a16="http://schemas.microsoft.com/office/drawing/2014/main" id="{F72BC952-DE91-4A97-88A0-265DA974842B}"/>
              </a:ext>
            </a:extLst>
          </p:cNvPr>
          <p:cNvSpPr txBox="1"/>
          <p:nvPr/>
        </p:nvSpPr>
        <p:spPr>
          <a:xfrm>
            <a:off x="1500527" y="2354833"/>
            <a:ext cx="62998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" name="文本框 335">
            <a:extLst>
              <a:ext uri="{FF2B5EF4-FFF2-40B4-BE49-F238E27FC236}">
                <a16:creationId xmlns:a16="http://schemas.microsoft.com/office/drawing/2014/main" id="{00E23044-2A68-4ADB-BD95-F5667A46932A}"/>
              </a:ext>
            </a:extLst>
          </p:cNvPr>
          <p:cNvSpPr txBox="1"/>
          <p:nvPr/>
        </p:nvSpPr>
        <p:spPr>
          <a:xfrm>
            <a:off x="3284827" y="2758599"/>
            <a:ext cx="9890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optimal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0E23044-2A68-4ADB-BD95-F5667A46932A}"/>
              </a:ext>
            </a:extLst>
          </p:cNvPr>
          <p:cNvSpPr txBox="1"/>
          <p:nvPr/>
        </p:nvSpPr>
        <p:spPr>
          <a:xfrm>
            <a:off x="3423267" y="2327050"/>
            <a:ext cx="6748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greedily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74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105</Words>
  <Application>Microsoft Office PowerPoint</Application>
  <PresentationFormat>宽屏</PresentationFormat>
  <Paragraphs>63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 yang</dc:creator>
  <cp:lastModifiedBy>yang tong</cp:lastModifiedBy>
  <cp:revision>47</cp:revision>
  <dcterms:created xsi:type="dcterms:W3CDTF">2019-12-03T00:29:50Z</dcterms:created>
  <dcterms:modified xsi:type="dcterms:W3CDTF">2019-12-23T03:20:17Z</dcterms:modified>
</cp:coreProperties>
</file>