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9" autoAdjust="0"/>
  </p:normalViewPr>
  <p:slideViewPr>
    <p:cSldViewPr snapToGrid="0">
      <p:cViewPr>
        <p:scale>
          <a:sx n="200" d="100"/>
          <a:sy n="200" d="100"/>
        </p:scale>
        <p:origin x="144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E472-6B83-4AD2-91DB-B133A313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3BE4B-BD2A-4E3F-9942-10FDFC91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317E7-0D38-4891-BF1C-6347F2D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D6640-C183-4B9A-8A15-E5CE6CCB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2C4BC-D36F-434E-B7BE-0489C56D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88B1-CBB8-42FE-88B7-1DE7D5A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1D6A4-93E7-40B5-B106-E311B7639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FC7B1-2085-480F-98B0-B2C37CEE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1C0E4-F802-4AAB-9A6C-E72596B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F65E-5574-44F4-93F6-6E99A57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F2A36E-A434-4183-BBB2-8ADBEE7A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C427F-BE96-41D8-899E-5A26BA1C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DDCA-B851-4B21-94D9-457D9893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6547-5301-435E-B79D-FA633443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89DB1-AD9D-49D4-82A1-6AD27CF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6C897-E23A-40A3-855C-A4B6BEE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07CF-E792-4C99-9DAD-03839967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E3F16-0E41-4AF0-B915-4FBE802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43679-B141-46E9-970A-A1634275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77E41-086E-48C6-BC8B-D52902D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3675-EBEF-4472-8167-0740A2C9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DDEDE-F18F-423E-840D-8345D73B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0A753-4AFC-4D1B-B200-DB5ADC72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4791-046C-4A34-A7B5-3019DBC1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C31E8-3B34-4938-89A7-2D15E73B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A4E01-73ED-4191-A3E4-810B034D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D37A1-2CB6-4563-8FEB-CE1827C7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85514-26FA-44E8-BB3E-EEA1CFF6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1AA0E-A5A2-48E1-99B0-2D78FF8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4A75A-0475-4AD4-9357-5E4CAD24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C7EF5-6961-4993-88D2-837D1E83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37AF-1E28-47B2-98D3-EBA569A5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C5BA1-9BE6-46FC-87AF-378B6088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52475-FB68-4F86-A557-905BFBC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D936-0E10-4E48-9CEF-EB8CAF6C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6120E-ADDF-480B-91FD-70AFA247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12218-0614-42DE-8ED0-933721F1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51F68-81EA-43AB-B7B4-63540AA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C556A7-8FC6-44DE-93D5-131C79B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C84F-C2B7-4412-A6D5-1ABEE5D7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24A5D7-B2CC-4A4F-A171-6E8FF2E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54F1F-2246-450D-90F0-5AE0A8C4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9D253-4FC8-4CD2-BA95-488923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27601-06A0-4FFB-AFEF-EE09DDD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5EFAF-390F-4BD8-85CA-BCB07EF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27829-87B7-4C7A-B8BE-B76AA626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6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62BFB-6AF1-4C52-BD53-420237B5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5783C-BD89-4291-AB84-66D106BB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9E03A-636F-467C-A581-48A122324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685A2-A42A-43B8-B0D3-01856E9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D5064-D7D4-4299-812B-01E9DA06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D1462-4517-4EB4-BDC6-E885321D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EC42D-F82F-45EC-8AFF-9E2BF819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9EE7C-8002-4872-B906-0CB8C2EC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B1C0C-94EF-47EE-8616-6B778F05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1D83F-5366-4722-B2E9-BA1CD5C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600D1-93C7-4778-A947-1978CB8D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DCCE-715D-42EB-8AC7-144C3251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9925C-7F65-45B6-8710-E79BD9F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75CF5-D2B4-4E1B-9BBC-4ED1D08B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94A5-5B5F-4498-8498-97F5B9C01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3DC3-946C-42E8-A776-880AD7483FCA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648B1-7D51-4FB4-A098-63850FF1B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BDCC8-EC15-4BCB-B903-3CDC0B228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7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43.png"/><Relationship Id="rId2" Type="http://schemas.openxmlformats.org/officeDocument/2006/relationships/image" Target="../media/image4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41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C35F1FE-3278-4108-8A69-90513A4EF121}"/>
              </a:ext>
            </a:extLst>
          </p:cNvPr>
          <p:cNvSpPr/>
          <p:nvPr/>
        </p:nvSpPr>
        <p:spPr>
          <a:xfrm>
            <a:off x="3465727" y="247029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9AF8FFF-D305-4574-86A1-5C68E6846B99}"/>
              </a:ext>
            </a:extLst>
          </p:cNvPr>
          <p:cNvSpPr/>
          <p:nvPr/>
        </p:nvSpPr>
        <p:spPr>
          <a:xfrm>
            <a:off x="3476117" y="257048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2FC35A6-21FB-4F9F-A87F-57468E910E36}"/>
              </a:ext>
            </a:extLst>
          </p:cNvPr>
          <p:cNvSpPr/>
          <p:nvPr/>
        </p:nvSpPr>
        <p:spPr>
          <a:xfrm>
            <a:off x="3471000" y="311975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873C6D2-AF51-4D07-822C-33D2A241B18A}"/>
              </a:ext>
            </a:extLst>
          </p:cNvPr>
          <p:cNvSpPr/>
          <p:nvPr/>
        </p:nvSpPr>
        <p:spPr>
          <a:xfrm>
            <a:off x="3898392" y="340029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4AE19D6-A3EB-4A03-80AE-D763F0608E92}"/>
              </a:ext>
            </a:extLst>
          </p:cNvPr>
          <p:cNvSpPr/>
          <p:nvPr/>
        </p:nvSpPr>
        <p:spPr>
          <a:xfrm>
            <a:off x="4507285" y="258318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2CB643F-DE88-441A-B0C7-B6A70D7EC50A}"/>
              </a:ext>
            </a:extLst>
          </p:cNvPr>
          <p:cNvSpPr/>
          <p:nvPr/>
        </p:nvSpPr>
        <p:spPr>
          <a:xfrm>
            <a:off x="4523867" y="257683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80F814D-477A-43B9-8CE3-235232114F22}"/>
              </a:ext>
            </a:extLst>
          </p:cNvPr>
          <p:cNvSpPr/>
          <p:nvPr/>
        </p:nvSpPr>
        <p:spPr>
          <a:xfrm>
            <a:off x="3417312" y="312610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F60A14D-F84E-4673-84EF-8BC20378D990}"/>
              </a:ext>
            </a:extLst>
          </p:cNvPr>
          <p:cNvSpPr/>
          <p:nvPr/>
        </p:nvSpPr>
        <p:spPr>
          <a:xfrm>
            <a:off x="3895217" y="343408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A89F287-3D88-4EE8-BF1C-84EEBDDCE091}"/>
              </a:ext>
            </a:extLst>
          </p:cNvPr>
          <p:cNvSpPr/>
          <p:nvPr/>
        </p:nvSpPr>
        <p:spPr>
          <a:xfrm>
            <a:off x="4149217" y="2983230"/>
            <a:ext cx="174625" cy="511175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25" h="511175">
                <a:moveTo>
                  <a:pt x="0" y="0"/>
                </a:moveTo>
                <a:cubicBezTo>
                  <a:pt x="1323" y="111389"/>
                  <a:pt x="2646" y="222779"/>
                  <a:pt x="31750" y="307975"/>
                </a:cubicBezTo>
                <a:cubicBezTo>
                  <a:pt x="60854" y="393171"/>
                  <a:pt x="117739" y="452173"/>
                  <a:pt x="174625" y="511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E261D9-7541-4FCE-8B0C-EB5AB18A70E8}"/>
                  </a:ext>
                </a:extLst>
              </p:cNvPr>
              <p:cNvSpPr txBox="1"/>
              <p:nvPr/>
            </p:nvSpPr>
            <p:spPr>
              <a:xfrm>
                <a:off x="3850749" y="321740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E261D9-7541-4FCE-8B0C-EB5AB18A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49" y="3217406"/>
                <a:ext cx="293349" cy="276999"/>
              </a:xfrm>
              <a:prstGeom prst="rect">
                <a:avLst/>
              </a:prstGeom>
              <a:blipFill>
                <a:blip r:embed="rId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205A2-D555-4585-AA48-BCCC287B9C28}"/>
                  </a:ext>
                </a:extLst>
              </p:cNvPr>
              <p:cNvSpPr txBox="1"/>
              <p:nvPr/>
            </p:nvSpPr>
            <p:spPr>
              <a:xfrm>
                <a:off x="4236868" y="303474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205A2-D555-4585-AA48-BCCC287B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868" y="3034740"/>
                <a:ext cx="293349" cy="276999"/>
              </a:xfrm>
              <a:prstGeom prst="rect">
                <a:avLst/>
              </a:prstGeom>
              <a:blipFill>
                <a:blip r:embed="rId3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0EE01FA-5AE9-4538-90CE-FEBC467A3D6D}"/>
              </a:ext>
            </a:extLst>
          </p:cNvPr>
          <p:cNvSpPr/>
          <p:nvPr/>
        </p:nvSpPr>
        <p:spPr>
          <a:xfrm>
            <a:off x="5938925" y="147969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8B17B87-4BB6-4A6E-8A3D-8553059C5E17}"/>
              </a:ext>
            </a:extLst>
          </p:cNvPr>
          <p:cNvSpPr/>
          <p:nvPr/>
        </p:nvSpPr>
        <p:spPr>
          <a:xfrm>
            <a:off x="5949315" y="157988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406E8BD-85C6-4DEA-A322-2A4E4A7A178C}"/>
              </a:ext>
            </a:extLst>
          </p:cNvPr>
          <p:cNvSpPr/>
          <p:nvPr/>
        </p:nvSpPr>
        <p:spPr>
          <a:xfrm>
            <a:off x="5944198" y="212915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B45D125-B79B-48A0-B008-EAA418A5310B}"/>
              </a:ext>
            </a:extLst>
          </p:cNvPr>
          <p:cNvSpPr/>
          <p:nvPr/>
        </p:nvSpPr>
        <p:spPr>
          <a:xfrm>
            <a:off x="6980483" y="159258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2C7FAC1-E2DE-4443-A586-73D572EF14CE}"/>
              </a:ext>
            </a:extLst>
          </p:cNvPr>
          <p:cNvSpPr/>
          <p:nvPr/>
        </p:nvSpPr>
        <p:spPr>
          <a:xfrm>
            <a:off x="6997065" y="158623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73474AC-0E1E-4916-973A-BA146EABFF70}"/>
              </a:ext>
            </a:extLst>
          </p:cNvPr>
          <p:cNvSpPr/>
          <p:nvPr/>
        </p:nvSpPr>
        <p:spPr>
          <a:xfrm>
            <a:off x="5890510" y="213550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B5C2F9E-4F91-469E-B558-FA73516B2849}"/>
              </a:ext>
            </a:extLst>
          </p:cNvPr>
          <p:cNvSpPr/>
          <p:nvPr/>
        </p:nvSpPr>
        <p:spPr>
          <a:xfrm>
            <a:off x="6368415" y="244348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F5EBD87-1631-4AFF-A2C1-421C0103DAD4}"/>
              </a:ext>
            </a:extLst>
          </p:cNvPr>
          <p:cNvSpPr/>
          <p:nvPr/>
        </p:nvSpPr>
        <p:spPr>
          <a:xfrm>
            <a:off x="6371490" y="1992631"/>
            <a:ext cx="318475" cy="889000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  <a:gd name="connsiteX0" fmla="*/ 239329 w 282806"/>
              <a:gd name="connsiteY0" fmla="*/ 0 h 889000"/>
              <a:gd name="connsiteX1" fmla="*/ 271079 w 282806"/>
              <a:gd name="connsiteY1" fmla="*/ 307975 h 889000"/>
              <a:gd name="connsiteX2" fmla="*/ 7554 w 282806"/>
              <a:gd name="connsiteY2" fmla="*/ 889000 h 889000"/>
              <a:gd name="connsiteX0" fmla="*/ 231894 w 275371"/>
              <a:gd name="connsiteY0" fmla="*/ 0 h 889000"/>
              <a:gd name="connsiteX1" fmla="*/ 263644 w 275371"/>
              <a:gd name="connsiteY1" fmla="*/ 307975 h 889000"/>
              <a:gd name="connsiteX2" fmla="*/ 119 w 275371"/>
              <a:gd name="connsiteY2" fmla="*/ 889000 h 889000"/>
              <a:gd name="connsiteX0" fmla="*/ 231882 w 298305"/>
              <a:gd name="connsiteY0" fmla="*/ 0 h 889000"/>
              <a:gd name="connsiteX1" fmla="*/ 289032 w 298305"/>
              <a:gd name="connsiteY1" fmla="*/ 368300 h 889000"/>
              <a:gd name="connsiteX2" fmla="*/ 107 w 298305"/>
              <a:gd name="connsiteY2" fmla="*/ 889000 h 889000"/>
              <a:gd name="connsiteX0" fmla="*/ 250925 w 318475"/>
              <a:gd name="connsiteY0" fmla="*/ 0 h 889000"/>
              <a:gd name="connsiteX1" fmla="*/ 308075 w 318475"/>
              <a:gd name="connsiteY1" fmla="*/ 368300 h 889000"/>
              <a:gd name="connsiteX2" fmla="*/ 100 w 318475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5" h="889000">
                <a:moveTo>
                  <a:pt x="250925" y="0"/>
                </a:moveTo>
                <a:cubicBezTo>
                  <a:pt x="252248" y="111389"/>
                  <a:pt x="349879" y="220133"/>
                  <a:pt x="308075" y="368300"/>
                </a:cubicBezTo>
                <a:cubicBezTo>
                  <a:pt x="266271" y="516467"/>
                  <a:pt x="-5986" y="731573"/>
                  <a:pt x="100" y="88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61C00C-99FF-4282-AFD6-8875E804DA0E}"/>
                  </a:ext>
                </a:extLst>
              </p:cNvPr>
              <p:cNvSpPr txBox="1"/>
              <p:nvPr/>
            </p:nvSpPr>
            <p:spPr>
              <a:xfrm>
                <a:off x="6323947" y="222680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61C00C-99FF-4282-AFD6-8875E804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47" y="2226806"/>
                <a:ext cx="293349" cy="276999"/>
              </a:xfrm>
              <a:prstGeom prst="rect">
                <a:avLst/>
              </a:prstGeom>
              <a:blipFill>
                <a:blip r:embed="rId4"/>
                <a:stretch>
                  <a:fillRect l="-28571" t="-8696" r="-2653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BE42C5-AFB4-487B-8BC8-5264B993454F}"/>
                  </a:ext>
                </a:extLst>
              </p:cNvPr>
              <p:cNvSpPr txBox="1"/>
              <p:nvPr/>
            </p:nvSpPr>
            <p:spPr>
              <a:xfrm>
                <a:off x="6710066" y="204414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BE42C5-AFB4-487B-8BC8-5264B993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66" y="2044140"/>
                <a:ext cx="293349" cy="276999"/>
              </a:xfrm>
              <a:prstGeom prst="rect">
                <a:avLst/>
              </a:prstGeom>
              <a:blipFill>
                <a:blip r:embed="rId5"/>
                <a:stretch>
                  <a:fillRect l="-29167" t="-8696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B0D2CAD-CCAC-46CA-92B3-1B6489C51BD0}"/>
              </a:ext>
            </a:extLst>
          </p:cNvPr>
          <p:cNvSpPr/>
          <p:nvPr/>
        </p:nvSpPr>
        <p:spPr>
          <a:xfrm>
            <a:off x="5934988" y="3490231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6062EFA-4366-4920-BFC1-5EB94873F0C9}"/>
              </a:ext>
            </a:extLst>
          </p:cNvPr>
          <p:cNvSpPr/>
          <p:nvPr/>
        </p:nvSpPr>
        <p:spPr>
          <a:xfrm>
            <a:off x="5945378" y="3590417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9FAFD1E-BD9D-4059-AF7B-4ACF9742C215}"/>
              </a:ext>
            </a:extLst>
          </p:cNvPr>
          <p:cNvSpPr/>
          <p:nvPr/>
        </p:nvSpPr>
        <p:spPr>
          <a:xfrm>
            <a:off x="5940261" y="4139692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D9B0BF1-4A31-4C82-9A1C-3549059B5EBA}"/>
              </a:ext>
            </a:extLst>
          </p:cNvPr>
          <p:cNvSpPr/>
          <p:nvPr/>
        </p:nvSpPr>
        <p:spPr>
          <a:xfrm>
            <a:off x="6976546" y="3603117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DF2B062-E065-4FE1-B16F-5DC055DA0664}"/>
              </a:ext>
            </a:extLst>
          </p:cNvPr>
          <p:cNvSpPr/>
          <p:nvPr/>
        </p:nvSpPr>
        <p:spPr>
          <a:xfrm>
            <a:off x="6993128" y="3596767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D34724-62AD-4801-BD91-1625E4730E56}"/>
              </a:ext>
            </a:extLst>
          </p:cNvPr>
          <p:cNvSpPr/>
          <p:nvPr/>
        </p:nvSpPr>
        <p:spPr>
          <a:xfrm>
            <a:off x="5886573" y="4146043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82AD91B-7A01-4F6A-899C-A6115500D967}"/>
              </a:ext>
            </a:extLst>
          </p:cNvPr>
          <p:cNvSpPr/>
          <p:nvPr/>
        </p:nvSpPr>
        <p:spPr>
          <a:xfrm>
            <a:off x="6364478" y="4454017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95CE25E-C4E9-44A4-B09A-04071482C94F}"/>
              </a:ext>
            </a:extLst>
          </p:cNvPr>
          <p:cNvSpPr/>
          <p:nvPr/>
        </p:nvSpPr>
        <p:spPr>
          <a:xfrm>
            <a:off x="6608635" y="4003167"/>
            <a:ext cx="778194" cy="434975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  <a:gd name="connsiteX0" fmla="*/ 35285 w 816335"/>
              <a:gd name="connsiteY0" fmla="*/ 0 h 447675"/>
              <a:gd name="connsiteX1" fmla="*/ 67035 w 816335"/>
              <a:gd name="connsiteY1" fmla="*/ 307975 h 447675"/>
              <a:gd name="connsiteX2" fmla="*/ 816335 w 816335"/>
              <a:gd name="connsiteY2" fmla="*/ 447675 h 447675"/>
              <a:gd name="connsiteX0" fmla="*/ 10556 w 791606"/>
              <a:gd name="connsiteY0" fmla="*/ 0 h 447675"/>
              <a:gd name="connsiteX1" fmla="*/ 86756 w 791606"/>
              <a:gd name="connsiteY1" fmla="*/ 368300 h 447675"/>
              <a:gd name="connsiteX2" fmla="*/ 791606 w 791606"/>
              <a:gd name="connsiteY2" fmla="*/ 447675 h 447675"/>
              <a:gd name="connsiteX0" fmla="*/ 10556 w 791606"/>
              <a:gd name="connsiteY0" fmla="*/ 0 h 447675"/>
              <a:gd name="connsiteX1" fmla="*/ 86756 w 791606"/>
              <a:gd name="connsiteY1" fmla="*/ 368300 h 447675"/>
              <a:gd name="connsiteX2" fmla="*/ 791606 w 791606"/>
              <a:gd name="connsiteY2" fmla="*/ 447675 h 447675"/>
              <a:gd name="connsiteX0" fmla="*/ 9844 w 778194"/>
              <a:gd name="connsiteY0" fmla="*/ 0 h 434975"/>
              <a:gd name="connsiteX1" fmla="*/ 86044 w 778194"/>
              <a:gd name="connsiteY1" fmla="*/ 368300 h 434975"/>
              <a:gd name="connsiteX2" fmla="*/ 778194 w 778194"/>
              <a:gd name="connsiteY2" fmla="*/ 434975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194" h="434975">
                <a:moveTo>
                  <a:pt x="9844" y="0"/>
                </a:moveTo>
                <a:cubicBezTo>
                  <a:pt x="11167" y="111389"/>
                  <a:pt x="-42014" y="295804"/>
                  <a:pt x="86044" y="368300"/>
                </a:cubicBezTo>
                <a:cubicBezTo>
                  <a:pt x="214102" y="440796"/>
                  <a:pt x="435558" y="264848"/>
                  <a:pt x="778194" y="434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58FDBD-C178-4753-AB77-02F6B422DD07}"/>
                  </a:ext>
                </a:extLst>
              </p:cNvPr>
              <p:cNvSpPr txBox="1"/>
              <p:nvPr/>
            </p:nvSpPr>
            <p:spPr>
              <a:xfrm>
                <a:off x="6320010" y="4237343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58FDBD-C178-4753-AB77-02F6B422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010" y="4237343"/>
                <a:ext cx="293349" cy="276999"/>
              </a:xfrm>
              <a:prstGeom prst="rect">
                <a:avLst/>
              </a:prstGeom>
              <a:blipFill>
                <a:blip r:embed="rId6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4DFB67-F009-4E51-8CDE-DD06AFE140A2}"/>
                  </a:ext>
                </a:extLst>
              </p:cNvPr>
              <p:cNvSpPr txBox="1"/>
              <p:nvPr/>
            </p:nvSpPr>
            <p:spPr>
              <a:xfrm>
                <a:off x="6706129" y="4054677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4DFB67-F009-4E51-8CDE-DD06AFE1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29" y="4054677"/>
                <a:ext cx="293349" cy="276999"/>
              </a:xfrm>
              <a:prstGeom prst="rect">
                <a:avLst/>
              </a:prstGeom>
              <a:blipFill>
                <a:blip r:embed="rId7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38C9FBF-F43C-4A28-8DF2-24FB517A2249}"/>
                  </a:ext>
                </a:extLst>
              </p:cNvPr>
              <p:cNvSpPr txBox="1"/>
              <p:nvPr/>
            </p:nvSpPr>
            <p:spPr>
              <a:xfrm>
                <a:off x="4318729" y="3571315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38C9FBF-F43C-4A28-8DF2-24FB517A2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29" y="3571315"/>
                <a:ext cx="293349" cy="276999"/>
              </a:xfrm>
              <a:prstGeom prst="rect">
                <a:avLst/>
              </a:prstGeom>
              <a:blipFill>
                <a:blip r:embed="rId8"/>
                <a:stretch>
                  <a:fillRect l="-28571" t="-11111" r="-265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715756A-FE55-490D-986F-39247B0BCF85}"/>
                  </a:ext>
                </a:extLst>
              </p:cNvPr>
              <p:cNvSpPr txBox="1"/>
              <p:nvPr/>
            </p:nvSpPr>
            <p:spPr>
              <a:xfrm>
                <a:off x="4782766" y="4189654"/>
                <a:ext cx="825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715756A-FE55-490D-986F-39247B0B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66" y="4189654"/>
                <a:ext cx="825547" cy="276999"/>
              </a:xfrm>
              <a:prstGeom prst="rect">
                <a:avLst/>
              </a:prstGeom>
              <a:blipFill>
                <a:blip r:embed="rId9"/>
                <a:stretch>
                  <a:fillRect l="-9630" t="-8696" r="-1037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304CB11-A3A2-4D2C-9962-D19C6540E9AA}"/>
                  </a:ext>
                </a:extLst>
              </p:cNvPr>
              <p:cNvSpPr txBox="1"/>
              <p:nvPr/>
            </p:nvSpPr>
            <p:spPr>
              <a:xfrm>
                <a:off x="4787485" y="1978406"/>
                <a:ext cx="825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304CB11-A3A2-4D2C-9962-D19C654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85" y="1978406"/>
                <a:ext cx="825546" cy="276999"/>
              </a:xfrm>
              <a:prstGeom prst="rect">
                <a:avLst/>
              </a:prstGeom>
              <a:blipFill>
                <a:blip r:embed="rId10"/>
                <a:stretch>
                  <a:fillRect l="-9559" t="-11111" r="-955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324CB18-DD3F-4DE3-9ACB-6608929FFCE6}"/>
                  </a:ext>
                </a:extLst>
              </p:cNvPr>
              <p:cNvSpPr txBox="1"/>
              <p:nvPr/>
            </p:nvSpPr>
            <p:spPr>
              <a:xfrm>
                <a:off x="2453093" y="2739955"/>
                <a:ext cx="1017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324CB18-DD3F-4DE3-9ACB-6608929F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93" y="2739955"/>
                <a:ext cx="1017907" cy="276999"/>
              </a:xfrm>
              <a:prstGeom prst="rect">
                <a:avLst/>
              </a:prstGeom>
              <a:blipFill>
                <a:blip r:embed="rId11"/>
                <a:stretch>
                  <a:fillRect l="-7186" t="-8696" r="-778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4A956F-F60C-4E6D-803F-EDDAAF97FE30}"/>
                  </a:ext>
                </a:extLst>
              </p:cNvPr>
              <p:cNvSpPr txBox="1"/>
              <p:nvPr/>
            </p:nvSpPr>
            <p:spPr>
              <a:xfrm>
                <a:off x="5317855" y="37673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4A956F-F60C-4E6D-803F-EDDAAF97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55" y="3767379"/>
                <a:ext cx="235641" cy="276999"/>
              </a:xfrm>
              <a:prstGeom prst="rect">
                <a:avLst/>
              </a:prstGeom>
              <a:blipFill>
                <a:blip r:embed="rId1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AB318D7-45C0-405E-8B81-D9DE27E02E22}"/>
                  </a:ext>
                </a:extLst>
              </p:cNvPr>
              <p:cNvSpPr txBox="1"/>
              <p:nvPr/>
            </p:nvSpPr>
            <p:spPr>
              <a:xfrm>
                <a:off x="5272135" y="2316726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AB318D7-45C0-405E-8B81-D9DE27E0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35" y="2316726"/>
                <a:ext cx="235641" cy="276999"/>
              </a:xfrm>
              <a:prstGeom prst="rect">
                <a:avLst/>
              </a:prstGeom>
              <a:blipFill>
                <a:blip r:embed="rId13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B5EB942-AD06-478E-BE15-139404DE39CE}"/>
              </a:ext>
            </a:extLst>
          </p:cNvPr>
          <p:cNvSpPr/>
          <p:nvPr/>
        </p:nvSpPr>
        <p:spPr>
          <a:xfrm>
            <a:off x="780947" y="247029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2AD2844-28E0-44D6-AF53-A1A179C7EDEE}"/>
              </a:ext>
            </a:extLst>
          </p:cNvPr>
          <p:cNvSpPr/>
          <p:nvPr/>
        </p:nvSpPr>
        <p:spPr>
          <a:xfrm>
            <a:off x="791337" y="257048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DFEAD38-B198-44CF-B5A1-E27F2A5DFE6E}"/>
              </a:ext>
            </a:extLst>
          </p:cNvPr>
          <p:cNvSpPr/>
          <p:nvPr/>
        </p:nvSpPr>
        <p:spPr>
          <a:xfrm>
            <a:off x="786220" y="311975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0184F22-0654-403B-B03E-2B8C7F40F396}"/>
              </a:ext>
            </a:extLst>
          </p:cNvPr>
          <p:cNvSpPr/>
          <p:nvPr/>
        </p:nvSpPr>
        <p:spPr>
          <a:xfrm>
            <a:off x="1213612" y="340029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570FE511-12B0-4284-B5D0-240E1B20F268}"/>
              </a:ext>
            </a:extLst>
          </p:cNvPr>
          <p:cNvSpPr/>
          <p:nvPr/>
        </p:nvSpPr>
        <p:spPr>
          <a:xfrm>
            <a:off x="1822505" y="258318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4A805343-6A69-4FB5-ADEC-9460E90115E9}"/>
              </a:ext>
            </a:extLst>
          </p:cNvPr>
          <p:cNvSpPr/>
          <p:nvPr/>
        </p:nvSpPr>
        <p:spPr>
          <a:xfrm>
            <a:off x="1839087" y="257683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A8F10C1-0700-4934-B290-35CA50074BB6}"/>
              </a:ext>
            </a:extLst>
          </p:cNvPr>
          <p:cNvSpPr/>
          <p:nvPr/>
        </p:nvSpPr>
        <p:spPr>
          <a:xfrm>
            <a:off x="732532" y="312610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39BB198-9AC9-4687-BE66-4CB687689FA0}"/>
              </a:ext>
            </a:extLst>
          </p:cNvPr>
          <p:cNvSpPr/>
          <p:nvPr/>
        </p:nvSpPr>
        <p:spPr>
          <a:xfrm>
            <a:off x="1210437" y="343408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79E18FCC-A71F-4004-9E32-3E796252ADF5}"/>
              </a:ext>
            </a:extLst>
          </p:cNvPr>
          <p:cNvSpPr/>
          <p:nvPr/>
        </p:nvSpPr>
        <p:spPr>
          <a:xfrm>
            <a:off x="2527033" y="3126106"/>
            <a:ext cx="742792" cy="18563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14D8ED-E708-45FB-9E56-DD8D2F4EC9FA}"/>
              </a:ext>
            </a:extLst>
          </p:cNvPr>
          <p:cNvSpPr txBox="1"/>
          <p:nvPr/>
        </p:nvSpPr>
        <p:spPr>
          <a:xfrm>
            <a:off x="5548690" y="292605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9384C99-5303-4F35-9D0B-929A12472CCC}"/>
                  </a:ext>
                </a:extLst>
              </p:cNvPr>
              <p:cNvSpPr txBox="1"/>
              <p:nvPr/>
            </p:nvSpPr>
            <p:spPr>
              <a:xfrm>
                <a:off x="7844655" y="2088306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9384C99-5303-4F35-9D0B-929A1247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655" y="2088306"/>
                <a:ext cx="259686" cy="276999"/>
              </a:xfrm>
              <a:prstGeom prst="rect">
                <a:avLst/>
              </a:prstGeom>
              <a:blipFill>
                <a:blip r:embed="rId14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52BAA106-C608-4903-BF5A-DE0F6AAF5080}"/>
                  </a:ext>
                </a:extLst>
              </p:cNvPr>
              <p:cNvSpPr txBox="1"/>
              <p:nvPr/>
            </p:nvSpPr>
            <p:spPr>
              <a:xfrm>
                <a:off x="7835130" y="4176244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52BAA106-C608-4903-BF5A-DE0F6AAF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30" y="4176244"/>
                <a:ext cx="259686" cy="276999"/>
              </a:xfrm>
              <a:prstGeom prst="rect">
                <a:avLst/>
              </a:prstGeom>
              <a:blipFill>
                <a:blip r:embed="rId15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3E55AFB-64CF-4FCB-9C39-660B37A0D5B3}"/>
                  </a:ext>
                </a:extLst>
              </p:cNvPr>
              <p:cNvSpPr txBox="1"/>
              <p:nvPr/>
            </p:nvSpPr>
            <p:spPr>
              <a:xfrm>
                <a:off x="1628830" y="3571315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3E55AFB-64CF-4FCB-9C39-660B37A0D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30" y="3571315"/>
                <a:ext cx="293349" cy="276999"/>
              </a:xfrm>
              <a:prstGeom prst="rect">
                <a:avLst/>
              </a:prstGeom>
              <a:blipFill>
                <a:blip r:embed="rId16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C35F1FE-3278-4108-8A69-90513A4EF121}"/>
              </a:ext>
            </a:extLst>
          </p:cNvPr>
          <p:cNvSpPr/>
          <p:nvPr/>
        </p:nvSpPr>
        <p:spPr>
          <a:xfrm>
            <a:off x="3301135" y="114441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9AF8FFF-D305-4574-86A1-5C68E6846B99}"/>
              </a:ext>
            </a:extLst>
          </p:cNvPr>
          <p:cNvSpPr/>
          <p:nvPr/>
        </p:nvSpPr>
        <p:spPr>
          <a:xfrm>
            <a:off x="3311525" y="124460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2FC35A6-21FB-4F9F-A87F-57468E910E36}"/>
              </a:ext>
            </a:extLst>
          </p:cNvPr>
          <p:cNvSpPr/>
          <p:nvPr/>
        </p:nvSpPr>
        <p:spPr>
          <a:xfrm>
            <a:off x="3306408" y="179387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873C6D2-AF51-4D07-822C-33D2A241B18A}"/>
              </a:ext>
            </a:extLst>
          </p:cNvPr>
          <p:cNvSpPr/>
          <p:nvPr/>
        </p:nvSpPr>
        <p:spPr>
          <a:xfrm>
            <a:off x="3733800" y="207441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4AE19D6-A3EB-4A03-80AE-D763F0608E92}"/>
              </a:ext>
            </a:extLst>
          </p:cNvPr>
          <p:cNvSpPr/>
          <p:nvPr/>
        </p:nvSpPr>
        <p:spPr>
          <a:xfrm>
            <a:off x="4342693" y="125730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2CB643F-DE88-441A-B0C7-B6A70D7EC50A}"/>
              </a:ext>
            </a:extLst>
          </p:cNvPr>
          <p:cNvSpPr/>
          <p:nvPr/>
        </p:nvSpPr>
        <p:spPr>
          <a:xfrm>
            <a:off x="4359275" y="125095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80F814D-477A-43B9-8CE3-235232114F22}"/>
              </a:ext>
            </a:extLst>
          </p:cNvPr>
          <p:cNvSpPr/>
          <p:nvPr/>
        </p:nvSpPr>
        <p:spPr>
          <a:xfrm>
            <a:off x="3252720" y="180022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F60A14D-F84E-4673-84EF-8BC20378D990}"/>
              </a:ext>
            </a:extLst>
          </p:cNvPr>
          <p:cNvSpPr/>
          <p:nvPr/>
        </p:nvSpPr>
        <p:spPr>
          <a:xfrm>
            <a:off x="3730625" y="210820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A89F287-3D88-4EE8-BF1C-84EEBDDCE091}"/>
              </a:ext>
            </a:extLst>
          </p:cNvPr>
          <p:cNvSpPr/>
          <p:nvPr/>
        </p:nvSpPr>
        <p:spPr>
          <a:xfrm>
            <a:off x="3984625" y="1657350"/>
            <a:ext cx="174625" cy="511175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25" h="511175">
                <a:moveTo>
                  <a:pt x="0" y="0"/>
                </a:moveTo>
                <a:cubicBezTo>
                  <a:pt x="1323" y="111389"/>
                  <a:pt x="2646" y="222779"/>
                  <a:pt x="31750" y="307975"/>
                </a:cubicBezTo>
                <a:cubicBezTo>
                  <a:pt x="60854" y="393171"/>
                  <a:pt x="117739" y="452173"/>
                  <a:pt x="174625" y="511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E261D9-7541-4FCE-8B0C-EB5AB18A70E8}"/>
                  </a:ext>
                </a:extLst>
              </p:cNvPr>
              <p:cNvSpPr txBox="1"/>
              <p:nvPr/>
            </p:nvSpPr>
            <p:spPr>
              <a:xfrm>
                <a:off x="3686157" y="189152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E261D9-7541-4FCE-8B0C-EB5AB18A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57" y="1891526"/>
                <a:ext cx="293349" cy="276999"/>
              </a:xfrm>
              <a:prstGeom prst="rect">
                <a:avLst/>
              </a:prstGeom>
              <a:blipFill>
                <a:blip r:embed="rId2"/>
                <a:stretch>
                  <a:fillRect l="-29167" t="-8696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205A2-D555-4585-AA48-BCCC287B9C28}"/>
                  </a:ext>
                </a:extLst>
              </p:cNvPr>
              <p:cNvSpPr txBox="1"/>
              <p:nvPr/>
            </p:nvSpPr>
            <p:spPr>
              <a:xfrm>
                <a:off x="4072276" y="170886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9205A2-D555-4585-AA48-BCCC287B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76" y="1708860"/>
                <a:ext cx="293349" cy="276999"/>
              </a:xfrm>
              <a:prstGeom prst="rect">
                <a:avLst/>
              </a:prstGeom>
              <a:blipFill>
                <a:blip r:embed="rId3"/>
                <a:stretch>
                  <a:fillRect l="-29167" t="-8696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0EE01FA-5AE9-4538-90CE-FEBC467A3D6D}"/>
              </a:ext>
            </a:extLst>
          </p:cNvPr>
          <p:cNvSpPr/>
          <p:nvPr/>
        </p:nvSpPr>
        <p:spPr>
          <a:xfrm>
            <a:off x="5923685" y="15381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8B17B87-4BB6-4A6E-8A3D-8553059C5E17}"/>
              </a:ext>
            </a:extLst>
          </p:cNvPr>
          <p:cNvSpPr/>
          <p:nvPr/>
        </p:nvSpPr>
        <p:spPr>
          <a:xfrm>
            <a:off x="5934075" y="25400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406E8BD-85C6-4DEA-A322-2A4E4A7A178C}"/>
              </a:ext>
            </a:extLst>
          </p:cNvPr>
          <p:cNvSpPr/>
          <p:nvPr/>
        </p:nvSpPr>
        <p:spPr>
          <a:xfrm>
            <a:off x="5928958" y="80327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F2CE0E3-4D95-499C-A192-98274DF515F6}"/>
              </a:ext>
            </a:extLst>
          </p:cNvPr>
          <p:cNvSpPr/>
          <p:nvPr/>
        </p:nvSpPr>
        <p:spPr>
          <a:xfrm>
            <a:off x="6356350" y="108381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B45D125-B79B-48A0-B008-EAA418A5310B}"/>
              </a:ext>
            </a:extLst>
          </p:cNvPr>
          <p:cNvSpPr/>
          <p:nvPr/>
        </p:nvSpPr>
        <p:spPr>
          <a:xfrm>
            <a:off x="6965243" y="26670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2C7FAC1-E2DE-4443-A586-73D572EF14CE}"/>
              </a:ext>
            </a:extLst>
          </p:cNvPr>
          <p:cNvSpPr/>
          <p:nvPr/>
        </p:nvSpPr>
        <p:spPr>
          <a:xfrm>
            <a:off x="6981825" y="26035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73474AC-0E1E-4916-973A-BA146EABFF70}"/>
              </a:ext>
            </a:extLst>
          </p:cNvPr>
          <p:cNvSpPr/>
          <p:nvPr/>
        </p:nvSpPr>
        <p:spPr>
          <a:xfrm>
            <a:off x="5875270" y="80962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B5C2F9E-4F91-469E-B558-FA73516B2849}"/>
              </a:ext>
            </a:extLst>
          </p:cNvPr>
          <p:cNvSpPr/>
          <p:nvPr/>
        </p:nvSpPr>
        <p:spPr>
          <a:xfrm>
            <a:off x="6353175" y="111760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F5EBD87-1631-4AFF-A2C1-421C0103DAD4}"/>
              </a:ext>
            </a:extLst>
          </p:cNvPr>
          <p:cNvSpPr/>
          <p:nvPr/>
        </p:nvSpPr>
        <p:spPr>
          <a:xfrm>
            <a:off x="6356250" y="666751"/>
            <a:ext cx="318475" cy="889000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  <a:gd name="connsiteX0" fmla="*/ 239329 w 282806"/>
              <a:gd name="connsiteY0" fmla="*/ 0 h 889000"/>
              <a:gd name="connsiteX1" fmla="*/ 271079 w 282806"/>
              <a:gd name="connsiteY1" fmla="*/ 307975 h 889000"/>
              <a:gd name="connsiteX2" fmla="*/ 7554 w 282806"/>
              <a:gd name="connsiteY2" fmla="*/ 889000 h 889000"/>
              <a:gd name="connsiteX0" fmla="*/ 231894 w 275371"/>
              <a:gd name="connsiteY0" fmla="*/ 0 h 889000"/>
              <a:gd name="connsiteX1" fmla="*/ 263644 w 275371"/>
              <a:gd name="connsiteY1" fmla="*/ 307975 h 889000"/>
              <a:gd name="connsiteX2" fmla="*/ 119 w 275371"/>
              <a:gd name="connsiteY2" fmla="*/ 889000 h 889000"/>
              <a:gd name="connsiteX0" fmla="*/ 231882 w 298305"/>
              <a:gd name="connsiteY0" fmla="*/ 0 h 889000"/>
              <a:gd name="connsiteX1" fmla="*/ 289032 w 298305"/>
              <a:gd name="connsiteY1" fmla="*/ 368300 h 889000"/>
              <a:gd name="connsiteX2" fmla="*/ 107 w 298305"/>
              <a:gd name="connsiteY2" fmla="*/ 889000 h 889000"/>
              <a:gd name="connsiteX0" fmla="*/ 250925 w 318475"/>
              <a:gd name="connsiteY0" fmla="*/ 0 h 889000"/>
              <a:gd name="connsiteX1" fmla="*/ 308075 w 318475"/>
              <a:gd name="connsiteY1" fmla="*/ 368300 h 889000"/>
              <a:gd name="connsiteX2" fmla="*/ 100 w 318475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5" h="889000">
                <a:moveTo>
                  <a:pt x="250925" y="0"/>
                </a:moveTo>
                <a:cubicBezTo>
                  <a:pt x="252248" y="111389"/>
                  <a:pt x="349879" y="220133"/>
                  <a:pt x="308075" y="368300"/>
                </a:cubicBezTo>
                <a:cubicBezTo>
                  <a:pt x="266271" y="516467"/>
                  <a:pt x="-5986" y="731573"/>
                  <a:pt x="100" y="88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61C00C-99FF-4282-AFD6-8875E804DA0E}"/>
                  </a:ext>
                </a:extLst>
              </p:cNvPr>
              <p:cNvSpPr txBox="1"/>
              <p:nvPr/>
            </p:nvSpPr>
            <p:spPr>
              <a:xfrm>
                <a:off x="6308707" y="90092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61C00C-99FF-4282-AFD6-8875E804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07" y="900926"/>
                <a:ext cx="293349" cy="276999"/>
              </a:xfrm>
              <a:prstGeom prst="rect">
                <a:avLst/>
              </a:prstGeom>
              <a:blipFill>
                <a:blip r:embed="rId4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BE42C5-AFB4-487B-8BC8-5264B993454F}"/>
                  </a:ext>
                </a:extLst>
              </p:cNvPr>
              <p:cNvSpPr txBox="1"/>
              <p:nvPr/>
            </p:nvSpPr>
            <p:spPr>
              <a:xfrm>
                <a:off x="6694826" y="71826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BE42C5-AFB4-487B-8BC8-5264B993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26" y="718260"/>
                <a:ext cx="293349" cy="276999"/>
              </a:xfrm>
              <a:prstGeom prst="rect">
                <a:avLst/>
              </a:prstGeom>
              <a:blipFill>
                <a:blip r:embed="rId5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B0D2CAD-CCAC-46CA-92B3-1B6489C51BD0}"/>
              </a:ext>
            </a:extLst>
          </p:cNvPr>
          <p:cNvSpPr/>
          <p:nvPr/>
        </p:nvSpPr>
        <p:spPr>
          <a:xfrm>
            <a:off x="5910985" y="223026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6062EFA-4366-4920-BFC1-5EB94873F0C9}"/>
              </a:ext>
            </a:extLst>
          </p:cNvPr>
          <p:cNvSpPr/>
          <p:nvPr/>
        </p:nvSpPr>
        <p:spPr>
          <a:xfrm>
            <a:off x="5921375" y="233045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9FAFD1E-BD9D-4059-AF7B-4ACF9742C215}"/>
              </a:ext>
            </a:extLst>
          </p:cNvPr>
          <p:cNvSpPr/>
          <p:nvPr/>
        </p:nvSpPr>
        <p:spPr>
          <a:xfrm>
            <a:off x="5916258" y="287972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B3D7C4-73E5-473A-942B-076FE35B772B}"/>
              </a:ext>
            </a:extLst>
          </p:cNvPr>
          <p:cNvSpPr/>
          <p:nvPr/>
        </p:nvSpPr>
        <p:spPr>
          <a:xfrm>
            <a:off x="6343650" y="316026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D9B0BF1-4A31-4C82-9A1C-3549059B5EBA}"/>
              </a:ext>
            </a:extLst>
          </p:cNvPr>
          <p:cNvSpPr/>
          <p:nvPr/>
        </p:nvSpPr>
        <p:spPr>
          <a:xfrm>
            <a:off x="6952543" y="234315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DF2B062-E065-4FE1-B16F-5DC055DA0664}"/>
              </a:ext>
            </a:extLst>
          </p:cNvPr>
          <p:cNvSpPr/>
          <p:nvPr/>
        </p:nvSpPr>
        <p:spPr>
          <a:xfrm>
            <a:off x="6969125" y="233680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D34724-62AD-4801-BD91-1625E4730E56}"/>
              </a:ext>
            </a:extLst>
          </p:cNvPr>
          <p:cNvSpPr/>
          <p:nvPr/>
        </p:nvSpPr>
        <p:spPr>
          <a:xfrm>
            <a:off x="5862570" y="288607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82AD91B-7A01-4F6A-899C-A6115500D967}"/>
              </a:ext>
            </a:extLst>
          </p:cNvPr>
          <p:cNvSpPr/>
          <p:nvPr/>
        </p:nvSpPr>
        <p:spPr>
          <a:xfrm>
            <a:off x="6340475" y="319405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95CE25E-C4E9-44A4-B09A-04071482C94F}"/>
              </a:ext>
            </a:extLst>
          </p:cNvPr>
          <p:cNvSpPr/>
          <p:nvPr/>
        </p:nvSpPr>
        <p:spPr>
          <a:xfrm>
            <a:off x="6584632" y="2743200"/>
            <a:ext cx="778194" cy="434975"/>
          </a:xfrm>
          <a:custGeom>
            <a:avLst/>
            <a:gdLst>
              <a:gd name="connsiteX0" fmla="*/ 0 w 174625"/>
              <a:gd name="connsiteY0" fmla="*/ 0 h 511175"/>
              <a:gd name="connsiteX1" fmla="*/ 31750 w 174625"/>
              <a:gd name="connsiteY1" fmla="*/ 307975 h 511175"/>
              <a:gd name="connsiteX2" fmla="*/ 174625 w 174625"/>
              <a:gd name="connsiteY2" fmla="*/ 511175 h 511175"/>
              <a:gd name="connsiteX0" fmla="*/ 35285 w 816335"/>
              <a:gd name="connsiteY0" fmla="*/ 0 h 447675"/>
              <a:gd name="connsiteX1" fmla="*/ 67035 w 816335"/>
              <a:gd name="connsiteY1" fmla="*/ 307975 h 447675"/>
              <a:gd name="connsiteX2" fmla="*/ 816335 w 816335"/>
              <a:gd name="connsiteY2" fmla="*/ 447675 h 447675"/>
              <a:gd name="connsiteX0" fmla="*/ 10556 w 791606"/>
              <a:gd name="connsiteY0" fmla="*/ 0 h 447675"/>
              <a:gd name="connsiteX1" fmla="*/ 86756 w 791606"/>
              <a:gd name="connsiteY1" fmla="*/ 368300 h 447675"/>
              <a:gd name="connsiteX2" fmla="*/ 791606 w 791606"/>
              <a:gd name="connsiteY2" fmla="*/ 447675 h 447675"/>
              <a:gd name="connsiteX0" fmla="*/ 10556 w 791606"/>
              <a:gd name="connsiteY0" fmla="*/ 0 h 447675"/>
              <a:gd name="connsiteX1" fmla="*/ 86756 w 791606"/>
              <a:gd name="connsiteY1" fmla="*/ 368300 h 447675"/>
              <a:gd name="connsiteX2" fmla="*/ 791606 w 791606"/>
              <a:gd name="connsiteY2" fmla="*/ 447675 h 447675"/>
              <a:gd name="connsiteX0" fmla="*/ 9844 w 778194"/>
              <a:gd name="connsiteY0" fmla="*/ 0 h 434975"/>
              <a:gd name="connsiteX1" fmla="*/ 86044 w 778194"/>
              <a:gd name="connsiteY1" fmla="*/ 368300 h 434975"/>
              <a:gd name="connsiteX2" fmla="*/ 778194 w 778194"/>
              <a:gd name="connsiteY2" fmla="*/ 434975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194" h="434975">
                <a:moveTo>
                  <a:pt x="9844" y="0"/>
                </a:moveTo>
                <a:cubicBezTo>
                  <a:pt x="11167" y="111389"/>
                  <a:pt x="-42014" y="295804"/>
                  <a:pt x="86044" y="368300"/>
                </a:cubicBezTo>
                <a:cubicBezTo>
                  <a:pt x="214102" y="440796"/>
                  <a:pt x="435558" y="264848"/>
                  <a:pt x="778194" y="434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58FDBD-C178-4753-AB77-02F6B422DD07}"/>
                  </a:ext>
                </a:extLst>
              </p:cNvPr>
              <p:cNvSpPr txBox="1"/>
              <p:nvPr/>
            </p:nvSpPr>
            <p:spPr>
              <a:xfrm>
                <a:off x="6296007" y="297737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58FDBD-C178-4753-AB77-02F6B422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07" y="2977376"/>
                <a:ext cx="293349" cy="276999"/>
              </a:xfrm>
              <a:prstGeom prst="rect">
                <a:avLst/>
              </a:prstGeom>
              <a:blipFill>
                <a:blip r:embed="rId6"/>
                <a:stretch>
                  <a:fillRect l="-29167" t="-8696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4DFB67-F009-4E51-8CDE-DD06AFE140A2}"/>
                  </a:ext>
                </a:extLst>
              </p:cNvPr>
              <p:cNvSpPr txBox="1"/>
              <p:nvPr/>
            </p:nvSpPr>
            <p:spPr>
              <a:xfrm>
                <a:off x="6682126" y="279471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4DFB67-F009-4E51-8CDE-DD06AFE1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26" y="2794710"/>
                <a:ext cx="293349" cy="276999"/>
              </a:xfrm>
              <a:prstGeom prst="rect">
                <a:avLst/>
              </a:prstGeom>
              <a:blipFill>
                <a:blip r:embed="rId7"/>
                <a:stretch>
                  <a:fillRect l="-29167" t="-8696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38C9FBF-F43C-4A28-8DF2-24FB517A2249}"/>
                  </a:ext>
                </a:extLst>
              </p:cNvPr>
              <p:cNvSpPr txBox="1"/>
              <p:nvPr/>
            </p:nvSpPr>
            <p:spPr>
              <a:xfrm>
                <a:off x="4154137" y="2245435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38C9FBF-F43C-4A28-8DF2-24FB517A2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37" y="2245435"/>
                <a:ext cx="293349" cy="276999"/>
              </a:xfrm>
              <a:prstGeom prst="rect">
                <a:avLst/>
              </a:prstGeom>
              <a:blipFill>
                <a:blip r:embed="rId8"/>
                <a:stretch>
                  <a:fillRect l="-28571" t="-8696" r="-2653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B75E224-A8B0-4165-88ED-B512ABEB49CE}"/>
                  </a:ext>
                </a:extLst>
              </p:cNvPr>
              <p:cNvSpPr txBox="1"/>
              <p:nvPr/>
            </p:nvSpPr>
            <p:spPr>
              <a:xfrm>
                <a:off x="6773408" y="1248274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B75E224-A8B0-4165-88ED-B512ABEB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8" y="1248274"/>
                <a:ext cx="293349" cy="276999"/>
              </a:xfrm>
              <a:prstGeom prst="rect">
                <a:avLst/>
              </a:prstGeom>
              <a:blipFill>
                <a:blip r:embed="rId9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1817994-93D1-4257-A24F-A0A287214999}"/>
                  </a:ext>
                </a:extLst>
              </p:cNvPr>
              <p:cNvSpPr txBox="1"/>
              <p:nvPr/>
            </p:nvSpPr>
            <p:spPr>
              <a:xfrm>
                <a:off x="6773407" y="3345322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1817994-93D1-4257-A24F-A0A28721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7" y="3345322"/>
                <a:ext cx="293349" cy="276999"/>
              </a:xfrm>
              <a:prstGeom prst="rect">
                <a:avLst/>
              </a:prstGeom>
              <a:blipFill>
                <a:blip r:embed="rId10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715756A-FE55-490D-986F-39247B0BCF85}"/>
                  </a:ext>
                </a:extLst>
              </p:cNvPr>
              <p:cNvSpPr txBox="1"/>
              <p:nvPr/>
            </p:nvSpPr>
            <p:spPr>
              <a:xfrm>
                <a:off x="4718758" y="2766238"/>
                <a:ext cx="825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715756A-FE55-490D-986F-39247B0B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58" y="2766238"/>
                <a:ext cx="825547" cy="276999"/>
              </a:xfrm>
              <a:prstGeom prst="rect">
                <a:avLst/>
              </a:prstGeom>
              <a:blipFill>
                <a:blip r:embed="rId11"/>
                <a:stretch>
                  <a:fillRect l="-9630" t="-11111" r="-1037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304CB11-A3A2-4D2C-9962-D19C6540E9AA}"/>
                  </a:ext>
                </a:extLst>
              </p:cNvPr>
              <p:cNvSpPr txBox="1"/>
              <p:nvPr/>
            </p:nvSpPr>
            <p:spPr>
              <a:xfrm>
                <a:off x="4769197" y="844550"/>
                <a:ext cx="825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304CB11-A3A2-4D2C-9962-D19C654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97" y="844550"/>
                <a:ext cx="825546" cy="276999"/>
              </a:xfrm>
              <a:prstGeom prst="rect">
                <a:avLst/>
              </a:prstGeom>
              <a:blipFill>
                <a:blip r:embed="rId12"/>
                <a:stretch>
                  <a:fillRect l="-9559" t="-11111" r="-955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324CB18-DD3F-4DE3-9ACB-6608929FFCE6}"/>
                  </a:ext>
                </a:extLst>
              </p:cNvPr>
              <p:cNvSpPr txBox="1"/>
              <p:nvPr/>
            </p:nvSpPr>
            <p:spPr>
              <a:xfrm>
                <a:off x="2322312" y="1380737"/>
                <a:ext cx="825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324CB18-DD3F-4DE3-9ACB-6608929F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12" y="1380737"/>
                <a:ext cx="825547" cy="276999"/>
              </a:xfrm>
              <a:prstGeom prst="rect">
                <a:avLst/>
              </a:prstGeom>
              <a:blipFill>
                <a:blip r:embed="rId13"/>
                <a:stretch>
                  <a:fillRect l="-9630" t="-8696" r="-1037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4A956F-F60C-4E6D-803F-EDDAAF97FE30}"/>
                  </a:ext>
                </a:extLst>
              </p:cNvPr>
              <p:cNvSpPr txBox="1"/>
              <p:nvPr/>
            </p:nvSpPr>
            <p:spPr>
              <a:xfrm>
                <a:off x="5253847" y="2343963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4A956F-F60C-4E6D-803F-EDDAAF97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47" y="2343963"/>
                <a:ext cx="235641" cy="276999"/>
              </a:xfrm>
              <a:prstGeom prst="rect">
                <a:avLst/>
              </a:prstGeom>
              <a:blipFill>
                <a:blip r:embed="rId14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AB318D7-45C0-405E-8B81-D9DE27E02E22}"/>
                  </a:ext>
                </a:extLst>
              </p:cNvPr>
              <p:cNvSpPr txBox="1"/>
              <p:nvPr/>
            </p:nvSpPr>
            <p:spPr>
              <a:xfrm>
                <a:off x="5253847" y="1182870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AB318D7-45C0-405E-8B81-D9DE27E0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47" y="1182870"/>
                <a:ext cx="235641" cy="276999"/>
              </a:xfrm>
              <a:prstGeom prst="rect">
                <a:avLst/>
              </a:prstGeom>
              <a:blipFill>
                <a:blip r:embed="rId15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B5EB942-AD06-478E-BE15-139404DE39CE}"/>
              </a:ext>
            </a:extLst>
          </p:cNvPr>
          <p:cNvSpPr/>
          <p:nvPr/>
        </p:nvSpPr>
        <p:spPr>
          <a:xfrm>
            <a:off x="646835" y="1144414"/>
            <a:ext cx="1076901" cy="656388"/>
          </a:xfrm>
          <a:custGeom>
            <a:avLst/>
            <a:gdLst>
              <a:gd name="connsiteX0" fmla="*/ 0 w 2207491"/>
              <a:gd name="connsiteY0" fmla="*/ 1200484 h 1200484"/>
              <a:gd name="connsiteX1" fmla="*/ 748145 w 2207491"/>
              <a:gd name="connsiteY1" fmla="*/ 55175 h 1200484"/>
              <a:gd name="connsiteX2" fmla="*/ 2207491 w 2207491"/>
              <a:gd name="connsiteY2" fmla="*/ 286084 h 1200484"/>
              <a:gd name="connsiteX0" fmla="*/ 0 w 1979843"/>
              <a:gd name="connsiteY0" fmla="*/ 1194821 h 1194822"/>
              <a:gd name="connsiteX1" fmla="*/ 520497 w 1979843"/>
              <a:gd name="connsiteY1" fmla="*/ 54803 h 1194822"/>
              <a:gd name="connsiteX2" fmla="*/ 1979843 w 1979843"/>
              <a:gd name="connsiteY2" fmla="*/ 285712 h 1194822"/>
              <a:gd name="connsiteX0" fmla="*/ 0 w 1979843"/>
              <a:gd name="connsiteY0" fmla="*/ 1093758 h 1093758"/>
              <a:gd name="connsiteX1" fmla="*/ 608053 w 1979843"/>
              <a:gd name="connsiteY1" fmla="*/ 86004 h 1093758"/>
              <a:gd name="connsiteX2" fmla="*/ 1979843 w 1979843"/>
              <a:gd name="connsiteY2" fmla="*/ 184649 h 109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43" h="1093758">
                <a:moveTo>
                  <a:pt x="0" y="1093758"/>
                </a:moveTo>
                <a:cubicBezTo>
                  <a:pt x="190115" y="597303"/>
                  <a:pt x="278079" y="237522"/>
                  <a:pt x="608053" y="86004"/>
                </a:cubicBezTo>
                <a:cubicBezTo>
                  <a:pt x="938027" y="-65514"/>
                  <a:pt x="1434127" y="-7006"/>
                  <a:pt x="1979843" y="1846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2AD2844-28E0-44D6-AF53-A1A179C7EDEE}"/>
              </a:ext>
            </a:extLst>
          </p:cNvPr>
          <p:cNvSpPr/>
          <p:nvPr/>
        </p:nvSpPr>
        <p:spPr>
          <a:xfrm>
            <a:off x="657225" y="1244600"/>
            <a:ext cx="1054100" cy="549275"/>
          </a:xfrm>
          <a:custGeom>
            <a:avLst/>
            <a:gdLst>
              <a:gd name="connsiteX0" fmla="*/ 0 w 1679575"/>
              <a:gd name="connsiteY0" fmla="*/ 549275 h 549275"/>
              <a:gd name="connsiteX1" fmla="*/ 898525 w 1679575"/>
              <a:gd name="connsiteY1" fmla="*/ 419100 h 549275"/>
              <a:gd name="connsiteX2" fmla="*/ 1174750 w 1679575"/>
              <a:gd name="connsiteY2" fmla="*/ 0 h 549275"/>
              <a:gd name="connsiteX3" fmla="*/ 1174750 w 1679575"/>
              <a:gd name="connsiteY3" fmla="*/ 0 h 549275"/>
              <a:gd name="connsiteX4" fmla="*/ 1187450 w 1679575"/>
              <a:gd name="connsiteY4" fmla="*/ 22225 h 549275"/>
              <a:gd name="connsiteX5" fmla="*/ 1679575 w 1679575"/>
              <a:gd name="connsiteY5" fmla="*/ 180975 h 549275"/>
              <a:gd name="connsiteX0" fmla="*/ 0 w 1187450"/>
              <a:gd name="connsiteY0" fmla="*/ 549275 h 549275"/>
              <a:gd name="connsiteX1" fmla="*/ 898525 w 1187450"/>
              <a:gd name="connsiteY1" fmla="*/ 419100 h 549275"/>
              <a:gd name="connsiteX2" fmla="*/ 1174750 w 1187450"/>
              <a:gd name="connsiteY2" fmla="*/ 0 h 549275"/>
              <a:gd name="connsiteX3" fmla="*/ 1174750 w 1187450"/>
              <a:gd name="connsiteY3" fmla="*/ 0 h 549275"/>
              <a:gd name="connsiteX4" fmla="*/ 1187450 w 1187450"/>
              <a:gd name="connsiteY4" fmla="*/ 22225 h 549275"/>
              <a:gd name="connsiteX0" fmla="*/ 0 w 1174750"/>
              <a:gd name="connsiteY0" fmla="*/ 549275 h 549275"/>
              <a:gd name="connsiteX1" fmla="*/ 898525 w 1174750"/>
              <a:gd name="connsiteY1" fmla="*/ 419100 h 549275"/>
              <a:gd name="connsiteX2" fmla="*/ 1174750 w 1174750"/>
              <a:gd name="connsiteY2" fmla="*/ 0 h 549275"/>
              <a:gd name="connsiteX3" fmla="*/ 1174750 w 1174750"/>
              <a:gd name="connsiteY3" fmla="*/ 0 h 549275"/>
              <a:gd name="connsiteX0" fmla="*/ 0 w 1371600"/>
              <a:gd name="connsiteY0" fmla="*/ 561099 h 561099"/>
              <a:gd name="connsiteX1" fmla="*/ 898525 w 1371600"/>
              <a:gd name="connsiteY1" fmla="*/ 430924 h 561099"/>
              <a:gd name="connsiteX2" fmla="*/ 1174750 w 1371600"/>
              <a:gd name="connsiteY2" fmla="*/ 11824 h 561099"/>
              <a:gd name="connsiteX3" fmla="*/ 1371600 w 1371600"/>
              <a:gd name="connsiteY3" fmla="*/ 126124 h 561099"/>
              <a:gd name="connsiteX0" fmla="*/ 0 w 1371600"/>
              <a:gd name="connsiteY0" fmla="*/ 564053 h 564053"/>
              <a:gd name="connsiteX1" fmla="*/ 898525 w 1371600"/>
              <a:gd name="connsiteY1" fmla="*/ 433878 h 564053"/>
              <a:gd name="connsiteX2" fmla="*/ 1181100 w 1371600"/>
              <a:gd name="connsiteY2" fmla="*/ 11603 h 564053"/>
              <a:gd name="connsiteX3" fmla="*/ 1371600 w 1371600"/>
              <a:gd name="connsiteY3" fmla="*/ 129078 h 564053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98525 w 1181100"/>
              <a:gd name="connsiteY1" fmla="*/ 422275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825500 w 1181100"/>
              <a:gd name="connsiteY1" fmla="*/ 438150 h 552450"/>
              <a:gd name="connsiteX2" fmla="*/ 1181100 w 1181100"/>
              <a:gd name="connsiteY2" fmla="*/ 0 h 552450"/>
              <a:gd name="connsiteX0" fmla="*/ 0 w 1181100"/>
              <a:gd name="connsiteY0" fmla="*/ 552450 h 552450"/>
              <a:gd name="connsiteX1" fmla="*/ 787400 w 1181100"/>
              <a:gd name="connsiteY1" fmla="*/ 415925 h 552450"/>
              <a:gd name="connsiteX2" fmla="*/ 1181100 w 1181100"/>
              <a:gd name="connsiteY2" fmla="*/ 0 h 552450"/>
              <a:gd name="connsiteX0" fmla="*/ 0 w 1054100"/>
              <a:gd name="connsiteY0" fmla="*/ 549275 h 549275"/>
              <a:gd name="connsiteX1" fmla="*/ 660400 w 1054100"/>
              <a:gd name="connsiteY1" fmla="*/ 415925 h 549275"/>
              <a:gd name="connsiteX2" fmla="*/ 1054100 w 1054100"/>
              <a:gd name="connsiteY2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549275">
                <a:moveTo>
                  <a:pt x="0" y="549275"/>
                </a:moveTo>
                <a:cubicBezTo>
                  <a:pt x="351366" y="529960"/>
                  <a:pt x="484717" y="507471"/>
                  <a:pt x="660400" y="415925"/>
                </a:cubicBezTo>
                <a:cubicBezTo>
                  <a:pt x="836083" y="324379"/>
                  <a:pt x="994304" y="120650"/>
                  <a:pt x="105410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DFEAD38-B198-44CF-B5A1-E27F2A5DFE6E}"/>
              </a:ext>
            </a:extLst>
          </p:cNvPr>
          <p:cNvSpPr/>
          <p:nvPr/>
        </p:nvSpPr>
        <p:spPr>
          <a:xfrm>
            <a:off x="652108" y="1793875"/>
            <a:ext cx="422275" cy="749300"/>
          </a:xfrm>
          <a:custGeom>
            <a:avLst/>
            <a:gdLst>
              <a:gd name="connsiteX0" fmla="*/ 0 w 546100"/>
              <a:gd name="connsiteY0" fmla="*/ 0 h 762000"/>
              <a:gd name="connsiteX1" fmla="*/ 450850 w 546100"/>
              <a:gd name="connsiteY1" fmla="*/ 279400 h 762000"/>
              <a:gd name="connsiteX2" fmla="*/ 546100 w 546100"/>
              <a:gd name="connsiteY2" fmla="*/ 762000 h 762000"/>
              <a:gd name="connsiteX0" fmla="*/ 0 w 546100"/>
              <a:gd name="connsiteY0" fmla="*/ 0 h 762000"/>
              <a:gd name="connsiteX1" fmla="*/ 409575 w 546100"/>
              <a:gd name="connsiteY1" fmla="*/ 279400 h 762000"/>
              <a:gd name="connsiteX2" fmla="*/ 546100 w 546100"/>
              <a:gd name="connsiteY2" fmla="*/ 762000 h 762000"/>
              <a:gd name="connsiteX0" fmla="*/ 0 w 457200"/>
              <a:gd name="connsiteY0" fmla="*/ 0 h 755650"/>
              <a:gd name="connsiteX1" fmla="*/ 320675 w 457200"/>
              <a:gd name="connsiteY1" fmla="*/ 273050 h 755650"/>
              <a:gd name="connsiteX2" fmla="*/ 457200 w 457200"/>
              <a:gd name="connsiteY2" fmla="*/ 755650 h 755650"/>
              <a:gd name="connsiteX0" fmla="*/ 0 w 422275"/>
              <a:gd name="connsiteY0" fmla="*/ 0 h 749300"/>
              <a:gd name="connsiteX1" fmla="*/ 320675 w 422275"/>
              <a:gd name="connsiteY1" fmla="*/ 273050 h 749300"/>
              <a:gd name="connsiteX2" fmla="*/ 422275 w 422275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749300">
                <a:moveTo>
                  <a:pt x="0" y="0"/>
                </a:moveTo>
                <a:cubicBezTo>
                  <a:pt x="179916" y="76200"/>
                  <a:pt x="250296" y="148167"/>
                  <a:pt x="320675" y="273050"/>
                </a:cubicBezTo>
                <a:cubicBezTo>
                  <a:pt x="391054" y="397933"/>
                  <a:pt x="420158" y="571500"/>
                  <a:pt x="422275" y="7493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0184F22-0654-403B-B03E-2B8C7F40F396}"/>
              </a:ext>
            </a:extLst>
          </p:cNvPr>
          <p:cNvSpPr/>
          <p:nvPr/>
        </p:nvSpPr>
        <p:spPr>
          <a:xfrm>
            <a:off x="1079500" y="2074415"/>
            <a:ext cx="1035050" cy="475110"/>
          </a:xfrm>
          <a:custGeom>
            <a:avLst/>
            <a:gdLst>
              <a:gd name="connsiteX0" fmla="*/ 0 w 1035050"/>
              <a:gd name="connsiteY0" fmla="*/ 526990 h 526990"/>
              <a:gd name="connsiteX1" fmla="*/ 473075 w 1035050"/>
              <a:gd name="connsiteY1" fmla="*/ 34865 h 526990"/>
              <a:gd name="connsiteX2" fmla="*/ 1035050 w 1035050"/>
              <a:gd name="connsiteY2" fmla="*/ 79315 h 526990"/>
              <a:gd name="connsiteX0" fmla="*/ 0 w 1035050"/>
              <a:gd name="connsiteY0" fmla="*/ 475110 h 475110"/>
              <a:gd name="connsiteX1" fmla="*/ 463550 w 1035050"/>
              <a:gd name="connsiteY1" fmla="*/ 87760 h 475110"/>
              <a:gd name="connsiteX2" fmla="*/ 1035050 w 1035050"/>
              <a:gd name="connsiteY2" fmla="*/ 27435 h 47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475110">
                <a:moveTo>
                  <a:pt x="0" y="475110"/>
                </a:moveTo>
                <a:cubicBezTo>
                  <a:pt x="150283" y="266353"/>
                  <a:pt x="291042" y="162372"/>
                  <a:pt x="463550" y="87760"/>
                </a:cubicBezTo>
                <a:cubicBezTo>
                  <a:pt x="636058" y="13148"/>
                  <a:pt x="840316" y="-32096"/>
                  <a:pt x="1035050" y="27435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570FE511-12B0-4284-B5D0-240E1B20F268}"/>
              </a:ext>
            </a:extLst>
          </p:cNvPr>
          <p:cNvSpPr/>
          <p:nvPr/>
        </p:nvSpPr>
        <p:spPr>
          <a:xfrm>
            <a:off x="1688393" y="1257300"/>
            <a:ext cx="407107" cy="838200"/>
          </a:xfrm>
          <a:custGeom>
            <a:avLst/>
            <a:gdLst>
              <a:gd name="connsiteX0" fmla="*/ 22932 w 407107"/>
              <a:gd name="connsiteY0" fmla="*/ 0 h 838200"/>
              <a:gd name="connsiteX1" fmla="*/ 41982 w 407107"/>
              <a:gd name="connsiteY1" fmla="*/ 473075 h 838200"/>
              <a:gd name="connsiteX2" fmla="*/ 407107 w 407107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07" h="838200">
                <a:moveTo>
                  <a:pt x="22932" y="0"/>
                </a:moveTo>
                <a:cubicBezTo>
                  <a:pt x="442" y="166687"/>
                  <a:pt x="-22047" y="333375"/>
                  <a:pt x="41982" y="473075"/>
                </a:cubicBezTo>
                <a:cubicBezTo>
                  <a:pt x="106011" y="612775"/>
                  <a:pt x="256559" y="725487"/>
                  <a:pt x="407107" y="83820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4A805343-6A69-4FB5-ADEC-9460E90115E9}"/>
              </a:ext>
            </a:extLst>
          </p:cNvPr>
          <p:cNvSpPr/>
          <p:nvPr/>
        </p:nvSpPr>
        <p:spPr>
          <a:xfrm>
            <a:off x="1704975" y="1250950"/>
            <a:ext cx="564318" cy="847725"/>
          </a:xfrm>
          <a:custGeom>
            <a:avLst/>
            <a:gdLst>
              <a:gd name="connsiteX0" fmla="*/ 0 w 564318"/>
              <a:gd name="connsiteY0" fmla="*/ 0 h 847725"/>
              <a:gd name="connsiteX1" fmla="*/ 542925 w 564318"/>
              <a:gd name="connsiteY1" fmla="*/ 266700 h 847725"/>
              <a:gd name="connsiteX2" fmla="*/ 403225 w 564318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18" h="847725">
                <a:moveTo>
                  <a:pt x="0" y="0"/>
                </a:moveTo>
                <a:cubicBezTo>
                  <a:pt x="237860" y="62706"/>
                  <a:pt x="475721" y="125413"/>
                  <a:pt x="542925" y="266700"/>
                </a:cubicBezTo>
                <a:cubicBezTo>
                  <a:pt x="610129" y="407988"/>
                  <a:pt x="506677" y="627856"/>
                  <a:pt x="403225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A8F10C1-0700-4934-B290-35CA50074BB6}"/>
              </a:ext>
            </a:extLst>
          </p:cNvPr>
          <p:cNvSpPr/>
          <p:nvPr/>
        </p:nvSpPr>
        <p:spPr>
          <a:xfrm>
            <a:off x="598420" y="1800226"/>
            <a:ext cx="481082" cy="749300"/>
          </a:xfrm>
          <a:custGeom>
            <a:avLst/>
            <a:gdLst>
              <a:gd name="connsiteX0" fmla="*/ 33775 w 579875"/>
              <a:gd name="connsiteY0" fmla="*/ 0 h 752475"/>
              <a:gd name="connsiteX1" fmla="*/ 59175 w 579875"/>
              <a:gd name="connsiteY1" fmla="*/ 485775 h 752475"/>
              <a:gd name="connsiteX2" fmla="*/ 579875 w 579875"/>
              <a:gd name="connsiteY2" fmla="*/ 752475 h 752475"/>
              <a:gd name="connsiteX0" fmla="*/ 110516 w 542316"/>
              <a:gd name="connsiteY0" fmla="*/ 0 h 749300"/>
              <a:gd name="connsiteX1" fmla="*/ 21616 w 542316"/>
              <a:gd name="connsiteY1" fmla="*/ 482600 h 749300"/>
              <a:gd name="connsiteX2" fmla="*/ 542316 w 542316"/>
              <a:gd name="connsiteY2" fmla="*/ 749300 h 749300"/>
              <a:gd name="connsiteX0" fmla="*/ 106057 w 537857"/>
              <a:gd name="connsiteY0" fmla="*/ 0 h 749300"/>
              <a:gd name="connsiteX1" fmla="*/ 17157 w 537857"/>
              <a:gd name="connsiteY1" fmla="*/ 482600 h 749300"/>
              <a:gd name="connsiteX2" fmla="*/ 537857 w 537857"/>
              <a:gd name="connsiteY2" fmla="*/ 749300 h 749300"/>
              <a:gd name="connsiteX0" fmla="*/ 49282 w 481082"/>
              <a:gd name="connsiteY0" fmla="*/ 0 h 749300"/>
              <a:gd name="connsiteX1" fmla="*/ 23882 w 481082"/>
              <a:gd name="connsiteY1" fmla="*/ 457200 h 749300"/>
              <a:gd name="connsiteX2" fmla="*/ 481082 w 481082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82" h="749300">
                <a:moveTo>
                  <a:pt x="49282" y="0"/>
                </a:moveTo>
                <a:cubicBezTo>
                  <a:pt x="67273" y="186531"/>
                  <a:pt x="-48085" y="332317"/>
                  <a:pt x="23882" y="457200"/>
                </a:cubicBezTo>
                <a:cubicBezTo>
                  <a:pt x="95849" y="582083"/>
                  <a:pt x="266240" y="678656"/>
                  <a:pt x="481082" y="7493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39BB198-9AC9-4687-BE66-4CB687689FA0}"/>
              </a:ext>
            </a:extLst>
          </p:cNvPr>
          <p:cNvSpPr/>
          <p:nvPr/>
        </p:nvSpPr>
        <p:spPr>
          <a:xfrm>
            <a:off x="1076325" y="2108200"/>
            <a:ext cx="1025525" cy="534439"/>
          </a:xfrm>
          <a:custGeom>
            <a:avLst/>
            <a:gdLst>
              <a:gd name="connsiteX0" fmla="*/ 1025525 w 1025525"/>
              <a:gd name="connsiteY0" fmla="*/ 0 h 534439"/>
              <a:gd name="connsiteX1" fmla="*/ 762000 w 1025525"/>
              <a:gd name="connsiteY1" fmla="*/ 501650 h 534439"/>
              <a:gd name="connsiteX2" fmla="*/ 0 w 1025525"/>
              <a:gd name="connsiteY2" fmla="*/ 444500 h 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525" h="534439">
                <a:moveTo>
                  <a:pt x="1025525" y="0"/>
                </a:moveTo>
                <a:cubicBezTo>
                  <a:pt x="979223" y="213783"/>
                  <a:pt x="932921" y="427567"/>
                  <a:pt x="762000" y="501650"/>
                </a:cubicBezTo>
                <a:cubicBezTo>
                  <a:pt x="591079" y="575733"/>
                  <a:pt x="295539" y="510116"/>
                  <a:pt x="0" y="4445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79E18FCC-A71F-4004-9E32-3E796252ADF5}"/>
              </a:ext>
            </a:extLst>
          </p:cNvPr>
          <p:cNvSpPr/>
          <p:nvPr/>
        </p:nvSpPr>
        <p:spPr>
          <a:xfrm>
            <a:off x="2362441" y="1800226"/>
            <a:ext cx="742792" cy="18563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14D8ED-E708-45FB-9E56-DD8D2F4EC9FA}"/>
              </a:ext>
            </a:extLst>
          </p:cNvPr>
          <p:cNvSpPr txBox="1"/>
          <p:nvPr/>
        </p:nvSpPr>
        <p:spPr>
          <a:xfrm>
            <a:off x="5172734" y="166322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2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1184E133-3478-470D-8F6C-578CD25A5E02}"/>
              </a:ext>
            </a:extLst>
          </p:cNvPr>
          <p:cNvSpPr/>
          <p:nvPr/>
        </p:nvSpPr>
        <p:spPr>
          <a:xfrm>
            <a:off x="3419475" y="2420597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A603B720-00BF-4418-A57C-E84B3067882B}"/>
              </a:ext>
            </a:extLst>
          </p:cNvPr>
          <p:cNvSpPr/>
          <p:nvPr/>
        </p:nvSpPr>
        <p:spPr>
          <a:xfrm>
            <a:off x="4245768" y="2492830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A368FF4-2363-41C8-830A-FD8E1DB3D87E}"/>
              </a:ext>
            </a:extLst>
          </p:cNvPr>
          <p:cNvSpPr/>
          <p:nvPr/>
        </p:nvSpPr>
        <p:spPr>
          <a:xfrm>
            <a:off x="4660106" y="3090863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6A63A96-AFE4-4BBB-BD56-D8CB9035D135}"/>
              </a:ext>
            </a:extLst>
          </p:cNvPr>
          <p:cNvSpPr/>
          <p:nvPr/>
        </p:nvSpPr>
        <p:spPr>
          <a:xfrm>
            <a:off x="3805238" y="3526631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53E6C9A-4304-476E-BDB1-ED2677F19019}"/>
              </a:ext>
            </a:extLst>
          </p:cNvPr>
          <p:cNvSpPr/>
          <p:nvPr/>
        </p:nvSpPr>
        <p:spPr>
          <a:xfrm>
            <a:off x="3092155" y="2867025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550135D1-0767-446B-B53D-B6D47662E004}"/>
              </a:ext>
            </a:extLst>
          </p:cNvPr>
          <p:cNvSpPr/>
          <p:nvPr/>
        </p:nvSpPr>
        <p:spPr>
          <a:xfrm>
            <a:off x="3419475" y="2516981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E0807960-9D07-41E4-93B6-D3A912FA661F}"/>
              </a:ext>
            </a:extLst>
          </p:cNvPr>
          <p:cNvSpPr/>
          <p:nvPr/>
        </p:nvSpPr>
        <p:spPr>
          <a:xfrm>
            <a:off x="4248150" y="2521744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A8D684-08A4-47AB-8043-49B79F7F4A46}"/>
              </a:ext>
            </a:extLst>
          </p:cNvPr>
          <p:cNvSpPr/>
          <p:nvPr/>
        </p:nvSpPr>
        <p:spPr>
          <a:xfrm>
            <a:off x="3421856" y="2871788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756CC1D-722D-4525-B3F0-5519E3680663}"/>
              </a:ext>
            </a:extLst>
          </p:cNvPr>
          <p:cNvSpPr/>
          <p:nvPr/>
        </p:nvSpPr>
        <p:spPr>
          <a:xfrm>
            <a:off x="3802856" y="3499814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47F0B044-8E67-4F30-93CB-21E0C9711461}"/>
              </a:ext>
            </a:extLst>
          </p:cNvPr>
          <p:cNvSpPr/>
          <p:nvPr/>
        </p:nvSpPr>
        <p:spPr>
          <a:xfrm>
            <a:off x="4601732" y="3090863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E3234634-ADCB-4564-AB90-2FF9AF8ECE0D}"/>
              </a:ext>
            </a:extLst>
          </p:cNvPr>
          <p:cNvSpPr/>
          <p:nvPr/>
        </p:nvSpPr>
        <p:spPr>
          <a:xfrm>
            <a:off x="3800474" y="2855911"/>
            <a:ext cx="332791" cy="658813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791" h="658813">
                <a:moveTo>
                  <a:pt x="0" y="658813"/>
                </a:moveTo>
                <a:cubicBezTo>
                  <a:pt x="150812" y="556154"/>
                  <a:pt x="307975" y="457465"/>
                  <a:pt x="330200" y="347663"/>
                </a:cubicBezTo>
                <a:cubicBezTo>
                  <a:pt x="352425" y="237861"/>
                  <a:pt x="227012" y="109008"/>
                  <a:pt x="1333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47F86E4-34C9-4D80-A167-95CED0E38719}"/>
              </a:ext>
            </a:extLst>
          </p:cNvPr>
          <p:cNvSpPr/>
          <p:nvPr/>
        </p:nvSpPr>
        <p:spPr>
          <a:xfrm>
            <a:off x="4164013" y="2690019"/>
            <a:ext cx="781050" cy="482466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482466">
                <a:moveTo>
                  <a:pt x="0" y="0"/>
                </a:moveTo>
                <a:cubicBezTo>
                  <a:pt x="42068" y="199231"/>
                  <a:pt x="84137" y="398463"/>
                  <a:pt x="214312" y="464344"/>
                </a:cubicBezTo>
                <a:cubicBezTo>
                  <a:pt x="344487" y="530225"/>
                  <a:pt x="781050" y="395287"/>
                  <a:pt x="781050" y="3952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E080BF9-8BD0-49C9-BA78-58035D1C61E1}"/>
              </a:ext>
            </a:extLst>
          </p:cNvPr>
          <p:cNvSpPr/>
          <p:nvPr/>
        </p:nvSpPr>
        <p:spPr>
          <a:xfrm>
            <a:off x="3855797" y="2585797"/>
            <a:ext cx="303453" cy="266147"/>
          </a:xfrm>
          <a:custGeom>
            <a:avLst/>
            <a:gdLst>
              <a:gd name="connsiteX0" fmla="*/ 79616 w 303453"/>
              <a:gd name="connsiteY0" fmla="*/ 266147 h 266147"/>
              <a:gd name="connsiteX1" fmla="*/ 1034 w 303453"/>
              <a:gd name="connsiteY1" fmla="*/ 78028 h 266147"/>
              <a:gd name="connsiteX2" fmla="*/ 129622 w 303453"/>
              <a:gd name="connsiteY2" fmla="*/ 1828 h 266147"/>
              <a:gd name="connsiteX3" fmla="*/ 262972 w 303453"/>
              <a:gd name="connsiteY3" fmla="*/ 30403 h 266147"/>
              <a:gd name="connsiteX4" fmla="*/ 303453 w 303453"/>
              <a:gd name="connsiteY4" fmla="*/ 104222 h 26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" h="266147">
                <a:moveTo>
                  <a:pt x="79616" y="266147"/>
                </a:moveTo>
                <a:cubicBezTo>
                  <a:pt x="36158" y="194114"/>
                  <a:pt x="-7300" y="122081"/>
                  <a:pt x="1034" y="78028"/>
                </a:cubicBezTo>
                <a:cubicBezTo>
                  <a:pt x="9368" y="33975"/>
                  <a:pt x="85966" y="9765"/>
                  <a:pt x="129622" y="1828"/>
                </a:cubicBezTo>
                <a:cubicBezTo>
                  <a:pt x="173278" y="-6109"/>
                  <a:pt x="234000" y="13337"/>
                  <a:pt x="262972" y="30403"/>
                </a:cubicBezTo>
                <a:cubicBezTo>
                  <a:pt x="291944" y="47469"/>
                  <a:pt x="297698" y="75845"/>
                  <a:pt x="303453" y="1042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F12D4D62-4E31-4C44-B301-37ADCAE71D6B}"/>
              </a:ext>
            </a:extLst>
          </p:cNvPr>
          <p:cNvSpPr/>
          <p:nvPr/>
        </p:nvSpPr>
        <p:spPr>
          <a:xfrm>
            <a:off x="6022076" y="243330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319DC0CC-DC8C-4AF5-BD57-5BBD503A7670}"/>
              </a:ext>
            </a:extLst>
          </p:cNvPr>
          <p:cNvSpPr/>
          <p:nvPr/>
        </p:nvSpPr>
        <p:spPr>
          <a:xfrm>
            <a:off x="6848369" y="250553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51A7F6A-C796-424E-A333-341785D81383}"/>
              </a:ext>
            </a:extLst>
          </p:cNvPr>
          <p:cNvSpPr/>
          <p:nvPr/>
        </p:nvSpPr>
        <p:spPr>
          <a:xfrm>
            <a:off x="7262707" y="310356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9AD25BA-42C4-4A34-AF87-14CFCB114724}"/>
              </a:ext>
            </a:extLst>
          </p:cNvPr>
          <p:cNvSpPr/>
          <p:nvPr/>
        </p:nvSpPr>
        <p:spPr>
          <a:xfrm>
            <a:off x="6407839" y="353933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12615E2E-9757-449B-8CB9-445AE59420F0}"/>
              </a:ext>
            </a:extLst>
          </p:cNvPr>
          <p:cNvSpPr/>
          <p:nvPr/>
        </p:nvSpPr>
        <p:spPr>
          <a:xfrm>
            <a:off x="5694756" y="287972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6369D610-EF72-4EEE-B473-41B915D5E5AB}"/>
              </a:ext>
            </a:extLst>
          </p:cNvPr>
          <p:cNvSpPr/>
          <p:nvPr/>
        </p:nvSpPr>
        <p:spPr>
          <a:xfrm>
            <a:off x="6405457" y="3512518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54386E7-E08D-496F-AFD6-12FE44290D1E}"/>
              </a:ext>
            </a:extLst>
          </p:cNvPr>
          <p:cNvSpPr/>
          <p:nvPr/>
        </p:nvSpPr>
        <p:spPr>
          <a:xfrm>
            <a:off x="7204333" y="3103567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43C0605B-1284-4342-9771-AB2BC925EAB3}"/>
              </a:ext>
            </a:extLst>
          </p:cNvPr>
          <p:cNvSpPr/>
          <p:nvPr/>
        </p:nvSpPr>
        <p:spPr>
          <a:xfrm>
            <a:off x="6403075" y="2863852"/>
            <a:ext cx="332671" cy="663576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  <a:gd name="connsiteX0" fmla="*/ 0 w 332671"/>
              <a:gd name="connsiteY0" fmla="*/ 663576 h 663576"/>
              <a:gd name="connsiteX1" fmla="*/ 330200 w 332671"/>
              <a:gd name="connsiteY1" fmla="*/ 352426 h 663576"/>
              <a:gd name="connsiteX2" fmla="*/ 130969 w 332671"/>
              <a:gd name="connsiteY2" fmla="*/ 0 h 66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71" h="663576">
                <a:moveTo>
                  <a:pt x="0" y="663576"/>
                </a:moveTo>
                <a:cubicBezTo>
                  <a:pt x="150812" y="560917"/>
                  <a:pt x="308372" y="463022"/>
                  <a:pt x="330200" y="352426"/>
                </a:cubicBezTo>
                <a:cubicBezTo>
                  <a:pt x="352028" y="241830"/>
                  <a:pt x="224631" y="109008"/>
                  <a:pt x="1309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96F2183F-E45D-48E2-B55C-E4F6BBCED14C}"/>
              </a:ext>
            </a:extLst>
          </p:cNvPr>
          <p:cNvSpPr/>
          <p:nvPr/>
        </p:nvSpPr>
        <p:spPr>
          <a:xfrm>
            <a:off x="6761850" y="2700342"/>
            <a:ext cx="785813" cy="484998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  <a:gd name="connsiteX0" fmla="*/ 0 w 785813"/>
              <a:gd name="connsiteY0" fmla="*/ 0 h 484998"/>
              <a:gd name="connsiteX1" fmla="*/ 219075 w 785813"/>
              <a:gd name="connsiteY1" fmla="*/ 466725 h 484998"/>
              <a:gd name="connsiteX2" fmla="*/ 785813 w 785813"/>
              <a:gd name="connsiteY2" fmla="*/ 397668 h 48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13" h="484998">
                <a:moveTo>
                  <a:pt x="0" y="0"/>
                </a:moveTo>
                <a:cubicBezTo>
                  <a:pt x="42068" y="199231"/>
                  <a:pt x="88106" y="400447"/>
                  <a:pt x="219075" y="466725"/>
                </a:cubicBezTo>
                <a:cubicBezTo>
                  <a:pt x="350044" y="533003"/>
                  <a:pt x="785813" y="397668"/>
                  <a:pt x="785813" y="397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E57C791-FF80-41E7-969B-B772DF5D249B}"/>
              </a:ext>
            </a:extLst>
          </p:cNvPr>
          <p:cNvSpPr/>
          <p:nvPr/>
        </p:nvSpPr>
        <p:spPr>
          <a:xfrm>
            <a:off x="6025991" y="2862263"/>
            <a:ext cx="502444" cy="36321"/>
          </a:xfrm>
          <a:custGeom>
            <a:avLst/>
            <a:gdLst>
              <a:gd name="connsiteX0" fmla="*/ 0 w 502444"/>
              <a:gd name="connsiteY0" fmla="*/ 19050 h 36321"/>
              <a:gd name="connsiteX1" fmla="*/ 269082 w 502444"/>
              <a:gd name="connsiteY1" fmla="*/ 35718 h 36321"/>
              <a:gd name="connsiteX2" fmla="*/ 502444 w 502444"/>
              <a:gd name="connsiteY2" fmla="*/ 0 h 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444" h="36321">
                <a:moveTo>
                  <a:pt x="0" y="19050"/>
                </a:moveTo>
                <a:cubicBezTo>
                  <a:pt x="92670" y="28971"/>
                  <a:pt x="185341" y="38893"/>
                  <a:pt x="269082" y="35718"/>
                </a:cubicBezTo>
                <a:cubicBezTo>
                  <a:pt x="352823" y="32543"/>
                  <a:pt x="427633" y="16271"/>
                  <a:pt x="50244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77B1C565-0DF8-4B55-B436-97243E976477}"/>
              </a:ext>
            </a:extLst>
          </p:cNvPr>
          <p:cNvSpPr/>
          <p:nvPr/>
        </p:nvSpPr>
        <p:spPr>
          <a:xfrm>
            <a:off x="6766614" y="2526506"/>
            <a:ext cx="78527" cy="159266"/>
          </a:xfrm>
          <a:custGeom>
            <a:avLst/>
            <a:gdLst>
              <a:gd name="connsiteX0" fmla="*/ 73818 w 73818"/>
              <a:gd name="connsiteY0" fmla="*/ 0 h 171450"/>
              <a:gd name="connsiteX1" fmla="*/ 47625 w 73818"/>
              <a:gd name="connsiteY1" fmla="*/ 57150 h 171450"/>
              <a:gd name="connsiteX2" fmla="*/ 0 w 73818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8" h="171450">
                <a:moveTo>
                  <a:pt x="73818" y="0"/>
                </a:moveTo>
                <a:cubicBezTo>
                  <a:pt x="66873" y="14287"/>
                  <a:pt x="59928" y="28575"/>
                  <a:pt x="47625" y="57150"/>
                </a:cubicBezTo>
                <a:cubicBezTo>
                  <a:pt x="35322" y="85725"/>
                  <a:pt x="17661" y="128587"/>
                  <a:pt x="0" y="1714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CE38C50-6263-4453-A865-32C7526D17F2}"/>
              </a:ext>
            </a:extLst>
          </p:cNvPr>
          <p:cNvSpPr/>
          <p:nvPr/>
        </p:nvSpPr>
        <p:spPr>
          <a:xfrm>
            <a:off x="6526054" y="2707482"/>
            <a:ext cx="235743" cy="154782"/>
          </a:xfrm>
          <a:custGeom>
            <a:avLst/>
            <a:gdLst>
              <a:gd name="connsiteX0" fmla="*/ 0 w 221456"/>
              <a:gd name="connsiteY0" fmla="*/ 150019 h 150019"/>
              <a:gd name="connsiteX1" fmla="*/ 104775 w 221456"/>
              <a:gd name="connsiteY1" fmla="*/ 119063 h 150019"/>
              <a:gd name="connsiteX2" fmla="*/ 221456 w 221456"/>
              <a:gd name="connsiteY2" fmla="*/ 0 h 150019"/>
              <a:gd name="connsiteX0" fmla="*/ 0 w 228600"/>
              <a:gd name="connsiteY0" fmla="*/ 154782 h 154782"/>
              <a:gd name="connsiteX1" fmla="*/ 111919 w 228600"/>
              <a:gd name="connsiteY1" fmla="*/ 119063 h 154782"/>
              <a:gd name="connsiteX2" fmla="*/ 228600 w 228600"/>
              <a:gd name="connsiteY2" fmla="*/ 0 h 154782"/>
              <a:gd name="connsiteX0" fmla="*/ 0 w 226218"/>
              <a:gd name="connsiteY0" fmla="*/ 166688 h 166688"/>
              <a:gd name="connsiteX1" fmla="*/ 111919 w 226218"/>
              <a:gd name="connsiteY1" fmla="*/ 130969 h 166688"/>
              <a:gd name="connsiteX2" fmla="*/ 226218 w 226218"/>
              <a:gd name="connsiteY2" fmla="*/ 0 h 166688"/>
              <a:gd name="connsiteX0" fmla="*/ 0 w 235743"/>
              <a:gd name="connsiteY0" fmla="*/ 154782 h 154782"/>
              <a:gd name="connsiteX1" fmla="*/ 111919 w 235743"/>
              <a:gd name="connsiteY1" fmla="*/ 119063 h 154782"/>
              <a:gd name="connsiteX2" fmla="*/ 235743 w 235743"/>
              <a:gd name="connsiteY2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743" h="154782">
                <a:moveTo>
                  <a:pt x="0" y="154782"/>
                </a:moveTo>
                <a:cubicBezTo>
                  <a:pt x="33933" y="151805"/>
                  <a:pt x="72629" y="144860"/>
                  <a:pt x="111919" y="119063"/>
                </a:cubicBezTo>
                <a:cubicBezTo>
                  <a:pt x="151210" y="93266"/>
                  <a:pt x="195857" y="47030"/>
                  <a:pt x="235743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6D10EEBC-58CF-4969-802C-7F95FFFC6A6E}"/>
              </a:ext>
            </a:extLst>
          </p:cNvPr>
          <p:cNvSpPr/>
          <p:nvPr/>
        </p:nvSpPr>
        <p:spPr>
          <a:xfrm>
            <a:off x="8803417" y="1375075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0A9898C9-7AFD-4445-8F5F-2FEEF34971B7}"/>
              </a:ext>
            </a:extLst>
          </p:cNvPr>
          <p:cNvSpPr/>
          <p:nvPr/>
        </p:nvSpPr>
        <p:spPr>
          <a:xfrm>
            <a:off x="9629710" y="1447308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28C8A2F1-60C7-4182-A750-25CE49CC8BEA}"/>
              </a:ext>
            </a:extLst>
          </p:cNvPr>
          <p:cNvSpPr/>
          <p:nvPr/>
        </p:nvSpPr>
        <p:spPr>
          <a:xfrm>
            <a:off x="10044048" y="2045341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AC919AE0-253A-4E3B-979B-6542DFC5B680}"/>
              </a:ext>
            </a:extLst>
          </p:cNvPr>
          <p:cNvSpPr/>
          <p:nvPr/>
        </p:nvSpPr>
        <p:spPr>
          <a:xfrm>
            <a:off x="9189180" y="2481109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4ED8EF19-E0B7-4CEC-934D-146E0C84A92C}"/>
              </a:ext>
            </a:extLst>
          </p:cNvPr>
          <p:cNvSpPr/>
          <p:nvPr/>
        </p:nvSpPr>
        <p:spPr>
          <a:xfrm>
            <a:off x="8476097" y="1821503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F4F2FD95-25F1-4C2D-B753-47F3D7457791}"/>
              </a:ext>
            </a:extLst>
          </p:cNvPr>
          <p:cNvSpPr/>
          <p:nvPr/>
        </p:nvSpPr>
        <p:spPr>
          <a:xfrm>
            <a:off x="8812943" y="1819914"/>
            <a:ext cx="711622" cy="649288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  <a:gd name="connsiteX0" fmla="*/ 0 w 332671"/>
              <a:gd name="connsiteY0" fmla="*/ 663576 h 663576"/>
              <a:gd name="connsiteX1" fmla="*/ 330200 w 332671"/>
              <a:gd name="connsiteY1" fmla="*/ 352426 h 663576"/>
              <a:gd name="connsiteX2" fmla="*/ 130969 w 332671"/>
              <a:gd name="connsiteY2" fmla="*/ 0 h 663576"/>
              <a:gd name="connsiteX0" fmla="*/ 371474 w 711622"/>
              <a:gd name="connsiteY0" fmla="*/ 649288 h 649288"/>
              <a:gd name="connsiteX1" fmla="*/ 701674 w 711622"/>
              <a:gd name="connsiteY1" fmla="*/ 338138 h 649288"/>
              <a:gd name="connsiteX2" fmla="*/ 0 w 711622"/>
              <a:gd name="connsiteY2" fmla="*/ 0 h 649288"/>
              <a:gd name="connsiteX0" fmla="*/ 371474 w 711622"/>
              <a:gd name="connsiteY0" fmla="*/ 649288 h 649288"/>
              <a:gd name="connsiteX1" fmla="*/ 701674 w 711622"/>
              <a:gd name="connsiteY1" fmla="*/ 338138 h 649288"/>
              <a:gd name="connsiteX2" fmla="*/ 0 w 711622"/>
              <a:gd name="connsiteY2" fmla="*/ 0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622" h="649288">
                <a:moveTo>
                  <a:pt x="371474" y="649288"/>
                </a:moveTo>
                <a:cubicBezTo>
                  <a:pt x="522286" y="546629"/>
                  <a:pt x="763586" y="446353"/>
                  <a:pt x="701674" y="338138"/>
                </a:cubicBezTo>
                <a:cubicBezTo>
                  <a:pt x="639762" y="229923"/>
                  <a:pt x="474662" y="9948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A649B8BD-B522-459A-ADB3-8FB4FF669276}"/>
              </a:ext>
            </a:extLst>
          </p:cNvPr>
          <p:cNvSpPr/>
          <p:nvPr/>
        </p:nvSpPr>
        <p:spPr>
          <a:xfrm>
            <a:off x="9609944" y="1465903"/>
            <a:ext cx="719060" cy="672799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  <a:gd name="connsiteX0" fmla="*/ 0 w 785813"/>
              <a:gd name="connsiteY0" fmla="*/ 0 h 484998"/>
              <a:gd name="connsiteX1" fmla="*/ 219075 w 785813"/>
              <a:gd name="connsiteY1" fmla="*/ 466725 h 484998"/>
              <a:gd name="connsiteX2" fmla="*/ 785813 w 785813"/>
              <a:gd name="connsiteY2" fmla="*/ 397668 h 484998"/>
              <a:gd name="connsiteX0" fmla="*/ 0 w 695325"/>
              <a:gd name="connsiteY0" fmla="*/ 0 h 670257"/>
              <a:gd name="connsiteX1" fmla="*/ 128587 w 695325"/>
              <a:gd name="connsiteY1" fmla="*/ 640556 h 670257"/>
              <a:gd name="connsiteX2" fmla="*/ 695325 w 695325"/>
              <a:gd name="connsiteY2" fmla="*/ 571499 h 670257"/>
              <a:gd name="connsiteX0" fmla="*/ 21658 w 716983"/>
              <a:gd name="connsiteY0" fmla="*/ 0 h 670257"/>
              <a:gd name="connsiteX1" fmla="*/ 150245 w 716983"/>
              <a:gd name="connsiteY1" fmla="*/ 640556 h 670257"/>
              <a:gd name="connsiteX2" fmla="*/ 716983 w 716983"/>
              <a:gd name="connsiteY2" fmla="*/ 571499 h 670257"/>
              <a:gd name="connsiteX0" fmla="*/ 21353 w 719060"/>
              <a:gd name="connsiteY0" fmla="*/ 0 h 672799"/>
              <a:gd name="connsiteX1" fmla="*/ 152322 w 719060"/>
              <a:gd name="connsiteY1" fmla="*/ 642937 h 672799"/>
              <a:gd name="connsiteX2" fmla="*/ 719060 w 719060"/>
              <a:gd name="connsiteY2" fmla="*/ 573880 h 6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060" h="672799">
                <a:moveTo>
                  <a:pt x="21353" y="0"/>
                </a:moveTo>
                <a:cubicBezTo>
                  <a:pt x="-38973" y="256381"/>
                  <a:pt x="36037" y="547290"/>
                  <a:pt x="152322" y="642937"/>
                </a:cubicBezTo>
                <a:cubicBezTo>
                  <a:pt x="268607" y="738584"/>
                  <a:pt x="719060" y="573880"/>
                  <a:pt x="719060" y="573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BE552461-B709-4E83-B549-9B6838820FAB}"/>
              </a:ext>
            </a:extLst>
          </p:cNvPr>
          <p:cNvSpPr/>
          <p:nvPr/>
        </p:nvSpPr>
        <p:spPr>
          <a:xfrm>
            <a:off x="8870561" y="332058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938B5B9E-0D56-49F6-A7D8-814F528DD167}"/>
              </a:ext>
            </a:extLst>
          </p:cNvPr>
          <p:cNvSpPr/>
          <p:nvPr/>
        </p:nvSpPr>
        <p:spPr>
          <a:xfrm>
            <a:off x="9696854" y="339281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AD2C6E7D-157A-4D17-8370-707D57224800}"/>
              </a:ext>
            </a:extLst>
          </p:cNvPr>
          <p:cNvSpPr/>
          <p:nvPr/>
        </p:nvSpPr>
        <p:spPr>
          <a:xfrm>
            <a:off x="10111192" y="399084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8DDB62F9-A1EC-427C-B0D1-FC8AF6F3BE5C}"/>
              </a:ext>
            </a:extLst>
          </p:cNvPr>
          <p:cNvSpPr/>
          <p:nvPr/>
        </p:nvSpPr>
        <p:spPr>
          <a:xfrm>
            <a:off x="9256324" y="442661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725661C-5494-4B1A-9E36-A98FD57B904B}"/>
              </a:ext>
            </a:extLst>
          </p:cNvPr>
          <p:cNvSpPr/>
          <p:nvPr/>
        </p:nvSpPr>
        <p:spPr>
          <a:xfrm>
            <a:off x="8543241" y="376700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8714C5E4-9E3E-48F9-9CAC-5C5C2B15B86D}"/>
              </a:ext>
            </a:extLst>
          </p:cNvPr>
          <p:cNvSpPr/>
          <p:nvPr/>
        </p:nvSpPr>
        <p:spPr>
          <a:xfrm>
            <a:off x="9257824" y="3769302"/>
            <a:ext cx="1128712" cy="644583"/>
          </a:xfrm>
          <a:custGeom>
            <a:avLst/>
            <a:gdLst>
              <a:gd name="connsiteX0" fmla="*/ 0 w 1128712"/>
              <a:gd name="connsiteY0" fmla="*/ 680017 h 680017"/>
              <a:gd name="connsiteX1" fmla="*/ 333375 w 1128712"/>
              <a:gd name="connsiteY1" fmla="*/ 368073 h 680017"/>
              <a:gd name="connsiteX2" fmla="*/ 211931 w 1128712"/>
              <a:gd name="connsiteY2" fmla="*/ 113280 h 680017"/>
              <a:gd name="connsiteX3" fmla="*/ 264319 w 1128712"/>
              <a:gd name="connsiteY3" fmla="*/ 8505 h 680017"/>
              <a:gd name="connsiteX4" fmla="*/ 392906 w 1128712"/>
              <a:gd name="connsiteY4" fmla="*/ 25173 h 680017"/>
              <a:gd name="connsiteX5" fmla="*/ 447675 w 1128712"/>
              <a:gd name="connsiteY5" fmla="*/ 175192 h 680017"/>
              <a:gd name="connsiteX6" fmla="*/ 540544 w 1128712"/>
              <a:gd name="connsiteY6" fmla="*/ 308542 h 680017"/>
              <a:gd name="connsiteX7" fmla="*/ 812006 w 1128712"/>
              <a:gd name="connsiteY7" fmla="*/ 332355 h 680017"/>
              <a:gd name="connsiteX8" fmla="*/ 1128712 w 1128712"/>
              <a:gd name="connsiteY8" fmla="*/ 253773 h 680017"/>
              <a:gd name="connsiteX0" fmla="*/ 0 w 1128712"/>
              <a:gd name="connsiteY0" fmla="*/ 672755 h 672755"/>
              <a:gd name="connsiteX1" fmla="*/ 333375 w 1128712"/>
              <a:gd name="connsiteY1" fmla="*/ 360811 h 672755"/>
              <a:gd name="connsiteX2" fmla="*/ 211931 w 1128712"/>
              <a:gd name="connsiteY2" fmla="*/ 106018 h 672755"/>
              <a:gd name="connsiteX3" fmla="*/ 264319 w 1128712"/>
              <a:gd name="connsiteY3" fmla="*/ 1243 h 672755"/>
              <a:gd name="connsiteX4" fmla="*/ 397669 w 1128712"/>
              <a:gd name="connsiteY4" fmla="*/ 56011 h 672755"/>
              <a:gd name="connsiteX5" fmla="*/ 447675 w 1128712"/>
              <a:gd name="connsiteY5" fmla="*/ 167930 h 672755"/>
              <a:gd name="connsiteX6" fmla="*/ 540544 w 1128712"/>
              <a:gd name="connsiteY6" fmla="*/ 301280 h 672755"/>
              <a:gd name="connsiteX7" fmla="*/ 812006 w 1128712"/>
              <a:gd name="connsiteY7" fmla="*/ 325093 h 672755"/>
              <a:gd name="connsiteX8" fmla="*/ 1128712 w 1128712"/>
              <a:gd name="connsiteY8" fmla="*/ 246511 h 672755"/>
              <a:gd name="connsiteX0" fmla="*/ 0 w 1128712"/>
              <a:gd name="connsiteY0" fmla="*/ 641479 h 641479"/>
              <a:gd name="connsiteX1" fmla="*/ 333375 w 1128712"/>
              <a:gd name="connsiteY1" fmla="*/ 329535 h 641479"/>
              <a:gd name="connsiteX2" fmla="*/ 211931 w 1128712"/>
              <a:gd name="connsiteY2" fmla="*/ 74742 h 641479"/>
              <a:gd name="connsiteX3" fmla="*/ 297657 w 1128712"/>
              <a:gd name="connsiteY3" fmla="*/ 3304 h 641479"/>
              <a:gd name="connsiteX4" fmla="*/ 397669 w 1128712"/>
              <a:gd name="connsiteY4" fmla="*/ 24735 h 641479"/>
              <a:gd name="connsiteX5" fmla="*/ 447675 w 1128712"/>
              <a:gd name="connsiteY5" fmla="*/ 136654 h 641479"/>
              <a:gd name="connsiteX6" fmla="*/ 540544 w 1128712"/>
              <a:gd name="connsiteY6" fmla="*/ 270004 h 641479"/>
              <a:gd name="connsiteX7" fmla="*/ 812006 w 1128712"/>
              <a:gd name="connsiteY7" fmla="*/ 293817 h 641479"/>
              <a:gd name="connsiteX8" fmla="*/ 1128712 w 1128712"/>
              <a:gd name="connsiteY8" fmla="*/ 215235 h 641479"/>
              <a:gd name="connsiteX0" fmla="*/ 0 w 1128712"/>
              <a:gd name="connsiteY0" fmla="*/ 644583 h 644583"/>
              <a:gd name="connsiteX1" fmla="*/ 333375 w 1128712"/>
              <a:gd name="connsiteY1" fmla="*/ 332639 h 644583"/>
              <a:gd name="connsiteX2" fmla="*/ 250031 w 1128712"/>
              <a:gd name="connsiteY2" fmla="*/ 120709 h 644583"/>
              <a:gd name="connsiteX3" fmla="*/ 297657 w 1128712"/>
              <a:gd name="connsiteY3" fmla="*/ 6408 h 644583"/>
              <a:gd name="connsiteX4" fmla="*/ 397669 w 1128712"/>
              <a:gd name="connsiteY4" fmla="*/ 27839 h 644583"/>
              <a:gd name="connsiteX5" fmla="*/ 447675 w 1128712"/>
              <a:gd name="connsiteY5" fmla="*/ 139758 h 644583"/>
              <a:gd name="connsiteX6" fmla="*/ 540544 w 1128712"/>
              <a:gd name="connsiteY6" fmla="*/ 273108 h 644583"/>
              <a:gd name="connsiteX7" fmla="*/ 812006 w 1128712"/>
              <a:gd name="connsiteY7" fmla="*/ 296921 h 644583"/>
              <a:gd name="connsiteX8" fmla="*/ 1128712 w 1128712"/>
              <a:gd name="connsiteY8" fmla="*/ 218339 h 6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712" h="644583">
                <a:moveTo>
                  <a:pt x="0" y="644583"/>
                </a:moveTo>
                <a:cubicBezTo>
                  <a:pt x="149026" y="535839"/>
                  <a:pt x="291703" y="419951"/>
                  <a:pt x="333375" y="332639"/>
                </a:cubicBezTo>
                <a:cubicBezTo>
                  <a:pt x="375047" y="245327"/>
                  <a:pt x="255984" y="175081"/>
                  <a:pt x="250031" y="120709"/>
                </a:cubicBezTo>
                <a:cubicBezTo>
                  <a:pt x="244078" y="66337"/>
                  <a:pt x="273051" y="21886"/>
                  <a:pt x="297657" y="6408"/>
                </a:cubicBezTo>
                <a:cubicBezTo>
                  <a:pt x="322263" y="-9070"/>
                  <a:pt x="372666" y="5614"/>
                  <a:pt x="397669" y="27839"/>
                </a:cubicBezTo>
                <a:cubicBezTo>
                  <a:pt x="422672" y="50064"/>
                  <a:pt x="423862" y="98880"/>
                  <a:pt x="447675" y="139758"/>
                </a:cubicBezTo>
                <a:cubicBezTo>
                  <a:pt x="471488" y="180636"/>
                  <a:pt x="479822" y="246914"/>
                  <a:pt x="540544" y="273108"/>
                </a:cubicBezTo>
                <a:cubicBezTo>
                  <a:pt x="601266" y="299302"/>
                  <a:pt x="713978" y="306049"/>
                  <a:pt x="812006" y="296921"/>
                </a:cubicBezTo>
                <a:cubicBezTo>
                  <a:pt x="910034" y="287793"/>
                  <a:pt x="1019373" y="253066"/>
                  <a:pt x="1128712" y="218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713B68E2-62DA-4478-9B13-B4D0288F3715}"/>
              </a:ext>
            </a:extLst>
          </p:cNvPr>
          <p:cNvSpPr/>
          <p:nvPr/>
        </p:nvSpPr>
        <p:spPr>
          <a:xfrm>
            <a:off x="8869680" y="3420904"/>
            <a:ext cx="816769" cy="366543"/>
          </a:xfrm>
          <a:custGeom>
            <a:avLst/>
            <a:gdLst>
              <a:gd name="connsiteX0" fmla="*/ 0 w 816769"/>
              <a:gd name="connsiteY0" fmla="*/ 350044 h 366543"/>
              <a:gd name="connsiteX1" fmla="*/ 542925 w 816769"/>
              <a:gd name="connsiteY1" fmla="*/ 326231 h 366543"/>
              <a:gd name="connsiteX2" fmla="*/ 816769 w 816769"/>
              <a:gd name="connsiteY2" fmla="*/ 0 h 36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69" h="366543">
                <a:moveTo>
                  <a:pt x="0" y="350044"/>
                </a:moveTo>
                <a:cubicBezTo>
                  <a:pt x="203398" y="367308"/>
                  <a:pt x="406797" y="384572"/>
                  <a:pt x="542925" y="326231"/>
                </a:cubicBezTo>
                <a:cubicBezTo>
                  <a:pt x="679053" y="267890"/>
                  <a:pt x="747911" y="133945"/>
                  <a:pt x="816769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16B9A6A1-5A1B-4D34-BE6E-74B8963F8F22}"/>
              </a:ext>
            </a:extLst>
          </p:cNvPr>
          <p:cNvSpPr/>
          <p:nvPr/>
        </p:nvSpPr>
        <p:spPr>
          <a:xfrm>
            <a:off x="2213216" y="3048001"/>
            <a:ext cx="742792" cy="18563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/>
              <p:nvPr/>
            </p:nvSpPr>
            <p:spPr>
              <a:xfrm>
                <a:off x="5269440" y="302538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40" y="3025387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D9E56B8-E8F3-41D2-9D41-B327E6349E2D}"/>
                  </a:ext>
                </a:extLst>
              </p:cNvPr>
              <p:cNvSpPr txBox="1"/>
              <p:nvPr/>
            </p:nvSpPr>
            <p:spPr>
              <a:xfrm>
                <a:off x="8037293" y="2494533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D9E56B8-E8F3-41D2-9D41-B327E63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93" y="2494533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/>
              <p:nvPr/>
            </p:nvSpPr>
            <p:spPr>
              <a:xfrm>
                <a:off x="8036450" y="379311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450" y="3793111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/>
              <p:nvPr/>
            </p:nvSpPr>
            <p:spPr>
              <a:xfrm>
                <a:off x="3961065" y="35874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5" y="3587435"/>
                <a:ext cx="47801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/>
              <p:nvPr/>
            </p:nvSpPr>
            <p:spPr>
              <a:xfrm>
                <a:off x="6529101" y="35849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01" y="3584935"/>
                <a:ext cx="4780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/>
              <p:nvPr/>
            </p:nvSpPr>
            <p:spPr>
              <a:xfrm>
                <a:off x="4662178" y="3307042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8" y="3307042"/>
                <a:ext cx="47801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/>
              <p:nvPr/>
            </p:nvSpPr>
            <p:spPr>
              <a:xfrm>
                <a:off x="7273452" y="3319218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52" y="3319218"/>
                <a:ext cx="47801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168EEBA3-61C8-4E19-98D6-45E6FF597067}"/>
              </a:ext>
            </a:extLst>
          </p:cNvPr>
          <p:cNvSpPr/>
          <p:nvPr/>
        </p:nvSpPr>
        <p:spPr>
          <a:xfrm>
            <a:off x="6852342" y="253364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2BC96A82-873A-416C-9CE6-A4650EB679FC}"/>
              </a:ext>
            </a:extLst>
          </p:cNvPr>
          <p:cNvSpPr/>
          <p:nvPr/>
        </p:nvSpPr>
        <p:spPr>
          <a:xfrm>
            <a:off x="6026048" y="288369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404D07B4-E190-4B0F-9E08-74663C3EEABA}"/>
              </a:ext>
            </a:extLst>
          </p:cNvPr>
          <p:cNvSpPr/>
          <p:nvPr/>
        </p:nvSpPr>
        <p:spPr>
          <a:xfrm>
            <a:off x="9631751" y="147063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45937CB6-885B-4663-BC19-DC5A58A99EC2}"/>
              </a:ext>
            </a:extLst>
          </p:cNvPr>
          <p:cNvSpPr/>
          <p:nvPr/>
        </p:nvSpPr>
        <p:spPr>
          <a:xfrm>
            <a:off x="8805457" y="182068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DAB91E02-3F17-4270-80EF-976BC509AF34}"/>
              </a:ext>
            </a:extLst>
          </p:cNvPr>
          <p:cNvSpPr/>
          <p:nvPr/>
        </p:nvSpPr>
        <p:spPr>
          <a:xfrm>
            <a:off x="9698425" y="342329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08338387-F37B-4E3A-BEA7-7969C16D1450}"/>
              </a:ext>
            </a:extLst>
          </p:cNvPr>
          <p:cNvSpPr/>
          <p:nvPr/>
        </p:nvSpPr>
        <p:spPr>
          <a:xfrm>
            <a:off x="8872131" y="377334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45F02E1F-7ACA-48ED-8872-8A050BD97ECE}"/>
              </a:ext>
            </a:extLst>
          </p:cNvPr>
          <p:cNvSpPr/>
          <p:nvPr/>
        </p:nvSpPr>
        <p:spPr>
          <a:xfrm>
            <a:off x="419080" y="2430122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30BC1D5-7710-4883-BF86-FF654B80576A}"/>
              </a:ext>
            </a:extLst>
          </p:cNvPr>
          <p:cNvSpPr/>
          <p:nvPr/>
        </p:nvSpPr>
        <p:spPr>
          <a:xfrm>
            <a:off x="1245373" y="2502355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D37C7086-A68E-4269-8919-356A0C0A909B}"/>
              </a:ext>
            </a:extLst>
          </p:cNvPr>
          <p:cNvSpPr/>
          <p:nvPr/>
        </p:nvSpPr>
        <p:spPr>
          <a:xfrm>
            <a:off x="1659711" y="3100388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587C4CD-520B-4E72-88E0-7B0BFB64B3C3}"/>
              </a:ext>
            </a:extLst>
          </p:cNvPr>
          <p:cNvSpPr/>
          <p:nvPr/>
        </p:nvSpPr>
        <p:spPr>
          <a:xfrm>
            <a:off x="804843" y="3536156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2374A74-56BA-425B-9BD1-5CFBEC31A9AB}"/>
              </a:ext>
            </a:extLst>
          </p:cNvPr>
          <p:cNvSpPr/>
          <p:nvPr/>
        </p:nvSpPr>
        <p:spPr>
          <a:xfrm>
            <a:off x="91760" y="2876550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A7CFE7DD-CEE6-497A-92F5-3582A22E56C5}"/>
              </a:ext>
            </a:extLst>
          </p:cNvPr>
          <p:cNvSpPr/>
          <p:nvPr/>
        </p:nvSpPr>
        <p:spPr>
          <a:xfrm>
            <a:off x="419080" y="2526506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8B30107-DBE4-42C6-86FB-1BF4D5046D15}"/>
              </a:ext>
            </a:extLst>
          </p:cNvPr>
          <p:cNvSpPr/>
          <p:nvPr/>
        </p:nvSpPr>
        <p:spPr>
          <a:xfrm>
            <a:off x="1247755" y="2531269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37316FA9-FD92-4E7B-A608-B4076626A227}"/>
              </a:ext>
            </a:extLst>
          </p:cNvPr>
          <p:cNvSpPr/>
          <p:nvPr/>
        </p:nvSpPr>
        <p:spPr>
          <a:xfrm>
            <a:off x="421461" y="2881313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FCA1D9AE-2B6E-455A-8465-C3EAD391E73C}"/>
              </a:ext>
            </a:extLst>
          </p:cNvPr>
          <p:cNvSpPr/>
          <p:nvPr/>
        </p:nvSpPr>
        <p:spPr>
          <a:xfrm>
            <a:off x="802461" y="3509339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D8B52EB-3CC8-4FB5-A5BB-820A3EE3EB26}"/>
              </a:ext>
            </a:extLst>
          </p:cNvPr>
          <p:cNvSpPr/>
          <p:nvPr/>
        </p:nvSpPr>
        <p:spPr>
          <a:xfrm>
            <a:off x="1601337" y="3100388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/>
              <p:nvPr/>
            </p:nvSpPr>
            <p:spPr>
              <a:xfrm>
                <a:off x="6792009" y="322211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09" y="3222110"/>
                <a:ext cx="293349" cy="276999"/>
              </a:xfrm>
              <a:prstGeom prst="rect">
                <a:avLst/>
              </a:prstGeom>
              <a:blipFill>
                <a:blip r:embed="rId9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/>
              <p:nvPr/>
            </p:nvSpPr>
            <p:spPr>
              <a:xfrm>
                <a:off x="6386168" y="300037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68" y="3000370"/>
                <a:ext cx="293349" cy="276999"/>
              </a:xfrm>
              <a:prstGeom prst="rect">
                <a:avLst/>
              </a:prstGeom>
              <a:blipFill>
                <a:blip r:embed="rId10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/>
              <p:nvPr/>
            </p:nvSpPr>
            <p:spPr>
              <a:xfrm>
                <a:off x="6910300" y="286892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00" y="2868929"/>
                <a:ext cx="293349" cy="276999"/>
              </a:xfrm>
              <a:prstGeom prst="rect">
                <a:avLst/>
              </a:prstGeom>
              <a:blipFill>
                <a:blip r:embed="rId11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/>
              <p:nvPr/>
            </p:nvSpPr>
            <p:spPr>
              <a:xfrm>
                <a:off x="6314809" y="252217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09" y="2522176"/>
                <a:ext cx="293349" cy="276999"/>
              </a:xfrm>
              <a:prstGeom prst="rect">
                <a:avLst/>
              </a:prstGeom>
              <a:blipFill>
                <a:blip r:embed="rId1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E33C8F1-262B-49D6-99A6-7376E86D5D49}"/>
                  </a:ext>
                </a:extLst>
              </p:cNvPr>
              <p:cNvSpPr txBox="1"/>
              <p:nvPr/>
            </p:nvSpPr>
            <p:spPr>
              <a:xfrm>
                <a:off x="9697807" y="228301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E33C8F1-262B-49D6-99A6-7376E86D5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07" y="2283016"/>
                <a:ext cx="293349" cy="276999"/>
              </a:xfrm>
              <a:prstGeom prst="rect">
                <a:avLst/>
              </a:prstGeom>
              <a:blipFill>
                <a:blip r:embed="rId13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/>
              <p:nvPr/>
            </p:nvSpPr>
            <p:spPr>
              <a:xfrm>
                <a:off x="9749166" y="4280154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166" y="4280154"/>
                <a:ext cx="293349" cy="276999"/>
              </a:xfrm>
              <a:prstGeom prst="rect">
                <a:avLst/>
              </a:prstGeom>
              <a:blipFill>
                <a:blip r:embed="rId14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/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/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/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Enforce the middle cell connecting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blipFill>
                <a:blip r:embed="rId17"/>
                <a:stretch>
                  <a:fillRect l="-1584" t="-10526" r="-1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C9FEADE-29B7-42E0-A86C-0249805BF3D2}"/>
                  </a:ext>
                </a:extLst>
              </p:cNvPr>
              <p:cNvSpPr txBox="1"/>
              <p:nvPr/>
            </p:nvSpPr>
            <p:spPr>
              <a:xfrm>
                <a:off x="7335023" y="1983743"/>
                <a:ext cx="825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C9FEADE-29B7-42E0-A86C-0249805B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023" y="1983743"/>
                <a:ext cx="825547" cy="276999"/>
              </a:xfrm>
              <a:prstGeom prst="rect">
                <a:avLst/>
              </a:prstGeom>
              <a:blipFill>
                <a:blip r:embed="rId18"/>
                <a:stretch>
                  <a:fillRect l="-9559" t="-8696" r="-955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/>
              <p:nvPr/>
            </p:nvSpPr>
            <p:spPr>
              <a:xfrm>
                <a:off x="7368234" y="4252123"/>
                <a:ext cx="825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34" y="4252123"/>
                <a:ext cx="825547" cy="276999"/>
              </a:xfrm>
              <a:prstGeom prst="rect">
                <a:avLst/>
              </a:prstGeom>
              <a:blipFill>
                <a:blip r:embed="rId19"/>
                <a:stretch>
                  <a:fillRect l="-9630" t="-11111" r="-1037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038A39EC-6509-40EC-BA1C-215EA404CF74}"/>
                  </a:ext>
                </a:extLst>
              </p:cNvPr>
              <p:cNvSpPr txBox="1"/>
              <p:nvPr/>
            </p:nvSpPr>
            <p:spPr>
              <a:xfrm>
                <a:off x="10861258" y="2013638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038A39EC-6509-40EC-BA1C-215EA404C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58" y="2013638"/>
                <a:ext cx="259686" cy="276999"/>
              </a:xfrm>
              <a:prstGeom prst="rect">
                <a:avLst/>
              </a:prstGeom>
              <a:blipFill>
                <a:blip r:embed="rId20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/>
              <p:nvPr/>
            </p:nvSpPr>
            <p:spPr>
              <a:xfrm>
                <a:off x="10866963" y="3975124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963" y="3975124"/>
                <a:ext cx="259686" cy="276999"/>
              </a:xfrm>
              <a:prstGeom prst="rect">
                <a:avLst/>
              </a:prstGeom>
              <a:blipFill>
                <a:blip r:embed="rId21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1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/>
              <p:nvPr/>
            </p:nvSpPr>
            <p:spPr>
              <a:xfrm>
                <a:off x="2180028" y="2443457"/>
                <a:ext cx="107561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⑤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28" y="2443457"/>
                <a:ext cx="1075615" cy="1384995"/>
              </a:xfrm>
              <a:prstGeom prst="rect">
                <a:avLst/>
              </a:prstGeom>
              <a:blipFill>
                <a:blip r:embed="rId2"/>
                <a:stretch>
                  <a:fillRect l="-3977" t="-2203" r="-5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1184E133-3478-470D-8F6C-578CD25A5E02}"/>
              </a:ext>
            </a:extLst>
          </p:cNvPr>
          <p:cNvSpPr/>
          <p:nvPr/>
        </p:nvSpPr>
        <p:spPr>
          <a:xfrm>
            <a:off x="3640455" y="2420597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A603B720-00BF-4418-A57C-E84B3067882B}"/>
              </a:ext>
            </a:extLst>
          </p:cNvPr>
          <p:cNvSpPr/>
          <p:nvPr/>
        </p:nvSpPr>
        <p:spPr>
          <a:xfrm>
            <a:off x="4466748" y="2492830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A368FF4-2363-41C8-830A-FD8E1DB3D87E}"/>
              </a:ext>
            </a:extLst>
          </p:cNvPr>
          <p:cNvSpPr/>
          <p:nvPr/>
        </p:nvSpPr>
        <p:spPr>
          <a:xfrm>
            <a:off x="4881086" y="3090863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6A63A96-AFE4-4BBB-BD56-D8CB9035D135}"/>
              </a:ext>
            </a:extLst>
          </p:cNvPr>
          <p:cNvSpPr/>
          <p:nvPr/>
        </p:nvSpPr>
        <p:spPr>
          <a:xfrm>
            <a:off x="4026218" y="3526631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53E6C9A-4304-476E-BDB1-ED2677F19019}"/>
              </a:ext>
            </a:extLst>
          </p:cNvPr>
          <p:cNvSpPr/>
          <p:nvPr/>
        </p:nvSpPr>
        <p:spPr>
          <a:xfrm>
            <a:off x="3313135" y="2867025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550135D1-0767-446B-B53D-B6D47662E004}"/>
              </a:ext>
            </a:extLst>
          </p:cNvPr>
          <p:cNvSpPr/>
          <p:nvPr/>
        </p:nvSpPr>
        <p:spPr>
          <a:xfrm>
            <a:off x="3640455" y="2516981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E0807960-9D07-41E4-93B6-D3A912FA661F}"/>
              </a:ext>
            </a:extLst>
          </p:cNvPr>
          <p:cNvSpPr/>
          <p:nvPr/>
        </p:nvSpPr>
        <p:spPr>
          <a:xfrm>
            <a:off x="4469130" y="2521744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A8D684-08A4-47AB-8043-49B79F7F4A46}"/>
              </a:ext>
            </a:extLst>
          </p:cNvPr>
          <p:cNvSpPr/>
          <p:nvPr/>
        </p:nvSpPr>
        <p:spPr>
          <a:xfrm>
            <a:off x="3642836" y="2871788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756CC1D-722D-4525-B3F0-5519E3680663}"/>
              </a:ext>
            </a:extLst>
          </p:cNvPr>
          <p:cNvSpPr/>
          <p:nvPr/>
        </p:nvSpPr>
        <p:spPr>
          <a:xfrm>
            <a:off x="4023836" y="3499814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47F0B044-8E67-4F30-93CB-21E0C9711461}"/>
              </a:ext>
            </a:extLst>
          </p:cNvPr>
          <p:cNvSpPr/>
          <p:nvPr/>
        </p:nvSpPr>
        <p:spPr>
          <a:xfrm>
            <a:off x="4822712" y="3090863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E3234634-ADCB-4564-AB90-2FF9AF8ECE0D}"/>
              </a:ext>
            </a:extLst>
          </p:cNvPr>
          <p:cNvSpPr/>
          <p:nvPr/>
        </p:nvSpPr>
        <p:spPr>
          <a:xfrm>
            <a:off x="4021454" y="2855911"/>
            <a:ext cx="332791" cy="658813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791" h="658813">
                <a:moveTo>
                  <a:pt x="0" y="658813"/>
                </a:moveTo>
                <a:cubicBezTo>
                  <a:pt x="150812" y="556154"/>
                  <a:pt x="307975" y="457465"/>
                  <a:pt x="330200" y="347663"/>
                </a:cubicBezTo>
                <a:cubicBezTo>
                  <a:pt x="352425" y="237861"/>
                  <a:pt x="227012" y="109008"/>
                  <a:pt x="1333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47F86E4-34C9-4D80-A167-95CED0E38719}"/>
              </a:ext>
            </a:extLst>
          </p:cNvPr>
          <p:cNvSpPr/>
          <p:nvPr/>
        </p:nvSpPr>
        <p:spPr>
          <a:xfrm>
            <a:off x="4384993" y="2690019"/>
            <a:ext cx="781050" cy="482466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482466">
                <a:moveTo>
                  <a:pt x="0" y="0"/>
                </a:moveTo>
                <a:cubicBezTo>
                  <a:pt x="42068" y="199231"/>
                  <a:pt x="84137" y="398463"/>
                  <a:pt x="214312" y="464344"/>
                </a:cubicBezTo>
                <a:cubicBezTo>
                  <a:pt x="344487" y="530225"/>
                  <a:pt x="781050" y="395287"/>
                  <a:pt x="781050" y="3952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E080BF9-8BD0-49C9-BA78-58035D1C61E1}"/>
              </a:ext>
            </a:extLst>
          </p:cNvPr>
          <p:cNvSpPr/>
          <p:nvPr/>
        </p:nvSpPr>
        <p:spPr>
          <a:xfrm>
            <a:off x="4076777" y="2585797"/>
            <a:ext cx="303453" cy="266147"/>
          </a:xfrm>
          <a:custGeom>
            <a:avLst/>
            <a:gdLst>
              <a:gd name="connsiteX0" fmla="*/ 79616 w 303453"/>
              <a:gd name="connsiteY0" fmla="*/ 266147 h 266147"/>
              <a:gd name="connsiteX1" fmla="*/ 1034 w 303453"/>
              <a:gd name="connsiteY1" fmla="*/ 78028 h 266147"/>
              <a:gd name="connsiteX2" fmla="*/ 129622 w 303453"/>
              <a:gd name="connsiteY2" fmla="*/ 1828 h 266147"/>
              <a:gd name="connsiteX3" fmla="*/ 262972 w 303453"/>
              <a:gd name="connsiteY3" fmla="*/ 30403 h 266147"/>
              <a:gd name="connsiteX4" fmla="*/ 303453 w 303453"/>
              <a:gd name="connsiteY4" fmla="*/ 104222 h 26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" h="266147">
                <a:moveTo>
                  <a:pt x="79616" y="266147"/>
                </a:moveTo>
                <a:cubicBezTo>
                  <a:pt x="36158" y="194114"/>
                  <a:pt x="-7300" y="122081"/>
                  <a:pt x="1034" y="78028"/>
                </a:cubicBezTo>
                <a:cubicBezTo>
                  <a:pt x="9368" y="33975"/>
                  <a:pt x="85966" y="9765"/>
                  <a:pt x="129622" y="1828"/>
                </a:cubicBezTo>
                <a:cubicBezTo>
                  <a:pt x="173278" y="-6109"/>
                  <a:pt x="234000" y="13337"/>
                  <a:pt x="262972" y="30403"/>
                </a:cubicBezTo>
                <a:cubicBezTo>
                  <a:pt x="291944" y="47469"/>
                  <a:pt x="297698" y="75845"/>
                  <a:pt x="303453" y="1042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F12D4D62-4E31-4C44-B301-37ADCAE71D6B}"/>
              </a:ext>
            </a:extLst>
          </p:cNvPr>
          <p:cNvSpPr/>
          <p:nvPr/>
        </p:nvSpPr>
        <p:spPr>
          <a:xfrm>
            <a:off x="6243056" y="243330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319DC0CC-DC8C-4AF5-BD57-5BBD503A7670}"/>
              </a:ext>
            </a:extLst>
          </p:cNvPr>
          <p:cNvSpPr/>
          <p:nvPr/>
        </p:nvSpPr>
        <p:spPr>
          <a:xfrm>
            <a:off x="7069349" y="250553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51A7F6A-C796-424E-A333-341785D81383}"/>
              </a:ext>
            </a:extLst>
          </p:cNvPr>
          <p:cNvSpPr/>
          <p:nvPr/>
        </p:nvSpPr>
        <p:spPr>
          <a:xfrm>
            <a:off x="7483687" y="310356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9AD25BA-42C4-4A34-AF87-14CFCB114724}"/>
              </a:ext>
            </a:extLst>
          </p:cNvPr>
          <p:cNvSpPr/>
          <p:nvPr/>
        </p:nvSpPr>
        <p:spPr>
          <a:xfrm>
            <a:off x="6628819" y="353933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12615E2E-9757-449B-8CB9-445AE59420F0}"/>
              </a:ext>
            </a:extLst>
          </p:cNvPr>
          <p:cNvSpPr/>
          <p:nvPr/>
        </p:nvSpPr>
        <p:spPr>
          <a:xfrm>
            <a:off x="5915736" y="287972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6369D610-EF72-4EEE-B473-41B915D5E5AB}"/>
              </a:ext>
            </a:extLst>
          </p:cNvPr>
          <p:cNvSpPr/>
          <p:nvPr/>
        </p:nvSpPr>
        <p:spPr>
          <a:xfrm>
            <a:off x="6626437" y="3512518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54386E7-E08D-496F-AFD6-12FE44290D1E}"/>
              </a:ext>
            </a:extLst>
          </p:cNvPr>
          <p:cNvSpPr/>
          <p:nvPr/>
        </p:nvSpPr>
        <p:spPr>
          <a:xfrm>
            <a:off x="7425313" y="3103567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43C0605B-1284-4342-9771-AB2BC925EAB3}"/>
              </a:ext>
            </a:extLst>
          </p:cNvPr>
          <p:cNvSpPr/>
          <p:nvPr/>
        </p:nvSpPr>
        <p:spPr>
          <a:xfrm>
            <a:off x="6624055" y="2863852"/>
            <a:ext cx="332671" cy="663576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  <a:gd name="connsiteX0" fmla="*/ 0 w 332671"/>
              <a:gd name="connsiteY0" fmla="*/ 663576 h 663576"/>
              <a:gd name="connsiteX1" fmla="*/ 330200 w 332671"/>
              <a:gd name="connsiteY1" fmla="*/ 352426 h 663576"/>
              <a:gd name="connsiteX2" fmla="*/ 130969 w 332671"/>
              <a:gd name="connsiteY2" fmla="*/ 0 h 66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71" h="663576">
                <a:moveTo>
                  <a:pt x="0" y="663576"/>
                </a:moveTo>
                <a:cubicBezTo>
                  <a:pt x="150812" y="560917"/>
                  <a:pt x="308372" y="463022"/>
                  <a:pt x="330200" y="352426"/>
                </a:cubicBezTo>
                <a:cubicBezTo>
                  <a:pt x="352028" y="241830"/>
                  <a:pt x="224631" y="109008"/>
                  <a:pt x="1309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96F2183F-E45D-48E2-B55C-E4F6BBCED14C}"/>
              </a:ext>
            </a:extLst>
          </p:cNvPr>
          <p:cNvSpPr/>
          <p:nvPr/>
        </p:nvSpPr>
        <p:spPr>
          <a:xfrm>
            <a:off x="6982830" y="2700342"/>
            <a:ext cx="785813" cy="484998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  <a:gd name="connsiteX0" fmla="*/ 0 w 785813"/>
              <a:gd name="connsiteY0" fmla="*/ 0 h 484998"/>
              <a:gd name="connsiteX1" fmla="*/ 219075 w 785813"/>
              <a:gd name="connsiteY1" fmla="*/ 466725 h 484998"/>
              <a:gd name="connsiteX2" fmla="*/ 785813 w 785813"/>
              <a:gd name="connsiteY2" fmla="*/ 397668 h 48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13" h="484998">
                <a:moveTo>
                  <a:pt x="0" y="0"/>
                </a:moveTo>
                <a:cubicBezTo>
                  <a:pt x="42068" y="199231"/>
                  <a:pt x="88106" y="400447"/>
                  <a:pt x="219075" y="466725"/>
                </a:cubicBezTo>
                <a:cubicBezTo>
                  <a:pt x="350044" y="533003"/>
                  <a:pt x="785813" y="397668"/>
                  <a:pt x="785813" y="397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E57C791-FF80-41E7-969B-B772DF5D249B}"/>
              </a:ext>
            </a:extLst>
          </p:cNvPr>
          <p:cNvSpPr/>
          <p:nvPr/>
        </p:nvSpPr>
        <p:spPr>
          <a:xfrm>
            <a:off x="6246971" y="2862263"/>
            <a:ext cx="502444" cy="36321"/>
          </a:xfrm>
          <a:custGeom>
            <a:avLst/>
            <a:gdLst>
              <a:gd name="connsiteX0" fmla="*/ 0 w 502444"/>
              <a:gd name="connsiteY0" fmla="*/ 19050 h 36321"/>
              <a:gd name="connsiteX1" fmla="*/ 269082 w 502444"/>
              <a:gd name="connsiteY1" fmla="*/ 35718 h 36321"/>
              <a:gd name="connsiteX2" fmla="*/ 502444 w 502444"/>
              <a:gd name="connsiteY2" fmla="*/ 0 h 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444" h="36321">
                <a:moveTo>
                  <a:pt x="0" y="19050"/>
                </a:moveTo>
                <a:cubicBezTo>
                  <a:pt x="92670" y="28971"/>
                  <a:pt x="185341" y="38893"/>
                  <a:pt x="269082" y="35718"/>
                </a:cubicBezTo>
                <a:cubicBezTo>
                  <a:pt x="352823" y="32543"/>
                  <a:pt x="427633" y="16271"/>
                  <a:pt x="50244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77B1C565-0DF8-4B55-B436-97243E976477}"/>
              </a:ext>
            </a:extLst>
          </p:cNvPr>
          <p:cNvSpPr/>
          <p:nvPr/>
        </p:nvSpPr>
        <p:spPr>
          <a:xfrm>
            <a:off x="6987594" y="2526506"/>
            <a:ext cx="78527" cy="159266"/>
          </a:xfrm>
          <a:custGeom>
            <a:avLst/>
            <a:gdLst>
              <a:gd name="connsiteX0" fmla="*/ 73818 w 73818"/>
              <a:gd name="connsiteY0" fmla="*/ 0 h 171450"/>
              <a:gd name="connsiteX1" fmla="*/ 47625 w 73818"/>
              <a:gd name="connsiteY1" fmla="*/ 57150 h 171450"/>
              <a:gd name="connsiteX2" fmla="*/ 0 w 73818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8" h="171450">
                <a:moveTo>
                  <a:pt x="73818" y="0"/>
                </a:moveTo>
                <a:cubicBezTo>
                  <a:pt x="66873" y="14287"/>
                  <a:pt x="59928" y="28575"/>
                  <a:pt x="47625" y="57150"/>
                </a:cubicBezTo>
                <a:cubicBezTo>
                  <a:pt x="35322" y="85725"/>
                  <a:pt x="17661" y="128587"/>
                  <a:pt x="0" y="1714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CE38C50-6263-4453-A865-32C7526D17F2}"/>
              </a:ext>
            </a:extLst>
          </p:cNvPr>
          <p:cNvSpPr/>
          <p:nvPr/>
        </p:nvSpPr>
        <p:spPr>
          <a:xfrm>
            <a:off x="6747034" y="2707482"/>
            <a:ext cx="235743" cy="154782"/>
          </a:xfrm>
          <a:custGeom>
            <a:avLst/>
            <a:gdLst>
              <a:gd name="connsiteX0" fmla="*/ 0 w 221456"/>
              <a:gd name="connsiteY0" fmla="*/ 150019 h 150019"/>
              <a:gd name="connsiteX1" fmla="*/ 104775 w 221456"/>
              <a:gd name="connsiteY1" fmla="*/ 119063 h 150019"/>
              <a:gd name="connsiteX2" fmla="*/ 221456 w 221456"/>
              <a:gd name="connsiteY2" fmla="*/ 0 h 150019"/>
              <a:gd name="connsiteX0" fmla="*/ 0 w 228600"/>
              <a:gd name="connsiteY0" fmla="*/ 154782 h 154782"/>
              <a:gd name="connsiteX1" fmla="*/ 111919 w 228600"/>
              <a:gd name="connsiteY1" fmla="*/ 119063 h 154782"/>
              <a:gd name="connsiteX2" fmla="*/ 228600 w 228600"/>
              <a:gd name="connsiteY2" fmla="*/ 0 h 154782"/>
              <a:gd name="connsiteX0" fmla="*/ 0 w 226218"/>
              <a:gd name="connsiteY0" fmla="*/ 166688 h 166688"/>
              <a:gd name="connsiteX1" fmla="*/ 111919 w 226218"/>
              <a:gd name="connsiteY1" fmla="*/ 130969 h 166688"/>
              <a:gd name="connsiteX2" fmla="*/ 226218 w 226218"/>
              <a:gd name="connsiteY2" fmla="*/ 0 h 166688"/>
              <a:gd name="connsiteX0" fmla="*/ 0 w 235743"/>
              <a:gd name="connsiteY0" fmla="*/ 154782 h 154782"/>
              <a:gd name="connsiteX1" fmla="*/ 111919 w 235743"/>
              <a:gd name="connsiteY1" fmla="*/ 119063 h 154782"/>
              <a:gd name="connsiteX2" fmla="*/ 235743 w 235743"/>
              <a:gd name="connsiteY2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743" h="154782">
                <a:moveTo>
                  <a:pt x="0" y="154782"/>
                </a:moveTo>
                <a:cubicBezTo>
                  <a:pt x="33933" y="151805"/>
                  <a:pt x="72629" y="144860"/>
                  <a:pt x="111919" y="119063"/>
                </a:cubicBezTo>
                <a:cubicBezTo>
                  <a:pt x="151210" y="93266"/>
                  <a:pt x="195857" y="47030"/>
                  <a:pt x="235743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BE552461-B709-4E83-B549-9B6838820FAB}"/>
              </a:ext>
            </a:extLst>
          </p:cNvPr>
          <p:cNvSpPr/>
          <p:nvPr/>
        </p:nvSpPr>
        <p:spPr>
          <a:xfrm>
            <a:off x="8878181" y="242777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938B5B9E-0D56-49F6-A7D8-814F528DD167}"/>
              </a:ext>
            </a:extLst>
          </p:cNvPr>
          <p:cNvSpPr/>
          <p:nvPr/>
        </p:nvSpPr>
        <p:spPr>
          <a:xfrm>
            <a:off x="9704474" y="250000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AD2C6E7D-157A-4D17-8370-707D57224800}"/>
              </a:ext>
            </a:extLst>
          </p:cNvPr>
          <p:cNvSpPr/>
          <p:nvPr/>
        </p:nvSpPr>
        <p:spPr>
          <a:xfrm>
            <a:off x="10118812" y="309803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8DDB62F9-A1EC-427C-B0D1-FC8AF6F3BE5C}"/>
              </a:ext>
            </a:extLst>
          </p:cNvPr>
          <p:cNvSpPr/>
          <p:nvPr/>
        </p:nvSpPr>
        <p:spPr>
          <a:xfrm>
            <a:off x="9263944" y="353380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725661C-5494-4B1A-9E36-A98FD57B904B}"/>
              </a:ext>
            </a:extLst>
          </p:cNvPr>
          <p:cNvSpPr/>
          <p:nvPr/>
        </p:nvSpPr>
        <p:spPr>
          <a:xfrm>
            <a:off x="8550861" y="287419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8714C5E4-9E3E-48F9-9CAC-5C5C2B15B86D}"/>
              </a:ext>
            </a:extLst>
          </p:cNvPr>
          <p:cNvSpPr/>
          <p:nvPr/>
        </p:nvSpPr>
        <p:spPr>
          <a:xfrm>
            <a:off x="9265444" y="2876492"/>
            <a:ext cx="1128712" cy="644583"/>
          </a:xfrm>
          <a:custGeom>
            <a:avLst/>
            <a:gdLst>
              <a:gd name="connsiteX0" fmla="*/ 0 w 1128712"/>
              <a:gd name="connsiteY0" fmla="*/ 680017 h 680017"/>
              <a:gd name="connsiteX1" fmla="*/ 333375 w 1128712"/>
              <a:gd name="connsiteY1" fmla="*/ 368073 h 680017"/>
              <a:gd name="connsiteX2" fmla="*/ 211931 w 1128712"/>
              <a:gd name="connsiteY2" fmla="*/ 113280 h 680017"/>
              <a:gd name="connsiteX3" fmla="*/ 264319 w 1128712"/>
              <a:gd name="connsiteY3" fmla="*/ 8505 h 680017"/>
              <a:gd name="connsiteX4" fmla="*/ 392906 w 1128712"/>
              <a:gd name="connsiteY4" fmla="*/ 25173 h 680017"/>
              <a:gd name="connsiteX5" fmla="*/ 447675 w 1128712"/>
              <a:gd name="connsiteY5" fmla="*/ 175192 h 680017"/>
              <a:gd name="connsiteX6" fmla="*/ 540544 w 1128712"/>
              <a:gd name="connsiteY6" fmla="*/ 308542 h 680017"/>
              <a:gd name="connsiteX7" fmla="*/ 812006 w 1128712"/>
              <a:gd name="connsiteY7" fmla="*/ 332355 h 680017"/>
              <a:gd name="connsiteX8" fmla="*/ 1128712 w 1128712"/>
              <a:gd name="connsiteY8" fmla="*/ 253773 h 680017"/>
              <a:gd name="connsiteX0" fmla="*/ 0 w 1128712"/>
              <a:gd name="connsiteY0" fmla="*/ 672755 h 672755"/>
              <a:gd name="connsiteX1" fmla="*/ 333375 w 1128712"/>
              <a:gd name="connsiteY1" fmla="*/ 360811 h 672755"/>
              <a:gd name="connsiteX2" fmla="*/ 211931 w 1128712"/>
              <a:gd name="connsiteY2" fmla="*/ 106018 h 672755"/>
              <a:gd name="connsiteX3" fmla="*/ 264319 w 1128712"/>
              <a:gd name="connsiteY3" fmla="*/ 1243 h 672755"/>
              <a:gd name="connsiteX4" fmla="*/ 397669 w 1128712"/>
              <a:gd name="connsiteY4" fmla="*/ 56011 h 672755"/>
              <a:gd name="connsiteX5" fmla="*/ 447675 w 1128712"/>
              <a:gd name="connsiteY5" fmla="*/ 167930 h 672755"/>
              <a:gd name="connsiteX6" fmla="*/ 540544 w 1128712"/>
              <a:gd name="connsiteY6" fmla="*/ 301280 h 672755"/>
              <a:gd name="connsiteX7" fmla="*/ 812006 w 1128712"/>
              <a:gd name="connsiteY7" fmla="*/ 325093 h 672755"/>
              <a:gd name="connsiteX8" fmla="*/ 1128712 w 1128712"/>
              <a:gd name="connsiteY8" fmla="*/ 246511 h 672755"/>
              <a:gd name="connsiteX0" fmla="*/ 0 w 1128712"/>
              <a:gd name="connsiteY0" fmla="*/ 641479 h 641479"/>
              <a:gd name="connsiteX1" fmla="*/ 333375 w 1128712"/>
              <a:gd name="connsiteY1" fmla="*/ 329535 h 641479"/>
              <a:gd name="connsiteX2" fmla="*/ 211931 w 1128712"/>
              <a:gd name="connsiteY2" fmla="*/ 74742 h 641479"/>
              <a:gd name="connsiteX3" fmla="*/ 297657 w 1128712"/>
              <a:gd name="connsiteY3" fmla="*/ 3304 h 641479"/>
              <a:gd name="connsiteX4" fmla="*/ 397669 w 1128712"/>
              <a:gd name="connsiteY4" fmla="*/ 24735 h 641479"/>
              <a:gd name="connsiteX5" fmla="*/ 447675 w 1128712"/>
              <a:gd name="connsiteY5" fmla="*/ 136654 h 641479"/>
              <a:gd name="connsiteX6" fmla="*/ 540544 w 1128712"/>
              <a:gd name="connsiteY6" fmla="*/ 270004 h 641479"/>
              <a:gd name="connsiteX7" fmla="*/ 812006 w 1128712"/>
              <a:gd name="connsiteY7" fmla="*/ 293817 h 641479"/>
              <a:gd name="connsiteX8" fmla="*/ 1128712 w 1128712"/>
              <a:gd name="connsiteY8" fmla="*/ 215235 h 641479"/>
              <a:gd name="connsiteX0" fmla="*/ 0 w 1128712"/>
              <a:gd name="connsiteY0" fmla="*/ 644583 h 644583"/>
              <a:gd name="connsiteX1" fmla="*/ 333375 w 1128712"/>
              <a:gd name="connsiteY1" fmla="*/ 332639 h 644583"/>
              <a:gd name="connsiteX2" fmla="*/ 250031 w 1128712"/>
              <a:gd name="connsiteY2" fmla="*/ 120709 h 644583"/>
              <a:gd name="connsiteX3" fmla="*/ 297657 w 1128712"/>
              <a:gd name="connsiteY3" fmla="*/ 6408 h 644583"/>
              <a:gd name="connsiteX4" fmla="*/ 397669 w 1128712"/>
              <a:gd name="connsiteY4" fmla="*/ 27839 h 644583"/>
              <a:gd name="connsiteX5" fmla="*/ 447675 w 1128712"/>
              <a:gd name="connsiteY5" fmla="*/ 139758 h 644583"/>
              <a:gd name="connsiteX6" fmla="*/ 540544 w 1128712"/>
              <a:gd name="connsiteY6" fmla="*/ 273108 h 644583"/>
              <a:gd name="connsiteX7" fmla="*/ 812006 w 1128712"/>
              <a:gd name="connsiteY7" fmla="*/ 296921 h 644583"/>
              <a:gd name="connsiteX8" fmla="*/ 1128712 w 1128712"/>
              <a:gd name="connsiteY8" fmla="*/ 218339 h 6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712" h="644583">
                <a:moveTo>
                  <a:pt x="0" y="644583"/>
                </a:moveTo>
                <a:cubicBezTo>
                  <a:pt x="149026" y="535839"/>
                  <a:pt x="291703" y="419951"/>
                  <a:pt x="333375" y="332639"/>
                </a:cubicBezTo>
                <a:cubicBezTo>
                  <a:pt x="375047" y="245327"/>
                  <a:pt x="255984" y="175081"/>
                  <a:pt x="250031" y="120709"/>
                </a:cubicBezTo>
                <a:cubicBezTo>
                  <a:pt x="244078" y="66337"/>
                  <a:pt x="273051" y="21886"/>
                  <a:pt x="297657" y="6408"/>
                </a:cubicBezTo>
                <a:cubicBezTo>
                  <a:pt x="322263" y="-9070"/>
                  <a:pt x="372666" y="5614"/>
                  <a:pt x="397669" y="27839"/>
                </a:cubicBezTo>
                <a:cubicBezTo>
                  <a:pt x="422672" y="50064"/>
                  <a:pt x="423862" y="98880"/>
                  <a:pt x="447675" y="139758"/>
                </a:cubicBezTo>
                <a:cubicBezTo>
                  <a:pt x="471488" y="180636"/>
                  <a:pt x="479822" y="246914"/>
                  <a:pt x="540544" y="273108"/>
                </a:cubicBezTo>
                <a:cubicBezTo>
                  <a:pt x="601266" y="299302"/>
                  <a:pt x="713978" y="306049"/>
                  <a:pt x="812006" y="296921"/>
                </a:cubicBezTo>
                <a:cubicBezTo>
                  <a:pt x="910034" y="287793"/>
                  <a:pt x="1019373" y="253066"/>
                  <a:pt x="1128712" y="218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713B68E2-62DA-4478-9B13-B4D0288F3715}"/>
              </a:ext>
            </a:extLst>
          </p:cNvPr>
          <p:cNvSpPr/>
          <p:nvPr/>
        </p:nvSpPr>
        <p:spPr>
          <a:xfrm>
            <a:off x="8877300" y="2528094"/>
            <a:ext cx="816769" cy="366543"/>
          </a:xfrm>
          <a:custGeom>
            <a:avLst/>
            <a:gdLst>
              <a:gd name="connsiteX0" fmla="*/ 0 w 816769"/>
              <a:gd name="connsiteY0" fmla="*/ 350044 h 366543"/>
              <a:gd name="connsiteX1" fmla="*/ 542925 w 816769"/>
              <a:gd name="connsiteY1" fmla="*/ 326231 h 366543"/>
              <a:gd name="connsiteX2" fmla="*/ 816769 w 816769"/>
              <a:gd name="connsiteY2" fmla="*/ 0 h 36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69" h="366543">
                <a:moveTo>
                  <a:pt x="0" y="350044"/>
                </a:moveTo>
                <a:cubicBezTo>
                  <a:pt x="203398" y="367308"/>
                  <a:pt x="406797" y="384572"/>
                  <a:pt x="542925" y="326231"/>
                </a:cubicBezTo>
                <a:cubicBezTo>
                  <a:pt x="679053" y="267890"/>
                  <a:pt x="747911" y="133945"/>
                  <a:pt x="816769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16B9A6A1-5A1B-4D34-BE6E-74B8963F8F22}"/>
              </a:ext>
            </a:extLst>
          </p:cNvPr>
          <p:cNvSpPr/>
          <p:nvPr/>
        </p:nvSpPr>
        <p:spPr>
          <a:xfrm>
            <a:off x="2357996" y="3048001"/>
            <a:ext cx="742792" cy="18563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/>
              <p:nvPr/>
            </p:nvSpPr>
            <p:spPr>
              <a:xfrm>
                <a:off x="5490420" y="302538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20" y="3025387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/>
              <p:nvPr/>
            </p:nvSpPr>
            <p:spPr>
              <a:xfrm>
                <a:off x="8112650" y="305651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50" y="3056511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23684" r="-2105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/>
              <p:nvPr/>
            </p:nvSpPr>
            <p:spPr>
              <a:xfrm>
                <a:off x="4182045" y="35874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45" y="3587435"/>
                <a:ext cx="47801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/>
              <p:nvPr/>
            </p:nvSpPr>
            <p:spPr>
              <a:xfrm>
                <a:off x="6750081" y="35849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1" y="3584935"/>
                <a:ext cx="4780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/>
              <p:nvPr/>
            </p:nvSpPr>
            <p:spPr>
              <a:xfrm>
                <a:off x="4883158" y="3307042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58" y="3307042"/>
                <a:ext cx="47801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/>
              <p:nvPr/>
            </p:nvSpPr>
            <p:spPr>
              <a:xfrm>
                <a:off x="7494432" y="3319218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432" y="3319218"/>
                <a:ext cx="47801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168EEBA3-61C8-4E19-98D6-45E6FF597067}"/>
              </a:ext>
            </a:extLst>
          </p:cNvPr>
          <p:cNvSpPr/>
          <p:nvPr/>
        </p:nvSpPr>
        <p:spPr>
          <a:xfrm>
            <a:off x="7073322" y="253364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2BC96A82-873A-416C-9CE6-A4650EB679FC}"/>
              </a:ext>
            </a:extLst>
          </p:cNvPr>
          <p:cNvSpPr/>
          <p:nvPr/>
        </p:nvSpPr>
        <p:spPr>
          <a:xfrm>
            <a:off x="6247028" y="288369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DAB91E02-3F17-4270-80EF-976BC509AF34}"/>
              </a:ext>
            </a:extLst>
          </p:cNvPr>
          <p:cNvSpPr/>
          <p:nvPr/>
        </p:nvSpPr>
        <p:spPr>
          <a:xfrm>
            <a:off x="9706045" y="253048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08338387-F37B-4E3A-BEA7-7969C16D1450}"/>
              </a:ext>
            </a:extLst>
          </p:cNvPr>
          <p:cNvSpPr/>
          <p:nvPr/>
        </p:nvSpPr>
        <p:spPr>
          <a:xfrm>
            <a:off x="8879751" y="288053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45F02E1F-7ACA-48ED-8872-8A050BD97ECE}"/>
              </a:ext>
            </a:extLst>
          </p:cNvPr>
          <p:cNvSpPr/>
          <p:nvPr/>
        </p:nvSpPr>
        <p:spPr>
          <a:xfrm>
            <a:off x="419080" y="2430122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30BC1D5-7710-4883-BF86-FF654B80576A}"/>
              </a:ext>
            </a:extLst>
          </p:cNvPr>
          <p:cNvSpPr/>
          <p:nvPr/>
        </p:nvSpPr>
        <p:spPr>
          <a:xfrm>
            <a:off x="1245373" y="2502355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D37C7086-A68E-4269-8919-356A0C0A909B}"/>
              </a:ext>
            </a:extLst>
          </p:cNvPr>
          <p:cNvSpPr/>
          <p:nvPr/>
        </p:nvSpPr>
        <p:spPr>
          <a:xfrm>
            <a:off x="1659711" y="3100388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587C4CD-520B-4E72-88E0-7B0BFB64B3C3}"/>
              </a:ext>
            </a:extLst>
          </p:cNvPr>
          <p:cNvSpPr/>
          <p:nvPr/>
        </p:nvSpPr>
        <p:spPr>
          <a:xfrm>
            <a:off x="804843" y="3536156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2374A74-56BA-425B-9BD1-5CFBEC31A9AB}"/>
              </a:ext>
            </a:extLst>
          </p:cNvPr>
          <p:cNvSpPr/>
          <p:nvPr/>
        </p:nvSpPr>
        <p:spPr>
          <a:xfrm>
            <a:off x="91760" y="2876550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A7CFE7DD-CEE6-497A-92F5-3582A22E56C5}"/>
              </a:ext>
            </a:extLst>
          </p:cNvPr>
          <p:cNvSpPr/>
          <p:nvPr/>
        </p:nvSpPr>
        <p:spPr>
          <a:xfrm>
            <a:off x="419080" y="2526506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8B30107-DBE4-42C6-86FB-1BF4D5046D15}"/>
              </a:ext>
            </a:extLst>
          </p:cNvPr>
          <p:cNvSpPr/>
          <p:nvPr/>
        </p:nvSpPr>
        <p:spPr>
          <a:xfrm>
            <a:off x="1247755" y="2531269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37316FA9-FD92-4E7B-A608-B4076626A227}"/>
              </a:ext>
            </a:extLst>
          </p:cNvPr>
          <p:cNvSpPr/>
          <p:nvPr/>
        </p:nvSpPr>
        <p:spPr>
          <a:xfrm>
            <a:off x="421461" y="2881313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FCA1D9AE-2B6E-455A-8465-C3EAD391E73C}"/>
              </a:ext>
            </a:extLst>
          </p:cNvPr>
          <p:cNvSpPr/>
          <p:nvPr/>
        </p:nvSpPr>
        <p:spPr>
          <a:xfrm>
            <a:off x="802461" y="3509339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D8B52EB-3CC8-4FB5-A5BB-820A3EE3EB26}"/>
              </a:ext>
            </a:extLst>
          </p:cNvPr>
          <p:cNvSpPr/>
          <p:nvPr/>
        </p:nvSpPr>
        <p:spPr>
          <a:xfrm>
            <a:off x="1601337" y="3100388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/>
              <p:nvPr/>
            </p:nvSpPr>
            <p:spPr>
              <a:xfrm>
                <a:off x="7012989" y="322211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89" y="3222110"/>
                <a:ext cx="293349" cy="276999"/>
              </a:xfrm>
              <a:prstGeom prst="rect">
                <a:avLst/>
              </a:prstGeom>
              <a:blipFill>
                <a:blip r:embed="rId9"/>
                <a:stretch>
                  <a:fillRect l="-28571" t="-11111" r="-265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/>
              <p:nvPr/>
            </p:nvSpPr>
            <p:spPr>
              <a:xfrm>
                <a:off x="6607148" y="300037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8" y="3000370"/>
                <a:ext cx="293349" cy="276999"/>
              </a:xfrm>
              <a:prstGeom prst="rect">
                <a:avLst/>
              </a:prstGeom>
              <a:blipFill>
                <a:blip r:embed="rId10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/>
              <p:nvPr/>
            </p:nvSpPr>
            <p:spPr>
              <a:xfrm>
                <a:off x="7131280" y="286892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280" y="2868929"/>
                <a:ext cx="293349" cy="276999"/>
              </a:xfrm>
              <a:prstGeom prst="rect">
                <a:avLst/>
              </a:prstGeom>
              <a:blipFill>
                <a:blip r:embed="rId11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/>
              <p:nvPr/>
            </p:nvSpPr>
            <p:spPr>
              <a:xfrm>
                <a:off x="6535789" y="252217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89" y="2522176"/>
                <a:ext cx="293349" cy="276999"/>
              </a:xfrm>
              <a:prstGeom prst="rect">
                <a:avLst/>
              </a:prstGeom>
              <a:blipFill>
                <a:blip r:embed="rId1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/>
              <p:nvPr/>
            </p:nvSpPr>
            <p:spPr>
              <a:xfrm>
                <a:off x="9756786" y="3387344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86" y="3387344"/>
                <a:ext cx="293349" cy="276999"/>
              </a:xfrm>
              <a:prstGeom prst="rect">
                <a:avLst/>
              </a:prstGeom>
              <a:blipFill>
                <a:blip r:embed="rId13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/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/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/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Enforce the middle cell connecting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blipFill>
                <a:blip r:embed="rId17"/>
                <a:stretch>
                  <a:fillRect l="-1584" t="-10526" r="-1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/>
              <p:nvPr/>
            </p:nvSpPr>
            <p:spPr>
              <a:xfrm>
                <a:off x="10874583" y="3056914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83" y="3056914"/>
                <a:ext cx="259686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DCAFF84-6ADD-48B7-8147-0438E0C6B06F}"/>
                  </a:ext>
                </a:extLst>
              </p:cNvPr>
              <p:cNvSpPr txBox="1"/>
              <p:nvPr/>
            </p:nvSpPr>
            <p:spPr>
              <a:xfrm>
                <a:off x="699727" y="2515788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DCAFF84-6ADD-48B7-8147-0438E0C6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7" y="2515788"/>
                <a:ext cx="293349" cy="276999"/>
              </a:xfrm>
              <a:prstGeom prst="rect">
                <a:avLst/>
              </a:prstGeom>
              <a:blipFill>
                <a:blip r:embed="rId19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16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BE552461-B709-4E83-B549-9B6838820FAB}"/>
              </a:ext>
            </a:extLst>
          </p:cNvPr>
          <p:cNvSpPr/>
          <p:nvPr/>
        </p:nvSpPr>
        <p:spPr>
          <a:xfrm>
            <a:off x="8405741" y="242777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938B5B9E-0D56-49F6-A7D8-814F528DD167}"/>
              </a:ext>
            </a:extLst>
          </p:cNvPr>
          <p:cNvSpPr/>
          <p:nvPr/>
        </p:nvSpPr>
        <p:spPr>
          <a:xfrm>
            <a:off x="9232034" y="250000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AD2C6E7D-157A-4D17-8370-707D57224800}"/>
              </a:ext>
            </a:extLst>
          </p:cNvPr>
          <p:cNvSpPr/>
          <p:nvPr/>
        </p:nvSpPr>
        <p:spPr>
          <a:xfrm>
            <a:off x="9646372" y="309803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8DDB62F9-A1EC-427C-B0D1-FC8AF6F3BE5C}"/>
              </a:ext>
            </a:extLst>
          </p:cNvPr>
          <p:cNvSpPr/>
          <p:nvPr/>
        </p:nvSpPr>
        <p:spPr>
          <a:xfrm>
            <a:off x="8791504" y="353380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725661C-5494-4B1A-9E36-A98FD57B904B}"/>
              </a:ext>
            </a:extLst>
          </p:cNvPr>
          <p:cNvSpPr/>
          <p:nvPr/>
        </p:nvSpPr>
        <p:spPr>
          <a:xfrm>
            <a:off x="8078421" y="287419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713B68E2-62DA-4478-9B13-B4D0288F3715}"/>
              </a:ext>
            </a:extLst>
          </p:cNvPr>
          <p:cNvSpPr/>
          <p:nvPr/>
        </p:nvSpPr>
        <p:spPr>
          <a:xfrm>
            <a:off x="8404861" y="2520950"/>
            <a:ext cx="826294" cy="373687"/>
          </a:xfrm>
          <a:custGeom>
            <a:avLst/>
            <a:gdLst>
              <a:gd name="connsiteX0" fmla="*/ 0 w 816769"/>
              <a:gd name="connsiteY0" fmla="*/ 350044 h 366543"/>
              <a:gd name="connsiteX1" fmla="*/ 542925 w 816769"/>
              <a:gd name="connsiteY1" fmla="*/ 326231 h 366543"/>
              <a:gd name="connsiteX2" fmla="*/ 816769 w 816769"/>
              <a:gd name="connsiteY2" fmla="*/ 0 h 366543"/>
              <a:gd name="connsiteX0" fmla="*/ 0 w 826294"/>
              <a:gd name="connsiteY0" fmla="*/ 357188 h 373687"/>
              <a:gd name="connsiteX1" fmla="*/ 542925 w 826294"/>
              <a:gd name="connsiteY1" fmla="*/ 333375 h 373687"/>
              <a:gd name="connsiteX2" fmla="*/ 826294 w 826294"/>
              <a:gd name="connsiteY2" fmla="*/ 0 h 37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294" h="373687">
                <a:moveTo>
                  <a:pt x="0" y="357188"/>
                </a:moveTo>
                <a:cubicBezTo>
                  <a:pt x="203398" y="374452"/>
                  <a:pt x="406797" y="391716"/>
                  <a:pt x="542925" y="333375"/>
                </a:cubicBezTo>
                <a:cubicBezTo>
                  <a:pt x="679053" y="275034"/>
                  <a:pt x="757436" y="133945"/>
                  <a:pt x="82629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/>
              <p:nvPr/>
            </p:nvSpPr>
            <p:spPr>
              <a:xfrm>
                <a:off x="5017980" y="302538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80" y="3025387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/>
              <p:nvPr/>
            </p:nvSpPr>
            <p:spPr>
              <a:xfrm>
                <a:off x="7640210" y="305651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10" y="3056511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DAB91E02-3F17-4270-80EF-976BC509AF34}"/>
              </a:ext>
            </a:extLst>
          </p:cNvPr>
          <p:cNvSpPr/>
          <p:nvPr/>
        </p:nvSpPr>
        <p:spPr>
          <a:xfrm>
            <a:off x="9233605" y="253048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08338387-F37B-4E3A-BEA7-7969C16D1450}"/>
              </a:ext>
            </a:extLst>
          </p:cNvPr>
          <p:cNvSpPr/>
          <p:nvPr/>
        </p:nvSpPr>
        <p:spPr>
          <a:xfrm>
            <a:off x="8407311" y="288053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45F02E1F-7ACA-48ED-8872-8A050BD97ECE}"/>
              </a:ext>
            </a:extLst>
          </p:cNvPr>
          <p:cNvSpPr/>
          <p:nvPr/>
        </p:nvSpPr>
        <p:spPr>
          <a:xfrm>
            <a:off x="419080" y="2430122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30BC1D5-7710-4883-BF86-FF654B80576A}"/>
              </a:ext>
            </a:extLst>
          </p:cNvPr>
          <p:cNvSpPr/>
          <p:nvPr/>
        </p:nvSpPr>
        <p:spPr>
          <a:xfrm>
            <a:off x="1245373" y="2502355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D37C7086-A68E-4269-8919-356A0C0A909B}"/>
              </a:ext>
            </a:extLst>
          </p:cNvPr>
          <p:cNvSpPr/>
          <p:nvPr/>
        </p:nvSpPr>
        <p:spPr>
          <a:xfrm>
            <a:off x="1659711" y="3100388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587C4CD-520B-4E72-88E0-7B0BFB64B3C3}"/>
              </a:ext>
            </a:extLst>
          </p:cNvPr>
          <p:cNvSpPr/>
          <p:nvPr/>
        </p:nvSpPr>
        <p:spPr>
          <a:xfrm>
            <a:off x="804843" y="3536156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2374A74-56BA-425B-9BD1-5CFBEC31A9AB}"/>
              </a:ext>
            </a:extLst>
          </p:cNvPr>
          <p:cNvSpPr/>
          <p:nvPr/>
        </p:nvSpPr>
        <p:spPr>
          <a:xfrm>
            <a:off x="91760" y="2876550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A7CFE7DD-CEE6-497A-92F5-3582A22E56C5}"/>
              </a:ext>
            </a:extLst>
          </p:cNvPr>
          <p:cNvSpPr/>
          <p:nvPr/>
        </p:nvSpPr>
        <p:spPr>
          <a:xfrm>
            <a:off x="419080" y="2526506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8B30107-DBE4-42C6-86FB-1BF4D5046D15}"/>
              </a:ext>
            </a:extLst>
          </p:cNvPr>
          <p:cNvSpPr/>
          <p:nvPr/>
        </p:nvSpPr>
        <p:spPr>
          <a:xfrm>
            <a:off x="1247755" y="2531269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37316FA9-FD92-4E7B-A608-B4076626A227}"/>
              </a:ext>
            </a:extLst>
          </p:cNvPr>
          <p:cNvSpPr/>
          <p:nvPr/>
        </p:nvSpPr>
        <p:spPr>
          <a:xfrm>
            <a:off x="421461" y="2881313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FCA1D9AE-2B6E-455A-8465-C3EAD391E73C}"/>
              </a:ext>
            </a:extLst>
          </p:cNvPr>
          <p:cNvSpPr/>
          <p:nvPr/>
        </p:nvSpPr>
        <p:spPr>
          <a:xfrm>
            <a:off x="802461" y="3509339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D8B52EB-3CC8-4FB5-A5BB-820A3EE3EB26}"/>
              </a:ext>
            </a:extLst>
          </p:cNvPr>
          <p:cNvSpPr/>
          <p:nvPr/>
        </p:nvSpPr>
        <p:spPr>
          <a:xfrm>
            <a:off x="1601337" y="3100388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755B9B36-6453-498E-A430-34D46788C5F2}"/>
              </a:ext>
            </a:extLst>
          </p:cNvPr>
          <p:cNvSpPr txBox="1"/>
          <p:nvPr/>
        </p:nvSpPr>
        <p:spPr>
          <a:xfrm>
            <a:off x="934719" y="1686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cutting paths intersect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FDCF672F-FF4B-4338-9A4F-ED0F3CB3A32E}"/>
              </a:ext>
            </a:extLst>
          </p:cNvPr>
          <p:cNvSpPr/>
          <p:nvPr/>
        </p:nvSpPr>
        <p:spPr>
          <a:xfrm>
            <a:off x="419100" y="2881313"/>
            <a:ext cx="1524000" cy="223837"/>
          </a:xfrm>
          <a:custGeom>
            <a:avLst/>
            <a:gdLst>
              <a:gd name="connsiteX0" fmla="*/ 0 w 1524000"/>
              <a:gd name="connsiteY0" fmla="*/ 0 h 223837"/>
              <a:gd name="connsiteX1" fmla="*/ 852488 w 1524000"/>
              <a:gd name="connsiteY1" fmla="*/ 114300 h 223837"/>
              <a:gd name="connsiteX2" fmla="*/ 1524000 w 1524000"/>
              <a:gd name="connsiteY2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3837">
                <a:moveTo>
                  <a:pt x="0" y="0"/>
                </a:moveTo>
                <a:lnTo>
                  <a:pt x="852488" y="114300"/>
                </a:lnTo>
                <a:cubicBezTo>
                  <a:pt x="1106488" y="151606"/>
                  <a:pt x="1315244" y="187721"/>
                  <a:pt x="1524000" y="2238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148B718-7972-41EA-9B1E-760B25D785F9}"/>
              </a:ext>
            </a:extLst>
          </p:cNvPr>
          <p:cNvSpPr/>
          <p:nvPr/>
        </p:nvSpPr>
        <p:spPr>
          <a:xfrm>
            <a:off x="804863" y="2524125"/>
            <a:ext cx="496774" cy="1004888"/>
          </a:xfrm>
          <a:custGeom>
            <a:avLst/>
            <a:gdLst>
              <a:gd name="connsiteX0" fmla="*/ 428625 w 496774"/>
              <a:gd name="connsiteY0" fmla="*/ 0 h 1004888"/>
              <a:gd name="connsiteX1" fmla="*/ 461962 w 496774"/>
              <a:gd name="connsiteY1" fmla="*/ 600075 h 1004888"/>
              <a:gd name="connsiteX2" fmla="*/ 0 w 496774"/>
              <a:gd name="connsiteY2" fmla="*/ 1004888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774" h="1004888">
                <a:moveTo>
                  <a:pt x="428625" y="0"/>
                </a:moveTo>
                <a:cubicBezTo>
                  <a:pt x="481012" y="216297"/>
                  <a:pt x="533399" y="432594"/>
                  <a:pt x="461962" y="600075"/>
                </a:cubicBezTo>
                <a:cubicBezTo>
                  <a:pt x="390525" y="767556"/>
                  <a:pt x="195262" y="886222"/>
                  <a:pt x="0" y="10048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79988E5-A440-46B1-9EEF-02E4D815F31F}"/>
                  </a:ext>
                </a:extLst>
              </p:cNvPr>
              <p:cNvSpPr txBox="1"/>
              <p:nvPr/>
            </p:nvSpPr>
            <p:spPr>
              <a:xfrm>
                <a:off x="2302684" y="300036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79988E5-A440-46B1-9EEF-02E4D815F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84" y="3000369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4985D014-27EE-4975-A002-33A73BDC6089}"/>
              </a:ext>
            </a:extLst>
          </p:cNvPr>
          <p:cNvSpPr/>
          <p:nvPr/>
        </p:nvSpPr>
        <p:spPr>
          <a:xfrm>
            <a:off x="3094970" y="2423772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4806D09-4D3D-4655-8A1E-3BB24C465A72}"/>
              </a:ext>
            </a:extLst>
          </p:cNvPr>
          <p:cNvSpPr/>
          <p:nvPr/>
        </p:nvSpPr>
        <p:spPr>
          <a:xfrm>
            <a:off x="3921263" y="2496005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DC83037F-6E04-4E55-82D1-D0C4F421CF4E}"/>
              </a:ext>
            </a:extLst>
          </p:cNvPr>
          <p:cNvSpPr/>
          <p:nvPr/>
        </p:nvSpPr>
        <p:spPr>
          <a:xfrm>
            <a:off x="4335601" y="3094038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4AEF3B95-F49E-4903-ADFD-F163B148202F}"/>
              </a:ext>
            </a:extLst>
          </p:cNvPr>
          <p:cNvSpPr/>
          <p:nvPr/>
        </p:nvSpPr>
        <p:spPr>
          <a:xfrm>
            <a:off x="3480733" y="3529806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097D20A2-991A-4EC3-93D6-91D22A920A41}"/>
              </a:ext>
            </a:extLst>
          </p:cNvPr>
          <p:cNvSpPr/>
          <p:nvPr/>
        </p:nvSpPr>
        <p:spPr>
          <a:xfrm>
            <a:off x="2767650" y="2870200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6B2AC640-DAB0-498A-A4D4-5873BC57AA05}"/>
              </a:ext>
            </a:extLst>
          </p:cNvPr>
          <p:cNvSpPr/>
          <p:nvPr/>
        </p:nvSpPr>
        <p:spPr>
          <a:xfrm>
            <a:off x="3094970" y="2520156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24D86112-FF12-4227-B176-5348B8AF1A9C}"/>
              </a:ext>
            </a:extLst>
          </p:cNvPr>
          <p:cNvSpPr/>
          <p:nvPr/>
        </p:nvSpPr>
        <p:spPr>
          <a:xfrm>
            <a:off x="3923645" y="2524919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CCDFD4DC-8056-4DC5-BC06-BC76AEAAC909}"/>
              </a:ext>
            </a:extLst>
          </p:cNvPr>
          <p:cNvSpPr/>
          <p:nvPr/>
        </p:nvSpPr>
        <p:spPr>
          <a:xfrm>
            <a:off x="3097351" y="2874963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1F28B9DE-8B17-48F6-A97B-B89055B7D772}"/>
              </a:ext>
            </a:extLst>
          </p:cNvPr>
          <p:cNvSpPr/>
          <p:nvPr/>
        </p:nvSpPr>
        <p:spPr>
          <a:xfrm>
            <a:off x="3478351" y="3502989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516C6EF8-7D4D-42F5-BD94-C18262A1D8FF}"/>
              </a:ext>
            </a:extLst>
          </p:cNvPr>
          <p:cNvSpPr/>
          <p:nvPr/>
        </p:nvSpPr>
        <p:spPr>
          <a:xfrm>
            <a:off x="4277227" y="3094038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7A57E0F3-4520-4F28-A015-876F5C7DF513}"/>
              </a:ext>
            </a:extLst>
          </p:cNvPr>
          <p:cNvSpPr/>
          <p:nvPr/>
        </p:nvSpPr>
        <p:spPr>
          <a:xfrm>
            <a:off x="3094989" y="2874963"/>
            <a:ext cx="878681" cy="123825"/>
          </a:xfrm>
          <a:custGeom>
            <a:avLst/>
            <a:gdLst>
              <a:gd name="connsiteX0" fmla="*/ 0 w 1524000"/>
              <a:gd name="connsiteY0" fmla="*/ 0 h 223837"/>
              <a:gd name="connsiteX1" fmla="*/ 852488 w 1524000"/>
              <a:gd name="connsiteY1" fmla="*/ 114300 h 223837"/>
              <a:gd name="connsiteX2" fmla="*/ 1524000 w 1524000"/>
              <a:gd name="connsiteY2" fmla="*/ 223837 h 223837"/>
              <a:gd name="connsiteX0" fmla="*/ 0 w 1524000"/>
              <a:gd name="connsiteY0" fmla="*/ 0 h 223837"/>
              <a:gd name="connsiteX1" fmla="*/ 445294 w 1524000"/>
              <a:gd name="connsiteY1" fmla="*/ 59531 h 223837"/>
              <a:gd name="connsiteX2" fmla="*/ 1524000 w 1524000"/>
              <a:gd name="connsiteY2" fmla="*/ 223837 h 223837"/>
              <a:gd name="connsiteX0" fmla="*/ 0 w 878681"/>
              <a:gd name="connsiteY0" fmla="*/ 0 h 123825"/>
              <a:gd name="connsiteX1" fmla="*/ 445294 w 878681"/>
              <a:gd name="connsiteY1" fmla="*/ 59531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1" h="123825">
                <a:moveTo>
                  <a:pt x="0" y="0"/>
                </a:moveTo>
                <a:cubicBezTo>
                  <a:pt x="153194" y="25400"/>
                  <a:pt x="332582" y="88900"/>
                  <a:pt x="459582" y="76200"/>
                </a:cubicBezTo>
                <a:cubicBezTo>
                  <a:pt x="586582" y="63500"/>
                  <a:pt x="718343" y="12700"/>
                  <a:pt x="878681" y="123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08257CEE-5A7D-42EA-A1C7-C94D4890387F}"/>
              </a:ext>
            </a:extLst>
          </p:cNvPr>
          <p:cNvSpPr/>
          <p:nvPr/>
        </p:nvSpPr>
        <p:spPr>
          <a:xfrm>
            <a:off x="3480752" y="3008313"/>
            <a:ext cx="505403" cy="514350"/>
          </a:xfrm>
          <a:custGeom>
            <a:avLst/>
            <a:gdLst>
              <a:gd name="connsiteX0" fmla="*/ 428625 w 496774"/>
              <a:gd name="connsiteY0" fmla="*/ 0 h 1004888"/>
              <a:gd name="connsiteX1" fmla="*/ 461962 w 496774"/>
              <a:gd name="connsiteY1" fmla="*/ 600075 h 1004888"/>
              <a:gd name="connsiteX2" fmla="*/ 0 w 496774"/>
              <a:gd name="connsiteY2" fmla="*/ 1004888 h 1004888"/>
              <a:gd name="connsiteX0" fmla="*/ 492918 w 528618"/>
              <a:gd name="connsiteY0" fmla="*/ 0 h 514350"/>
              <a:gd name="connsiteX1" fmla="*/ 461962 w 528618"/>
              <a:gd name="connsiteY1" fmla="*/ 109537 h 514350"/>
              <a:gd name="connsiteX2" fmla="*/ 0 w 528618"/>
              <a:gd name="connsiteY2" fmla="*/ 514350 h 514350"/>
              <a:gd name="connsiteX0" fmla="*/ 492918 w 512453"/>
              <a:gd name="connsiteY0" fmla="*/ 0 h 514350"/>
              <a:gd name="connsiteX1" fmla="*/ 402430 w 512453"/>
              <a:gd name="connsiteY1" fmla="*/ 347662 h 514350"/>
              <a:gd name="connsiteX2" fmla="*/ 0 w 512453"/>
              <a:gd name="connsiteY2" fmla="*/ 514350 h 514350"/>
              <a:gd name="connsiteX0" fmla="*/ 492918 w 509622"/>
              <a:gd name="connsiteY0" fmla="*/ 0 h 514350"/>
              <a:gd name="connsiteX1" fmla="*/ 402430 w 509622"/>
              <a:gd name="connsiteY1" fmla="*/ 347662 h 514350"/>
              <a:gd name="connsiteX2" fmla="*/ 0 w 509622"/>
              <a:gd name="connsiteY2" fmla="*/ 514350 h 514350"/>
              <a:gd name="connsiteX0" fmla="*/ 492918 w 504778"/>
              <a:gd name="connsiteY0" fmla="*/ 0 h 514350"/>
              <a:gd name="connsiteX1" fmla="*/ 350043 w 504778"/>
              <a:gd name="connsiteY1" fmla="*/ 338137 h 514350"/>
              <a:gd name="connsiteX2" fmla="*/ 0 w 504778"/>
              <a:gd name="connsiteY2" fmla="*/ 514350 h 514350"/>
              <a:gd name="connsiteX0" fmla="*/ 492918 w 505403"/>
              <a:gd name="connsiteY0" fmla="*/ 0 h 514350"/>
              <a:gd name="connsiteX1" fmla="*/ 350043 w 505403"/>
              <a:gd name="connsiteY1" fmla="*/ 338137 h 514350"/>
              <a:gd name="connsiteX2" fmla="*/ 0 w 50540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403" h="514350">
                <a:moveTo>
                  <a:pt x="492918" y="0"/>
                </a:moveTo>
                <a:cubicBezTo>
                  <a:pt x="545305" y="216297"/>
                  <a:pt x="420289" y="273843"/>
                  <a:pt x="350043" y="338137"/>
                </a:cubicBezTo>
                <a:cubicBezTo>
                  <a:pt x="279797" y="402431"/>
                  <a:pt x="195262" y="395684"/>
                  <a:pt x="0" y="514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C0B0B8-BB21-4D6C-B895-A6D0BF5BF99F}"/>
              </a:ext>
            </a:extLst>
          </p:cNvPr>
          <p:cNvSpPr/>
          <p:nvPr/>
        </p:nvSpPr>
        <p:spPr>
          <a:xfrm>
            <a:off x="3972878" y="3002757"/>
            <a:ext cx="640556" cy="162530"/>
          </a:xfrm>
          <a:custGeom>
            <a:avLst/>
            <a:gdLst>
              <a:gd name="connsiteX0" fmla="*/ 640556 w 640556"/>
              <a:gd name="connsiteY0" fmla="*/ 88107 h 88107"/>
              <a:gd name="connsiteX1" fmla="*/ 323850 w 640556"/>
              <a:gd name="connsiteY1" fmla="*/ 42863 h 88107"/>
              <a:gd name="connsiteX2" fmla="*/ 0 w 640556"/>
              <a:gd name="connsiteY2" fmla="*/ 0 h 88107"/>
              <a:gd name="connsiteX0" fmla="*/ 640556 w 640556"/>
              <a:gd name="connsiteY0" fmla="*/ 88107 h 159544"/>
              <a:gd name="connsiteX1" fmla="*/ 302419 w 640556"/>
              <a:gd name="connsiteY1" fmla="*/ 159544 h 159544"/>
              <a:gd name="connsiteX2" fmla="*/ 0 w 640556"/>
              <a:gd name="connsiteY2" fmla="*/ 0 h 159544"/>
              <a:gd name="connsiteX0" fmla="*/ 640556 w 640556"/>
              <a:gd name="connsiteY0" fmla="*/ 88107 h 162268"/>
              <a:gd name="connsiteX1" fmla="*/ 302419 w 640556"/>
              <a:gd name="connsiteY1" fmla="*/ 159544 h 162268"/>
              <a:gd name="connsiteX2" fmla="*/ 0 w 640556"/>
              <a:gd name="connsiteY2" fmla="*/ 0 h 162268"/>
              <a:gd name="connsiteX0" fmla="*/ 640556 w 640556"/>
              <a:gd name="connsiteY0" fmla="*/ 88107 h 162530"/>
              <a:gd name="connsiteX1" fmla="*/ 302419 w 640556"/>
              <a:gd name="connsiteY1" fmla="*/ 159544 h 162530"/>
              <a:gd name="connsiteX2" fmla="*/ 0 w 640556"/>
              <a:gd name="connsiteY2" fmla="*/ 0 h 16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556" h="162530">
                <a:moveTo>
                  <a:pt x="640556" y="88107"/>
                </a:moveTo>
                <a:cubicBezTo>
                  <a:pt x="525462" y="119063"/>
                  <a:pt x="419893" y="176213"/>
                  <a:pt x="302419" y="159544"/>
                </a:cubicBezTo>
                <a:cubicBezTo>
                  <a:pt x="189575" y="143532"/>
                  <a:pt x="100806" y="531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4622940-8604-4557-80B2-1334166DF15E}"/>
              </a:ext>
            </a:extLst>
          </p:cNvPr>
          <p:cNvSpPr/>
          <p:nvPr/>
        </p:nvSpPr>
        <p:spPr>
          <a:xfrm>
            <a:off x="3869198" y="2524125"/>
            <a:ext cx="101298" cy="476250"/>
          </a:xfrm>
          <a:custGeom>
            <a:avLst/>
            <a:gdLst>
              <a:gd name="connsiteX0" fmla="*/ 53673 w 101298"/>
              <a:gd name="connsiteY0" fmla="*/ 0 h 476250"/>
              <a:gd name="connsiteX1" fmla="*/ 1286 w 101298"/>
              <a:gd name="connsiteY1" fmla="*/ 280988 h 476250"/>
              <a:gd name="connsiteX2" fmla="*/ 101298 w 101298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98" h="476250">
                <a:moveTo>
                  <a:pt x="53673" y="0"/>
                </a:moveTo>
                <a:cubicBezTo>
                  <a:pt x="23511" y="100806"/>
                  <a:pt x="-6651" y="201613"/>
                  <a:pt x="1286" y="280988"/>
                </a:cubicBezTo>
                <a:cubicBezTo>
                  <a:pt x="9223" y="360363"/>
                  <a:pt x="55260" y="418306"/>
                  <a:pt x="101298" y="476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BB8A57F-4E14-482B-846F-26C65735B853}"/>
              </a:ext>
            </a:extLst>
          </p:cNvPr>
          <p:cNvSpPr/>
          <p:nvPr/>
        </p:nvSpPr>
        <p:spPr>
          <a:xfrm>
            <a:off x="5764837" y="2433290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D1849EFA-7909-4228-B4E7-EEE9341319FB}"/>
              </a:ext>
            </a:extLst>
          </p:cNvPr>
          <p:cNvSpPr/>
          <p:nvPr/>
        </p:nvSpPr>
        <p:spPr>
          <a:xfrm>
            <a:off x="6591130" y="2505523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C4FAEC5E-C76B-4CAA-92C1-3E4D845AC866}"/>
              </a:ext>
            </a:extLst>
          </p:cNvPr>
          <p:cNvSpPr/>
          <p:nvPr/>
        </p:nvSpPr>
        <p:spPr>
          <a:xfrm>
            <a:off x="7005468" y="3103556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329A7CB7-ECF6-4B2F-8B65-7C15137BF5A7}"/>
              </a:ext>
            </a:extLst>
          </p:cNvPr>
          <p:cNvSpPr/>
          <p:nvPr/>
        </p:nvSpPr>
        <p:spPr>
          <a:xfrm>
            <a:off x="6150600" y="3539324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BA231F40-FD62-43AF-87AB-A6B79B87B609}"/>
              </a:ext>
            </a:extLst>
          </p:cNvPr>
          <p:cNvSpPr/>
          <p:nvPr/>
        </p:nvSpPr>
        <p:spPr>
          <a:xfrm>
            <a:off x="5437517" y="2879718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B03AE05C-57C5-41D3-B418-87B58A9AF46D}"/>
              </a:ext>
            </a:extLst>
          </p:cNvPr>
          <p:cNvSpPr/>
          <p:nvPr/>
        </p:nvSpPr>
        <p:spPr>
          <a:xfrm>
            <a:off x="5764837" y="2529674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B87A0632-44DB-446C-97C3-852AA4A9A0AD}"/>
              </a:ext>
            </a:extLst>
          </p:cNvPr>
          <p:cNvSpPr/>
          <p:nvPr/>
        </p:nvSpPr>
        <p:spPr>
          <a:xfrm>
            <a:off x="6593512" y="253443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C95D4C16-AF48-4418-B357-871B0726E62F}"/>
              </a:ext>
            </a:extLst>
          </p:cNvPr>
          <p:cNvSpPr/>
          <p:nvPr/>
        </p:nvSpPr>
        <p:spPr>
          <a:xfrm>
            <a:off x="5767218" y="288448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119CFC2D-81CA-43A1-B8BA-CC7D549970B6}"/>
              </a:ext>
            </a:extLst>
          </p:cNvPr>
          <p:cNvSpPr/>
          <p:nvPr/>
        </p:nvSpPr>
        <p:spPr>
          <a:xfrm>
            <a:off x="6148218" y="3512507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A9F8DA84-01A2-4F30-A8FD-1BFA729951C6}"/>
              </a:ext>
            </a:extLst>
          </p:cNvPr>
          <p:cNvSpPr/>
          <p:nvPr/>
        </p:nvSpPr>
        <p:spPr>
          <a:xfrm>
            <a:off x="6947094" y="3103556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D4065EB0-5F3C-4323-978D-A01F8A6F9265}"/>
              </a:ext>
            </a:extLst>
          </p:cNvPr>
          <p:cNvSpPr/>
          <p:nvPr/>
        </p:nvSpPr>
        <p:spPr>
          <a:xfrm>
            <a:off x="5764856" y="2884482"/>
            <a:ext cx="650081" cy="128588"/>
          </a:xfrm>
          <a:custGeom>
            <a:avLst/>
            <a:gdLst>
              <a:gd name="connsiteX0" fmla="*/ 0 w 1524000"/>
              <a:gd name="connsiteY0" fmla="*/ 0 h 223837"/>
              <a:gd name="connsiteX1" fmla="*/ 852488 w 1524000"/>
              <a:gd name="connsiteY1" fmla="*/ 114300 h 223837"/>
              <a:gd name="connsiteX2" fmla="*/ 1524000 w 1524000"/>
              <a:gd name="connsiteY2" fmla="*/ 223837 h 223837"/>
              <a:gd name="connsiteX0" fmla="*/ 0 w 1524000"/>
              <a:gd name="connsiteY0" fmla="*/ 0 h 223837"/>
              <a:gd name="connsiteX1" fmla="*/ 445294 w 1524000"/>
              <a:gd name="connsiteY1" fmla="*/ 59531 h 223837"/>
              <a:gd name="connsiteX2" fmla="*/ 1524000 w 1524000"/>
              <a:gd name="connsiteY2" fmla="*/ 223837 h 223837"/>
              <a:gd name="connsiteX0" fmla="*/ 0 w 878681"/>
              <a:gd name="connsiteY0" fmla="*/ 0 h 123825"/>
              <a:gd name="connsiteX1" fmla="*/ 445294 w 878681"/>
              <a:gd name="connsiteY1" fmla="*/ 59531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590550 w 878681"/>
              <a:gd name="connsiteY1" fmla="*/ 47625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878681"/>
              <a:gd name="connsiteY0" fmla="*/ 0 h 123825"/>
              <a:gd name="connsiteX1" fmla="*/ 459582 w 878681"/>
              <a:gd name="connsiteY1" fmla="*/ 76200 h 123825"/>
              <a:gd name="connsiteX2" fmla="*/ 878681 w 878681"/>
              <a:gd name="connsiteY2" fmla="*/ 123825 h 123825"/>
              <a:gd name="connsiteX0" fmla="*/ 0 w 650081"/>
              <a:gd name="connsiteY0" fmla="*/ 0 h 128588"/>
              <a:gd name="connsiteX1" fmla="*/ 459582 w 650081"/>
              <a:gd name="connsiteY1" fmla="*/ 76200 h 128588"/>
              <a:gd name="connsiteX2" fmla="*/ 650081 w 650081"/>
              <a:gd name="connsiteY2" fmla="*/ 128588 h 128588"/>
              <a:gd name="connsiteX0" fmla="*/ 0 w 650081"/>
              <a:gd name="connsiteY0" fmla="*/ 0 h 128588"/>
              <a:gd name="connsiteX1" fmla="*/ 319088 w 650081"/>
              <a:gd name="connsiteY1" fmla="*/ 83344 h 128588"/>
              <a:gd name="connsiteX2" fmla="*/ 650081 w 650081"/>
              <a:gd name="connsiteY2" fmla="*/ 128588 h 128588"/>
              <a:gd name="connsiteX0" fmla="*/ 0 w 650081"/>
              <a:gd name="connsiteY0" fmla="*/ 0 h 128588"/>
              <a:gd name="connsiteX1" fmla="*/ 369888 w 650081"/>
              <a:gd name="connsiteY1" fmla="*/ 86519 h 128588"/>
              <a:gd name="connsiteX2" fmla="*/ 650081 w 650081"/>
              <a:gd name="connsiteY2" fmla="*/ 128588 h 128588"/>
              <a:gd name="connsiteX0" fmla="*/ 0 w 650081"/>
              <a:gd name="connsiteY0" fmla="*/ 0 h 128588"/>
              <a:gd name="connsiteX1" fmla="*/ 341313 w 650081"/>
              <a:gd name="connsiteY1" fmla="*/ 96044 h 128588"/>
              <a:gd name="connsiteX2" fmla="*/ 650081 w 650081"/>
              <a:gd name="connsiteY2" fmla="*/ 128588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081" h="128588">
                <a:moveTo>
                  <a:pt x="0" y="0"/>
                </a:moveTo>
                <a:lnTo>
                  <a:pt x="341313" y="96044"/>
                </a:lnTo>
                <a:cubicBezTo>
                  <a:pt x="449660" y="117475"/>
                  <a:pt x="489743" y="17463"/>
                  <a:pt x="650081" y="1285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F3B4BDE-9A4E-4831-A487-6078CD7F9328}"/>
              </a:ext>
            </a:extLst>
          </p:cNvPr>
          <p:cNvSpPr/>
          <p:nvPr/>
        </p:nvSpPr>
        <p:spPr>
          <a:xfrm>
            <a:off x="6150618" y="3008305"/>
            <a:ext cx="301783" cy="523875"/>
          </a:xfrm>
          <a:custGeom>
            <a:avLst/>
            <a:gdLst>
              <a:gd name="connsiteX0" fmla="*/ 428625 w 496774"/>
              <a:gd name="connsiteY0" fmla="*/ 0 h 1004888"/>
              <a:gd name="connsiteX1" fmla="*/ 461962 w 496774"/>
              <a:gd name="connsiteY1" fmla="*/ 600075 h 1004888"/>
              <a:gd name="connsiteX2" fmla="*/ 0 w 496774"/>
              <a:gd name="connsiteY2" fmla="*/ 1004888 h 1004888"/>
              <a:gd name="connsiteX0" fmla="*/ 492918 w 528618"/>
              <a:gd name="connsiteY0" fmla="*/ 0 h 514350"/>
              <a:gd name="connsiteX1" fmla="*/ 461962 w 528618"/>
              <a:gd name="connsiteY1" fmla="*/ 109537 h 514350"/>
              <a:gd name="connsiteX2" fmla="*/ 0 w 528618"/>
              <a:gd name="connsiteY2" fmla="*/ 514350 h 514350"/>
              <a:gd name="connsiteX0" fmla="*/ 492918 w 512453"/>
              <a:gd name="connsiteY0" fmla="*/ 0 h 514350"/>
              <a:gd name="connsiteX1" fmla="*/ 402430 w 512453"/>
              <a:gd name="connsiteY1" fmla="*/ 347662 h 514350"/>
              <a:gd name="connsiteX2" fmla="*/ 0 w 512453"/>
              <a:gd name="connsiteY2" fmla="*/ 514350 h 514350"/>
              <a:gd name="connsiteX0" fmla="*/ 492918 w 509622"/>
              <a:gd name="connsiteY0" fmla="*/ 0 h 514350"/>
              <a:gd name="connsiteX1" fmla="*/ 402430 w 509622"/>
              <a:gd name="connsiteY1" fmla="*/ 347662 h 514350"/>
              <a:gd name="connsiteX2" fmla="*/ 0 w 509622"/>
              <a:gd name="connsiteY2" fmla="*/ 514350 h 514350"/>
              <a:gd name="connsiteX0" fmla="*/ 492918 w 504778"/>
              <a:gd name="connsiteY0" fmla="*/ 0 h 514350"/>
              <a:gd name="connsiteX1" fmla="*/ 350043 w 504778"/>
              <a:gd name="connsiteY1" fmla="*/ 338137 h 514350"/>
              <a:gd name="connsiteX2" fmla="*/ 0 w 504778"/>
              <a:gd name="connsiteY2" fmla="*/ 514350 h 514350"/>
              <a:gd name="connsiteX0" fmla="*/ 492918 w 505403"/>
              <a:gd name="connsiteY0" fmla="*/ 0 h 514350"/>
              <a:gd name="connsiteX1" fmla="*/ 350043 w 505403"/>
              <a:gd name="connsiteY1" fmla="*/ 338137 h 514350"/>
              <a:gd name="connsiteX2" fmla="*/ 0 w 505403"/>
              <a:gd name="connsiteY2" fmla="*/ 514350 h 514350"/>
              <a:gd name="connsiteX0" fmla="*/ 257174 w 361886"/>
              <a:gd name="connsiteY0" fmla="*/ 0 h 523875"/>
              <a:gd name="connsiteX1" fmla="*/ 350043 w 361886"/>
              <a:gd name="connsiteY1" fmla="*/ 347662 h 523875"/>
              <a:gd name="connsiteX2" fmla="*/ 0 w 361886"/>
              <a:gd name="connsiteY2" fmla="*/ 523875 h 523875"/>
              <a:gd name="connsiteX0" fmla="*/ 257174 w 301783"/>
              <a:gd name="connsiteY0" fmla="*/ 0 h 523875"/>
              <a:gd name="connsiteX1" fmla="*/ 273843 w 301783"/>
              <a:gd name="connsiteY1" fmla="*/ 323849 h 523875"/>
              <a:gd name="connsiteX2" fmla="*/ 0 w 301783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3" h="523875">
                <a:moveTo>
                  <a:pt x="257174" y="0"/>
                </a:moveTo>
                <a:cubicBezTo>
                  <a:pt x="309561" y="216297"/>
                  <a:pt x="316705" y="236537"/>
                  <a:pt x="273843" y="323849"/>
                </a:cubicBezTo>
                <a:cubicBezTo>
                  <a:pt x="230981" y="411162"/>
                  <a:pt x="195262" y="405209"/>
                  <a:pt x="0" y="523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2F8849A-D639-47C2-A03C-92188108C59A}"/>
              </a:ext>
            </a:extLst>
          </p:cNvPr>
          <p:cNvSpPr/>
          <p:nvPr/>
        </p:nvSpPr>
        <p:spPr>
          <a:xfrm>
            <a:off x="6592739" y="2947981"/>
            <a:ext cx="690562" cy="229540"/>
          </a:xfrm>
          <a:custGeom>
            <a:avLst/>
            <a:gdLst>
              <a:gd name="connsiteX0" fmla="*/ 640556 w 640556"/>
              <a:gd name="connsiteY0" fmla="*/ 88107 h 88107"/>
              <a:gd name="connsiteX1" fmla="*/ 323850 w 640556"/>
              <a:gd name="connsiteY1" fmla="*/ 42863 h 88107"/>
              <a:gd name="connsiteX2" fmla="*/ 0 w 640556"/>
              <a:gd name="connsiteY2" fmla="*/ 0 h 88107"/>
              <a:gd name="connsiteX0" fmla="*/ 640556 w 640556"/>
              <a:gd name="connsiteY0" fmla="*/ 88107 h 159544"/>
              <a:gd name="connsiteX1" fmla="*/ 302419 w 640556"/>
              <a:gd name="connsiteY1" fmla="*/ 159544 h 159544"/>
              <a:gd name="connsiteX2" fmla="*/ 0 w 640556"/>
              <a:gd name="connsiteY2" fmla="*/ 0 h 159544"/>
              <a:gd name="connsiteX0" fmla="*/ 640556 w 640556"/>
              <a:gd name="connsiteY0" fmla="*/ 88107 h 162268"/>
              <a:gd name="connsiteX1" fmla="*/ 302419 w 640556"/>
              <a:gd name="connsiteY1" fmla="*/ 159544 h 162268"/>
              <a:gd name="connsiteX2" fmla="*/ 0 w 640556"/>
              <a:gd name="connsiteY2" fmla="*/ 0 h 162268"/>
              <a:gd name="connsiteX0" fmla="*/ 640556 w 640556"/>
              <a:gd name="connsiteY0" fmla="*/ 88107 h 162530"/>
              <a:gd name="connsiteX1" fmla="*/ 302419 w 640556"/>
              <a:gd name="connsiteY1" fmla="*/ 159544 h 162530"/>
              <a:gd name="connsiteX2" fmla="*/ 0 w 640556"/>
              <a:gd name="connsiteY2" fmla="*/ 0 h 162530"/>
              <a:gd name="connsiteX0" fmla="*/ 690562 w 690562"/>
              <a:gd name="connsiteY0" fmla="*/ 152401 h 229540"/>
              <a:gd name="connsiteX1" fmla="*/ 352425 w 690562"/>
              <a:gd name="connsiteY1" fmla="*/ 223838 h 229540"/>
              <a:gd name="connsiteX2" fmla="*/ 0 w 690562"/>
              <a:gd name="connsiteY2" fmla="*/ 0 h 2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62" h="229540">
                <a:moveTo>
                  <a:pt x="690562" y="152401"/>
                </a:moveTo>
                <a:cubicBezTo>
                  <a:pt x="575468" y="183357"/>
                  <a:pt x="467519" y="249238"/>
                  <a:pt x="352425" y="223838"/>
                </a:cubicBezTo>
                <a:cubicBezTo>
                  <a:pt x="237331" y="198438"/>
                  <a:pt x="100806" y="531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E1BBAF86-3623-4579-ABD5-1248492B06F0}"/>
              </a:ext>
            </a:extLst>
          </p:cNvPr>
          <p:cNvSpPr/>
          <p:nvPr/>
        </p:nvSpPr>
        <p:spPr>
          <a:xfrm>
            <a:off x="6537771" y="2533642"/>
            <a:ext cx="54966" cy="416719"/>
          </a:xfrm>
          <a:custGeom>
            <a:avLst/>
            <a:gdLst>
              <a:gd name="connsiteX0" fmla="*/ 53673 w 101298"/>
              <a:gd name="connsiteY0" fmla="*/ 0 h 476250"/>
              <a:gd name="connsiteX1" fmla="*/ 1286 w 101298"/>
              <a:gd name="connsiteY1" fmla="*/ 280988 h 476250"/>
              <a:gd name="connsiteX2" fmla="*/ 101298 w 101298"/>
              <a:gd name="connsiteY2" fmla="*/ 476250 h 476250"/>
              <a:gd name="connsiteX0" fmla="*/ 52675 w 52675"/>
              <a:gd name="connsiteY0" fmla="*/ 0 h 416719"/>
              <a:gd name="connsiteX1" fmla="*/ 288 w 52675"/>
              <a:gd name="connsiteY1" fmla="*/ 280988 h 416719"/>
              <a:gd name="connsiteX2" fmla="*/ 45531 w 52675"/>
              <a:gd name="connsiteY2" fmla="*/ 416719 h 416719"/>
              <a:gd name="connsiteX0" fmla="*/ 54966 w 54966"/>
              <a:gd name="connsiteY0" fmla="*/ 0 h 416719"/>
              <a:gd name="connsiteX1" fmla="*/ 198 w 54966"/>
              <a:gd name="connsiteY1" fmla="*/ 223838 h 416719"/>
              <a:gd name="connsiteX2" fmla="*/ 47822 w 54966"/>
              <a:gd name="connsiteY2" fmla="*/ 416719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66" h="416719">
                <a:moveTo>
                  <a:pt x="54966" y="0"/>
                </a:moveTo>
                <a:cubicBezTo>
                  <a:pt x="24804" y="100806"/>
                  <a:pt x="1389" y="154385"/>
                  <a:pt x="198" y="223838"/>
                </a:cubicBezTo>
                <a:cubicBezTo>
                  <a:pt x="-993" y="293291"/>
                  <a:pt x="1784" y="358775"/>
                  <a:pt x="47822" y="4167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0DDD68-D8C2-4537-831C-91AB4BAEFE59}"/>
              </a:ext>
            </a:extLst>
          </p:cNvPr>
          <p:cNvSpPr/>
          <p:nvPr/>
        </p:nvSpPr>
        <p:spPr>
          <a:xfrm>
            <a:off x="6409373" y="2943048"/>
            <a:ext cx="183356" cy="64471"/>
          </a:xfrm>
          <a:custGeom>
            <a:avLst/>
            <a:gdLst>
              <a:gd name="connsiteX0" fmla="*/ 0 w 183356"/>
              <a:gd name="connsiteY0" fmla="*/ 64471 h 64471"/>
              <a:gd name="connsiteX1" fmla="*/ 61912 w 183356"/>
              <a:gd name="connsiteY1" fmla="*/ 7321 h 64471"/>
              <a:gd name="connsiteX2" fmla="*/ 183356 w 183356"/>
              <a:gd name="connsiteY2" fmla="*/ 2558 h 6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56" h="64471">
                <a:moveTo>
                  <a:pt x="0" y="64471"/>
                </a:moveTo>
                <a:cubicBezTo>
                  <a:pt x="15676" y="41055"/>
                  <a:pt x="31353" y="17640"/>
                  <a:pt x="61912" y="7321"/>
                </a:cubicBezTo>
                <a:cubicBezTo>
                  <a:pt x="92471" y="-2998"/>
                  <a:pt x="137913" y="-220"/>
                  <a:pt x="183356" y="25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170">
            <a:extLst>
              <a:ext uri="{FF2B5EF4-FFF2-40B4-BE49-F238E27FC236}">
                <a16:creationId xmlns:a16="http://schemas.microsoft.com/office/drawing/2014/main" id="{755B9B36-6453-498E-A430-34D46788C5F2}"/>
              </a:ext>
            </a:extLst>
          </p:cNvPr>
          <p:cNvSpPr txBox="1"/>
          <p:nvPr/>
        </p:nvSpPr>
        <p:spPr>
          <a:xfrm>
            <a:off x="934719" y="1686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cutting paths intersect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EDEB63-743D-454E-B1AF-2DADC7DD872C}"/>
                  </a:ext>
                </a:extLst>
              </p:cNvPr>
              <p:cNvSpPr txBox="1"/>
              <p:nvPr/>
            </p:nvSpPr>
            <p:spPr>
              <a:xfrm>
                <a:off x="607095" y="3665355"/>
                <a:ext cx="925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EDEB63-743D-454E-B1AF-2DADC7DD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5" y="3665355"/>
                <a:ext cx="925766" cy="276999"/>
              </a:xfrm>
              <a:prstGeom prst="rect">
                <a:avLst/>
              </a:prstGeom>
              <a:blipFill>
                <a:blip r:embed="rId2"/>
                <a:stretch>
                  <a:fillRect l="-4636" r="-529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8277BCC1-9971-42B3-A4B8-F4D484DAA69C}"/>
              </a:ext>
            </a:extLst>
          </p:cNvPr>
          <p:cNvSpPr/>
          <p:nvPr/>
        </p:nvSpPr>
        <p:spPr>
          <a:xfrm>
            <a:off x="607095" y="2947988"/>
            <a:ext cx="925766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26889C-C8DA-4361-B588-E4C1CDA3A4F5}"/>
              </a:ext>
            </a:extLst>
          </p:cNvPr>
          <p:cNvSpPr/>
          <p:nvPr/>
        </p:nvSpPr>
        <p:spPr>
          <a:xfrm>
            <a:off x="917577" y="2947988"/>
            <a:ext cx="320675" cy="5715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33C929-C01E-44C5-9D57-9CD4C659214D}"/>
                  </a:ext>
                </a:extLst>
              </p:cNvPr>
              <p:cNvSpPr txBox="1"/>
              <p:nvPr/>
            </p:nvSpPr>
            <p:spPr>
              <a:xfrm>
                <a:off x="2162079" y="3660591"/>
                <a:ext cx="925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33C929-C01E-44C5-9D57-9CD4C6592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079" y="3660591"/>
                <a:ext cx="925766" cy="276999"/>
              </a:xfrm>
              <a:prstGeom prst="rect">
                <a:avLst/>
              </a:prstGeom>
              <a:blipFill>
                <a:blip r:embed="rId3"/>
                <a:stretch>
                  <a:fillRect l="-4605" r="-460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DFE36BE4-03C1-45B5-A04C-D45B15952058}"/>
              </a:ext>
            </a:extLst>
          </p:cNvPr>
          <p:cNvSpPr/>
          <p:nvPr/>
        </p:nvSpPr>
        <p:spPr>
          <a:xfrm>
            <a:off x="2162079" y="2943224"/>
            <a:ext cx="925766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1765BE1-B906-4225-96C5-EE5757655CA7}"/>
              </a:ext>
            </a:extLst>
          </p:cNvPr>
          <p:cNvSpPr/>
          <p:nvPr/>
        </p:nvSpPr>
        <p:spPr>
          <a:xfrm>
            <a:off x="1617123" y="3181349"/>
            <a:ext cx="466725" cy="1023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FD106CE-9311-44BC-920C-0254139675FE}"/>
              </a:ext>
            </a:extLst>
          </p:cNvPr>
          <p:cNvSpPr/>
          <p:nvPr/>
        </p:nvSpPr>
        <p:spPr>
          <a:xfrm>
            <a:off x="3659788" y="3000010"/>
            <a:ext cx="584324" cy="38594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13DC828-A413-4C8D-8BDF-CDF253755BD8}"/>
              </a:ext>
            </a:extLst>
          </p:cNvPr>
          <p:cNvSpPr/>
          <p:nvPr/>
        </p:nvSpPr>
        <p:spPr>
          <a:xfrm>
            <a:off x="4072203" y="2971547"/>
            <a:ext cx="432832" cy="432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D8F6DA4-03DD-4EF5-B09C-C3163F66DE11}"/>
              </a:ext>
            </a:extLst>
          </p:cNvPr>
          <p:cNvSpPr/>
          <p:nvPr/>
        </p:nvSpPr>
        <p:spPr>
          <a:xfrm>
            <a:off x="3882748" y="2765952"/>
            <a:ext cx="844023" cy="844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001ED1A-3AC7-4135-B00F-C9424B8752D2}"/>
                  </a:ext>
                </a:extLst>
              </p:cNvPr>
              <p:cNvSpPr txBox="1"/>
              <p:nvPr/>
            </p:nvSpPr>
            <p:spPr>
              <a:xfrm>
                <a:off x="3825736" y="3660591"/>
                <a:ext cx="925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001ED1A-3AC7-4135-B00F-C9424B875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36" y="3660591"/>
                <a:ext cx="925766" cy="276999"/>
              </a:xfrm>
              <a:prstGeom prst="rect">
                <a:avLst/>
              </a:prstGeom>
              <a:blipFill>
                <a:blip r:embed="rId4"/>
                <a:stretch>
                  <a:fillRect l="-4636" r="-529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椭圆 72">
            <a:extLst>
              <a:ext uri="{FF2B5EF4-FFF2-40B4-BE49-F238E27FC236}">
                <a16:creationId xmlns:a16="http://schemas.microsoft.com/office/drawing/2014/main" id="{2E7B989A-AD9C-416F-9923-982FDA687409}"/>
              </a:ext>
            </a:extLst>
          </p:cNvPr>
          <p:cNvSpPr/>
          <p:nvPr/>
        </p:nvSpPr>
        <p:spPr>
          <a:xfrm>
            <a:off x="5379064" y="3000004"/>
            <a:ext cx="584324" cy="38594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6B80CAA-8710-4875-B3CE-439316FA6AA0}"/>
              </a:ext>
            </a:extLst>
          </p:cNvPr>
          <p:cNvSpPr/>
          <p:nvPr/>
        </p:nvSpPr>
        <p:spPr>
          <a:xfrm>
            <a:off x="5791479" y="2971541"/>
            <a:ext cx="432832" cy="432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C58289F-0B64-44D6-99A0-524B04A96881}"/>
              </a:ext>
            </a:extLst>
          </p:cNvPr>
          <p:cNvSpPr/>
          <p:nvPr/>
        </p:nvSpPr>
        <p:spPr>
          <a:xfrm>
            <a:off x="5602024" y="2765946"/>
            <a:ext cx="844023" cy="844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5F036E2E-325D-483A-BD3B-F89DF1C8D70C}"/>
              </a:ext>
            </a:extLst>
          </p:cNvPr>
          <p:cNvSpPr/>
          <p:nvPr/>
        </p:nvSpPr>
        <p:spPr>
          <a:xfrm>
            <a:off x="4827054" y="3138479"/>
            <a:ext cx="466725" cy="1023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1A21B5E-3BDF-4285-9640-0FD4EB9A89E2}"/>
                  </a:ext>
                </a:extLst>
              </p:cNvPr>
              <p:cNvSpPr txBox="1"/>
              <p:nvPr/>
            </p:nvSpPr>
            <p:spPr>
              <a:xfrm>
                <a:off x="5561152" y="3666239"/>
                <a:ext cx="925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1A21B5E-3BDF-4285-9640-0FD4EB9A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52" y="3666239"/>
                <a:ext cx="925766" cy="276999"/>
              </a:xfrm>
              <a:prstGeom prst="rect">
                <a:avLst/>
              </a:prstGeom>
              <a:blipFill>
                <a:blip r:embed="rId5"/>
                <a:stretch>
                  <a:fillRect l="-3947" r="-526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133</Words>
  <Application>Microsoft Office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tong yang</cp:lastModifiedBy>
  <cp:revision>24</cp:revision>
  <dcterms:created xsi:type="dcterms:W3CDTF">2019-12-03T00:29:50Z</dcterms:created>
  <dcterms:modified xsi:type="dcterms:W3CDTF">2019-12-06T19:03:00Z</dcterms:modified>
</cp:coreProperties>
</file>