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31CD2-78C1-4D65-8F03-FF8E239B2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FE2D97-C593-40BC-B6BB-7725D08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CD2E1-3735-488B-BA21-E523905F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E2564-7943-4108-85D1-4EF54B74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94BB-673E-4752-B808-2B3E74E3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5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F860-F69B-4EFF-96CB-48B790DB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EF0C2-DBCC-47B5-825B-7ADADA75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63AF6-AE89-4608-ABC2-B2618818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0D1EB-452A-4FA1-A64F-F5E6F93C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D9FF5-A953-4BBA-BFCA-D5134F92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512D72-954C-4595-80B1-051A0559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46AA1-957A-444F-82C0-F5786C4C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B3754-9825-4D99-8311-57A2B101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AFA23-B216-4D0D-B3BB-5AE45058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77090-1826-427E-9ADA-4B4BB05F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61087-85FB-4C28-968E-CDC5063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C91BA-E87F-4330-B176-D60392CA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1D23E-B7EC-482E-8E60-A983F314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BA198-30E5-4AD5-85D3-5486685C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10103-CFE5-4EBF-9511-1B90F35D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9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B16B-8D78-4858-8F83-DEA1F54C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99DE1-0148-4EF4-BA1C-9030CF62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9F8E3-0C98-49C2-B640-A6D7D35D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FD092-9B4C-4AAA-A4E2-7410C4B4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17EF4-2B67-48D4-9D24-9945F071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C87E-E873-4A93-B1D1-E9128E81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EF092-DA6A-44FE-A891-DEAF6CEB6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EF629-1D3B-4FBE-8DA0-E8584B10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F5526-FF09-4C14-A229-9EB83379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2EB1E-325A-4E66-AFC6-3C5097C0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0543A-37BE-4C90-8747-8F19A4E0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8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15AF0-D5A3-4198-A4B3-FEE3912B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88248-4310-4074-98EC-55C3E100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E41B0-BCF2-412C-8DA2-0356B3EE4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4874B4-0DE7-4049-BBB5-2D696BA6E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88CE7-FCA4-40B1-A0A2-3D640B7C3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6A557E-CD0B-40ED-A79E-6BD9EE20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57C8D5-D395-4268-876D-AE972D3B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9DA34-692B-4F12-B6D3-7754A2E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EC4A5-F8A1-4590-BA58-81331462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853CA-6ABB-4AE7-A03A-336EF678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DAAC0-F41B-4928-85B5-437DB006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9DC86-F5A2-47F3-B0FC-F189C758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91E46-BA4C-4468-A7EE-0927C9C4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10F1D-33C7-4304-A92B-0333FDA1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176EA-45E2-48D3-800F-A1216995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BDED-72FB-4B17-9576-DCC3C1FE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6F498-540A-4626-AA68-F390F8F2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33DBE-14B0-4342-8000-3F71DECF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10861-F968-47C9-A666-DCC9B23B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419AB-1BAF-4270-B1B7-DAEEBC6E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6E01B-BEDF-45C1-860E-E380E13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3CD5C-5F83-45A1-9D06-C9FA86B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9DF964-885B-4382-AF27-C40791889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314B7-D9BF-4E97-B1A0-EB892BAAE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1186D-A952-4DDD-BD54-6638D27B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43147-9CA2-407A-997B-9D7FF1CD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84226-2D20-4D0C-8EC9-AB3BFCA0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3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F7BCB5-5B52-40D3-A6CF-764F5C36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A1574-4A3A-4253-9550-0EC754C0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B78FE-0307-4BA4-83D9-D3E646646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B206-BE6B-4F06-836C-933865C9AEB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48CDD-5AE6-4D5F-8DB6-442B739D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6C35B-B18C-4FA4-AE6F-C593ED2CF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4C49497-8484-43A1-9B92-B9CF01DF5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75" y="2319457"/>
            <a:ext cx="3800000" cy="19142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7FF916-0D48-43C7-B119-44E11357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50" y="900232"/>
            <a:ext cx="3800000" cy="19142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086513-67C2-473C-9205-02992DD4F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50" y="4043482"/>
            <a:ext cx="3800000" cy="1914286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1FE876E8-AC1F-453B-9087-4190BEEA8CA4}"/>
              </a:ext>
            </a:extLst>
          </p:cNvPr>
          <p:cNvSpPr/>
          <p:nvPr/>
        </p:nvSpPr>
        <p:spPr>
          <a:xfrm rot="19600150">
            <a:off x="5067300" y="2400300"/>
            <a:ext cx="1343025" cy="5143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061B8D1-97F1-469D-A88E-503DABC9C0BA}"/>
              </a:ext>
            </a:extLst>
          </p:cNvPr>
          <p:cNvSpPr/>
          <p:nvPr/>
        </p:nvSpPr>
        <p:spPr>
          <a:xfrm rot="2097648">
            <a:off x="5049933" y="3749314"/>
            <a:ext cx="1343025" cy="5143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792FA7-CBA1-473A-BEBA-D4FEAB777A7A}"/>
              </a:ext>
            </a:extLst>
          </p:cNvPr>
          <p:cNvSpPr txBox="1"/>
          <p:nvPr/>
        </p:nvSpPr>
        <p:spPr>
          <a:xfrm>
            <a:off x="2547495" y="257639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{2, 4}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B805FB-6E96-4ABC-B61B-EE51F86BDB8E}"/>
              </a:ext>
            </a:extLst>
          </p:cNvPr>
          <p:cNvSpPr txBox="1"/>
          <p:nvPr/>
        </p:nvSpPr>
        <p:spPr>
          <a:xfrm>
            <a:off x="2566545" y="35429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{2, 4}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0DBCC1-650B-4955-8D79-7D6A99AB98BF}"/>
              </a:ext>
            </a:extLst>
          </p:cNvPr>
          <p:cNvSpPr txBox="1"/>
          <p:nvPr/>
        </p:nvSpPr>
        <p:spPr>
          <a:xfrm>
            <a:off x="2318079" y="287958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{1, 2, 3, 4}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8CC2A88-6490-4706-BAEF-F65B76E32B41}"/>
              </a:ext>
            </a:extLst>
          </p:cNvPr>
          <p:cNvSpPr txBox="1"/>
          <p:nvPr/>
        </p:nvSpPr>
        <p:spPr>
          <a:xfrm>
            <a:off x="8320053" y="1155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{2}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D8542E1-1C56-469C-AB12-ED070317505C}"/>
              </a:ext>
            </a:extLst>
          </p:cNvPr>
          <p:cNvSpPr txBox="1"/>
          <p:nvPr/>
        </p:nvSpPr>
        <p:spPr>
          <a:xfrm>
            <a:off x="8320053" y="1488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{2}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D23BECA-E83E-472B-9864-2FEBC2911394}"/>
              </a:ext>
            </a:extLst>
          </p:cNvPr>
          <p:cNvSpPr txBox="1"/>
          <p:nvPr/>
        </p:nvSpPr>
        <p:spPr>
          <a:xfrm>
            <a:off x="8320053" y="21512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{2}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8CCF97-83BD-43EC-A7F5-7ECDDD3BA296}"/>
              </a:ext>
            </a:extLst>
          </p:cNvPr>
          <p:cNvSpPr txBox="1"/>
          <p:nvPr/>
        </p:nvSpPr>
        <p:spPr>
          <a:xfrm>
            <a:off x="8320053" y="42922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{4}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3C953E3-C74E-490A-924D-7B9ED0AFA6B5}"/>
              </a:ext>
            </a:extLst>
          </p:cNvPr>
          <p:cNvSpPr txBox="1"/>
          <p:nvPr/>
        </p:nvSpPr>
        <p:spPr>
          <a:xfrm>
            <a:off x="8320053" y="460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{4}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AA587D-E428-4CB9-9E9C-E6076B08D49E}"/>
              </a:ext>
            </a:extLst>
          </p:cNvPr>
          <p:cNvSpPr txBox="1"/>
          <p:nvPr/>
        </p:nvSpPr>
        <p:spPr>
          <a:xfrm>
            <a:off x="8320053" y="52596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{4}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68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箭头: 右 21">
            <a:extLst>
              <a:ext uri="{FF2B5EF4-FFF2-40B4-BE49-F238E27FC236}">
                <a16:creationId xmlns:a16="http://schemas.microsoft.com/office/drawing/2014/main" id="{1FE876E8-AC1F-453B-9087-4190BEEA8CA4}"/>
              </a:ext>
            </a:extLst>
          </p:cNvPr>
          <p:cNvSpPr/>
          <p:nvPr/>
        </p:nvSpPr>
        <p:spPr>
          <a:xfrm>
            <a:off x="5067300" y="2400300"/>
            <a:ext cx="1343025" cy="5143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73939B-A125-46DC-925B-D889310C3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1" y="724141"/>
            <a:ext cx="3866667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650856F-1738-42CC-84B6-82A45C2F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" y="857552"/>
            <a:ext cx="1760245" cy="1044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5388A4-8AFC-4ADE-AA9D-D67580A49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6" y="2053357"/>
            <a:ext cx="1766034" cy="10445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C1B78F-9EEC-402A-A83E-46E1A4E44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8" y="3249162"/>
            <a:ext cx="1766032" cy="10445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560283-0525-4091-8036-A1AF9D846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8" y="4444967"/>
            <a:ext cx="1766032" cy="10445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0C984F0-52FD-46C9-AAC1-F0C1AB177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73" y="1379803"/>
            <a:ext cx="1766033" cy="10445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730911F-EC9A-40BB-827F-C6C6A0E71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73" y="3911445"/>
            <a:ext cx="1766034" cy="1044502"/>
          </a:xfrm>
          <a:prstGeom prst="rect">
            <a:avLst/>
          </a:prstGeom>
        </p:spPr>
      </p:pic>
      <p:sp>
        <p:nvSpPr>
          <p:cNvPr id="26" name="右大括号 25">
            <a:extLst>
              <a:ext uri="{FF2B5EF4-FFF2-40B4-BE49-F238E27FC236}">
                <a16:creationId xmlns:a16="http://schemas.microsoft.com/office/drawing/2014/main" id="{2701F243-7DFF-4754-B1D9-F0498D333583}"/>
              </a:ext>
            </a:extLst>
          </p:cNvPr>
          <p:cNvSpPr/>
          <p:nvPr/>
        </p:nvSpPr>
        <p:spPr>
          <a:xfrm>
            <a:off x="2583547" y="1379803"/>
            <a:ext cx="279840" cy="3580817"/>
          </a:xfrm>
          <a:prstGeom prst="rightBrace">
            <a:avLst>
              <a:gd name="adj1" fmla="val 8333"/>
              <a:gd name="adj2" fmla="val 4928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772B9AA-F901-4DB3-A4A2-2A0D35E25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83" y="2303544"/>
            <a:ext cx="876190" cy="173333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283BB91-FD2E-41BC-A9A9-A57B030D0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78" y="1035388"/>
            <a:ext cx="876190" cy="173333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270E332-CC3C-409F-BE7D-05D0C09A2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78" y="3578300"/>
            <a:ext cx="876190" cy="1733333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1A0C0314-63F6-4581-A679-1629397AC89D}"/>
              </a:ext>
            </a:extLst>
          </p:cNvPr>
          <p:cNvSpPr/>
          <p:nvPr/>
        </p:nvSpPr>
        <p:spPr>
          <a:xfrm>
            <a:off x="5984835" y="1843573"/>
            <a:ext cx="464820" cy="1169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ACB853C4-3F93-4A6E-AAC9-BCC55327F862}"/>
              </a:ext>
            </a:extLst>
          </p:cNvPr>
          <p:cNvSpPr/>
          <p:nvPr/>
        </p:nvSpPr>
        <p:spPr>
          <a:xfrm>
            <a:off x="5984835" y="4375215"/>
            <a:ext cx="464820" cy="1169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F8E6B78-405A-47E5-82F3-09F02BFA31B2}"/>
              </a:ext>
            </a:extLst>
          </p:cNvPr>
          <p:cNvSpPr/>
          <p:nvPr/>
        </p:nvSpPr>
        <p:spPr>
          <a:xfrm rot="18900000">
            <a:off x="4266959" y="2450754"/>
            <a:ext cx="464820" cy="1169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68501EE-7D9E-49FA-B0CD-48B82E7AC34E}"/>
              </a:ext>
            </a:extLst>
          </p:cNvPr>
          <p:cNvSpPr/>
          <p:nvPr/>
        </p:nvSpPr>
        <p:spPr>
          <a:xfrm rot="2700000">
            <a:off x="4270478" y="3772706"/>
            <a:ext cx="464820" cy="1169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F4AEDD-1F34-4B6D-864B-DC383574FA95}"/>
              </a:ext>
            </a:extLst>
          </p:cNvPr>
          <p:cNvSpPr txBox="1"/>
          <p:nvPr/>
        </p:nvSpPr>
        <p:spPr>
          <a:xfrm>
            <a:off x="4315587" y="2804318"/>
            <a:ext cx="222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Divisions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99CB2C-446C-4890-90DD-EF4F6AF4FCF7}"/>
              </a:ext>
            </a:extLst>
          </p:cNvPr>
          <p:cNvSpPr txBox="1"/>
          <p:nvPr/>
        </p:nvSpPr>
        <p:spPr>
          <a:xfrm>
            <a:off x="303645" y="336918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Configurations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1D32CC2-E2C9-41E7-B419-78B4F5C44BDA}"/>
              </a:ext>
            </a:extLst>
          </p:cNvPr>
          <p:cNvSpPr txBox="1"/>
          <p:nvPr/>
        </p:nvSpPr>
        <p:spPr>
          <a:xfrm>
            <a:off x="2889865" y="1663593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9B058D3-1BB0-40A2-B2C0-DB40EF0E9425}"/>
              </a:ext>
            </a:extLst>
          </p:cNvPr>
          <p:cNvSpPr txBox="1"/>
          <p:nvPr/>
        </p:nvSpPr>
        <p:spPr>
          <a:xfrm>
            <a:off x="6542415" y="298320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to Physical Mesh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9772B9AA-F901-4DB3-A4A2-2A0D35E2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83" y="2303544"/>
            <a:ext cx="876190" cy="17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526279-DD13-40A7-8FEA-227A7C62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38" y="2682638"/>
            <a:ext cx="990476" cy="942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763641-A33F-49DA-A2A6-7C8CC3F703F8}"/>
              </a:ext>
            </a:extLst>
          </p:cNvPr>
          <p:cNvSpPr txBox="1"/>
          <p:nvPr/>
        </p:nvSpPr>
        <p:spPr>
          <a:xfrm>
            <a:off x="4909235" y="22481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1   2  3  4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153DC5-EC03-4437-BDA9-49E8957637FC}"/>
              </a:ext>
            </a:extLst>
          </p:cNvPr>
          <p:cNvSpPr txBox="1"/>
          <p:nvPr/>
        </p:nvSpPr>
        <p:spPr>
          <a:xfrm>
            <a:off x="4671040" y="172214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Color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4E7B97-5F69-491F-B8D3-757943DFD397}"/>
              </a:ext>
            </a:extLst>
          </p:cNvPr>
          <p:cNvCxnSpPr/>
          <p:nvPr/>
        </p:nvCxnSpPr>
        <p:spPr>
          <a:xfrm>
            <a:off x="4219575" y="280987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717532D-077A-4465-AE82-9672613856E9}"/>
              </a:ext>
            </a:extLst>
          </p:cNvPr>
          <p:cNvCxnSpPr/>
          <p:nvPr/>
        </p:nvCxnSpPr>
        <p:spPr>
          <a:xfrm>
            <a:off x="4219575" y="316706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9D17CBB-9596-4702-B671-8C1077E7A5E8}"/>
              </a:ext>
            </a:extLst>
          </p:cNvPr>
          <p:cNvCxnSpPr/>
          <p:nvPr/>
        </p:nvCxnSpPr>
        <p:spPr>
          <a:xfrm>
            <a:off x="4219575" y="351472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2A985-B0EA-4EBB-A2E8-D6A642B66546}"/>
              </a:ext>
            </a:extLst>
          </p:cNvPr>
          <p:cNvSpPr txBox="1"/>
          <p:nvPr/>
        </p:nvSpPr>
        <p:spPr>
          <a:xfrm>
            <a:off x="2735283" y="1722141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Configurations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36FB75-CD11-453B-B7EF-C8FA8E300EE9}"/>
              </a:ext>
            </a:extLst>
          </p:cNvPr>
          <p:cNvSpPr txBox="1"/>
          <p:nvPr/>
        </p:nvSpPr>
        <p:spPr>
          <a:xfrm>
            <a:off x="2308986" y="2705397"/>
            <a:ext cx="306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6D9EE22-1B72-49B2-8448-1872EB8E16CA}"/>
              </a:ext>
            </a:extLst>
          </p:cNvPr>
          <p:cNvSpPr/>
          <p:nvPr/>
        </p:nvSpPr>
        <p:spPr>
          <a:xfrm flipV="1">
            <a:off x="7062584" y="2566917"/>
            <a:ext cx="607220" cy="45719"/>
          </a:xfrm>
          <a:custGeom>
            <a:avLst/>
            <a:gdLst>
              <a:gd name="connsiteX0" fmla="*/ 0 w 622300"/>
              <a:gd name="connsiteY0" fmla="*/ 0 h 0"/>
              <a:gd name="connsiteX1" fmla="*/ 62230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CAC7368-61AE-46FA-9446-5B0CD8A9D701}"/>
              </a:ext>
            </a:extLst>
          </p:cNvPr>
          <p:cNvSpPr/>
          <p:nvPr/>
        </p:nvSpPr>
        <p:spPr>
          <a:xfrm>
            <a:off x="7053193" y="2377208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EA3AC29-3762-4D05-A3DB-2EA5FF8E6053}"/>
              </a:ext>
            </a:extLst>
          </p:cNvPr>
          <p:cNvSpPr/>
          <p:nvPr/>
        </p:nvSpPr>
        <p:spPr>
          <a:xfrm>
            <a:off x="7012763" y="3046413"/>
            <a:ext cx="38117" cy="240506"/>
          </a:xfrm>
          <a:custGeom>
            <a:avLst/>
            <a:gdLst>
              <a:gd name="connsiteX0" fmla="*/ 33352 w 33352"/>
              <a:gd name="connsiteY0" fmla="*/ 0 h 240506"/>
              <a:gd name="connsiteX1" fmla="*/ 15 w 33352"/>
              <a:gd name="connsiteY1" fmla="*/ 123825 h 240506"/>
              <a:gd name="connsiteX2" fmla="*/ 28590 w 33352"/>
              <a:gd name="connsiteY2" fmla="*/ 240506 h 240506"/>
              <a:gd name="connsiteX3" fmla="*/ 28590 w 33352"/>
              <a:gd name="connsiteY3" fmla="*/ 240506 h 240506"/>
              <a:gd name="connsiteX0" fmla="*/ 47637 w 47637"/>
              <a:gd name="connsiteY0" fmla="*/ 0 h 240506"/>
              <a:gd name="connsiteX1" fmla="*/ 12 w 47637"/>
              <a:gd name="connsiteY1" fmla="*/ 119062 h 240506"/>
              <a:gd name="connsiteX2" fmla="*/ 42875 w 47637"/>
              <a:gd name="connsiteY2" fmla="*/ 240506 h 240506"/>
              <a:gd name="connsiteX3" fmla="*/ 42875 w 47637"/>
              <a:gd name="connsiteY3" fmla="*/ 240506 h 240506"/>
              <a:gd name="connsiteX0" fmla="*/ 38117 w 38117"/>
              <a:gd name="connsiteY0" fmla="*/ 0 h 240506"/>
              <a:gd name="connsiteX1" fmla="*/ 17 w 38117"/>
              <a:gd name="connsiteY1" fmla="*/ 119062 h 240506"/>
              <a:gd name="connsiteX2" fmla="*/ 33355 w 38117"/>
              <a:gd name="connsiteY2" fmla="*/ 240506 h 240506"/>
              <a:gd name="connsiteX3" fmla="*/ 33355 w 38117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7" h="240506">
                <a:moveTo>
                  <a:pt x="38117" y="0"/>
                </a:moveTo>
                <a:cubicBezTo>
                  <a:pt x="21845" y="41870"/>
                  <a:pt x="811" y="78978"/>
                  <a:pt x="17" y="119062"/>
                </a:cubicBezTo>
                <a:cubicBezTo>
                  <a:pt x="-777" y="159146"/>
                  <a:pt x="27799" y="220265"/>
                  <a:pt x="33355" y="240506"/>
                </a:cubicBezTo>
                <a:lnTo>
                  <a:pt x="33355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A25A432-F31E-4FFB-BE53-B3EB87BA5B2E}"/>
              </a:ext>
            </a:extLst>
          </p:cNvPr>
          <p:cNvSpPr/>
          <p:nvPr/>
        </p:nvSpPr>
        <p:spPr>
          <a:xfrm>
            <a:off x="7648575" y="3039269"/>
            <a:ext cx="45246" cy="240506"/>
          </a:xfrm>
          <a:custGeom>
            <a:avLst/>
            <a:gdLst>
              <a:gd name="connsiteX0" fmla="*/ 8060 w 55687"/>
              <a:gd name="connsiteY0" fmla="*/ 0 h 243152"/>
              <a:gd name="connsiteX1" fmla="*/ 55685 w 55687"/>
              <a:gd name="connsiteY1" fmla="*/ 121444 h 243152"/>
              <a:gd name="connsiteX2" fmla="*/ 10441 w 55687"/>
              <a:gd name="connsiteY2" fmla="*/ 240506 h 243152"/>
              <a:gd name="connsiteX3" fmla="*/ 10441 w 55687"/>
              <a:gd name="connsiteY3" fmla="*/ 240506 h 243152"/>
              <a:gd name="connsiteX4" fmla="*/ 916 w 55687"/>
              <a:gd name="connsiteY4" fmla="*/ 242887 h 243152"/>
              <a:gd name="connsiteX5" fmla="*/ 916 w 55687"/>
              <a:gd name="connsiteY5" fmla="*/ 233362 h 243152"/>
              <a:gd name="connsiteX0" fmla="*/ 7144 w 54771"/>
              <a:gd name="connsiteY0" fmla="*/ 0 h 243152"/>
              <a:gd name="connsiteX1" fmla="*/ 54769 w 54771"/>
              <a:gd name="connsiteY1" fmla="*/ 121444 h 243152"/>
              <a:gd name="connsiteX2" fmla="*/ 9525 w 54771"/>
              <a:gd name="connsiteY2" fmla="*/ 240506 h 243152"/>
              <a:gd name="connsiteX3" fmla="*/ 9525 w 54771"/>
              <a:gd name="connsiteY3" fmla="*/ 240506 h 243152"/>
              <a:gd name="connsiteX4" fmla="*/ 0 w 54771"/>
              <a:gd name="connsiteY4" fmla="*/ 242887 h 243152"/>
              <a:gd name="connsiteX0" fmla="*/ 0 w 47627"/>
              <a:gd name="connsiteY0" fmla="*/ 0 h 240506"/>
              <a:gd name="connsiteX1" fmla="*/ 47625 w 47627"/>
              <a:gd name="connsiteY1" fmla="*/ 121444 h 240506"/>
              <a:gd name="connsiteX2" fmla="*/ 2381 w 47627"/>
              <a:gd name="connsiteY2" fmla="*/ 240506 h 240506"/>
              <a:gd name="connsiteX3" fmla="*/ 2381 w 47627"/>
              <a:gd name="connsiteY3" fmla="*/ 240506 h 240506"/>
              <a:gd name="connsiteX0" fmla="*/ 0 w 45246"/>
              <a:gd name="connsiteY0" fmla="*/ 0 h 240506"/>
              <a:gd name="connsiteX1" fmla="*/ 45243 w 45246"/>
              <a:gd name="connsiteY1" fmla="*/ 121444 h 240506"/>
              <a:gd name="connsiteX2" fmla="*/ 2381 w 45246"/>
              <a:gd name="connsiteY2" fmla="*/ 240506 h 240506"/>
              <a:gd name="connsiteX3" fmla="*/ 2381 w 45246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6" h="240506">
                <a:moveTo>
                  <a:pt x="0" y="0"/>
                </a:moveTo>
                <a:cubicBezTo>
                  <a:pt x="23614" y="40680"/>
                  <a:pt x="44846" y="81360"/>
                  <a:pt x="45243" y="121444"/>
                </a:cubicBezTo>
                <a:cubicBezTo>
                  <a:pt x="45640" y="161528"/>
                  <a:pt x="9525" y="220662"/>
                  <a:pt x="2381" y="240506"/>
                </a:cubicBezTo>
                <a:lnTo>
                  <a:pt x="2381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5AD48C-79BE-4003-BCDD-49FFD9C9576A}"/>
              </a:ext>
            </a:extLst>
          </p:cNvPr>
          <p:cNvSpPr txBox="1"/>
          <p:nvPr/>
        </p:nvSpPr>
        <p:spPr>
          <a:xfrm>
            <a:off x="1051700" y="298239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Index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CA63AC0-73F8-41E0-A669-0791740313A2}"/>
              </a:ext>
            </a:extLst>
          </p:cNvPr>
          <p:cNvSpPr/>
          <p:nvPr/>
        </p:nvSpPr>
        <p:spPr>
          <a:xfrm>
            <a:off x="7050881" y="2943215"/>
            <a:ext cx="597694" cy="102404"/>
          </a:xfrm>
          <a:custGeom>
            <a:avLst/>
            <a:gdLst>
              <a:gd name="connsiteX0" fmla="*/ 0 w 597694"/>
              <a:gd name="connsiteY0" fmla="*/ 104784 h 104784"/>
              <a:gd name="connsiteX1" fmla="*/ 283369 w 597694"/>
              <a:gd name="connsiteY1" fmla="*/ 9 h 104784"/>
              <a:gd name="connsiteX2" fmla="*/ 597694 w 597694"/>
              <a:gd name="connsiteY2" fmla="*/ 100021 h 104784"/>
              <a:gd name="connsiteX0" fmla="*/ 0 w 597694"/>
              <a:gd name="connsiteY0" fmla="*/ 102404 h 102404"/>
              <a:gd name="connsiteX1" fmla="*/ 307182 w 597694"/>
              <a:gd name="connsiteY1" fmla="*/ 10 h 102404"/>
              <a:gd name="connsiteX2" fmla="*/ 597694 w 597694"/>
              <a:gd name="connsiteY2" fmla="*/ 97641 h 10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694" h="102404">
                <a:moveTo>
                  <a:pt x="0" y="102404"/>
                </a:moveTo>
                <a:cubicBezTo>
                  <a:pt x="91876" y="50413"/>
                  <a:pt x="207566" y="804"/>
                  <a:pt x="307182" y="10"/>
                </a:cubicBezTo>
                <a:cubicBezTo>
                  <a:pt x="406798" y="-784"/>
                  <a:pt x="490339" y="47238"/>
                  <a:pt x="597694" y="976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4ED2A81-F157-4FE0-9AB8-93873DA5E767}"/>
              </a:ext>
            </a:extLst>
          </p:cNvPr>
          <p:cNvSpPr/>
          <p:nvPr/>
        </p:nvSpPr>
        <p:spPr>
          <a:xfrm>
            <a:off x="7046119" y="3283744"/>
            <a:ext cx="607219" cy="88108"/>
          </a:xfrm>
          <a:custGeom>
            <a:avLst/>
            <a:gdLst>
              <a:gd name="connsiteX0" fmla="*/ 0 w 607219"/>
              <a:gd name="connsiteY0" fmla="*/ 2381 h 88108"/>
              <a:gd name="connsiteX1" fmla="*/ 323850 w 607219"/>
              <a:gd name="connsiteY1" fmla="*/ 88106 h 88108"/>
              <a:gd name="connsiteX2" fmla="*/ 607219 w 607219"/>
              <a:gd name="connsiteY2" fmla="*/ 0 h 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219" h="88108">
                <a:moveTo>
                  <a:pt x="0" y="2381"/>
                </a:moveTo>
                <a:cubicBezTo>
                  <a:pt x="111323" y="45442"/>
                  <a:pt x="222647" y="88503"/>
                  <a:pt x="323850" y="88106"/>
                </a:cubicBezTo>
                <a:cubicBezTo>
                  <a:pt x="425053" y="87709"/>
                  <a:pt x="516136" y="43854"/>
                  <a:pt x="6072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F73F81A-71FE-4BAA-BEF0-26CE95EFC689}"/>
              </a:ext>
            </a:extLst>
          </p:cNvPr>
          <p:cNvSpPr txBox="1"/>
          <p:nvPr/>
        </p:nvSpPr>
        <p:spPr>
          <a:xfrm>
            <a:off x="6603076" y="171844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Cells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E5A556-3F87-4CF9-B0C1-EE76D0A31508}"/>
              </a:ext>
            </a:extLst>
          </p:cNvPr>
          <p:cNvSpPr txBox="1"/>
          <p:nvPr/>
        </p:nvSpPr>
        <p:spPr>
          <a:xfrm>
            <a:off x="7182855" y="209553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7C76A1B-6627-499B-B0B6-DA07D1FB88E7}"/>
              </a:ext>
            </a:extLst>
          </p:cNvPr>
          <p:cNvSpPr/>
          <p:nvPr/>
        </p:nvSpPr>
        <p:spPr>
          <a:xfrm rot="10800000" flipV="1">
            <a:off x="7049523" y="3719725"/>
            <a:ext cx="607220" cy="45719"/>
          </a:xfrm>
          <a:custGeom>
            <a:avLst/>
            <a:gdLst>
              <a:gd name="connsiteX0" fmla="*/ 0 w 622300"/>
              <a:gd name="connsiteY0" fmla="*/ 0 h 0"/>
              <a:gd name="connsiteX1" fmla="*/ 62230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7429411-65B3-465A-B4DF-EC12C9361E74}"/>
              </a:ext>
            </a:extLst>
          </p:cNvPr>
          <p:cNvSpPr/>
          <p:nvPr/>
        </p:nvSpPr>
        <p:spPr>
          <a:xfrm rot="10800000">
            <a:off x="7040132" y="3721604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F2584E-35CD-4334-95F7-AC39DDCD7E53}"/>
              </a:ext>
            </a:extLst>
          </p:cNvPr>
          <p:cNvSpPr txBox="1"/>
          <p:nvPr/>
        </p:nvSpPr>
        <p:spPr>
          <a:xfrm>
            <a:off x="7182855" y="392459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1078ED-838B-404F-9192-BB136A39D564}"/>
              </a:ext>
            </a:extLst>
          </p:cNvPr>
          <p:cNvSpPr txBox="1"/>
          <p:nvPr/>
        </p:nvSpPr>
        <p:spPr>
          <a:xfrm>
            <a:off x="6738718" y="3013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A6C5CA-71E3-4C95-9379-D48B829C72C0}"/>
              </a:ext>
            </a:extLst>
          </p:cNvPr>
          <p:cNvSpPr txBox="1"/>
          <p:nvPr/>
        </p:nvSpPr>
        <p:spPr>
          <a:xfrm>
            <a:off x="7648766" y="299578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342890-D01D-46A4-839E-FA4A044FDEFE}"/>
              </a:ext>
            </a:extLst>
          </p:cNvPr>
          <p:cNvSpPr txBox="1"/>
          <p:nvPr/>
        </p:nvSpPr>
        <p:spPr>
          <a:xfrm>
            <a:off x="7234369" y="25392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4EC679C-C6EC-4792-963A-ED7F9DB7C236}"/>
              </a:ext>
            </a:extLst>
          </p:cNvPr>
          <p:cNvSpPr txBox="1"/>
          <p:nvPr/>
        </p:nvSpPr>
        <p:spPr>
          <a:xfrm>
            <a:off x="7232371" y="34821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C01DFE-24DA-415D-8D77-8741FF51D16B}"/>
              </a:ext>
            </a:extLst>
          </p:cNvPr>
          <p:cNvSpPr txBox="1"/>
          <p:nvPr/>
        </p:nvSpPr>
        <p:spPr>
          <a:xfrm>
            <a:off x="7232371" y="32999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A5E7EF-BD17-4D78-B04D-CB2AE9598A70}"/>
              </a:ext>
            </a:extLst>
          </p:cNvPr>
          <p:cNvSpPr txBox="1"/>
          <p:nvPr/>
        </p:nvSpPr>
        <p:spPr>
          <a:xfrm>
            <a:off x="7227609" y="270805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77E0E5-0EB9-4DF0-8D25-2FFAC7A3C478}"/>
              </a:ext>
            </a:extLst>
          </p:cNvPr>
          <p:cNvSpPr/>
          <p:nvPr/>
        </p:nvSpPr>
        <p:spPr>
          <a:xfrm>
            <a:off x="6776143" y="2162606"/>
            <a:ext cx="1134016" cy="609478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CC3C67B-8DD0-4E95-BBD8-F96BDE8F795C}"/>
              </a:ext>
            </a:extLst>
          </p:cNvPr>
          <p:cNvSpPr/>
          <p:nvPr/>
        </p:nvSpPr>
        <p:spPr>
          <a:xfrm>
            <a:off x="6776143" y="3554435"/>
            <a:ext cx="1134016" cy="609478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7054323-B804-41DC-A5EF-A5F48CAFDFB4}"/>
              </a:ext>
            </a:extLst>
          </p:cNvPr>
          <p:cNvSpPr/>
          <p:nvPr/>
        </p:nvSpPr>
        <p:spPr>
          <a:xfrm>
            <a:off x="6776143" y="2789990"/>
            <a:ext cx="1134016" cy="7400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C373F47-C7A1-4499-B431-92CCC4B09869}"/>
              </a:ext>
            </a:extLst>
          </p:cNvPr>
          <p:cNvCxnSpPr>
            <a:cxnSpLocks/>
          </p:cNvCxnSpPr>
          <p:nvPr/>
        </p:nvCxnSpPr>
        <p:spPr>
          <a:xfrm flipV="1">
            <a:off x="6010275" y="2482850"/>
            <a:ext cx="661015" cy="314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2FBEAC-A2B7-4E18-928A-83FD1FD965E4}"/>
              </a:ext>
            </a:extLst>
          </p:cNvPr>
          <p:cNvCxnSpPr/>
          <p:nvPr/>
        </p:nvCxnSpPr>
        <p:spPr>
          <a:xfrm>
            <a:off x="6010275" y="315436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02ADD6-B125-4CBF-A7F3-9E2E8C109F40}"/>
              </a:ext>
            </a:extLst>
          </p:cNvPr>
          <p:cNvCxnSpPr>
            <a:cxnSpLocks/>
          </p:cNvCxnSpPr>
          <p:nvPr/>
        </p:nvCxnSpPr>
        <p:spPr>
          <a:xfrm>
            <a:off x="6010275" y="3502025"/>
            <a:ext cx="645690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671454F-DDBD-4ACD-B273-BDAF5812193E}"/>
              </a:ext>
            </a:extLst>
          </p:cNvPr>
          <p:cNvCxnSpPr/>
          <p:nvPr/>
        </p:nvCxnSpPr>
        <p:spPr>
          <a:xfrm>
            <a:off x="2536825" y="279717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08BD594-3C3A-4252-8459-E26083779532}"/>
              </a:ext>
            </a:extLst>
          </p:cNvPr>
          <p:cNvCxnSpPr/>
          <p:nvPr/>
        </p:nvCxnSpPr>
        <p:spPr>
          <a:xfrm>
            <a:off x="2536825" y="315436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3C6C242-FE6D-4932-8C4C-1642BEF42C39}"/>
              </a:ext>
            </a:extLst>
          </p:cNvPr>
          <p:cNvCxnSpPr/>
          <p:nvPr/>
        </p:nvCxnSpPr>
        <p:spPr>
          <a:xfrm>
            <a:off x="2536825" y="350202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3028FFA-DDAB-4E6E-9D95-E6D1DD7ABDAD}"/>
              </a:ext>
            </a:extLst>
          </p:cNvPr>
          <p:cNvSpPr/>
          <p:nvPr/>
        </p:nvSpPr>
        <p:spPr>
          <a:xfrm>
            <a:off x="3331332" y="1979058"/>
            <a:ext cx="157034" cy="1368958"/>
          </a:xfrm>
          <a:custGeom>
            <a:avLst/>
            <a:gdLst>
              <a:gd name="connsiteX0" fmla="*/ 55477 w 64713"/>
              <a:gd name="connsiteY0" fmla="*/ 0 h 2004291"/>
              <a:gd name="connsiteX1" fmla="*/ 59 w 64713"/>
              <a:gd name="connsiteY1" fmla="*/ 1182254 h 2004291"/>
              <a:gd name="connsiteX2" fmla="*/ 64713 w 64713"/>
              <a:gd name="connsiteY2" fmla="*/ 2004291 h 2004291"/>
              <a:gd name="connsiteX3" fmla="*/ 64713 w 64713"/>
              <a:gd name="connsiteY3" fmla="*/ 2004291 h 2004291"/>
              <a:gd name="connsiteX4" fmla="*/ 64713 w 64713"/>
              <a:gd name="connsiteY4" fmla="*/ 2004291 h 2004291"/>
              <a:gd name="connsiteX0" fmla="*/ 3661 w 123752"/>
              <a:gd name="connsiteY0" fmla="*/ 0 h 2004291"/>
              <a:gd name="connsiteX1" fmla="*/ 123734 w 123752"/>
              <a:gd name="connsiteY1" fmla="*/ 988291 h 2004291"/>
              <a:gd name="connsiteX2" fmla="*/ 12897 w 123752"/>
              <a:gd name="connsiteY2" fmla="*/ 2004291 h 2004291"/>
              <a:gd name="connsiteX3" fmla="*/ 12897 w 123752"/>
              <a:gd name="connsiteY3" fmla="*/ 2004291 h 2004291"/>
              <a:gd name="connsiteX4" fmla="*/ 12897 w 123752"/>
              <a:gd name="connsiteY4" fmla="*/ 2004291 h 2004291"/>
              <a:gd name="connsiteX0" fmla="*/ 0 w 121349"/>
              <a:gd name="connsiteY0" fmla="*/ 0 h 2004291"/>
              <a:gd name="connsiteX1" fmla="*/ 120073 w 121349"/>
              <a:gd name="connsiteY1" fmla="*/ 988291 h 2004291"/>
              <a:gd name="connsiteX2" fmla="*/ 9236 w 121349"/>
              <a:gd name="connsiteY2" fmla="*/ 2004291 h 2004291"/>
              <a:gd name="connsiteX3" fmla="*/ 9236 w 121349"/>
              <a:gd name="connsiteY3" fmla="*/ 2004291 h 2004291"/>
              <a:gd name="connsiteX4" fmla="*/ 9236 w 121349"/>
              <a:gd name="connsiteY4" fmla="*/ 2004291 h 2004291"/>
              <a:gd name="connsiteX0" fmla="*/ 0 w 121349"/>
              <a:gd name="connsiteY0" fmla="*/ 0 h 2004291"/>
              <a:gd name="connsiteX1" fmla="*/ 120073 w 121349"/>
              <a:gd name="connsiteY1" fmla="*/ 988291 h 2004291"/>
              <a:gd name="connsiteX2" fmla="*/ 9236 w 121349"/>
              <a:gd name="connsiteY2" fmla="*/ 2004291 h 2004291"/>
              <a:gd name="connsiteX3" fmla="*/ 9236 w 121349"/>
              <a:gd name="connsiteY3" fmla="*/ 2004291 h 2004291"/>
              <a:gd name="connsiteX4" fmla="*/ 9236 w 121349"/>
              <a:gd name="connsiteY4" fmla="*/ 2004291 h 2004291"/>
              <a:gd name="connsiteX0" fmla="*/ 0 w 157033"/>
              <a:gd name="connsiteY0" fmla="*/ 0 h 2004291"/>
              <a:gd name="connsiteX1" fmla="*/ 157019 w 157033"/>
              <a:gd name="connsiteY1" fmla="*/ 988291 h 2004291"/>
              <a:gd name="connsiteX2" fmla="*/ 9236 w 157033"/>
              <a:gd name="connsiteY2" fmla="*/ 2004291 h 2004291"/>
              <a:gd name="connsiteX3" fmla="*/ 9236 w 157033"/>
              <a:gd name="connsiteY3" fmla="*/ 2004291 h 2004291"/>
              <a:gd name="connsiteX4" fmla="*/ 9236 w 157033"/>
              <a:gd name="connsiteY4" fmla="*/ 2004291 h 200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33" h="2004291">
                <a:moveTo>
                  <a:pt x="0" y="0"/>
                </a:moveTo>
                <a:cubicBezTo>
                  <a:pt x="147012" y="387157"/>
                  <a:pt x="155480" y="654243"/>
                  <a:pt x="157019" y="988291"/>
                </a:cubicBezTo>
                <a:cubicBezTo>
                  <a:pt x="158558" y="1322339"/>
                  <a:pt x="33866" y="1834958"/>
                  <a:pt x="9236" y="2004291"/>
                </a:cubicBezTo>
                <a:lnTo>
                  <a:pt x="9236" y="2004291"/>
                </a:lnTo>
                <a:lnTo>
                  <a:pt x="9236" y="2004291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D4E4F51-51BB-4C55-B739-E4EAB25A033B}"/>
              </a:ext>
            </a:extLst>
          </p:cNvPr>
          <p:cNvSpPr/>
          <p:nvPr/>
        </p:nvSpPr>
        <p:spPr>
          <a:xfrm>
            <a:off x="2644132" y="1992799"/>
            <a:ext cx="701489" cy="1356341"/>
          </a:xfrm>
          <a:custGeom>
            <a:avLst/>
            <a:gdLst>
              <a:gd name="connsiteX0" fmla="*/ 849750 w 858986"/>
              <a:gd name="connsiteY0" fmla="*/ 0 h 1985818"/>
              <a:gd name="connsiteX1" fmla="*/ 4 w 858986"/>
              <a:gd name="connsiteY1" fmla="*/ 942109 h 1985818"/>
              <a:gd name="connsiteX2" fmla="*/ 858986 w 858986"/>
              <a:gd name="connsiteY2" fmla="*/ 1985818 h 1985818"/>
              <a:gd name="connsiteX0" fmla="*/ 677957 w 687193"/>
              <a:gd name="connsiteY0" fmla="*/ 0 h 1985818"/>
              <a:gd name="connsiteX1" fmla="*/ 7 w 687193"/>
              <a:gd name="connsiteY1" fmla="*/ 942108 h 1985818"/>
              <a:gd name="connsiteX2" fmla="*/ 687193 w 687193"/>
              <a:gd name="connsiteY2" fmla="*/ 1985818 h 1985818"/>
              <a:gd name="connsiteX0" fmla="*/ 687476 w 687476"/>
              <a:gd name="connsiteY0" fmla="*/ 0 h 1961414"/>
              <a:gd name="connsiteX1" fmla="*/ 1 w 687476"/>
              <a:gd name="connsiteY1" fmla="*/ 917704 h 1961414"/>
              <a:gd name="connsiteX2" fmla="*/ 687187 w 687476"/>
              <a:gd name="connsiteY2" fmla="*/ 1961414 h 1961414"/>
              <a:gd name="connsiteX0" fmla="*/ 687490 w 701488"/>
              <a:gd name="connsiteY0" fmla="*/ 0 h 1985818"/>
              <a:gd name="connsiteX1" fmla="*/ 15 w 701488"/>
              <a:gd name="connsiteY1" fmla="*/ 917704 h 1985818"/>
              <a:gd name="connsiteX2" fmla="*/ 701488 w 701488"/>
              <a:gd name="connsiteY2" fmla="*/ 1985818 h 198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88" h="1985818">
                <a:moveTo>
                  <a:pt x="687490" y="0"/>
                </a:moveTo>
                <a:cubicBezTo>
                  <a:pt x="261847" y="305569"/>
                  <a:pt x="-2318" y="586734"/>
                  <a:pt x="15" y="917704"/>
                </a:cubicBezTo>
                <a:cubicBezTo>
                  <a:pt x="2348" y="1248674"/>
                  <a:pt x="272766" y="1629448"/>
                  <a:pt x="701488" y="198581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0D9E1DF-D005-402A-A441-DE226CC4BC96}"/>
              </a:ext>
            </a:extLst>
          </p:cNvPr>
          <p:cNvSpPr/>
          <p:nvPr/>
        </p:nvSpPr>
        <p:spPr>
          <a:xfrm>
            <a:off x="3331331" y="1844980"/>
            <a:ext cx="2277750" cy="1673692"/>
          </a:xfrm>
          <a:custGeom>
            <a:avLst/>
            <a:gdLst>
              <a:gd name="connsiteX0" fmla="*/ 9236 w 2226368"/>
              <a:gd name="connsiteY0" fmla="*/ 212817 h 2531534"/>
              <a:gd name="connsiteX1" fmla="*/ 794327 w 2226368"/>
              <a:gd name="connsiteY1" fmla="*/ 381 h 2531534"/>
              <a:gd name="connsiteX2" fmla="*/ 1791854 w 2226368"/>
              <a:gd name="connsiteY2" fmla="*/ 258999 h 2531534"/>
              <a:gd name="connsiteX3" fmla="*/ 2225964 w 2226368"/>
              <a:gd name="connsiteY3" fmla="*/ 1348890 h 2531534"/>
              <a:gd name="connsiteX4" fmla="*/ 1727200 w 2226368"/>
              <a:gd name="connsiteY4" fmla="*/ 2235581 h 2531534"/>
              <a:gd name="connsiteX5" fmla="*/ 923636 w 2226368"/>
              <a:gd name="connsiteY5" fmla="*/ 2531144 h 2531534"/>
              <a:gd name="connsiteX6" fmla="*/ 0 w 2226368"/>
              <a:gd name="connsiteY6" fmla="*/ 2189399 h 2531534"/>
              <a:gd name="connsiteX0" fmla="*/ 9236 w 2226339"/>
              <a:gd name="connsiteY0" fmla="*/ 212817 h 2531534"/>
              <a:gd name="connsiteX1" fmla="*/ 895927 w 2226339"/>
              <a:gd name="connsiteY1" fmla="*/ 381 h 2531534"/>
              <a:gd name="connsiteX2" fmla="*/ 1791854 w 2226339"/>
              <a:gd name="connsiteY2" fmla="*/ 258999 h 2531534"/>
              <a:gd name="connsiteX3" fmla="*/ 2225964 w 2226339"/>
              <a:gd name="connsiteY3" fmla="*/ 1348890 h 2531534"/>
              <a:gd name="connsiteX4" fmla="*/ 1727200 w 2226339"/>
              <a:gd name="connsiteY4" fmla="*/ 2235581 h 2531534"/>
              <a:gd name="connsiteX5" fmla="*/ 923636 w 2226339"/>
              <a:gd name="connsiteY5" fmla="*/ 2531144 h 2531534"/>
              <a:gd name="connsiteX6" fmla="*/ 0 w 2226339"/>
              <a:gd name="connsiteY6" fmla="*/ 2189399 h 2531534"/>
              <a:gd name="connsiteX0" fmla="*/ 9236 w 2042312"/>
              <a:gd name="connsiteY0" fmla="*/ 212817 h 2531562"/>
              <a:gd name="connsiteX1" fmla="*/ 895927 w 2042312"/>
              <a:gd name="connsiteY1" fmla="*/ 381 h 2531562"/>
              <a:gd name="connsiteX2" fmla="*/ 1791854 w 2042312"/>
              <a:gd name="connsiteY2" fmla="*/ 258999 h 2531562"/>
              <a:gd name="connsiteX3" fmla="*/ 2041237 w 2042312"/>
              <a:gd name="connsiteY3" fmla="*/ 1302708 h 2531562"/>
              <a:gd name="connsiteX4" fmla="*/ 1727200 w 2042312"/>
              <a:gd name="connsiteY4" fmla="*/ 2235581 h 2531562"/>
              <a:gd name="connsiteX5" fmla="*/ 923636 w 2042312"/>
              <a:gd name="connsiteY5" fmla="*/ 2531144 h 2531562"/>
              <a:gd name="connsiteX6" fmla="*/ 0 w 2042312"/>
              <a:gd name="connsiteY6" fmla="*/ 2189399 h 2531562"/>
              <a:gd name="connsiteX0" fmla="*/ 9236 w 2041250"/>
              <a:gd name="connsiteY0" fmla="*/ 215533 h 2534278"/>
              <a:gd name="connsiteX1" fmla="*/ 895927 w 2041250"/>
              <a:gd name="connsiteY1" fmla="*/ 3097 h 2534278"/>
              <a:gd name="connsiteX2" fmla="*/ 1717963 w 2041250"/>
              <a:gd name="connsiteY2" fmla="*/ 363315 h 2534278"/>
              <a:gd name="connsiteX3" fmla="*/ 2041237 w 2041250"/>
              <a:gd name="connsiteY3" fmla="*/ 1305424 h 2534278"/>
              <a:gd name="connsiteX4" fmla="*/ 1727200 w 2041250"/>
              <a:gd name="connsiteY4" fmla="*/ 2238297 h 2534278"/>
              <a:gd name="connsiteX5" fmla="*/ 923636 w 2041250"/>
              <a:gd name="connsiteY5" fmla="*/ 2533860 h 2534278"/>
              <a:gd name="connsiteX6" fmla="*/ 0 w 2041250"/>
              <a:gd name="connsiteY6" fmla="*/ 2192115 h 2534278"/>
              <a:gd name="connsiteX0" fmla="*/ 9236 w 2041350"/>
              <a:gd name="connsiteY0" fmla="*/ 215533 h 2533870"/>
              <a:gd name="connsiteX1" fmla="*/ 895927 w 2041350"/>
              <a:gd name="connsiteY1" fmla="*/ 3097 h 2533870"/>
              <a:gd name="connsiteX2" fmla="*/ 1717963 w 2041350"/>
              <a:gd name="connsiteY2" fmla="*/ 363315 h 2533870"/>
              <a:gd name="connsiteX3" fmla="*/ 2041237 w 2041350"/>
              <a:gd name="connsiteY3" fmla="*/ 1305424 h 2533870"/>
              <a:gd name="connsiteX4" fmla="*/ 1690254 w 2041350"/>
              <a:gd name="connsiteY4" fmla="*/ 2182879 h 2533870"/>
              <a:gd name="connsiteX5" fmla="*/ 923636 w 2041350"/>
              <a:gd name="connsiteY5" fmla="*/ 2533860 h 2533870"/>
              <a:gd name="connsiteX6" fmla="*/ 0 w 2041350"/>
              <a:gd name="connsiteY6" fmla="*/ 2192115 h 2533870"/>
              <a:gd name="connsiteX0" fmla="*/ 9236 w 2041350"/>
              <a:gd name="connsiteY0" fmla="*/ 215533 h 2506161"/>
              <a:gd name="connsiteX1" fmla="*/ 895927 w 2041350"/>
              <a:gd name="connsiteY1" fmla="*/ 3097 h 2506161"/>
              <a:gd name="connsiteX2" fmla="*/ 1717963 w 2041350"/>
              <a:gd name="connsiteY2" fmla="*/ 363315 h 2506161"/>
              <a:gd name="connsiteX3" fmla="*/ 2041237 w 2041350"/>
              <a:gd name="connsiteY3" fmla="*/ 1305424 h 2506161"/>
              <a:gd name="connsiteX4" fmla="*/ 1690254 w 2041350"/>
              <a:gd name="connsiteY4" fmla="*/ 2182879 h 2506161"/>
              <a:gd name="connsiteX5" fmla="*/ 868217 w 2041350"/>
              <a:gd name="connsiteY5" fmla="*/ 2506150 h 2506161"/>
              <a:gd name="connsiteX6" fmla="*/ 0 w 2041350"/>
              <a:gd name="connsiteY6" fmla="*/ 2192115 h 2506161"/>
              <a:gd name="connsiteX0" fmla="*/ 9236 w 2041350"/>
              <a:gd name="connsiteY0" fmla="*/ 215533 h 2450750"/>
              <a:gd name="connsiteX1" fmla="*/ 895927 w 2041350"/>
              <a:gd name="connsiteY1" fmla="*/ 3097 h 2450750"/>
              <a:gd name="connsiteX2" fmla="*/ 1717963 w 2041350"/>
              <a:gd name="connsiteY2" fmla="*/ 363315 h 2450750"/>
              <a:gd name="connsiteX3" fmla="*/ 2041237 w 2041350"/>
              <a:gd name="connsiteY3" fmla="*/ 1305424 h 2450750"/>
              <a:gd name="connsiteX4" fmla="*/ 1690254 w 2041350"/>
              <a:gd name="connsiteY4" fmla="*/ 2182879 h 2450750"/>
              <a:gd name="connsiteX5" fmla="*/ 858980 w 2041350"/>
              <a:gd name="connsiteY5" fmla="*/ 2450732 h 2450750"/>
              <a:gd name="connsiteX6" fmla="*/ 0 w 2041350"/>
              <a:gd name="connsiteY6" fmla="*/ 2192115 h 2450750"/>
              <a:gd name="connsiteX0" fmla="*/ 9236 w 2041350"/>
              <a:gd name="connsiteY0" fmla="*/ 212687 h 2447904"/>
              <a:gd name="connsiteX1" fmla="*/ 895927 w 2041350"/>
              <a:gd name="connsiteY1" fmla="*/ 251 h 2447904"/>
              <a:gd name="connsiteX2" fmla="*/ 1717963 w 2041350"/>
              <a:gd name="connsiteY2" fmla="*/ 249632 h 2447904"/>
              <a:gd name="connsiteX3" fmla="*/ 2041237 w 2041350"/>
              <a:gd name="connsiteY3" fmla="*/ 1302578 h 2447904"/>
              <a:gd name="connsiteX4" fmla="*/ 1690254 w 2041350"/>
              <a:gd name="connsiteY4" fmla="*/ 2180033 h 2447904"/>
              <a:gd name="connsiteX5" fmla="*/ 858980 w 2041350"/>
              <a:gd name="connsiteY5" fmla="*/ 2447886 h 2447904"/>
              <a:gd name="connsiteX6" fmla="*/ 0 w 2041350"/>
              <a:gd name="connsiteY6" fmla="*/ 2189269 h 2447904"/>
              <a:gd name="connsiteX0" fmla="*/ 9236 w 2466142"/>
              <a:gd name="connsiteY0" fmla="*/ 212687 h 2447904"/>
              <a:gd name="connsiteX1" fmla="*/ 895927 w 2466142"/>
              <a:gd name="connsiteY1" fmla="*/ 251 h 2447904"/>
              <a:gd name="connsiteX2" fmla="*/ 1717963 w 2466142"/>
              <a:gd name="connsiteY2" fmla="*/ 249632 h 2447904"/>
              <a:gd name="connsiteX3" fmla="*/ 2466110 w 2466142"/>
              <a:gd name="connsiteY3" fmla="*/ 1173269 h 2447904"/>
              <a:gd name="connsiteX4" fmla="*/ 1690254 w 2466142"/>
              <a:gd name="connsiteY4" fmla="*/ 2180033 h 2447904"/>
              <a:gd name="connsiteX5" fmla="*/ 858980 w 2466142"/>
              <a:gd name="connsiteY5" fmla="*/ 2447886 h 2447904"/>
              <a:gd name="connsiteX6" fmla="*/ 0 w 2466142"/>
              <a:gd name="connsiteY6" fmla="*/ 2189269 h 2447904"/>
              <a:gd name="connsiteX0" fmla="*/ 9236 w 2277735"/>
              <a:gd name="connsiteY0" fmla="*/ 212687 h 2447904"/>
              <a:gd name="connsiteX1" fmla="*/ 895927 w 2277735"/>
              <a:gd name="connsiteY1" fmla="*/ 251 h 2447904"/>
              <a:gd name="connsiteX2" fmla="*/ 1717963 w 2277735"/>
              <a:gd name="connsiteY2" fmla="*/ 249632 h 2447904"/>
              <a:gd name="connsiteX3" fmla="*/ 2277688 w 2277735"/>
              <a:gd name="connsiteY3" fmla="*/ 1173269 h 2447904"/>
              <a:gd name="connsiteX4" fmla="*/ 1690254 w 2277735"/>
              <a:gd name="connsiteY4" fmla="*/ 2180033 h 2447904"/>
              <a:gd name="connsiteX5" fmla="*/ 858980 w 2277735"/>
              <a:gd name="connsiteY5" fmla="*/ 2447886 h 2447904"/>
              <a:gd name="connsiteX6" fmla="*/ 0 w 2277735"/>
              <a:gd name="connsiteY6" fmla="*/ 2189269 h 2447904"/>
              <a:gd name="connsiteX0" fmla="*/ 9236 w 2281466"/>
              <a:gd name="connsiteY0" fmla="*/ 214057 h 2449274"/>
              <a:gd name="connsiteX1" fmla="*/ 895927 w 2281466"/>
              <a:gd name="connsiteY1" fmla="*/ 1621 h 2449274"/>
              <a:gd name="connsiteX2" fmla="*/ 1889759 w 2281466"/>
              <a:gd name="connsiteY2" fmla="*/ 315911 h 2449274"/>
              <a:gd name="connsiteX3" fmla="*/ 2277688 w 2281466"/>
              <a:gd name="connsiteY3" fmla="*/ 1174639 h 2449274"/>
              <a:gd name="connsiteX4" fmla="*/ 1690254 w 2281466"/>
              <a:gd name="connsiteY4" fmla="*/ 2181403 h 2449274"/>
              <a:gd name="connsiteX5" fmla="*/ 858980 w 2281466"/>
              <a:gd name="connsiteY5" fmla="*/ 2449256 h 2449274"/>
              <a:gd name="connsiteX6" fmla="*/ 0 w 2281466"/>
              <a:gd name="connsiteY6" fmla="*/ 2190639 h 2449274"/>
              <a:gd name="connsiteX0" fmla="*/ 9236 w 2277750"/>
              <a:gd name="connsiteY0" fmla="*/ 214058 h 2450453"/>
              <a:gd name="connsiteX1" fmla="*/ 895927 w 2277750"/>
              <a:gd name="connsiteY1" fmla="*/ 1622 h 2450453"/>
              <a:gd name="connsiteX2" fmla="*/ 1889759 w 2277750"/>
              <a:gd name="connsiteY2" fmla="*/ 315912 h 2450453"/>
              <a:gd name="connsiteX3" fmla="*/ 2277688 w 2277750"/>
              <a:gd name="connsiteY3" fmla="*/ 1174640 h 2450453"/>
              <a:gd name="connsiteX4" fmla="*/ 1867592 w 2277750"/>
              <a:gd name="connsiteY4" fmla="*/ 2108380 h 2450453"/>
              <a:gd name="connsiteX5" fmla="*/ 858980 w 2277750"/>
              <a:gd name="connsiteY5" fmla="*/ 2449257 h 2450453"/>
              <a:gd name="connsiteX6" fmla="*/ 0 w 2277750"/>
              <a:gd name="connsiteY6" fmla="*/ 2190640 h 245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7750" h="2450453">
                <a:moveTo>
                  <a:pt x="9236" y="214058"/>
                </a:moveTo>
                <a:cubicBezTo>
                  <a:pt x="253230" y="103991"/>
                  <a:pt x="582507" y="-15354"/>
                  <a:pt x="895927" y="1622"/>
                </a:cubicBezTo>
                <a:cubicBezTo>
                  <a:pt x="1209348" y="18598"/>
                  <a:pt x="1659466" y="120409"/>
                  <a:pt x="1889759" y="315912"/>
                </a:cubicBezTo>
                <a:cubicBezTo>
                  <a:pt x="2120052" y="511415"/>
                  <a:pt x="2281382" y="875895"/>
                  <a:pt x="2277688" y="1174640"/>
                </a:cubicBezTo>
                <a:cubicBezTo>
                  <a:pt x="2273994" y="1473385"/>
                  <a:pt x="2104043" y="1895944"/>
                  <a:pt x="1867592" y="2108380"/>
                </a:cubicBezTo>
                <a:cubicBezTo>
                  <a:pt x="1631141" y="2320816"/>
                  <a:pt x="1170245" y="2435547"/>
                  <a:pt x="858980" y="2449257"/>
                </a:cubicBezTo>
                <a:cubicBezTo>
                  <a:pt x="547715" y="2462967"/>
                  <a:pt x="317884" y="2357664"/>
                  <a:pt x="0" y="219064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E8268BC-2DA1-424F-9066-F8DB8AA10B78}"/>
              </a:ext>
            </a:extLst>
          </p:cNvPr>
          <p:cNvSpPr/>
          <p:nvPr/>
        </p:nvSpPr>
        <p:spPr>
          <a:xfrm>
            <a:off x="4476193" y="1928032"/>
            <a:ext cx="387349" cy="1483697"/>
          </a:xfrm>
          <a:custGeom>
            <a:avLst/>
            <a:gdLst>
              <a:gd name="connsiteX0" fmla="*/ 323318 w 323318"/>
              <a:gd name="connsiteY0" fmla="*/ 0 h 2032000"/>
              <a:gd name="connsiteX1" fmla="*/ 45 w 323318"/>
              <a:gd name="connsiteY1" fmla="*/ 1089890 h 2032000"/>
              <a:gd name="connsiteX2" fmla="*/ 304845 w 323318"/>
              <a:gd name="connsiteY2" fmla="*/ 2032000 h 2032000"/>
              <a:gd name="connsiteX0" fmla="*/ 498785 w 498785"/>
              <a:gd name="connsiteY0" fmla="*/ 0 h 2032000"/>
              <a:gd name="connsiteX1" fmla="*/ 21 w 498785"/>
              <a:gd name="connsiteY1" fmla="*/ 1015999 h 2032000"/>
              <a:gd name="connsiteX2" fmla="*/ 480312 w 498785"/>
              <a:gd name="connsiteY2" fmla="*/ 2032000 h 2032000"/>
              <a:gd name="connsiteX0" fmla="*/ 498785 w 498785"/>
              <a:gd name="connsiteY0" fmla="*/ 0 h 2032000"/>
              <a:gd name="connsiteX1" fmla="*/ 21 w 498785"/>
              <a:gd name="connsiteY1" fmla="*/ 1015999 h 2032000"/>
              <a:gd name="connsiteX2" fmla="*/ 480312 w 498785"/>
              <a:gd name="connsiteY2" fmla="*/ 2032000 h 2032000"/>
              <a:gd name="connsiteX0" fmla="*/ 498787 w 498787"/>
              <a:gd name="connsiteY0" fmla="*/ 0 h 2032000"/>
              <a:gd name="connsiteX1" fmla="*/ 23 w 498787"/>
              <a:gd name="connsiteY1" fmla="*/ 1015999 h 2032000"/>
              <a:gd name="connsiteX2" fmla="*/ 480314 w 498787"/>
              <a:gd name="connsiteY2" fmla="*/ 2032000 h 2032000"/>
              <a:gd name="connsiteX0" fmla="*/ 341024 w 483264"/>
              <a:gd name="connsiteY0" fmla="*/ 0 h 2072569"/>
              <a:gd name="connsiteX1" fmla="*/ 2973 w 483264"/>
              <a:gd name="connsiteY1" fmla="*/ 1056568 h 2072569"/>
              <a:gd name="connsiteX2" fmla="*/ 483264 w 483264"/>
              <a:gd name="connsiteY2" fmla="*/ 2072569 h 2072569"/>
              <a:gd name="connsiteX0" fmla="*/ 338186 w 364048"/>
              <a:gd name="connsiteY0" fmla="*/ 0 h 2129366"/>
              <a:gd name="connsiteX1" fmla="*/ 135 w 364048"/>
              <a:gd name="connsiteY1" fmla="*/ 1056568 h 2129366"/>
              <a:gd name="connsiteX2" fmla="*/ 364048 w 364048"/>
              <a:gd name="connsiteY2" fmla="*/ 2129366 h 2129366"/>
              <a:gd name="connsiteX0" fmla="*/ 338315 w 375261"/>
              <a:gd name="connsiteY0" fmla="*/ 0 h 2161821"/>
              <a:gd name="connsiteX1" fmla="*/ 264 w 375261"/>
              <a:gd name="connsiteY1" fmla="*/ 1056568 h 2161821"/>
              <a:gd name="connsiteX2" fmla="*/ 375261 w 375261"/>
              <a:gd name="connsiteY2" fmla="*/ 2161821 h 2161821"/>
              <a:gd name="connsiteX0" fmla="*/ 338497 w 387349"/>
              <a:gd name="connsiteY0" fmla="*/ 0 h 2172281"/>
              <a:gd name="connsiteX1" fmla="*/ 446 w 387349"/>
              <a:gd name="connsiteY1" fmla="*/ 1056568 h 2172281"/>
              <a:gd name="connsiteX2" fmla="*/ 387349 w 387349"/>
              <a:gd name="connsiteY2" fmla="*/ 2172281 h 217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349" h="2172281">
                <a:moveTo>
                  <a:pt x="338497" y="0"/>
                </a:moveTo>
                <a:cubicBezTo>
                  <a:pt x="95273" y="375611"/>
                  <a:pt x="-7696" y="694521"/>
                  <a:pt x="446" y="1056568"/>
                </a:cubicBezTo>
                <a:cubicBezTo>
                  <a:pt x="8588" y="1418615"/>
                  <a:pt x="205700" y="1870559"/>
                  <a:pt x="387349" y="21722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C6B0B5D-05E8-46F9-A359-63EA740C4AC6}"/>
              </a:ext>
            </a:extLst>
          </p:cNvPr>
          <p:cNvSpPr/>
          <p:nvPr/>
        </p:nvSpPr>
        <p:spPr>
          <a:xfrm>
            <a:off x="3338184" y="1365791"/>
            <a:ext cx="3033788" cy="2586152"/>
          </a:xfrm>
          <a:custGeom>
            <a:avLst/>
            <a:gdLst>
              <a:gd name="connsiteX0" fmla="*/ 9236 w 3296071"/>
              <a:gd name="connsiteY0" fmla="*/ 1039490 h 3952802"/>
              <a:gd name="connsiteX1" fmla="*/ 517236 w 3296071"/>
              <a:gd name="connsiteY1" fmla="*/ 106617 h 3952802"/>
              <a:gd name="connsiteX2" fmla="*/ 2207491 w 3296071"/>
              <a:gd name="connsiteY2" fmla="*/ 134326 h 3952802"/>
              <a:gd name="connsiteX3" fmla="*/ 3223491 w 3296071"/>
              <a:gd name="connsiteY3" fmla="*/ 1122617 h 3952802"/>
              <a:gd name="connsiteX4" fmla="*/ 2946400 w 3296071"/>
              <a:gd name="connsiteY4" fmla="*/ 3265453 h 3952802"/>
              <a:gd name="connsiteX5" fmla="*/ 812800 w 3296071"/>
              <a:gd name="connsiteY5" fmla="*/ 3948944 h 3952802"/>
              <a:gd name="connsiteX6" fmla="*/ 0 w 3296071"/>
              <a:gd name="connsiteY6" fmla="*/ 3034544 h 3952802"/>
              <a:gd name="connsiteX0" fmla="*/ 9236 w 3296071"/>
              <a:gd name="connsiteY0" fmla="*/ 1006625 h 3919937"/>
              <a:gd name="connsiteX1" fmla="*/ 517236 w 3296071"/>
              <a:gd name="connsiteY1" fmla="*/ 73752 h 3919937"/>
              <a:gd name="connsiteX2" fmla="*/ 2207491 w 3296071"/>
              <a:gd name="connsiteY2" fmla="*/ 174485 h 3919937"/>
              <a:gd name="connsiteX3" fmla="*/ 3223491 w 3296071"/>
              <a:gd name="connsiteY3" fmla="*/ 1089752 h 3919937"/>
              <a:gd name="connsiteX4" fmla="*/ 2946400 w 3296071"/>
              <a:gd name="connsiteY4" fmla="*/ 3232588 h 3919937"/>
              <a:gd name="connsiteX5" fmla="*/ 812800 w 3296071"/>
              <a:gd name="connsiteY5" fmla="*/ 3916079 h 3919937"/>
              <a:gd name="connsiteX6" fmla="*/ 0 w 3296071"/>
              <a:gd name="connsiteY6" fmla="*/ 3001679 h 3919937"/>
              <a:gd name="connsiteX0" fmla="*/ 9236 w 3343620"/>
              <a:gd name="connsiteY0" fmla="*/ 1027349 h 3939923"/>
              <a:gd name="connsiteX1" fmla="*/ 517236 w 3343620"/>
              <a:gd name="connsiteY1" fmla="*/ 94476 h 3939923"/>
              <a:gd name="connsiteX2" fmla="*/ 2207491 w 3343620"/>
              <a:gd name="connsiteY2" fmla="*/ 195209 h 3939923"/>
              <a:gd name="connsiteX3" fmla="*/ 3284451 w 3343620"/>
              <a:gd name="connsiteY3" fmla="*/ 1540507 h 3939923"/>
              <a:gd name="connsiteX4" fmla="*/ 2946400 w 3343620"/>
              <a:gd name="connsiteY4" fmla="*/ 3253312 h 3939923"/>
              <a:gd name="connsiteX5" fmla="*/ 812800 w 3343620"/>
              <a:gd name="connsiteY5" fmla="*/ 3936803 h 3939923"/>
              <a:gd name="connsiteX6" fmla="*/ 0 w 3343620"/>
              <a:gd name="connsiteY6" fmla="*/ 3022403 h 3939923"/>
              <a:gd name="connsiteX0" fmla="*/ 9236 w 3294914"/>
              <a:gd name="connsiteY0" fmla="*/ 1027349 h 3939923"/>
              <a:gd name="connsiteX1" fmla="*/ 517236 w 3294914"/>
              <a:gd name="connsiteY1" fmla="*/ 94476 h 3939923"/>
              <a:gd name="connsiteX2" fmla="*/ 2207491 w 3294914"/>
              <a:gd name="connsiteY2" fmla="*/ 195209 h 3939923"/>
              <a:gd name="connsiteX3" fmla="*/ 3284451 w 3294914"/>
              <a:gd name="connsiteY3" fmla="*/ 1540507 h 3939923"/>
              <a:gd name="connsiteX4" fmla="*/ 2946400 w 3294914"/>
              <a:gd name="connsiteY4" fmla="*/ 3253312 h 3939923"/>
              <a:gd name="connsiteX5" fmla="*/ 812800 w 3294914"/>
              <a:gd name="connsiteY5" fmla="*/ 3936803 h 3939923"/>
              <a:gd name="connsiteX6" fmla="*/ 0 w 3294914"/>
              <a:gd name="connsiteY6" fmla="*/ 3022403 h 3939923"/>
              <a:gd name="connsiteX0" fmla="*/ 9236 w 3285175"/>
              <a:gd name="connsiteY0" fmla="*/ 1027349 h 3980391"/>
              <a:gd name="connsiteX1" fmla="*/ 517236 w 3285175"/>
              <a:gd name="connsiteY1" fmla="*/ 94476 h 3980391"/>
              <a:gd name="connsiteX2" fmla="*/ 2207491 w 3285175"/>
              <a:gd name="connsiteY2" fmla="*/ 195209 h 3980391"/>
              <a:gd name="connsiteX3" fmla="*/ 3284451 w 3285175"/>
              <a:gd name="connsiteY3" fmla="*/ 1540507 h 3980391"/>
              <a:gd name="connsiteX4" fmla="*/ 2347884 w 3285175"/>
              <a:gd name="connsiteY4" fmla="*/ 3594092 h 3980391"/>
              <a:gd name="connsiteX5" fmla="*/ 812800 w 3285175"/>
              <a:gd name="connsiteY5" fmla="*/ 3936803 h 3980391"/>
              <a:gd name="connsiteX6" fmla="*/ 0 w 3285175"/>
              <a:gd name="connsiteY6" fmla="*/ 3022403 h 3980391"/>
              <a:gd name="connsiteX0" fmla="*/ 9236 w 3085968"/>
              <a:gd name="connsiteY0" fmla="*/ 1048026 h 3991820"/>
              <a:gd name="connsiteX1" fmla="*/ 517236 w 3085968"/>
              <a:gd name="connsiteY1" fmla="*/ 115153 h 3991820"/>
              <a:gd name="connsiteX2" fmla="*/ 2207491 w 3085968"/>
              <a:gd name="connsiteY2" fmla="*/ 215886 h 3991820"/>
              <a:gd name="connsiteX3" fmla="*/ 3084945 w 3085968"/>
              <a:gd name="connsiteY3" fmla="*/ 1926305 h 3991820"/>
              <a:gd name="connsiteX4" fmla="*/ 2347884 w 3085968"/>
              <a:gd name="connsiteY4" fmla="*/ 3614769 h 3991820"/>
              <a:gd name="connsiteX5" fmla="*/ 812800 w 3085968"/>
              <a:gd name="connsiteY5" fmla="*/ 3957480 h 3991820"/>
              <a:gd name="connsiteX6" fmla="*/ 0 w 3085968"/>
              <a:gd name="connsiteY6" fmla="*/ 3043080 h 3991820"/>
              <a:gd name="connsiteX0" fmla="*/ 9236 w 3085100"/>
              <a:gd name="connsiteY0" fmla="*/ 1048027 h 3991821"/>
              <a:gd name="connsiteX1" fmla="*/ 517236 w 3085100"/>
              <a:gd name="connsiteY1" fmla="*/ 115154 h 3991821"/>
              <a:gd name="connsiteX2" fmla="*/ 2207491 w 3085100"/>
              <a:gd name="connsiteY2" fmla="*/ 215887 h 3991821"/>
              <a:gd name="connsiteX3" fmla="*/ 3084945 w 3085100"/>
              <a:gd name="connsiteY3" fmla="*/ 1926306 h 3991821"/>
              <a:gd name="connsiteX4" fmla="*/ 2347884 w 3085100"/>
              <a:gd name="connsiteY4" fmla="*/ 3614770 h 3991821"/>
              <a:gd name="connsiteX5" fmla="*/ 812800 w 3085100"/>
              <a:gd name="connsiteY5" fmla="*/ 3957481 h 3991821"/>
              <a:gd name="connsiteX6" fmla="*/ 0 w 3085100"/>
              <a:gd name="connsiteY6" fmla="*/ 3043081 h 3991821"/>
              <a:gd name="connsiteX0" fmla="*/ 9236 w 3085100"/>
              <a:gd name="connsiteY0" fmla="*/ 1048027 h 3963715"/>
              <a:gd name="connsiteX1" fmla="*/ 517236 w 3085100"/>
              <a:gd name="connsiteY1" fmla="*/ 115154 h 3963715"/>
              <a:gd name="connsiteX2" fmla="*/ 2207491 w 3085100"/>
              <a:gd name="connsiteY2" fmla="*/ 215887 h 3963715"/>
              <a:gd name="connsiteX3" fmla="*/ 3084945 w 3085100"/>
              <a:gd name="connsiteY3" fmla="*/ 1926306 h 3963715"/>
              <a:gd name="connsiteX4" fmla="*/ 2347884 w 3085100"/>
              <a:gd name="connsiteY4" fmla="*/ 3614770 h 3963715"/>
              <a:gd name="connsiteX5" fmla="*/ 552335 w 3085100"/>
              <a:gd name="connsiteY5" fmla="*/ 3925026 h 3963715"/>
              <a:gd name="connsiteX6" fmla="*/ 0 w 3085100"/>
              <a:gd name="connsiteY6" fmla="*/ 3043081 h 3963715"/>
              <a:gd name="connsiteX0" fmla="*/ 9236 w 3085100"/>
              <a:gd name="connsiteY0" fmla="*/ 1048027 h 3970661"/>
              <a:gd name="connsiteX1" fmla="*/ 517236 w 3085100"/>
              <a:gd name="connsiteY1" fmla="*/ 115154 h 3970661"/>
              <a:gd name="connsiteX2" fmla="*/ 2207491 w 3085100"/>
              <a:gd name="connsiteY2" fmla="*/ 215887 h 3970661"/>
              <a:gd name="connsiteX3" fmla="*/ 3084945 w 3085100"/>
              <a:gd name="connsiteY3" fmla="*/ 1926306 h 3970661"/>
              <a:gd name="connsiteX4" fmla="*/ 2347884 w 3085100"/>
              <a:gd name="connsiteY4" fmla="*/ 3614770 h 3970661"/>
              <a:gd name="connsiteX5" fmla="*/ 591128 w 3085100"/>
              <a:gd name="connsiteY5" fmla="*/ 3933140 h 3970661"/>
              <a:gd name="connsiteX6" fmla="*/ 0 w 3085100"/>
              <a:gd name="connsiteY6" fmla="*/ 3043081 h 3970661"/>
              <a:gd name="connsiteX0" fmla="*/ 9236 w 3084974"/>
              <a:gd name="connsiteY0" fmla="*/ 968605 h 3891239"/>
              <a:gd name="connsiteX1" fmla="*/ 517236 w 3084974"/>
              <a:gd name="connsiteY1" fmla="*/ 35732 h 3891239"/>
              <a:gd name="connsiteX2" fmla="*/ 2368203 w 3084974"/>
              <a:gd name="connsiteY2" fmla="*/ 355537 h 3891239"/>
              <a:gd name="connsiteX3" fmla="*/ 3084945 w 3084974"/>
              <a:gd name="connsiteY3" fmla="*/ 1846884 h 3891239"/>
              <a:gd name="connsiteX4" fmla="*/ 2347884 w 3084974"/>
              <a:gd name="connsiteY4" fmla="*/ 3535348 h 3891239"/>
              <a:gd name="connsiteX5" fmla="*/ 591128 w 3084974"/>
              <a:gd name="connsiteY5" fmla="*/ 3853718 h 3891239"/>
              <a:gd name="connsiteX6" fmla="*/ 0 w 3084974"/>
              <a:gd name="connsiteY6" fmla="*/ 2963659 h 3891239"/>
              <a:gd name="connsiteX0" fmla="*/ 9236 w 3084972"/>
              <a:gd name="connsiteY0" fmla="*/ 886782 h 3809416"/>
              <a:gd name="connsiteX1" fmla="*/ 600363 w 3084972"/>
              <a:gd name="connsiteY1" fmla="*/ 51274 h 3809416"/>
              <a:gd name="connsiteX2" fmla="*/ 2368203 w 3084972"/>
              <a:gd name="connsiteY2" fmla="*/ 273714 h 3809416"/>
              <a:gd name="connsiteX3" fmla="*/ 3084945 w 3084972"/>
              <a:gd name="connsiteY3" fmla="*/ 1765061 h 3809416"/>
              <a:gd name="connsiteX4" fmla="*/ 2347884 w 3084972"/>
              <a:gd name="connsiteY4" fmla="*/ 3453525 h 3809416"/>
              <a:gd name="connsiteX5" fmla="*/ 591128 w 3084972"/>
              <a:gd name="connsiteY5" fmla="*/ 3771895 h 3809416"/>
              <a:gd name="connsiteX6" fmla="*/ 0 w 3084972"/>
              <a:gd name="connsiteY6" fmla="*/ 2881836 h 3809416"/>
              <a:gd name="connsiteX0" fmla="*/ 0 w 3075736"/>
              <a:gd name="connsiteY0" fmla="*/ 886782 h 3806541"/>
              <a:gd name="connsiteX1" fmla="*/ 591127 w 3075736"/>
              <a:gd name="connsiteY1" fmla="*/ 51274 h 3806541"/>
              <a:gd name="connsiteX2" fmla="*/ 2358967 w 3075736"/>
              <a:gd name="connsiteY2" fmla="*/ 273714 h 3806541"/>
              <a:gd name="connsiteX3" fmla="*/ 3075709 w 3075736"/>
              <a:gd name="connsiteY3" fmla="*/ 1765061 h 3806541"/>
              <a:gd name="connsiteX4" fmla="*/ 2338648 w 3075736"/>
              <a:gd name="connsiteY4" fmla="*/ 3453525 h 3806541"/>
              <a:gd name="connsiteX5" fmla="*/ 581892 w 3075736"/>
              <a:gd name="connsiteY5" fmla="*/ 3771895 h 3806541"/>
              <a:gd name="connsiteX6" fmla="*/ 12931 w 3075736"/>
              <a:gd name="connsiteY6" fmla="*/ 2922406 h 3806541"/>
              <a:gd name="connsiteX0" fmla="*/ 0 w 3075736"/>
              <a:gd name="connsiteY0" fmla="*/ 886782 h 3806541"/>
              <a:gd name="connsiteX1" fmla="*/ 591127 w 3075736"/>
              <a:gd name="connsiteY1" fmla="*/ 51274 h 3806541"/>
              <a:gd name="connsiteX2" fmla="*/ 2358967 w 3075736"/>
              <a:gd name="connsiteY2" fmla="*/ 273714 h 3806541"/>
              <a:gd name="connsiteX3" fmla="*/ 3075709 w 3075736"/>
              <a:gd name="connsiteY3" fmla="*/ 1765061 h 3806541"/>
              <a:gd name="connsiteX4" fmla="*/ 2338648 w 3075736"/>
              <a:gd name="connsiteY4" fmla="*/ 3453525 h 3806541"/>
              <a:gd name="connsiteX5" fmla="*/ 581892 w 3075736"/>
              <a:gd name="connsiteY5" fmla="*/ 3771895 h 3806541"/>
              <a:gd name="connsiteX6" fmla="*/ 12931 w 3075736"/>
              <a:gd name="connsiteY6" fmla="*/ 2922406 h 3806541"/>
              <a:gd name="connsiteX0" fmla="*/ 0 w 3075736"/>
              <a:gd name="connsiteY0" fmla="*/ 886782 h 3806541"/>
              <a:gd name="connsiteX1" fmla="*/ 591127 w 3075736"/>
              <a:gd name="connsiteY1" fmla="*/ 51274 h 3806541"/>
              <a:gd name="connsiteX2" fmla="*/ 2358967 w 3075736"/>
              <a:gd name="connsiteY2" fmla="*/ 273714 h 3806541"/>
              <a:gd name="connsiteX3" fmla="*/ 3075709 w 3075736"/>
              <a:gd name="connsiteY3" fmla="*/ 1765061 h 3806541"/>
              <a:gd name="connsiteX4" fmla="*/ 2338648 w 3075736"/>
              <a:gd name="connsiteY4" fmla="*/ 3453525 h 3806541"/>
              <a:gd name="connsiteX5" fmla="*/ 581892 w 3075736"/>
              <a:gd name="connsiteY5" fmla="*/ 3771895 h 3806541"/>
              <a:gd name="connsiteX6" fmla="*/ 12931 w 3075736"/>
              <a:gd name="connsiteY6" fmla="*/ 2922406 h 3806541"/>
              <a:gd name="connsiteX0" fmla="*/ 0 w 3075736"/>
              <a:gd name="connsiteY0" fmla="*/ 862775 h 3782534"/>
              <a:gd name="connsiteX1" fmla="*/ 591127 w 3075736"/>
              <a:gd name="connsiteY1" fmla="*/ 27267 h 3782534"/>
              <a:gd name="connsiteX2" fmla="*/ 2358967 w 3075736"/>
              <a:gd name="connsiteY2" fmla="*/ 347072 h 3782534"/>
              <a:gd name="connsiteX3" fmla="*/ 3075709 w 3075736"/>
              <a:gd name="connsiteY3" fmla="*/ 1741054 h 3782534"/>
              <a:gd name="connsiteX4" fmla="*/ 2338648 w 3075736"/>
              <a:gd name="connsiteY4" fmla="*/ 3429518 h 3782534"/>
              <a:gd name="connsiteX5" fmla="*/ 581892 w 3075736"/>
              <a:gd name="connsiteY5" fmla="*/ 3747888 h 3782534"/>
              <a:gd name="connsiteX6" fmla="*/ 12931 w 3075736"/>
              <a:gd name="connsiteY6" fmla="*/ 2898399 h 3782534"/>
              <a:gd name="connsiteX0" fmla="*/ 0 w 3031405"/>
              <a:gd name="connsiteY0" fmla="*/ 864759 h 3782089"/>
              <a:gd name="connsiteX1" fmla="*/ 591127 w 3031405"/>
              <a:gd name="connsiteY1" fmla="*/ 29251 h 3782089"/>
              <a:gd name="connsiteX2" fmla="*/ 2358967 w 3031405"/>
              <a:gd name="connsiteY2" fmla="*/ 349056 h 3782089"/>
              <a:gd name="connsiteX3" fmla="*/ 3031374 w 3031405"/>
              <a:gd name="connsiteY3" fmla="*/ 1848518 h 3782089"/>
              <a:gd name="connsiteX4" fmla="*/ 2338648 w 3031405"/>
              <a:gd name="connsiteY4" fmla="*/ 3431502 h 3782089"/>
              <a:gd name="connsiteX5" fmla="*/ 581892 w 3031405"/>
              <a:gd name="connsiteY5" fmla="*/ 3749872 h 3782089"/>
              <a:gd name="connsiteX6" fmla="*/ 12931 w 3031405"/>
              <a:gd name="connsiteY6" fmla="*/ 2900383 h 3782089"/>
              <a:gd name="connsiteX0" fmla="*/ 0 w 3033787"/>
              <a:gd name="connsiteY0" fmla="*/ 909441 h 3784934"/>
              <a:gd name="connsiteX1" fmla="*/ 593509 w 3033787"/>
              <a:gd name="connsiteY1" fmla="*/ 32096 h 3784934"/>
              <a:gd name="connsiteX2" fmla="*/ 2361349 w 3033787"/>
              <a:gd name="connsiteY2" fmla="*/ 351901 h 3784934"/>
              <a:gd name="connsiteX3" fmla="*/ 3033756 w 3033787"/>
              <a:gd name="connsiteY3" fmla="*/ 1851363 h 3784934"/>
              <a:gd name="connsiteX4" fmla="*/ 2341030 w 3033787"/>
              <a:gd name="connsiteY4" fmla="*/ 3434347 h 3784934"/>
              <a:gd name="connsiteX5" fmla="*/ 584274 w 3033787"/>
              <a:gd name="connsiteY5" fmla="*/ 3752717 h 3784934"/>
              <a:gd name="connsiteX6" fmla="*/ 15313 w 3033787"/>
              <a:gd name="connsiteY6" fmla="*/ 2903228 h 3784934"/>
              <a:gd name="connsiteX0" fmla="*/ 0 w 3033787"/>
              <a:gd name="connsiteY0" fmla="*/ 909441 h 3786386"/>
              <a:gd name="connsiteX1" fmla="*/ 593509 w 3033787"/>
              <a:gd name="connsiteY1" fmla="*/ 32096 h 3786386"/>
              <a:gd name="connsiteX2" fmla="*/ 2361349 w 3033787"/>
              <a:gd name="connsiteY2" fmla="*/ 351901 h 3786386"/>
              <a:gd name="connsiteX3" fmla="*/ 3033756 w 3033787"/>
              <a:gd name="connsiteY3" fmla="*/ 1851363 h 3786386"/>
              <a:gd name="connsiteX4" fmla="*/ 2341030 w 3033787"/>
              <a:gd name="connsiteY4" fmla="*/ 3434347 h 3786386"/>
              <a:gd name="connsiteX5" fmla="*/ 584274 w 3033787"/>
              <a:gd name="connsiteY5" fmla="*/ 3752717 h 3786386"/>
              <a:gd name="connsiteX6" fmla="*/ 1025 w 3033787"/>
              <a:gd name="connsiteY6" fmla="*/ 2882309 h 378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3787" h="3786386">
                <a:moveTo>
                  <a:pt x="0" y="909441"/>
                </a:moveTo>
                <a:cubicBezTo>
                  <a:pt x="98522" y="526550"/>
                  <a:pt x="199951" y="125019"/>
                  <a:pt x="593509" y="32096"/>
                </a:cubicBezTo>
                <a:cubicBezTo>
                  <a:pt x="987067" y="-60827"/>
                  <a:pt x="1954641" y="48690"/>
                  <a:pt x="2361349" y="351901"/>
                </a:cubicBezTo>
                <a:cubicBezTo>
                  <a:pt x="2768057" y="655112"/>
                  <a:pt x="3037142" y="1337622"/>
                  <a:pt x="3033756" y="1851363"/>
                </a:cubicBezTo>
                <a:cubicBezTo>
                  <a:pt x="3030370" y="2365104"/>
                  <a:pt x="2749277" y="3117455"/>
                  <a:pt x="2341030" y="3434347"/>
                </a:cubicBezTo>
                <a:cubicBezTo>
                  <a:pt x="1932783" y="3751239"/>
                  <a:pt x="974275" y="3844723"/>
                  <a:pt x="584274" y="3752717"/>
                </a:cubicBezTo>
                <a:cubicBezTo>
                  <a:pt x="194273" y="3660711"/>
                  <a:pt x="117556" y="3320267"/>
                  <a:pt x="1025" y="28823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ACF8985-7BCB-433E-8DAA-A6195234C38C}"/>
              </a:ext>
            </a:extLst>
          </p:cNvPr>
          <p:cNvSpPr/>
          <p:nvPr/>
        </p:nvSpPr>
        <p:spPr>
          <a:xfrm>
            <a:off x="4825770" y="1926949"/>
            <a:ext cx="389925" cy="1480561"/>
          </a:xfrm>
          <a:custGeom>
            <a:avLst/>
            <a:gdLst>
              <a:gd name="connsiteX0" fmla="*/ 0 w 267981"/>
              <a:gd name="connsiteY0" fmla="*/ 0 h 2013527"/>
              <a:gd name="connsiteX1" fmla="*/ 267855 w 267981"/>
              <a:gd name="connsiteY1" fmla="*/ 969818 h 2013527"/>
              <a:gd name="connsiteX2" fmla="*/ 27710 w 267981"/>
              <a:gd name="connsiteY2" fmla="*/ 2013527 h 2013527"/>
              <a:gd name="connsiteX0" fmla="*/ 0 w 381197"/>
              <a:gd name="connsiteY0" fmla="*/ 0 h 2062210"/>
              <a:gd name="connsiteX1" fmla="*/ 378691 w 381197"/>
              <a:gd name="connsiteY1" fmla="*/ 1018501 h 2062210"/>
              <a:gd name="connsiteX2" fmla="*/ 138546 w 381197"/>
              <a:gd name="connsiteY2" fmla="*/ 2062210 h 2062210"/>
              <a:gd name="connsiteX0" fmla="*/ 0 w 381197"/>
              <a:gd name="connsiteY0" fmla="*/ 0 h 2062210"/>
              <a:gd name="connsiteX1" fmla="*/ 378691 w 381197"/>
              <a:gd name="connsiteY1" fmla="*/ 1018501 h 2062210"/>
              <a:gd name="connsiteX2" fmla="*/ 138546 w 381197"/>
              <a:gd name="connsiteY2" fmla="*/ 2062210 h 2062210"/>
              <a:gd name="connsiteX0" fmla="*/ 0 w 392639"/>
              <a:gd name="connsiteY0" fmla="*/ 0 h 2078438"/>
              <a:gd name="connsiteX1" fmla="*/ 389775 w 392639"/>
              <a:gd name="connsiteY1" fmla="*/ 1034729 h 2078438"/>
              <a:gd name="connsiteX2" fmla="*/ 149630 w 392639"/>
              <a:gd name="connsiteY2" fmla="*/ 2078438 h 2078438"/>
              <a:gd name="connsiteX0" fmla="*/ 0 w 389905"/>
              <a:gd name="connsiteY0" fmla="*/ 0 h 2167690"/>
              <a:gd name="connsiteX1" fmla="*/ 389775 w 389905"/>
              <a:gd name="connsiteY1" fmla="*/ 1034729 h 2167690"/>
              <a:gd name="connsiteX2" fmla="*/ 38795 w 389905"/>
              <a:gd name="connsiteY2" fmla="*/ 2167690 h 2167690"/>
              <a:gd name="connsiteX0" fmla="*/ 0 w 389922"/>
              <a:gd name="connsiteY0" fmla="*/ 0 h 2167690"/>
              <a:gd name="connsiteX1" fmla="*/ 389775 w 389922"/>
              <a:gd name="connsiteY1" fmla="*/ 1034729 h 2167690"/>
              <a:gd name="connsiteX2" fmla="*/ 38795 w 389922"/>
              <a:gd name="connsiteY2" fmla="*/ 2167690 h 216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922" h="2167690">
                <a:moveTo>
                  <a:pt x="0" y="0"/>
                </a:moveTo>
                <a:cubicBezTo>
                  <a:pt x="159327" y="317115"/>
                  <a:pt x="383309" y="673447"/>
                  <a:pt x="389775" y="1034729"/>
                </a:cubicBezTo>
                <a:cubicBezTo>
                  <a:pt x="396241" y="1396011"/>
                  <a:pt x="188886" y="1837970"/>
                  <a:pt x="38795" y="216769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1090DA7-7C12-4CCE-B1A7-7CD803066C17}"/>
              </a:ext>
            </a:extLst>
          </p:cNvPr>
          <p:cNvSpPr/>
          <p:nvPr/>
        </p:nvSpPr>
        <p:spPr>
          <a:xfrm>
            <a:off x="7035008" y="2014944"/>
            <a:ext cx="425541" cy="1258710"/>
          </a:xfrm>
          <a:custGeom>
            <a:avLst/>
            <a:gdLst>
              <a:gd name="connsiteX0" fmla="*/ 849750 w 858986"/>
              <a:gd name="connsiteY0" fmla="*/ 0 h 1985818"/>
              <a:gd name="connsiteX1" fmla="*/ 4 w 858986"/>
              <a:gd name="connsiteY1" fmla="*/ 942109 h 1985818"/>
              <a:gd name="connsiteX2" fmla="*/ 858986 w 858986"/>
              <a:gd name="connsiteY2" fmla="*/ 1985818 h 1985818"/>
              <a:gd name="connsiteX0" fmla="*/ 677957 w 687193"/>
              <a:gd name="connsiteY0" fmla="*/ 0 h 1985818"/>
              <a:gd name="connsiteX1" fmla="*/ 7 w 687193"/>
              <a:gd name="connsiteY1" fmla="*/ 942108 h 1985818"/>
              <a:gd name="connsiteX2" fmla="*/ 687193 w 687193"/>
              <a:gd name="connsiteY2" fmla="*/ 1985818 h 1985818"/>
              <a:gd name="connsiteX0" fmla="*/ 711332 w 711332"/>
              <a:gd name="connsiteY0" fmla="*/ 0 h 1968386"/>
              <a:gd name="connsiteX1" fmla="*/ 45 w 711332"/>
              <a:gd name="connsiteY1" fmla="*/ 924676 h 1968386"/>
              <a:gd name="connsiteX2" fmla="*/ 687231 w 711332"/>
              <a:gd name="connsiteY2" fmla="*/ 1968386 h 1968386"/>
              <a:gd name="connsiteX0" fmla="*/ 711332 w 711332"/>
              <a:gd name="connsiteY0" fmla="*/ 0 h 1968386"/>
              <a:gd name="connsiteX1" fmla="*/ 45 w 711332"/>
              <a:gd name="connsiteY1" fmla="*/ 924676 h 1968386"/>
              <a:gd name="connsiteX2" fmla="*/ 687231 w 711332"/>
              <a:gd name="connsiteY2" fmla="*/ 1968386 h 1968386"/>
              <a:gd name="connsiteX0" fmla="*/ 711304 w 711304"/>
              <a:gd name="connsiteY0" fmla="*/ 0 h 1982332"/>
              <a:gd name="connsiteX1" fmla="*/ 17 w 711304"/>
              <a:gd name="connsiteY1" fmla="*/ 924676 h 1982332"/>
              <a:gd name="connsiteX2" fmla="*/ 696728 w 711304"/>
              <a:gd name="connsiteY2" fmla="*/ 1982332 h 1982332"/>
              <a:gd name="connsiteX0" fmla="*/ 711304 w 711304"/>
              <a:gd name="connsiteY0" fmla="*/ 0 h 1982332"/>
              <a:gd name="connsiteX1" fmla="*/ 17 w 711304"/>
              <a:gd name="connsiteY1" fmla="*/ 924676 h 1982332"/>
              <a:gd name="connsiteX2" fmla="*/ 696728 w 711304"/>
              <a:gd name="connsiteY2" fmla="*/ 1982332 h 1982332"/>
              <a:gd name="connsiteX0" fmla="*/ 489124 w 489124"/>
              <a:gd name="connsiteY0" fmla="*/ 0 h 1982332"/>
              <a:gd name="connsiteX1" fmla="*/ 87 w 489124"/>
              <a:gd name="connsiteY1" fmla="*/ 961864 h 1982332"/>
              <a:gd name="connsiteX2" fmla="*/ 474548 w 489124"/>
              <a:gd name="connsiteY2" fmla="*/ 1982332 h 1982332"/>
              <a:gd name="connsiteX0" fmla="*/ 489124 w 489124"/>
              <a:gd name="connsiteY0" fmla="*/ 0 h 1982332"/>
              <a:gd name="connsiteX1" fmla="*/ 87 w 489124"/>
              <a:gd name="connsiteY1" fmla="*/ 961864 h 1982332"/>
              <a:gd name="connsiteX2" fmla="*/ 474548 w 489124"/>
              <a:gd name="connsiteY2" fmla="*/ 1982332 h 1982332"/>
              <a:gd name="connsiteX0" fmla="*/ 502009 w 502009"/>
              <a:gd name="connsiteY0" fmla="*/ 0 h 1898659"/>
              <a:gd name="connsiteX1" fmla="*/ 272 w 502009"/>
              <a:gd name="connsiteY1" fmla="*/ 878191 h 1898659"/>
              <a:gd name="connsiteX2" fmla="*/ 474733 w 502009"/>
              <a:gd name="connsiteY2" fmla="*/ 1898659 h 1898659"/>
              <a:gd name="connsiteX0" fmla="*/ 501798 w 518972"/>
              <a:gd name="connsiteY0" fmla="*/ 0 h 1814986"/>
              <a:gd name="connsiteX1" fmla="*/ 61 w 518972"/>
              <a:gd name="connsiteY1" fmla="*/ 878191 h 1814986"/>
              <a:gd name="connsiteX2" fmla="*/ 518972 w 518972"/>
              <a:gd name="connsiteY2" fmla="*/ 1814986 h 1814986"/>
              <a:gd name="connsiteX0" fmla="*/ 501847 w 525371"/>
              <a:gd name="connsiteY0" fmla="*/ 0 h 1842877"/>
              <a:gd name="connsiteX1" fmla="*/ 110 w 525371"/>
              <a:gd name="connsiteY1" fmla="*/ 878191 h 1842877"/>
              <a:gd name="connsiteX2" fmla="*/ 525371 w 525371"/>
              <a:gd name="connsiteY2" fmla="*/ 1842877 h 1842877"/>
              <a:gd name="connsiteX0" fmla="*/ 400868 w 424392"/>
              <a:gd name="connsiteY0" fmla="*/ 0 h 1842877"/>
              <a:gd name="connsiteX1" fmla="*/ 731 w 424392"/>
              <a:gd name="connsiteY1" fmla="*/ 933973 h 1842877"/>
              <a:gd name="connsiteX2" fmla="*/ 424392 w 424392"/>
              <a:gd name="connsiteY2" fmla="*/ 1842877 h 1842877"/>
              <a:gd name="connsiteX0" fmla="*/ 400486 w 424010"/>
              <a:gd name="connsiteY0" fmla="*/ 0 h 1842877"/>
              <a:gd name="connsiteX1" fmla="*/ 349 w 424010"/>
              <a:gd name="connsiteY1" fmla="*/ 933973 h 1842877"/>
              <a:gd name="connsiteX2" fmla="*/ 424010 w 424010"/>
              <a:gd name="connsiteY2" fmla="*/ 1842877 h 1842877"/>
              <a:gd name="connsiteX0" fmla="*/ 400486 w 424010"/>
              <a:gd name="connsiteY0" fmla="*/ 0 h 1842877"/>
              <a:gd name="connsiteX1" fmla="*/ 349 w 424010"/>
              <a:gd name="connsiteY1" fmla="*/ 933973 h 1842877"/>
              <a:gd name="connsiteX2" fmla="*/ 424010 w 424010"/>
              <a:gd name="connsiteY2" fmla="*/ 1842877 h 1842877"/>
              <a:gd name="connsiteX0" fmla="*/ 400271 w 423795"/>
              <a:gd name="connsiteY0" fmla="*/ 0 h 1842877"/>
              <a:gd name="connsiteX1" fmla="*/ 134 w 423795"/>
              <a:gd name="connsiteY1" fmla="*/ 933973 h 1842877"/>
              <a:gd name="connsiteX2" fmla="*/ 423795 w 423795"/>
              <a:gd name="connsiteY2" fmla="*/ 1842877 h 1842877"/>
              <a:gd name="connsiteX0" fmla="*/ 425540 w 425540"/>
              <a:gd name="connsiteY0" fmla="*/ 0 h 1842877"/>
              <a:gd name="connsiteX1" fmla="*/ 3 w 425540"/>
              <a:gd name="connsiteY1" fmla="*/ 933973 h 1842877"/>
              <a:gd name="connsiteX2" fmla="*/ 423664 w 425540"/>
              <a:gd name="connsiteY2" fmla="*/ 1842877 h 1842877"/>
              <a:gd name="connsiteX0" fmla="*/ 425540 w 425540"/>
              <a:gd name="connsiteY0" fmla="*/ 0 h 1842877"/>
              <a:gd name="connsiteX1" fmla="*/ 3 w 425540"/>
              <a:gd name="connsiteY1" fmla="*/ 933973 h 1842877"/>
              <a:gd name="connsiteX2" fmla="*/ 423664 w 425540"/>
              <a:gd name="connsiteY2" fmla="*/ 1842877 h 18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540" h="1842877">
                <a:moveTo>
                  <a:pt x="425540" y="0"/>
                </a:moveTo>
                <a:cubicBezTo>
                  <a:pt x="44347" y="347406"/>
                  <a:pt x="316" y="626827"/>
                  <a:pt x="3" y="933973"/>
                </a:cubicBezTo>
                <a:cubicBezTo>
                  <a:pt x="-310" y="1241119"/>
                  <a:pt x="24311" y="1459776"/>
                  <a:pt x="423664" y="184287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934140A-850B-4318-A465-1D972ABBD7B3}"/>
              </a:ext>
            </a:extLst>
          </p:cNvPr>
          <p:cNvSpPr/>
          <p:nvPr/>
        </p:nvSpPr>
        <p:spPr>
          <a:xfrm>
            <a:off x="7445680" y="1815596"/>
            <a:ext cx="1976930" cy="1681352"/>
          </a:xfrm>
          <a:custGeom>
            <a:avLst/>
            <a:gdLst>
              <a:gd name="connsiteX0" fmla="*/ 9236 w 2226368"/>
              <a:gd name="connsiteY0" fmla="*/ 212817 h 2531534"/>
              <a:gd name="connsiteX1" fmla="*/ 794327 w 2226368"/>
              <a:gd name="connsiteY1" fmla="*/ 381 h 2531534"/>
              <a:gd name="connsiteX2" fmla="*/ 1791854 w 2226368"/>
              <a:gd name="connsiteY2" fmla="*/ 258999 h 2531534"/>
              <a:gd name="connsiteX3" fmla="*/ 2225964 w 2226368"/>
              <a:gd name="connsiteY3" fmla="*/ 1348890 h 2531534"/>
              <a:gd name="connsiteX4" fmla="*/ 1727200 w 2226368"/>
              <a:gd name="connsiteY4" fmla="*/ 2235581 h 2531534"/>
              <a:gd name="connsiteX5" fmla="*/ 923636 w 2226368"/>
              <a:gd name="connsiteY5" fmla="*/ 2531144 h 2531534"/>
              <a:gd name="connsiteX6" fmla="*/ 0 w 2226368"/>
              <a:gd name="connsiteY6" fmla="*/ 2189399 h 2531534"/>
              <a:gd name="connsiteX0" fmla="*/ 9236 w 2226339"/>
              <a:gd name="connsiteY0" fmla="*/ 212817 h 2531534"/>
              <a:gd name="connsiteX1" fmla="*/ 895927 w 2226339"/>
              <a:gd name="connsiteY1" fmla="*/ 381 h 2531534"/>
              <a:gd name="connsiteX2" fmla="*/ 1791854 w 2226339"/>
              <a:gd name="connsiteY2" fmla="*/ 258999 h 2531534"/>
              <a:gd name="connsiteX3" fmla="*/ 2225964 w 2226339"/>
              <a:gd name="connsiteY3" fmla="*/ 1348890 h 2531534"/>
              <a:gd name="connsiteX4" fmla="*/ 1727200 w 2226339"/>
              <a:gd name="connsiteY4" fmla="*/ 2235581 h 2531534"/>
              <a:gd name="connsiteX5" fmla="*/ 923636 w 2226339"/>
              <a:gd name="connsiteY5" fmla="*/ 2531144 h 2531534"/>
              <a:gd name="connsiteX6" fmla="*/ 0 w 2226339"/>
              <a:gd name="connsiteY6" fmla="*/ 2189399 h 2531534"/>
              <a:gd name="connsiteX0" fmla="*/ 9236 w 2042312"/>
              <a:gd name="connsiteY0" fmla="*/ 212817 h 2531562"/>
              <a:gd name="connsiteX1" fmla="*/ 895927 w 2042312"/>
              <a:gd name="connsiteY1" fmla="*/ 381 h 2531562"/>
              <a:gd name="connsiteX2" fmla="*/ 1791854 w 2042312"/>
              <a:gd name="connsiteY2" fmla="*/ 258999 h 2531562"/>
              <a:gd name="connsiteX3" fmla="*/ 2041237 w 2042312"/>
              <a:gd name="connsiteY3" fmla="*/ 1302708 h 2531562"/>
              <a:gd name="connsiteX4" fmla="*/ 1727200 w 2042312"/>
              <a:gd name="connsiteY4" fmla="*/ 2235581 h 2531562"/>
              <a:gd name="connsiteX5" fmla="*/ 923636 w 2042312"/>
              <a:gd name="connsiteY5" fmla="*/ 2531144 h 2531562"/>
              <a:gd name="connsiteX6" fmla="*/ 0 w 2042312"/>
              <a:gd name="connsiteY6" fmla="*/ 2189399 h 2531562"/>
              <a:gd name="connsiteX0" fmla="*/ 9236 w 2041250"/>
              <a:gd name="connsiteY0" fmla="*/ 215533 h 2534278"/>
              <a:gd name="connsiteX1" fmla="*/ 895927 w 2041250"/>
              <a:gd name="connsiteY1" fmla="*/ 3097 h 2534278"/>
              <a:gd name="connsiteX2" fmla="*/ 1717963 w 2041250"/>
              <a:gd name="connsiteY2" fmla="*/ 363315 h 2534278"/>
              <a:gd name="connsiteX3" fmla="*/ 2041237 w 2041250"/>
              <a:gd name="connsiteY3" fmla="*/ 1305424 h 2534278"/>
              <a:gd name="connsiteX4" fmla="*/ 1727200 w 2041250"/>
              <a:gd name="connsiteY4" fmla="*/ 2238297 h 2534278"/>
              <a:gd name="connsiteX5" fmla="*/ 923636 w 2041250"/>
              <a:gd name="connsiteY5" fmla="*/ 2533860 h 2534278"/>
              <a:gd name="connsiteX6" fmla="*/ 0 w 2041250"/>
              <a:gd name="connsiteY6" fmla="*/ 2192115 h 2534278"/>
              <a:gd name="connsiteX0" fmla="*/ 9236 w 2041350"/>
              <a:gd name="connsiteY0" fmla="*/ 215533 h 2533870"/>
              <a:gd name="connsiteX1" fmla="*/ 895927 w 2041350"/>
              <a:gd name="connsiteY1" fmla="*/ 3097 h 2533870"/>
              <a:gd name="connsiteX2" fmla="*/ 1717963 w 2041350"/>
              <a:gd name="connsiteY2" fmla="*/ 363315 h 2533870"/>
              <a:gd name="connsiteX3" fmla="*/ 2041237 w 2041350"/>
              <a:gd name="connsiteY3" fmla="*/ 1305424 h 2533870"/>
              <a:gd name="connsiteX4" fmla="*/ 1690254 w 2041350"/>
              <a:gd name="connsiteY4" fmla="*/ 2182879 h 2533870"/>
              <a:gd name="connsiteX5" fmla="*/ 923636 w 2041350"/>
              <a:gd name="connsiteY5" fmla="*/ 2533860 h 2533870"/>
              <a:gd name="connsiteX6" fmla="*/ 0 w 2041350"/>
              <a:gd name="connsiteY6" fmla="*/ 2192115 h 2533870"/>
              <a:gd name="connsiteX0" fmla="*/ 9236 w 2041350"/>
              <a:gd name="connsiteY0" fmla="*/ 215533 h 2506161"/>
              <a:gd name="connsiteX1" fmla="*/ 895927 w 2041350"/>
              <a:gd name="connsiteY1" fmla="*/ 3097 h 2506161"/>
              <a:gd name="connsiteX2" fmla="*/ 1717963 w 2041350"/>
              <a:gd name="connsiteY2" fmla="*/ 363315 h 2506161"/>
              <a:gd name="connsiteX3" fmla="*/ 2041237 w 2041350"/>
              <a:gd name="connsiteY3" fmla="*/ 1305424 h 2506161"/>
              <a:gd name="connsiteX4" fmla="*/ 1690254 w 2041350"/>
              <a:gd name="connsiteY4" fmla="*/ 2182879 h 2506161"/>
              <a:gd name="connsiteX5" fmla="*/ 868217 w 2041350"/>
              <a:gd name="connsiteY5" fmla="*/ 2506150 h 2506161"/>
              <a:gd name="connsiteX6" fmla="*/ 0 w 2041350"/>
              <a:gd name="connsiteY6" fmla="*/ 2192115 h 2506161"/>
              <a:gd name="connsiteX0" fmla="*/ 9236 w 2041350"/>
              <a:gd name="connsiteY0" fmla="*/ 215533 h 2450750"/>
              <a:gd name="connsiteX1" fmla="*/ 895927 w 2041350"/>
              <a:gd name="connsiteY1" fmla="*/ 3097 h 2450750"/>
              <a:gd name="connsiteX2" fmla="*/ 1717963 w 2041350"/>
              <a:gd name="connsiteY2" fmla="*/ 363315 h 2450750"/>
              <a:gd name="connsiteX3" fmla="*/ 2041237 w 2041350"/>
              <a:gd name="connsiteY3" fmla="*/ 1305424 h 2450750"/>
              <a:gd name="connsiteX4" fmla="*/ 1690254 w 2041350"/>
              <a:gd name="connsiteY4" fmla="*/ 2182879 h 2450750"/>
              <a:gd name="connsiteX5" fmla="*/ 858980 w 2041350"/>
              <a:gd name="connsiteY5" fmla="*/ 2450732 h 2450750"/>
              <a:gd name="connsiteX6" fmla="*/ 0 w 2041350"/>
              <a:gd name="connsiteY6" fmla="*/ 2192115 h 2450750"/>
              <a:gd name="connsiteX0" fmla="*/ 9236 w 2041350"/>
              <a:gd name="connsiteY0" fmla="*/ 212687 h 2447904"/>
              <a:gd name="connsiteX1" fmla="*/ 895927 w 2041350"/>
              <a:gd name="connsiteY1" fmla="*/ 251 h 2447904"/>
              <a:gd name="connsiteX2" fmla="*/ 1717963 w 2041350"/>
              <a:gd name="connsiteY2" fmla="*/ 249632 h 2447904"/>
              <a:gd name="connsiteX3" fmla="*/ 2041237 w 2041350"/>
              <a:gd name="connsiteY3" fmla="*/ 1302578 h 2447904"/>
              <a:gd name="connsiteX4" fmla="*/ 1690254 w 2041350"/>
              <a:gd name="connsiteY4" fmla="*/ 2180033 h 2447904"/>
              <a:gd name="connsiteX5" fmla="*/ 858980 w 2041350"/>
              <a:gd name="connsiteY5" fmla="*/ 2447886 h 2447904"/>
              <a:gd name="connsiteX6" fmla="*/ 0 w 2041350"/>
              <a:gd name="connsiteY6" fmla="*/ 2189269 h 2447904"/>
              <a:gd name="connsiteX0" fmla="*/ 9236 w 2466142"/>
              <a:gd name="connsiteY0" fmla="*/ 212687 h 2447904"/>
              <a:gd name="connsiteX1" fmla="*/ 895927 w 2466142"/>
              <a:gd name="connsiteY1" fmla="*/ 251 h 2447904"/>
              <a:gd name="connsiteX2" fmla="*/ 1717963 w 2466142"/>
              <a:gd name="connsiteY2" fmla="*/ 249632 h 2447904"/>
              <a:gd name="connsiteX3" fmla="*/ 2466110 w 2466142"/>
              <a:gd name="connsiteY3" fmla="*/ 1173269 h 2447904"/>
              <a:gd name="connsiteX4" fmla="*/ 1690254 w 2466142"/>
              <a:gd name="connsiteY4" fmla="*/ 2180033 h 2447904"/>
              <a:gd name="connsiteX5" fmla="*/ 858980 w 2466142"/>
              <a:gd name="connsiteY5" fmla="*/ 2447886 h 2447904"/>
              <a:gd name="connsiteX6" fmla="*/ 0 w 2466142"/>
              <a:gd name="connsiteY6" fmla="*/ 2189269 h 2447904"/>
              <a:gd name="connsiteX0" fmla="*/ 9236 w 2277735"/>
              <a:gd name="connsiteY0" fmla="*/ 212687 h 2447904"/>
              <a:gd name="connsiteX1" fmla="*/ 895927 w 2277735"/>
              <a:gd name="connsiteY1" fmla="*/ 251 h 2447904"/>
              <a:gd name="connsiteX2" fmla="*/ 1717963 w 2277735"/>
              <a:gd name="connsiteY2" fmla="*/ 249632 h 2447904"/>
              <a:gd name="connsiteX3" fmla="*/ 2277688 w 2277735"/>
              <a:gd name="connsiteY3" fmla="*/ 1173269 h 2447904"/>
              <a:gd name="connsiteX4" fmla="*/ 1690254 w 2277735"/>
              <a:gd name="connsiteY4" fmla="*/ 2180033 h 2447904"/>
              <a:gd name="connsiteX5" fmla="*/ 858980 w 2277735"/>
              <a:gd name="connsiteY5" fmla="*/ 2447886 h 2447904"/>
              <a:gd name="connsiteX6" fmla="*/ 0 w 2277735"/>
              <a:gd name="connsiteY6" fmla="*/ 2189269 h 2447904"/>
              <a:gd name="connsiteX0" fmla="*/ 9236 w 2281466"/>
              <a:gd name="connsiteY0" fmla="*/ 214057 h 2449274"/>
              <a:gd name="connsiteX1" fmla="*/ 895927 w 2281466"/>
              <a:gd name="connsiteY1" fmla="*/ 1621 h 2449274"/>
              <a:gd name="connsiteX2" fmla="*/ 1889759 w 2281466"/>
              <a:gd name="connsiteY2" fmla="*/ 315911 h 2449274"/>
              <a:gd name="connsiteX3" fmla="*/ 2277688 w 2281466"/>
              <a:gd name="connsiteY3" fmla="*/ 1174639 h 2449274"/>
              <a:gd name="connsiteX4" fmla="*/ 1690254 w 2281466"/>
              <a:gd name="connsiteY4" fmla="*/ 2181403 h 2449274"/>
              <a:gd name="connsiteX5" fmla="*/ 858980 w 2281466"/>
              <a:gd name="connsiteY5" fmla="*/ 2449256 h 2449274"/>
              <a:gd name="connsiteX6" fmla="*/ 0 w 2281466"/>
              <a:gd name="connsiteY6" fmla="*/ 2190639 h 2449274"/>
              <a:gd name="connsiteX0" fmla="*/ 9236 w 2277750"/>
              <a:gd name="connsiteY0" fmla="*/ 214058 h 2450453"/>
              <a:gd name="connsiteX1" fmla="*/ 895927 w 2277750"/>
              <a:gd name="connsiteY1" fmla="*/ 1622 h 2450453"/>
              <a:gd name="connsiteX2" fmla="*/ 1889759 w 2277750"/>
              <a:gd name="connsiteY2" fmla="*/ 315912 h 2450453"/>
              <a:gd name="connsiteX3" fmla="*/ 2277688 w 2277750"/>
              <a:gd name="connsiteY3" fmla="*/ 1174640 h 2450453"/>
              <a:gd name="connsiteX4" fmla="*/ 1867592 w 2277750"/>
              <a:gd name="connsiteY4" fmla="*/ 2108380 h 2450453"/>
              <a:gd name="connsiteX5" fmla="*/ 858980 w 2277750"/>
              <a:gd name="connsiteY5" fmla="*/ 2449257 h 2450453"/>
              <a:gd name="connsiteX6" fmla="*/ 0 w 2277750"/>
              <a:gd name="connsiteY6" fmla="*/ 2190640 h 2450453"/>
              <a:gd name="connsiteX0" fmla="*/ 9236 w 2280399"/>
              <a:gd name="connsiteY0" fmla="*/ 212447 h 2448841"/>
              <a:gd name="connsiteX1" fmla="*/ 895927 w 2280399"/>
              <a:gd name="connsiteY1" fmla="*/ 11 h 2448841"/>
              <a:gd name="connsiteX2" fmla="*/ 1695795 w 2280399"/>
              <a:gd name="connsiteY2" fmla="*/ 219639 h 2448841"/>
              <a:gd name="connsiteX3" fmla="*/ 2277688 w 2280399"/>
              <a:gd name="connsiteY3" fmla="*/ 1173029 h 2448841"/>
              <a:gd name="connsiteX4" fmla="*/ 1867592 w 2280399"/>
              <a:gd name="connsiteY4" fmla="*/ 2106769 h 2448841"/>
              <a:gd name="connsiteX5" fmla="*/ 858980 w 2280399"/>
              <a:gd name="connsiteY5" fmla="*/ 2447646 h 2448841"/>
              <a:gd name="connsiteX6" fmla="*/ 0 w 2280399"/>
              <a:gd name="connsiteY6" fmla="*/ 2189029 h 2448841"/>
              <a:gd name="connsiteX0" fmla="*/ 9236 w 2279669"/>
              <a:gd name="connsiteY0" fmla="*/ 212517 h 2448911"/>
              <a:gd name="connsiteX1" fmla="*/ 895927 w 2279669"/>
              <a:gd name="connsiteY1" fmla="*/ 81 h 2448911"/>
              <a:gd name="connsiteX2" fmla="*/ 1723504 w 2279669"/>
              <a:gd name="connsiteY2" fmla="*/ 233231 h 2448911"/>
              <a:gd name="connsiteX3" fmla="*/ 2277688 w 2279669"/>
              <a:gd name="connsiteY3" fmla="*/ 1173099 h 2448911"/>
              <a:gd name="connsiteX4" fmla="*/ 1867592 w 2279669"/>
              <a:gd name="connsiteY4" fmla="*/ 2106839 h 2448911"/>
              <a:gd name="connsiteX5" fmla="*/ 858980 w 2279669"/>
              <a:gd name="connsiteY5" fmla="*/ 2447716 h 2448911"/>
              <a:gd name="connsiteX6" fmla="*/ 0 w 2279669"/>
              <a:gd name="connsiteY6" fmla="*/ 2189099 h 2448911"/>
              <a:gd name="connsiteX0" fmla="*/ 9236 w 2277970"/>
              <a:gd name="connsiteY0" fmla="*/ 212518 h 2448150"/>
              <a:gd name="connsiteX1" fmla="*/ 895927 w 2277970"/>
              <a:gd name="connsiteY1" fmla="*/ 82 h 2448150"/>
              <a:gd name="connsiteX2" fmla="*/ 1723504 w 2277970"/>
              <a:gd name="connsiteY2" fmla="*/ 233232 h 2448150"/>
              <a:gd name="connsiteX3" fmla="*/ 2277688 w 2277970"/>
              <a:gd name="connsiteY3" fmla="*/ 1173100 h 2448150"/>
              <a:gd name="connsiteX4" fmla="*/ 1655156 w 2277970"/>
              <a:gd name="connsiteY4" fmla="*/ 2215023 h 2448150"/>
              <a:gd name="connsiteX5" fmla="*/ 858980 w 2277970"/>
              <a:gd name="connsiteY5" fmla="*/ 2447717 h 2448150"/>
              <a:gd name="connsiteX6" fmla="*/ 0 w 2277970"/>
              <a:gd name="connsiteY6" fmla="*/ 2189100 h 2448150"/>
              <a:gd name="connsiteX0" fmla="*/ 9236 w 2259511"/>
              <a:gd name="connsiteY0" fmla="*/ 212518 h 2448064"/>
              <a:gd name="connsiteX1" fmla="*/ 895927 w 2259511"/>
              <a:gd name="connsiteY1" fmla="*/ 82 h 2448064"/>
              <a:gd name="connsiteX2" fmla="*/ 1723504 w 2259511"/>
              <a:gd name="connsiteY2" fmla="*/ 233232 h 2448064"/>
              <a:gd name="connsiteX3" fmla="*/ 2259216 w 2259511"/>
              <a:gd name="connsiteY3" fmla="*/ 1227193 h 2448064"/>
              <a:gd name="connsiteX4" fmla="*/ 1655156 w 2259511"/>
              <a:gd name="connsiteY4" fmla="*/ 2215023 h 2448064"/>
              <a:gd name="connsiteX5" fmla="*/ 858980 w 2259511"/>
              <a:gd name="connsiteY5" fmla="*/ 2447717 h 2448064"/>
              <a:gd name="connsiteX6" fmla="*/ 0 w 2259511"/>
              <a:gd name="connsiteY6" fmla="*/ 2189100 h 2448064"/>
              <a:gd name="connsiteX0" fmla="*/ 9236 w 2259523"/>
              <a:gd name="connsiteY0" fmla="*/ 212518 h 2448064"/>
              <a:gd name="connsiteX1" fmla="*/ 822036 w 2259523"/>
              <a:gd name="connsiteY1" fmla="*/ 82 h 2448064"/>
              <a:gd name="connsiteX2" fmla="*/ 1723504 w 2259523"/>
              <a:gd name="connsiteY2" fmla="*/ 233232 h 2448064"/>
              <a:gd name="connsiteX3" fmla="*/ 2259216 w 2259523"/>
              <a:gd name="connsiteY3" fmla="*/ 1227193 h 2448064"/>
              <a:gd name="connsiteX4" fmla="*/ 1655156 w 2259523"/>
              <a:gd name="connsiteY4" fmla="*/ 2215023 h 2448064"/>
              <a:gd name="connsiteX5" fmla="*/ 858980 w 2259523"/>
              <a:gd name="connsiteY5" fmla="*/ 2447717 h 2448064"/>
              <a:gd name="connsiteX6" fmla="*/ 0 w 2259523"/>
              <a:gd name="connsiteY6" fmla="*/ 2189100 h 2448064"/>
              <a:gd name="connsiteX0" fmla="*/ 9236 w 2259523"/>
              <a:gd name="connsiteY0" fmla="*/ 212518 h 2461515"/>
              <a:gd name="connsiteX1" fmla="*/ 822036 w 2259523"/>
              <a:gd name="connsiteY1" fmla="*/ 82 h 2461515"/>
              <a:gd name="connsiteX2" fmla="*/ 1723504 w 2259523"/>
              <a:gd name="connsiteY2" fmla="*/ 233232 h 2461515"/>
              <a:gd name="connsiteX3" fmla="*/ 2259216 w 2259523"/>
              <a:gd name="connsiteY3" fmla="*/ 1227193 h 2461515"/>
              <a:gd name="connsiteX4" fmla="*/ 1655156 w 2259523"/>
              <a:gd name="connsiteY4" fmla="*/ 2215023 h 2461515"/>
              <a:gd name="connsiteX5" fmla="*/ 822034 w 2259523"/>
              <a:gd name="connsiteY5" fmla="*/ 2461239 h 2461515"/>
              <a:gd name="connsiteX6" fmla="*/ 0 w 2259523"/>
              <a:gd name="connsiteY6" fmla="*/ 2189100 h 2461515"/>
              <a:gd name="connsiteX0" fmla="*/ 9236 w 2259623"/>
              <a:gd name="connsiteY0" fmla="*/ 213572 h 2462568"/>
              <a:gd name="connsiteX1" fmla="*/ 822036 w 2259623"/>
              <a:gd name="connsiteY1" fmla="*/ 1136 h 2462568"/>
              <a:gd name="connsiteX2" fmla="*/ 1733029 w 2259623"/>
              <a:gd name="connsiteY2" fmla="*/ 297042 h 2462568"/>
              <a:gd name="connsiteX3" fmla="*/ 2259216 w 2259623"/>
              <a:gd name="connsiteY3" fmla="*/ 1228247 h 2462568"/>
              <a:gd name="connsiteX4" fmla="*/ 1655156 w 2259623"/>
              <a:gd name="connsiteY4" fmla="*/ 2216077 h 2462568"/>
              <a:gd name="connsiteX5" fmla="*/ 822034 w 2259623"/>
              <a:gd name="connsiteY5" fmla="*/ 2462293 h 2462568"/>
              <a:gd name="connsiteX6" fmla="*/ 0 w 2259623"/>
              <a:gd name="connsiteY6" fmla="*/ 2190154 h 2462568"/>
              <a:gd name="connsiteX0" fmla="*/ 9236 w 2259301"/>
              <a:gd name="connsiteY0" fmla="*/ 213572 h 2462429"/>
              <a:gd name="connsiteX1" fmla="*/ 822036 w 2259301"/>
              <a:gd name="connsiteY1" fmla="*/ 1136 h 2462429"/>
              <a:gd name="connsiteX2" fmla="*/ 1733029 w 2259301"/>
              <a:gd name="connsiteY2" fmla="*/ 297042 h 2462429"/>
              <a:gd name="connsiteX3" fmla="*/ 2259216 w 2259301"/>
              <a:gd name="connsiteY3" fmla="*/ 1228247 h 2462429"/>
              <a:gd name="connsiteX4" fmla="*/ 1698018 w 2259301"/>
              <a:gd name="connsiteY4" fmla="*/ 2209106 h 2462429"/>
              <a:gd name="connsiteX5" fmla="*/ 822034 w 2259301"/>
              <a:gd name="connsiteY5" fmla="*/ 2462293 h 2462429"/>
              <a:gd name="connsiteX6" fmla="*/ 0 w 2259301"/>
              <a:gd name="connsiteY6" fmla="*/ 2190154 h 2462429"/>
              <a:gd name="connsiteX0" fmla="*/ 9236 w 2259301"/>
              <a:gd name="connsiteY0" fmla="*/ 213572 h 2462403"/>
              <a:gd name="connsiteX1" fmla="*/ 822036 w 2259301"/>
              <a:gd name="connsiteY1" fmla="*/ 1136 h 2462403"/>
              <a:gd name="connsiteX2" fmla="*/ 1733029 w 2259301"/>
              <a:gd name="connsiteY2" fmla="*/ 297042 h 2462403"/>
              <a:gd name="connsiteX3" fmla="*/ 2259216 w 2259301"/>
              <a:gd name="connsiteY3" fmla="*/ 1228247 h 2462403"/>
              <a:gd name="connsiteX4" fmla="*/ 1698018 w 2259301"/>
              <a:gd name="connsiteY4" fmla="*/ 2209106 h 2462403"/>
              <a:gd name="connsiteX5" fmla="*/ 822034 w 2259301"/>
              <a:gd name="connsiteY5" fmla="*/ 2462293 h 2462403"/>
              <a:gd name="connsiteX6" fmla="*/ 0 w 2259301"/>
              <a:gd name="connsiteY6" fmla="*/ 2190154 h 2462403"/>
              <a:gd name="connsiteX0" fmla="*/ 9236 w 2259502"/>
              <a:gd name="connsiteY0" fmla="*/ 212581 h 2461410"/>
              <a:gd name="connsiteX1" fmla="*/ 822036 w 2259502"/>
              <a:gd name="connsiteY1" fmla="*/ 145 h 2461410"/>
              <a:gd name="connsiteX2" fmla="*/ 1631429 w 2259502"/>
              <a:gd name="connsiteY2" fmla="*/ 240269 h 2461410"/>
              <a:gd name="connsiteX3" fmla="*/ 2259216 w 2259502"/>
              <a:gd name="connsiteY3" fmla="*/ 1227256 h 2461410"/>
              <a:gd name="connsiteX4" fmla="*/ 1698018 w 2259502"/>
              <a:gd name="connsiteY4" fmla="*/ 2208115 h 2461410"/>
              <a:gd name="connsiteX5" fmla="*/ 822034 w 2259502"/>
              <a:gd name="connsiteY5" fmla="*/ 2461302 h 2461410"/>
              <a:gd name="connsiteX6" fmla="*/ 0 w 2259502"/>
              <a:gd name="connsiteY6" fmla="*/ 2189163 h 2461410"/>
              <a:gd name="connsiteX0" fmla="*/ 9236 w 2259216"/>
              <a:gd name="connsiteY0" fmla="*/ 212581 h 2461302"/>
              <a:gd name="connsiteX1" fmla="*/ 822036 w 2259216"/>
              <a:gd name="connsiteY1" fmla="*/ 145 h 2461302"/>
              <a:gd name="connsiteX2" fmla="*/ 1631429 w 2259216"/>
              <a:gd name="connsiteY2" fmla="*/ 240269 h 2461302"/>
              <a:gd name="connsiteX3" fmla="*/ 2259216 w 2259216"/>
              <a:gd name="connsiteY3" fmla="*/ 1227256 h 2461302"/>
              <a:gd name="connsiteX4" fmla="*/ 1634518 w 2259216"/>
              <a:gd name="connsiteY4" fmla="*/ 2189521 h 2461302"/>
              <a:gd name="connsiteX5" fmla="*/ 822034 w 2259216"/>
              <a:gd name="connsiteY5" fmla="*/ 2461302 h 2461302"/>
              <a:gd name="connsiteX6" fmla="*/ 0 w 2259216"/>
              <a:gd name="connsiteY6" fmla="*/ 2189163 h 2461302"/>
              <a:gd name="connsiteX0" fmla="*/ 9236 w 2081416"/>
              <a:gd name="connsiteY0" fmla="*/ 212581 h 2461302"/>
              <a:gd name="connsiteX1" fmla="*/ 822036 w 2081416"/>
              <a:gd name="connsiteY1" fmla="*/ 145 h 2461302"/>
              <a:gd name="connsiteX2" fmla="*/ 1631429 w 2081416"/>
              <a:gd name="connsiteY2" fmla="*/ 240269 h 2461302"/>
              <a:gd name="connsiteX3" fmla="*/ 2081416 w 2081416"/>
              <a:gd name="connsiteY3" fmla="*/ 1208662 h 2461302"/>
              <a:gd name="connsiteX4" fmla="*/ 1634518 w 2081416"/>
              <a:gd name="connsiteY4" fmla="*/ 2189521 h 2461302"/>
              <a:gd name="connsiteX5" fmla="*/ 822034 w 2081416"/>
              <a:gd name="connsiteY5" fmla="*/ 2461302 h 2461302"/>
              <a:gd name="connsiteX6" fmla="*/ 0 w 2081416"/>
              <a:gd name="connsiteY6" fmla="*/ 2189163 h 2461302"/>
              <a:gd name="connsiteX0" fmla="*/ 9236 w 2082171"/>
              <a:gd name="connsiteY0" fmla="*/ 213278 h 2461999"/>
              <a:gd name="connsiteX1" fmla="*/ 822036 w 2082171"/>
              <a:gd name="connsiteY1" fmla="*/ 842 h 2461999"/>
              <a:gd name="connsiteX2" fmla="*/ 1536179 w 2082171"/>
              <a:gd name="connsiteY2" fmla="*/ 194481 h 2461999"/>
              <a:gd name="connsiteX3" fmla="*/ 2081416 w 2082171"/>
              <a:gd name="connsiteY3" fmla="*/ 1209359 h 2461999"/>
              <a:gd name="connsiteX4" fmla="*/ 1634518 w 2082171"/>
              <a:gd name="connsiteY4" fmla="*/ 2190218 h 2461999"/>
              <a:gd name="connsiteX5" fmla="*/ 822034 w 2082171"/>
              <a:gd name="connsiteY5" fmla="*/ 2461999 h 2461999"/>
              <a:gd name="connsiteX6" fmla="*/ 0 w 2082171"/>
              <a:gd name="connsiteY6" fmla="*/ 2189860 h 2461999"/>
              <a:gd name="connsiteX0" fmla="*/ 9236 w 2082171"/>
              <a:gd name="connsiteY0" fmla="*/ 213278 h 2461999"/>
              <a:gd name="connsiteX1" fmla="*/ 822036 w 2082171"/>
              <a:gd name="connsiteY1" fmla="*/ 842 h 2461999"/>
              <a:gd name="connsiteX2" fmla="*/ 1536179 w 2082171"/>
              <a:gd name="connsiteY2" fmla="*/ 194481 h 2461999"/>
              <a:gd name="connsiteX3" fmla="*/ 2081416 w 2082171"/>
              <a:gd name="connsiteY3" fmla="*/ 1209359 h 2461999"/>
              <a:gd name="connsiteX4" fmla="*/ 1634518 w 2082171"/>
              <a:gd name="connsiteY4" fmla="*/ 2190218 h 2461999"/>
              <a:gd name="connsiteX5" fmla="*/ 822034 w 2082171"/>
              <a:gd name="connsiteY5" fmla="*/ 2461999 h 2461999"/>
              <a:gd name="connsiteX6" fmla="*/ 0 w 2082171"/>
              <a:gd name="connsiteY6" fmla="*/ 2189860 h 2461999"/>
              <a:gd name="connsiteX0" fmla="*/ 9236 w 2081531"/>
              <a:gd name="connsiteY0" fmla="*/ 213278 h 2462355"/>
              <a:gd name="connsiteX1" fmla="*/ 822036 w 2081531"/>
              <a:gd name="connsiteY1" fmla="*/ 842 h 2462355"/>
              <a:gd name="connsiteX2" fmla="*/ 1536179 w 2081531"/>
              <a:gd name="connsiteY2" fmla="*/ 194481 h 2462355"/>
              <a:gd name="connsiteX3" fmla="*/ 2081416 w 2081531"/>
              <a:gd name="connsiteY3" fmla="*/ 1209359 h 2462355"/>
              <a:gd name="connsiteX4" fmla="*/ 1577368 w 2081531"/>
              <a:gd name="connsiteY4" fmla="*/ 2218109 h 2462355"/>
              <a:gd name="connsiteX5" fmla="*/ 822034 w 2081531"/>
              <a:gd name="connsiteY5" fmla="*/ 2461999 h 2462355"/>
              <a:gd name="connsiteX6" fmla="*/ 0 w 2081531"/>
              <a:gd name="connsiteY6" fmla="*/ 2189860 h 2462355"/>
              <a:gd name="connsiteX0" fmla="*/ 9236 w 2081557"/>
              <a:gd name="connsiteY0" fmla="*/ 213278 h 2462258"/>
              <a:gd name="connsiteX1" fmla="*/ 822036 w 2081557"/>
              <a:gd name="connsiteY1" fmla="*/ 842 h 2462258"/>
              <a:gd name="connsiteX2" fmla="*/ 1536179 w 2081557"/>
              <a:gd name="connsiteY2" fmla="*/ 194481 h 2462258"/>
              <a:gd name="connsiteX3" fmla="*/ 2081416 w 2081557"/>
              <a:gd name="connsiteY3" fmla="*/ 1209359 h 2462258"/>
              <a:gd name="connsiteX4" fmla="*/ 1577368 w 2081557"/>
              <a:gd name="connsiteY4" fmla="*/ 2218109 h 2462258"/>
              <a:gd name="connsiteX5" fmla="*/ 822034 w 2081557"/>
              <a:gd name="connsiteY5" fmla="*/ 2461999 h 2462258"/>
              <a:gd name="connsiteX6" fmla="*/ 0 w 2081557"/>
              <a:gd name="connsiteY6" fmla="*/ 2189860 h 2462258"/>
              <a:gd name="connsiteX0" fmla="*/ 9236 w 2081557"/>
              <a:gd name="connsiteY0" fmla="*/ 216443 h 2465423"/>
              <a:gd name="connsiteX1" fmla="*/ 822036 w 2081557"/>
              <a:gd name="connsiteY1" fmla="*/ 4007 h 2465423"/>
              <a:gd name="connsiteX2" fmla="*/ 1536179 w 2081557"/>
              <a:gd name="connsiteY2" fmla="*/ 197646 h 2465423"/>
              <a:gd name="connsiteX3" fmla="*/ 2081416 w 2081557"/>
              <a:gd name="connsiteY3" fmla="*/ 1212524 h 2465423"/>
              <a:gd name="connsiteX4" fmla="*/ 1577368 w 2081557"/>
              <a:gd name="connsiteY4" fmla="*/ 2221274 h 2465423"/>
              <a:gd name="connsiteX5" fmla="*/ 822034 w 2081557"/>
              <a:gd name="connsiteY5" fmla="*/ 2465164 h 2465423"/>
              <a:gd name="connsiteX6" fmla="*/ 0 w 2081557"/>
              <a:gd name="connsiteY6" fmla="*/ 2193025 h 2465423"/>
              <a:gd name="connsiteX0" fmla="*/ 9236 w 2081557"/>
              <a:gd name="connsiteY0" fmla="*/ 212976 h 2461956"/>
              <a:gd name="connsiteX1" fmla="*/ 822036 w 2081557"/>
              <a:gd name="connsiteY1" fmla="*/ 540 h 2461956"/>
              <a:gd name="connsiteX2" fmla="*/ 1536179 w 2081557"/>
              <a:gd name="connsiteY2" fmla="*/ 268556 h 2461956"/>
              <a:gd name="connsiteX3" fmla="*/ 2081416 w 2081557"/>
              <a:gd name="connsiteY3" fmla="*/ 1209057 h 2461956"/>
              <a:gd name="connsiteX4" fmla="*/ 1577368 w 2081557"/>
              <a:gd name="connsiteY4" fmla="*/ 2217807 h 2461956"/>
              <a:gd name="connsiteX5" fmla="*/ 822034 w 2081557"/>
              <a:gd name="connsiteY5" fmla="*/ 2461697 h 2461956"/>
              <a:gd name="connsiteX6" fmla="*/ 0 w 2081557"/>
              <a:gd name="connsiteY6" fmla="*/ 2189558 h 2461956"/>
              <a:gd name="connsiteX0" fmla="*/ 9236 w 2081416"/>
              <a:gd name="connsiteY0" fmla="*/ 212976 h 2461938"/>
              <a:gd name="connsiteX1" fmla="*/ 822036 w 2081416"/>
              <a:gd name="connsiteY1" fmla="*/ 540 h 2461938"/>
              <a:gd name="connsiteX2" fmla="*/ 1536179 w 2081416"/>
              <a:gd name="connsiteY2" fmla="*/ 268556 h 2461938"/>
              <a:gd name="connsiteX3" fmla="*/ 2081416 w 2081416"/>
              <a:gd name="connsiteY3" fmla="*/ 1209057 h 2461938"/>
              <a:gd name="connsiteX4" fmla="*/ 1539268 w 2081416"/>
              <a:gd name="connsiteY4" fmla="*/ 2152728 h 2461938"/>
              <a:gd name="connsiteX5" fmla="*/ 822034 w 2081416"/>
              <a:gd name="connsiteY5" fmla="*/ 2461697 h 2461938"/>
              <a:gd name="connsiteX6" fmla="*/ 0 w 2081416"/>
              <a:gd name="connsiteY6" fmla="*/ 2189558 h 2461938"/>
              <a:gd name="connsiteX0" fmla="*/ 9236 w 2024266"/>
              <a:gd name="connsiteY0" fmla="*/ 212976 h 2461938"/>
              <a:gd name="connsiteX1" fmla="*/ 822036 w 2024266"/>
              <a:gd name="connsiteY1" fmla="*/ 540 h 2461938"/>
              <a:gd name="connsiteX2" fmla="*/ 1536179 w 2024266"/>
              <a:gd name="connsiteY2" fmla="*/ 268556 h 2461938"/>
              <a:gd name="connsiteX3" fmla="*/ 2024266 w 2024266"/>
              <a:gd name="connsiteY3" fmla="*/ 1199760 h 2461938"/>
              <a:gd name="connsiteX4" fmla="*/ 1539268 w 2024266"/>
              <a:gd name="connsiteY4" fmla="*/ 2152728 h 2461938"/>
              <a:gd name="connsiteX5" fmla="*/ 822034 w 2024266"/>
              <a:gd name="connsiteY5" fmla="*/ 2461697 h 2461938"/>
              <a:gd name="connsiteX6" fmla="*/ 0 w 2024266"/>
              <a:gd name="connsiteY6" fmla="*/ 2189558 h 2461938"/>
              <a:gd name="connsiteX0" fmla="*/ 0 w 2015030"/>
              <a:gd name="connsiteY0" fmla="*/ 212976 h 2461850"/>
              <a:gd name="connsiteX1" fmla="*/ 812800 w 2015030"/>
              <a:gd name="connsiteY1" fmla="*/ 540 h 2461850"/>
              <a:gd name="connsiteX2" fmla="*/ 1526943 w 2015030"/>
              <a:gd name="connsiteY2" fmla="*/ 268556 h 2461850"/>
              <a:gd name="connsiteX3" fmla="*/ 2015030 w 2015030"/>
              <a:gd name="connsiteY3" fmla="*/ 1199760 h 2461850"/>
              <a:gd name="connsiteX4" fmla="*/ 1530032 w 2015030"/>
              <a:gd name="connsiteY4" fmla="*/ 2152728 h 2461850"/>
              <a:gd name="connsiteX5" fmla="*/ 812798 w 2015030"/>
              <a:gd name="connsiteY5" fmla="*/ 2461697 h 2461850"/>
              <a:gd name="connsiteX6" fmla="*/ 22514 w 2015030"/>
              <a:gd name="connsiteY6" fmla="*/ 2124479 h 2461850"/>
              <a:gd name="connsiteX0" fmla="*/ 2886 w 1992516"/>
              <a:gd name="connsiteY0" fmla="*/ 296320 h 2461521"/>
              <a:gd name="connsiteX1" fmla="*/ 790286 w 1992516"/>
              <a:gd name="connsiteY1" fmla="*/ 211 h 2461521"/>
              <a:gd name="connsiteX2" fmla="*/ 1504429 w 1992516"/>
              <a:gd name="connsiteY2" fmla="*/ 268227 h 2461521"/>
              <a:gd name="connsiteX3" fmla="*/ 1992516 w 1992516"/>
              <a:gd name="connsiteY3" fmla="*/ 1199431 h 2461521"/>
              <a:gd name="connsiteX4" fmla="*/ 1507518 w 1992516"/>
              <a:gd name="connsiteY4" fmla="*/ 2152399 h 2461521"/>
              <a:gd name="connsiteX5" fmla="*/ 790284 w 1992516"/>
              <a:gd name="connsiteY5" fmla="*/ 2461368 h 2461521"/>
              <a:gd name="connsiteX6" fmla="*/ 0 w 1992516"/>
              <a:gd name="connsiteY6" fmla="*/ 2124150 h 2461521"/>
              <a:gd name="connsiteX0" fmla="*/ 15586 w 1992516"/>
              <a:gd name="connsiteY0" fmla="*/ 305762 h 2461667"/>
              <a:gd name="connsiteX1" fmla="*/ 790286 w 1992516"/>
              <a:gd name="connsiteY1" fmla="*/ 357 h 2461667"/>
              <a:gd name="connsiteX2" fmla="*/ 1504429 w 1992516"/>
              <a:gd name="connsiteY2" fmla="*/ 268373 h 2461667"/>
              <a:gd name="connsiteX3" fmla="*/ 1992516 w 1992516"/>
              <a:gd name="connsiteY3" fmla="*/ 1199577 h 2461667"/>
              <a:gd name="connsiteX4" fmla="*/ 1507518 w 1992516"/>
              <a:gd name="connsiteY4" fmla="*/ 2152545 h 2461667"/>
              <a:gd name="connsiteX5" fmla="*/ 790284 w 1992516"/>
              <a:gd name="connsiteY5" fmla="*/ 2461514 h 2461667"/>
              <a:gd name="connsiteX6" fmla="*/ 0 w 1992516"/>
              <a:gd name="connsiteY6" fmla="*/ 2124296 h 2461667"/>
              <a:gd name="connsiteX0" fmla="*/ 15586 w 1992516"/>
              <a:gd name="connsiteY0" fmla="*/ 305763 h 2461668"/>
              <a:gd name="connsiteX1" fmla="*/ 790286 w 1992516"/>
              <a:gd name="connsiteY1" fmla="*/ 358 h 2461668"/>
              <a:gd name="connsiteX2" fmla="*/ 1504429 w 1992516"/>
              <a:gd name="connsiteY2" fmla="*/ 268374 h 2461668"/>
              <a:gd name="connsiteX3" fmla="*/ 1992516 w 1992516"/>
              <a:gd name="connsiteY3" fmla="*/ 1199578 h 2461668"/>
              <a:gd name="connsiteX4" fmla="*/ 1507518 w 1992516"/>
              <a:gd name="connsiteY4" fmla="*/ 2152546 h 2461668"/>
              <a:gd name="connsiteX5" fmla="*/ 790284 w 1992516"/>
              <a:gd name="connsiteY5" fmla="*/ 2461515 h 2461668"/>
              <a:gd name="connsiteX6" fmla="*/ 0 w 1992516"/>
              <a:gd name="connsiteY6" fmla="*/ 2124297 h 2461668"/>
              <a:gd name="connsiteX0" fmla="*/ 0 w 1976930"/>
              <a:gd name="connsiteY0" fmla="*/ 305763 h 2461668"/>
              <a:gd name="connsiteX1" fmla="*/ 774700 w 1976930"/>
              <a:gd name="connsiteY1" fmla="*/ 358 h 2461668"/>
              <a:gd name="connsiteX2" fmla="*/ 1488843 w 1976930"/>
              <a:gd name="connsiteY2" fmla="*/ 268374 h 2461668"/>
              <a:gd name="connsiteX3" fmla="*/ 1976930 w 1976930"/>
              <a:gd name="connsiteY3" fmla="*/ 1199578 h 2461668"/>
              <a:gd name="connsiteX4" fmla="*/ 1491932 w 1976930"/>
              <a:gd name="connsiteY4" fmla="*/ 2152546 h 2461668"/>
              <a:gd name="connsiteX5" fmla="*/ 774698 w 1976930"/>
              <a:gd name="connsiteY5" fmla="*/ 2461515 h 2461668"/>
              <a:gd name="connsiteX6" fmla="*/ 5845 w 1976930"/>
              <a:gd name="connsiteY6" fmla="*/ 2124297 h 246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6930" h="2461668">
                <a:moveTo>
                  <a:pt x="0" y="305763"/>
                </a:moveTo>
                <a:cubicBezTo>
                  <a:pt x="218594" y="149210"/>
                  <a:pt x="526560" y="6589"/>
                  <a:pt x="774700" y="358"/>
                </a:cubicBezTo>
                <a:cubicBezTo>
                  <a:pt x="1022840" y="-5873"/>
                  <a:pt x="1288471" y="68504"/>
                  <a:pt x="1488843" y="268374"/>
                </a:cubicBezTo>
                <a:cubicBezTo>
                  <a:pt x="1689215" y="468244"/>
                  <a:pt x="1976415" y="885549"/>
                  <a:pt x="1976930" y="1199578"/>
                </a:cubicBezTo>
                <a:cubicBezTo>
                  <a:pt x="1977445" y="1513607"/>
                  <a:pt x="1692304" y="1942223"/>
                  <a:pt x="1491932" y="2152546"/>
                </a:cubicBezTo>
                <a:cubicBezTo>
                  <a:pt x="1291560" y="2362869"/>
                  <a:pt x="1022379" y="2466223"/>
                  <a:pt x="774698" y="2461515"/>
                </a:cubicBezTo>
                <a:cubicBezTo>
                  <a:pt x="527017" y="2456807"/>
                  <a:pt x="323729" y="2291321"/>
                  <a:pt x="5845" y="212429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B60E7BE-138C-479B-B11C-48321DDFE795}"/>
              </a:ext>
            </a:extLst>
          </p:cNvPr>
          <p:cNvSpPr/>
          <p:nvPr/>
        </p:nvSpPr>
        <p:spPr>
          <a:xfrm>
            <a:off x="7742388" y="1823897"/>
            <a:ext cx="455824" cy="1661281"/>
          </a:xfrm>
          <a:custGeom>
            <a:avLst/>
            <a:gdLst>
              <a:gd name="connsiteX0" fmla="*/ 323318 w 323318"/>
              <a:gd name="connsiteY0" fmla="*/ 0 h 2032000"/>
              <a:gd name="connsiteX1" fmla="*/ 45 w 323318"/>
              <a:gd name="connsiteY1" fmla="*/ 1089890 h 2032000"/>
              <a:gd name="connsiteX2" fmla="*/ 304845 w 323318"/>
              <a:gd name="connsiteY2" fmla="*/ 2032000 h 2032000"/>
              <a:gd name="connsiteX0" fmla="*/ 498785 w 498785"/>
              <a:gd name="connsiteY0" fmla="*/ 0 h 2032000"/>
              <a:gd name="connsiteX1" fmla="*/ 21 w 498785"/>
              <a:gd name="connsiteY1" fmla="*/ 1015999 h 2032000"/>
              <a:gd name="connsiteX2" fmla="*/ 480312 w 498785"/>
              <a:gd name="connsiteY2" fmla="*/ 2032000 h 2032000"/>
              <a:gd name="connsiteX0" fmla="*/ 498785 w 498785"/>
              <a:gd name="connsiteY0" fmla="*/ 0 h 2032000"/>
              <a:gd name="connsiteX1" fmla="*/ 21 w 498785"/>
              <a:gd name="connsiteY1" fmla="*/ 1015999 h 2032000"/>
              <a:gd name="connsiteX2" fmla="*/ 480312 w 498785"/>
              <a:gd name="connsiteY2" fmla="*/ 2032000 h 2032000"/>
              <a:gd name="connsiteX0" fmla="*/ 498787 w 498787"/>
              <a:gd name="connsiteY0" fmla="*/ 0 h 2032000"/>
              <a:gd name="connsiteX1" fmla="*/ 23 w 498787"/>
              <a:gd name="connsiteY1" fmla="*/ 1015999 h 2032000"/>
              <a:gd name="connsiteX2" fmla="*/ 480314 w 498787"/>
              <a:gd name="connsiteY2" fmla="*/ 2032000 h 2032000"/>
              <a:gd name="connsiteX0" fmla="*/ 341024 w 483264"/>
              <a:gd name="connsiteY0" fmla="*/ 0 h 2072569"/>
              <a:gd name="connsiteX1" fmla="*/ 2973 w 483264"/>
              <a:gd name="connsiteY1" fmla="*/ 1056568 h 2072569"/>
              <a:gd name="connsiteX2" fmla="*/ 483264 w 483264"/>
              <a:gd name="connsiteY2" fmla="*/ 2072569 h 2072569"/>
              <a:gd name="connsiteX0" fmla="*/ 338186 w 364048"/>
              <a:gd name="connsiteY0" fmla="*/ 0 h 2129366"/>
              <a:gd name="connsiteX1" fmla="*/ 135 w 364048"/>
              <a:gd name="connsiteY1" fmla="*/ 1056568 h 2129366"/>
              <a:gd name="connsiteX2" fmla="*/ 364048 w 364048"/>
              <a:gd name="connsiteY2" fmla="*/ 2129366 h 2129366"/>
              <a:gd name="connsiteX0" fmla="*/ 338315 w 375261"/>
              <a:gd name="connsiteY0" fmla="*/ 0 h 2161821"/>
              <a:gd name="connsiteX1" fmla="*/ 264 w 375261"/>
              <a:gd name="connsiteY1" fmla="*/ 1056568 h 2161821"/>
              <a:gd name="connsiteX2" fmla="*/ 375261 w 375261"/>
              <a:gd name="connsiteY2" fmla="*/ 2161821 h 2161821"/>
              <a:gd name="connsiteX0" fmla="*/ 62330 w 865894"/>
              <a:gd name="connsiteY0" fmla="*/ 0 h 2270005"/>
              <a:gd name="connsiteX1" fmla="*/ 490897 w 865894"/>
              <a:gd name="connsiteY1" fmla="*/ 1164752 h 2270005"/>
              <a:gd name="connsiteX2" fmla="*/ 865894 w 865894"/>
              <a:gd name="connsiteY2" fmla="*/ 2270005 h 2270005"/>
              <a:gd name="connsiteX0" fmla="*/ 53435 w 482050"/>
              <a:gd name="connsiteY0" fmla="*/ 0 h 2405235"/>
              <a:gd name="connsiteX1" fmla="*/ 482002 w 482050"/>
              <a:gd name="connsiteY1" fmla="*/ 1164752 h 2405235"/>
              <a:gd name="connsiteX2" fmla="*/ 90381 w 482050"/>
              <a:gd name="connsiteY2" fmla="*/ 2405235 h 2405235"/>
              <a:gd name="connsiteX0" fmla="*/ 384418 w 421364"/>
              <a:gd name="connsiteY0" fmla="*/ 0 h 2405235"/>
              <a:gd name="connsiteX1" fmla="*/ 185 w 421364"/>
              <a:gd name="connsiteY1" fmla="*/ 1178274 h 2405235"/>
              <a:gd name="connsiteX2" fmla="*/ 421364 w 421364"/>
              <a:gd name="connsiteY2" fmla="*/ 2405235 h 2405235"/>
              <a:gd name="connsiteX0" fmla="*/ 449018 w 485964"/>
              <a:gd name="connsiteY0" fmla="*/ 0 h 2405235"/>
              <a:gd name="connsiteX1" fmla="*/ 131 w 485964"/>
              <a:gd name="connsiteY1" fmla="*/ 1178274 h 2405235"/>
              <a:gd name="connsiteX2" fmla="*/ 485964 w 485964"/>
              <a:gd name="connsiteY2" fmla="*/ 2405235 h 2405235"/>
              <a:gd name="connsiteX0" fmla="*/ 522868 w 522868"/>
              <a:gd name="connsiteY0" fmla="*/ 0 h 2405235"/>
              <a:gd name="connsiteX1" fmla="*/ 91 w 522868"/>
              <a:gd name="connsiteY1" fmla="*/ 1178274 h 2405235"/>
              <a:gd name="connsiteX2" fmla="*/ 485924 w 522868"/>
              <a:gd name="connsiteY2" fmla="*/ 2405235 h 2405235"/>
              <a:gd name="connsiteX0" fmla="*/ 522784 w 532022"/>
              <a:gd name="connsiteY0" fmla="*/ 0 h 2432281"/>
              <a:gd name="connsiteX1" fmla="*/ 7 w 532022"/>
              <a:gd name="connsiteY1" fmla="*/ 1178274 h 2432281"/>
              <a:gd name="connsiteX2" fmla="*/ 532022 w 532022"/>
              <a:gd name="connsiteY2" fmla="*/ 2432281 h 2432281"/>
              <a:gd name="connsiteX0" fmla="*/ 446586 w 455824"/>
              <a:gd name="connsiteY0" fmla="*/ 0 h 2432281"/>
              <a:gd name="connsiteX1" fmla="*/ 9 w 455824"/>
              <a:gd name="connsiteY1" fmla="*/ 1150383 h 2432281"/>
              <a:gd name="connsiteX2" fmla="*/ 455824 w 455824"/>
              <a:gd name="connsiteY2" fmla="*/ 2432281 h 243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824" h="2432281">
                <a:moveTo>
                  <a:pt x="446586" y="0"/>
                </a:moveTo>
                <a:cubicBezTo>
                  <a:pt x="203362" y="375611"/>
                  <a:pt x="-1531" y="745003"/>
                  <a:pt x="9" y="1150383"/>
                </a:cubicBezTo>
                <a:cubicBezTo>
                  <a:pt x="1549" y="1555763"/>
                  <a:pt x="274175" y="2130559"/>
                  <a:pt x="455824" y="24322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9A4F8FF8-34B1-4B24-84E8-E0A2D5CE6189}"/>
              </a:ext>
            </a:extLst>
          </p:cNvPr>
          <p:cNvSpPr/>
          <p:nvPr/>
        </p:nvSpPr>
        <p:spPr>
          <a:xfrm>
            <a:off x="8201906" y="1822815"/>
            <a:ext cx="484411" cy="1665287"/>
          </a:xfrm>
          <a:custGeom>
            <a:avLst/>
            <a:gdLst>
              <a:gd name="connsiteX0" fmla="*/ 0 w 267981"/>
              <a:gd name="connsiteY0" fmla="*/ 0 h 2013527"/>
              <a:gd name="connsiteX1" fmla="*/ 267855 w 267981"/>
              <a:gd name="connsiteY1" fmla="*/ 969818 h 2013527"/>
              <a:gd name="connsiteX2" fmla="*/ 27710 w 267981"/>
              <a:gd name="connsiteY2" fmla="*/ 2013527 h 2013527"/>
              <a:gd name="connsiteX0" fmla="*/ 0 w 381197"/>
              <a:gd name="connsiteY0" fmla="*/ 0 h 2062210"/>
              <a:gd name="connsiteX1" fmla="*/ 378691 w 381197"/>
              <a:gd name="connsiteY1" fmla="*/ 1018501 h 2062210"/>
              <a:gd name="connsiteX2" fmla="*/ 138546 w 381197"/>
              <a:gd name="connsiteY2" fmla="*/ 2062210 h 2062210"/>
              <a:gd name="connsiteX0" fmla="*/ 0 w 381197"/>
              <a:gd name="connsiteY0" fmla="*/ 0 h 2062210"/>
              <a:gd name="connsiteX1" fmla="*/ 378691 w 381197"/>
              <a:gd name="connsiteY1" fmla="*/ 1018501 h 2062210"/>
              <a:gd name="connsiteX2" fmla="*/ 138546 w 381197"/>
              <a:gd name="connsiteY2" fmla="*/ 2062210 h 2062210"/>
              <a:gd name="connsiteX0" fmla="*/ 0 w 392639"/>
              <a:gd name="connsiteY0" fmla="*/ 0 h 2078438"/>
              <a:gd name="connsiteX1" fmla="*/ 389775 w 392639"/>
              <a:gd name="connsiteY1" fmla="*/ 1034729 h 2078438"/>
              <a:gd name="connsiteX2" fmla="*/ 149630 w 392639"/>
              <a:gd name="connsiteY2" fmla="*/ 2078438 h 2078438"/>
              <a:gd name="connsiteX0" fmla="*/ 0 w 389905"/>
              <a:gd name="connsiteY0" fmla="*/ 0 h 2167690"/>
              <a:gd name="connsiteX1" fmla="*/ 389775 w 389905"/>
              <a:gd name="connsiteY1" fmla="*/ 1034729 h 2167690"/>
              <a:gd name="connsiteX2" fmla="*/ 38795 w 389905"/>
              <a:gd name="connsiteY2" fmla="*/ 2167690 h 2167690"/>
              <a:gd name="connsiteX0" fmla="*/ 0 w 389922"/>
              <a:gd name="connsiteY0" fmla="*/ 0 h 2167690"/>
              <a:gd name="connsiteX1" fmla="*/ 389775 w 389922"/>
              <a:gd name="connsiteY1" fmla="*/ 1034729 h 2167690"/>
              <a:gd name="connsiteX2" fmla="*/ 38795 w 389922"/>
              <a:gd name="connsiteY2" fmla="*/ 2167690 h 2167690"/>
              <a:gd name="connsiteX0" fmla="*/ 0 w 1187454"/>
              <a:gd name="connsiteY0" fmla="*/ 0 h 2248828"/>
              <a:gd name="connsiteX1" fmla="*/ 1156387 w 1187454"/>
              <a:gd name="connsiteY1" fmla="*/ 1115867 h 2248828"/>
              <a:gd name="connsiteX2" fmla="*/ 805407 w 1187454"/>
              <a:gd name="connsiteY2" fmla="*/ 2248828 h 2248828"/>
              <a:gd name="connsiteX0" fmla="*/ 0 w 1156512"/>
              <a:gd name="connsiteY0" fmla="*/ 0 h 2411103"/>
              <a:gd name="connsiteX1" fmla="*/ 1156387 w 1156512"/>
              <a:gd name="connsiteY1" fmla="*/ 1115867 h 2411103"/>
              <a:gd name="connsiteX2" fmla="*/ 75740 w 1156512"/>
              <a:gd name="connsiteY2" fmla="*/ 2411103 h 2411103"/>
              <a:gd name="connsiteX0" fmla="*/ 0 w 630199"/>
              <a:gd name="connsiteY0" fmla="*/ 0 h 2411103"/>
              <a:gd name="connsiteX1" fmla="*/ 629919 w 630199"/>
              <a:gd name="connsiteY1" fmla="*/ 1088821 h 2411103"/>
              <a:gd name="connsiteX2" fmla="*/ 75740 w 630199"/>
              <a:gd name="connsiteY2" fmla="*/ 2411103 h 2411103"/>
              <a:gd name="connsiteX0" fmla="*/ 0 w 630199"/>
              <a:gd name="connsiteY0" fmla="*/ 0 h 2411103"/>
              <a:gd name="connsiteX1" fmla="*/ 629919 w 630199"/>
              <a:gd name="connsiteY1" fmla="*/ 1088821 h 2411103"/>
              <a:gd name="connsiteX2" fmla="*/ 75740 w 630199"/>
              <a:gd name="connsiteY2" fmla="*/ 2411103 h 2411103"/>
              <a:gd name="connsiteX0" fmla="*/ 0 w 630233"/>
              <a:gd name="connsiteY0" fmla="*/ 0 h 2411103"/>
              <a:gd name="connsiteX1" fmla="*/ 629919 w 630233"/>
              <a:gd name="connsiteY1" fmla="*/ 1088821 h 2411103"/>
              <a:gd name="connsiteX2" fmla="*/ 75740 w 630233"/>
              <a:gd name="connsiteY2" fmla="*/ 2411103 h 2411103"/>
              <a:gd name="connsiteX0" fmla="*/ 0 w 630233"/>
              <a:gd name="connsiteY0" fmla="*/ 0 h 2411103"/>
              <a:gd name="connsiteX1" fmla="*/ 629919 w 630233"/>
              <a:gd name="connsiteY1" fmla="*/ 1156435 h 2411103"/>
              <a:gd name="connsiteX2" fmla="*/ 75740 w 630233"/>
              <a:gd name="connsiteY2" fmla="*/ 2411103 h 2411103"/>
              <a:gd name="connsiteX0" fmla="*/ 25859 w 554235"/>
              <a:gd name="connsiteY0" fmla="*/ 0 h 2438148"/>
              <a:gd name="connsiteX1" fmla="*/ 554179 w 554235"/>
              <a:gd name="connsiteY1" fmla="*/ 1183480 h 2438148"/>
              <a:gd name="connsiteX2" fmla="*/ 0 w 554235"/>
              <a:gd name="connsiteY2" fmla="*/ 2438148 h 2438148"/>
              <a:gd name="connsiteX0" fmla="*/ 25859 w 484408"/>
              <a:gd name="connsiteY0" fmla="*/ 0 h 2438148"/>
              <a:gd name="connsiteX1" fmla="*/ 484330 w 484408"/>
              <a:gd name="connsiteY1" fmla="*/ 1174182 h 2438148"/>
              <a:gd name="connsiteX2" fmla="*/ 0 w 484408"/>
              <a:gd name="connsiteY2" fmla="*/ 2438148 h 2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08" h="2438148">
                <a:moveTo>
                  <a:pt x="25859" y="0"/>
                </a:moveTo>
                <a:cubicBezTo>
                  <a:pt x="314494" y="208932"/>
                  <a:pt x="488640" y="767824"/>
                  <a:pt x="484330" y="1174182"/>
                </a:cubicBezTo>
                <a:cubicBezTo>
                  <a:pt x="480020" y="1580540"/>
                  <a:pt x="196273" y="2230134"/>
                  <a:pt x="0" y="243814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072DC1-2E53-4E61-B731-77643BBAE317}"/>
                  </a:ext>
                </a:extLst>
              </p:cNvPr>
              <p:cNvSpPr txBox="1"/>
              <p:nvPr/>
            </p:nvSpPr>
            <p:spPr>
              <a:xfrm>
                <a:off x="6550195" y="2354121"/>
                <a:ext cx="2356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072DC1-2E53-4E61-B731-77643BBAE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195" y="2354121"/>
                <a:ext cx="235642" cy="492443"/>
              </a:xfrm>
              <a:prstGeom prst="rect">
                <a:avLst/>
              </a:prstGeom>
              <a:blipFill>
                <a:blip r:embed="rId2"/>
                <a:stretch>
                  <a:fillRect r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右大括号 24">
            <a:extLst>
              <a:ext uri="{FF2B5EF4-FFF2-40B4-BE49-F238E27FC236}">
                <a16:creationId xmlns:a16="http://schemas.microsoft.com/office/drawing/2014/main" id="{1E2250BD-9118-43E1-9FCD-A50F3BCF8558}"/>
              </a:ext>
            </a:extLst>
          </p:cNvPr>
          <p:cNvSpPr/>
          <p:nvPr/>
        </p:nvSpPr>
        <p:spPr>
          <a:xfrm>
            <a:off x="2105974" y="709420"/>
            <a:ext cx="225178" cy="38718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CC1445A6-97E5-4998-A8A5-E7598B209D18}"/>
              </a:ext>
            </a:extLst>
          </p:cNvPr>
          <p:cNvSpPr/>
          <p:nvPr/>
        </p:nvSpPr>
        <p:spPr>
          <a:xfrm flipH="1">
            <a:off x="9715035" y="1367904"/>
            <a:ext cx="212438" cy="256780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35C5A98-52AE-49B3-81B4-67A64A152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" y="709420"/>
            <a:ext cx="1859827" cy="110359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28439AF-0917-4F78-9938-E5A2D0FB5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8" y="2093531"/>
            <a:ext cx="1859827" cy="110359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5DDF68A-7EF4-46FD-81B7-C32B176FC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" y="3479321"/>
            <a:ext cx="1856998" cy="110191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8B03B96-A6C4-49B3-B373-73609AEC9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330" y="1417933"/>
            <a:ext cx="1859827" cy="110359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C45FDAC-5C6A-4D68-90DF-BAEF9E614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98" y="2802044"/>
            <a:ext cx="1859827" cy="110359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3F71D1C6-FAB6-4278-AB04-44D010A3EE16}"/>
              </a:ext>
            </a:extLst>
          </p:cNvPr>
          <p:cNvSpPr txBox="1"/>
          <p:nvPr/>
        </p:nvSpPr>
        <p:spPr>
          <a:xfrm>
            <a:off x="3565561" y="877863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7500D41-99B9-4820-8720-2895510756A9}"/>
              </a:ext>
            </a:extLst>
          </p:cNvPr>
          <p:cNvSpPr txBox="1"/>
          <p:nvPr/>
        </p:nvSpPr>
        <p:spPr>
          <a:xfrm>
            <a:off x="6649511" y="877863"/>
            <a:ext cx="27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Topological 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E0A89CC-8A69-4735-A34C-EC2FE191A2F2}"/>
              </a:ext>
            </a:extLst>
          </p:cNvPr>
          <p:cNvSpPr txBox="1"/>
          <p:nvPr/>
        </p:nvSpPr>
        <p:spPr>
          <a:xfrm>
            <a:off x="154799" y="19899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Configurations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69F4D14-A995-4CED-9847-28925F44E45D}"/>
              </a:ext>
            </a:extLst>
          </p:cNvPr>
          <p:cNvSpPr txBox="1"/>
          <p:nvPr/>
        </p:nvSpPr>
        <p:spPr>
          <a:xfrm>
            <a:off x="8801934" y="4031562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 the 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87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yang</dc:creator>
  <cp:lastModifiedBy>tong yang</cp:lastModifiedBy>
  <cp:revision>19</cp:revision>
  <dcterms:created xsi:type="dcterms:W3CDTF">2019-11-29T15:42:57Z</dcterms:created>
  <dcterms:modified xsi:type="dcterms:W3CDTF">2019-12-01T03:08:20Z</dcterms:modified>
</cp:coreProperties>
</file>