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83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31CD2-78C1-4D65-8F03-FF8E239B2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FE2D97-C593-40BC-B6BB-7725D0857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CD2E1-3735-488B-BA21-E523905F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CE2564-7943-4108-85D1-4EF54B74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C94BB-673E-4752-B808-2B3E74E3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5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BF860-F69B-4EFF-96CB-48B790DB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4EF0C2-DBCC-47B5-825B-7ADADA75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63AF6-AE89-4608-ABC2-B2618818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0D1EB-452A-4FA1-A64F-F5E6F93C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8D9FF5-A953-4BBA-BFCA-D5134F9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512D72-954C-4595-80B1-051A0559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B46AA1-957A-444F-82C0-F5786C4C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B3754-9825-4D99-8311-57A2B101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AFA23-B216-4D0D-B3BB-5AE45058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77090-1826-427E-9ADA-4B4BB05F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46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61087-85FB-4C28-968E-CDC5063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DC91BA-E87F-4330-B176-D60392CA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1D23E-B7EC-482E-8E60-A983F314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BA198-30E5-4AD5-85D3-5486685C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10103-CFE5-4EBF-9511-1B90F35D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9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6B16B-8D78-4858-8F83-DEA1F54C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799DE1-0148-4EF4-BA1C-9030CF626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9F8E3-0C98-49C2-B640-A6D7D35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6FD092-9B4C-4AAA-A4E2-7410C4B4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E17EF4-2B67-48D4-9D24-9945F071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75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1C87E-E873-4A93-B1D1-E9128E812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EF092-DA6A-44FE-A891-DEAF6CEB6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1EF629-1D3B-4FBE-8DA0-E8584B10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2F5526-FF09-4C14-A229-9EB83379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62EB1E-325A-4E66-AFC6-3C5097C0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90543A-37BE-4C90-8747-8F19A4E0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8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15AF0-D5A3-4198-A4B3-FEE3912B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888248-4310-4074-98EC-55C3E100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AE41B0-BCF2-412C-8DA2-0356B3EE4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4874B4-0DE7-4049-BBB5-2D696BA6E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688CE7-FCA4-40B1-A0A2-3D640B7C3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6A557E-CD0B-40ED-A79E-6BD9EE20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57C8D5-D395-4268-876D-AE972D3B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D9DA34-692B-4F12-B6D3-7754A2E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60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EC4A5-F8A1-4590-BA58-81331462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853CA-6ABB-4AE7-A03A-336EF678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DAAC0-F41B-4928-85B5-437DB006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9DC86-F5A2-47F3-B0FC-F189C758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11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691E46-BA4C-4468-A7EE-0927C9C4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10F1D-33C7-4304-A92B-0333FDA1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176EA-45E2-48D3-800F-A121699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4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3BDED-72FB-4B17-9576-DCC3C1FE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6F498-540A-4626-AA68-F390F8F2E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433DBE-14B0-4342-8000-3F71DECF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10861-F968-47C9-A666-DCC9B23B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C419AB-1BAF-4270-B1B7-DAEEBC6EC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6E01B-BEDF-45C1-860E-E380E13F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15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3CD5C-5F83-45A1-9D06-C9FA86B7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9DF964-885B-4382-AF27-C40791889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6314B7-D9BF-4E97-B1A0-EB892BAAE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E1186D-A952-4DDD-BD54-6638D27B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43147-9CA2-407A-997B-9D7FF1C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84226-2D20-4D0C-8EC9-AB3BFCA0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3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F7BCB5-5B52-40D3-A6CF-764F5C368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AA1574-4A3A-4253-9550-0EC754C00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B78FE-0307-4BA4-83D9-D3E646646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B206-BE6B-4F06-836C-933865C9AEB0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48CDD-5AE6-4D5F-8DB6-442B739D2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06C35B-B18C-4FA4-AE6F-C593ED2CF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451AF-2CF7-4A2B-9A5C-CC9E291F25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1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C4C49497-8484-43A1-9B92-B9CF01DF5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75" y="2319457"/>
            <a:ext cx="3800000" cy="19142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7FF916-0D48-43C7-B119-44E113575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50" y="900232"/>
            <a:ext cx="3800000" cy="191428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2086513-67C2-473C-9205-02992DD4F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50" y="4043482"/>
            <a:ext cx="3800000" cy="1914286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1FE876E8-AC1F-453B-9087-4190BEEA8CA4}"/>
              </a:ext>
            </a:extLst>
          </p:cNvPr>
          <p:cNvSpPr/>
          <p:nvPr/>
        </p:nvSpPr>
        <p:spPr>
          <a:xfrm rot="19600150">
            <a:off x="5067300" y="2400300"/>
            <a:ext cx="1343025" cy="514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061B8D1-97F1-469D-A88E-503DABC9C0BA}"/>
              </a:ext>
            </a:extLst>
          </p:cNvPr>
          <p:cNvSpPr/>
          <p:nvPr/>
        </p:nvSpPr>
        <p:spPr>
          <a:xfrm rot="2097648">
            <a:off x="5049933" y="3749314"/>
            <a:ext cx="1343025" cy="514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792FA7-CBA1-473A-BEBA-D4FEAB777A7A}"/>
              </a:ext>
            </a:extLst>
          </p:cNvPr>
          <p:cNvSpPr txBox="1"/>
          <p:nvPr/>
        </p:nvSpPr>
        <p:spPr>
          <a:xfrm>
            <a:off x="2547495" y="257639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{2, 4}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B805FB-6E96-4ABC-B61B-EE51F86BDB8E}"/>
              </a:ext>
            </a:extLst>
          </p:cNvPr>
          <p:cNvSpPr txBox="1"/>
          <p:nvPr/>
        </p:nvSpPr>
        <p:spPr>
          <a:xfrm>
            <a:off x="2566545" y="354294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{2, 4}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00DBCC1-650B-4955-8D79-7D6A99AB98BF}"/>
              </a:ext>
            </a:extLst>
          </p:cNvPr>
          <p:cNvSpPr txBox="1"/>
          <p:nvPr/>
        </p:nvSpPr>
        <p:spPr>
          <a:xfrm>
            <a:off x="2318079" y="2879582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{1, 2, 3, 4}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8CC2A88-6490-4706-BAEF-F65B76E32B41}"/>
              </a:ext>
            </a:extLst>
          </p:cNvPr>
          <p:cNvSpPr txBox="1"/>
          <p:nvPr/>
        </p:nvSpPr>
        <p:spPr>
          <a:xfrm>
            <a:off x="8320053" y="11553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{2}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D8542E1-1C56-469C-AB12-ED070317505C}"/>
              </a:ext>
            </a:extLst>
          </p:cNvPr>
          <p:cNvSpPr txBox="1"/>
          <p:nvPr/>
        </p:nvSpPr>
        <p:spPr>
          <a:xfrm>
            <a:off x="8320053" y="1488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{2}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D23BECA-E83E-472B-9864-2FEBC2911394}"/>
              </a:ext>
            </a:extLst>
          </p:cNvPr>
          <p:cNvSpPr txBox="1"/>
          <p:nvPr/>
        </p:nvSpPr>
        <p:spPr>
          <a:xfrm>
            <a:off x="8320053" y="21512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{2}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B8CCF97-83BD-43EC-A7F5-7ECDDD3BA296}"/>
              </a:ext>
            </a:extLst>
          </p:cNvPr>
          <p:cNvSpPr txBox="1"/>
          <p:nvPr/>
        </p:nvSpPr>
        <p:spPr>
          <a:xfrm>
            <a:off x="8320053" y="429224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{4}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3C953E3-C74E-490A-924D-7B9ED0AFA6B5}"/>
              </a:ext>
            </a:extLst>
          </p:cNvPr>
          <p:cNvSpPr txBox="1"/>
          <p:nvPr/>
        </p:nvSpPr>
        <p:spPr>
          <a:xfrm>
            <a:off x="8320053" y="460204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{4}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FAA587D-E428-4CB9-9E9C-E6076B08D49E}"/>
              </a:ext>
            </a:extLst>
          </p:cNvPr>
          <p:cNvSpPr txBox="1"/>
          <p:nvPr/>
        </p:nvSpPr>
        <p:spPr>
          <a:xfrm>
            <a:off x="8320053" y="52596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{4}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68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右 21">
            <a:extLst>
              <a:ext uri="{FF2B5EF4-FFF2-40B4-BE49-F238E27FC236}">
                <a16:creationId xmlns:a16="http://schemas.microsoft.com/office/drawing/2014/main" id="{1FE876E8-AC1F-453B-9087-4190BEEA8CA4}"/>
              </a:ext>
            </a:extLst>
          </p:cNvPr>
          <p:cNvSpPr/>
          <p:nvPr/>
        </p:nvSpPr>
        <p:spPr>
          <a:xfrm>
            <a:off x="5067300" y="2400300"/>
            <a:ext cx="1343025" cy="51435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73939B-A125-46DC-925B-D889310C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1" y="724141"/>
            <a:ext cx="3866667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650856F-1738-42CC-84B6-82A45C2F1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05" y="857552"/>
            <a:ext cx="1760245" cy="10445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15388A4-8AFC-4ADE-AA9D-D67580A49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6" y="2053357"/>
            <a:ext cx="1766034" cy="10445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EC1B78F-9EEC-402A-A83E-46E1A4E44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8" y="3249162"/>
            <a:ext cx="1766032" cy="104450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3560283-0525-4091-8036-A1AF9D846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18" y="4444967"/>
            <a:ext cx="1766032" cy="104450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C984F0-52FD-46C9-AAC1-F0C1AB177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73" y="1379803"/>
            <a:ext cx="1766033" cy="10445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730911F-EC9A-40BB-827F-C6C6A0E71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673" y="3911445"/>
            <a:ext cx="1766034" cy="1044502"/>
          </a:xfrm>
          <a:prstGeom prst="rect">
            <a:avLst/>
          </a:prstGeom>
        </p:spPr>
      </p:pic>
      <p:sp>
        <p:nvSpPr>
          <p:cNvPr id="26" name="右大括号 25">
            <a:extLst>
              <a:ext uri="{FF2B5EF4-FFF2-40B4-BE49-F238E27FC236}">
                <a16:creationId xmlns:a16="http://schemas.microsoft.com/office/drawing/2014/main" id="{2701F243-7DFF-4754-B1D9-F0498D333583}"/>
              </a:ext>
            </a:extLst>
          </p:cNvPr>
          <p:cNvSpPr/>
          <p:nvPr/>
        </p:nvSpPr>
        <p:spPr>
          <a:xfrm>
            <a:off x="2583547" y="1379803"/>
            <a:ext cx="279840" cy="3580817"/>
          </a:xfrm>
          <a:prstGeom prst="rightBrace">
            <a:avLst>
              <a:gd name="adj1" fmla="val 8333"/>
              <a:gd name="adj2" fmla="val 4928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9772B9AA-F901-4DB3-A4A2-2A0D35E255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83" y="2303544"/>
            <a:ext cx="876190" cy="173333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283BB91-FD2E-41BC-A9A9-A57B030D0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78" y="1035388"/>
            <a:ext cx="876190" cy="173333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270E332-CC3C-409F-BE7D-05D0C09A2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78" y="3578300"/>
            <a:ext cx="876190" cy="1733333"/>
          </a:xfrm>
          <a:prstGeom prst="rect">
            <a:avLst/>
          </a:prstGeom>
        </p:spPr>
      </p:pic>
      <p:sp>
        <p:nvSpPr>
          <p:cNvPr id="33" name="箭头: 右 32">
            <a:extLst>
              <a:ext uri="{FF2B5EF4-FFF2-40B4-BE49-F238E27FC236}">
                <a16:creationId xmlns:a16="http://schemas.microsoft.com/office/drawing/2014/main" id="{1A0C0314-63F6-4581-A679-1629397AC89D}"/>
              </a:ext>
            </a:extLst>
          </p:cNvPr>
          <p:cNvSpPr/>
          <p:nvPr/>
        </p:nvSpPr>
        <p:spPr>
          <a:xfrm>
            <a:off x="5984835" y="1843573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ACB853C4-3F93-4A6E-AAC9-BCC55327F862}"/>
              </a:ext>
            </a:extLst>
          </p:cNvPr>
          <p:cNvSpPr/>
          <p:nvPr/>
        </p:nvSpPr>
        <p:spPr>
          <a:xfrm>
            <a:off x="5984835" y="4375215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2F8E6B78-405A-47E5-82F3-09F02BFA31B2}"/>
              </a:ext>
            </a:extLst>
          </p:cNvPr>
          <p:cNvSpPr/>
          <p:nvPr/>
        </p:nvSpPr>
        <p:spPr>
          <a:xfrm rot="18900000">
            <a:off x="4266959" y="2450754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B68501EE-7D9E-49FA-B0CD-48B82E7AC34E}"/>
              </a:ext>
            </a:extLst>
          </p:cNvPr>
          <p:cNvSpPr/>
          <p:nvPr/>
        </p:nvSpPr>
        <p:spPr>
          <a:xfrm rot="2700000">
            <a:off x="4270478" y="3772706"/>
            <a:ext cx="464820" cy="11696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CF4AEDD-1F34-4B6D-864B-DC383574FA95}"/>
              </a:ext>
            </a:extLst>
          </p:cNvPr>
          <p:cNvSpPr txBox="1"/>
          <p:nvPr/>
        </p:nvSpPr>
        <p:spPr>
          <a:xfrm>
            <a:off x="4315587" y="2804318"/>
            <a:ext cx="2226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Divisions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099CB2C-446C-4890-90DD-EF4F6AF4FCF7}"/>
              </a:ext>
            </a:extLst>
          </p:cNvPr>
          <p:cNvSpPr txBox="1"/>
          <p:nvPr/>
        </p:nvSpPr>
        <p:spPr>
          <a:xfrm>
            <a:off x="303645" y="336918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D32CC2-E2C9-41E7-B419-78B4F5C44BDA}"/>
              </a:ext>
            </a:extLst>
          </p:cNvPr>
          <p:cNvSpPr txBox="1"/>
          <p:nvPr/>
        </p:nvSpPr>
        <p:spPr>
          <a:xfrm>
            <a:off x="2889865" y="1663593"/>
            <a:ext cx="1919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Topological 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9B058D3-1BB0-40A2-B2C0-DB40EF0E9425}"/>
              </a:ext>
            </a:extLst>
          </p:cNvPr>
          <p:cNvSpPr txBox="1"/>
          <p:nvPr/>
        </p:nvSpPr>
        <p:spPr>
          <a:xfrm>
            <a:off x="6542415" y="298320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to Physical Mesh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0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9772B9AA-F901-4DB3-A4A2-2A0D35E2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83" y="2303544"/>
            <a:ext cx="876190" cy="173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526279-DD13-40A7-8FEA-227A7C62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38" y="2682638"/>
            <a:ext cx="990476" cy="942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763641-A33F-49DA-A2A6-7C8CC3F703F8}"/>
              </a:ext>
            </a:extLst>
          </p:cNvPr>
          <p:cNvSpPr txBox="1"/>
          <p:nvPr/>
        </p:nvSpPr>
        <p:spPr>
          <a:xfrm>
            <a:off x="4909235" y="22481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1   2  3  4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153DC5-EC03-4437-BDA9-49E8957637FC}"/>
              </a:ext>
            </a:extLst>
          </p:cNvPr>
          <p:cNvSpPr txBox="1"/>
          <p:nvPr/>
        </p:nvSpPr>
        <p:spPr>
          <a:xfrm>
            <a:off x="4671040" y="172214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Color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4E7B97-5F69-491F-B8D3-757943DFD397}"/>
              </a:ext>
            </a:extLst>
          </p:cNvPr>
          <p:cNvCxnSpPr/>
          <p:nvPr/>
        </p:nvCxnSpPr>
        <p:spPr>
          <a:xfrm>
            <a:off x="4219575" y="280987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17532D-077A-4465-AE82-9672613856E9}"/>
              </a:ext>
            </a:extLst>
          </p:cNvPr>
          <p:cNvCxnSpPr/>
          <p:nvPr/>
        </p:nvCxnSpPr>
        <p:spPr>
          <a:xfrm>
            <a:off x="4219575" y="31670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D17CBB-9596-4702-B671-8C1077E7A5E8}"/>
              </a:ext>
            </a:extLst>
          </p:cNvPr>
          <p:cNvCxnSpPr/>
          <p:nvPr/>
        </p:nvCxnSpPr>
        <p:spPr>
          <a:xfrm>
            <a:off x="4219575" y="351472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2A985-B0EA-4EBB-A2E8-D6A642B66546}"/>
              </a:ext>
            </a:extLst>
          </p:cNvPr>
          <p:cNvSpPr txBox="1"/>
          <p:nvPr/>
        </p:nvSpPr>
        <p:spPr>
          <a:xfrm>
            <a:off x="2735283" y="172214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36FB75-CD11-453B-B7EF-C8FA8E300EE9}"/>
              </a:ext>
            </a:extLst>
          </p:cNvPr>
          <p:cNvSpPr txBox="1"/>
          <p:nvPr/>
        </p:nvSpPr>
        <p:spPr>
          <a:xfrm>
            <a:off x="2308986" y="2705397"/>
            <a:ext cx="306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D9EE22-1B72-49B2-8448-1872EB8E16CA}"/>
              </a:ext>
            </a:extLst>
          </p:cNvPr>
          <p:cNvSpPr/>
          <p:nvPr/>
        </p:nvSpPr>
        <p:spPr>
          <a:xfrm flipV="1">
            <a:off x="7062584" y="2566917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AC7368-61AE-46FA-9446-5B0CD8A9D701}"/>
              </a:ext>
            </a:extLst>
          </p:cNvPr>
          <p:cNvSpPr/>
          <p:nvPr/>
        </p:nvSpPr>
        <p:spPr>
          <a:xfrm>
            <a:off x="7053193" y="2377208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EA3AC29-3762-4D05-A3DB-2EA5FF8E6053}"/>
              </a:ext>
            </a:extLst>
          </p:cNvPr>
          <p:cNvSpPr/>
          <p:nvPr/>
        </p:nvSpPr>
        <p:spPr>
          <a:xfrm>
            <a:off x="7012763" y="3046413"/>
            <a:ext cx="38117" cy="240506"/>
          </a:xfrm>
          <a:custGeom>
            <a:avLst/>
            <a:gdLst>
              <a:gd name="connsiteX0" fmla="*/ 33352 w 33352"/>
              <a:gd name="connsiteY0" fmla="*/ 0 h 240506"/>
              <a:gd name="connsiteX1" fmla="*/ 15 w 33352"/>
              <a:gd name="connsiteY1" fmla="*/ 123825 h 240506"/>
              <a:gd name="connsiteX2" fmla="*/ 28590 w 33352"/>
              <a:gd name="connsiteY2" fmla="*/ 240506 h 240506"/>
              <a:gd name="connsiteX3" fmla="*/ 28590 w 33352"/>
              <a:gd name="connsiteY3" fmla="*/ 240506 h 240506"/>
              <a:gd name="connsiteX0" fmla="*/ 47637 w 47637"/>
              <a:gd name="connsiteY0" fmla="*/ 0 h 240506"/>
              <a:gd name="connsiteX1" fmla="*/ 12 w 47637"/>
              <a:gd name="connsiteY1" fmla="*/ 119062 h 240506"/>
              <a:gd name="connsiteX2" fmla="*/ 42875 w 47637"/>
              <a:gd name="connsiteY2" fmla="*/ 240506 h 240506"/>
              <a:gd name="connsiteX3" fmla="*/ 42875 w 47637"/>
              <a:gd name="connsiteY3" fmla="*/ 240506 h 240506"/>
              <a:gd name="connsiteX0" fmla="*/ 38117 w 38117"/>
              <a:gd name="connsiteY0" fmla="*/ 0 h 240506"/>
              <a:gd name="connsiteX1" fmla="*/ 17 w 38117"/>
              <a:gd name="connsiteY1" fmla="*/ 119062 h 240506"/>
              <a:gd name="connsiteX2" fmla="*/ 33355 w 38117"/>
              <a:gd name="connsiteY2" fmla="*/ 240506 h 240506"/>
              <a:gd name="connsiteX3" fmla="*/ 33355 w 38117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7" h="240506">
                <a:moveTo>
                  <a:pt x="38117" y="0"/>
                </a:moveTo>
                <a:cubicBezTo>
                  <a:pt x="21845" y="41870"/>
                  <a:pt x="811" y="78978"/>
                  <a:pt x="17" y="119062"/>
                </a:cubicBezTo>
                <a:cubicBezTo>
                  <a:pt x="-777" y="159146"/>
                  <a:pt x="27799" y="220265"/>
                  <a:pt x="33355" y="240506"/>
                </a:cubicBezTo>
                <a:lnTo>
                  <a:pt x="33355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A25A432-F31E-4FFB-BE53-B3EB87BA5B2E}"/>
              </a:ext>
            </a:extLst>
          </p:cNvPr>
          <p:cNvSpPr/>
          <p:nvPr/>
        </p:nvSpPr>
        <p:spPr>
          <a:xfrm>
            <a:off x="7648575" y="3039269"/>
            <a:ext cx="45246" cy="240506"/>
          </a:xfrm>
          <a:custGeom>
            <a:avLst/>
            <a:gdLst>
              <a:gd name="connsiteX0" fmla="*/ 8060 w 55687"/>
              <a:gd name="connsiteY0" fmla="*/ 0 h 243152"/>
              <a:gd name="connsiteX1" fmla="*/ 55685 w 55687"/>
              <a:gd name="connsiteY1" fmla="*/ 121444 h 243152"/>
              <a:gd name="connsiteX2" fmla="*/ 10441 w 55687"/>
              <a:gd name="connsiteY2" fmla="*/ 240506 h 243152"/>
              <a:gd name="connsiteX3" fmla="*/ 10441 w 55687"/>
              <a:gd name="connsiteY3" fmla="*/ 240506 h 243152"/>
              <a:gd name="connsiteX4" fmla="*/ 916 w 55687"/>
              <a:gd name="connsiteY4" fmla="*/ 242887 h 243152"/>
              <a:gd name="connsiteX5" fmla="*/ 916 w 55687"/>
              <a:gd name="connsiteY5" fmla="*/ 233362 h 243152"/>
              <a:gd name="connsiteX0" fmla="*/ 7144 w 54771"/>
              <a:gd name="connsiteY0" fmla="*/ 0 h 243152"/>
              <a:gd name="connsiteX1" fmla="*/ 54769 w 54771"/>
              <a:gd name="connsiteY1" fmla="*/ 121444 h 243152"/>
              <a:gd name="connsiteX2" fmla="*/ 9525 w 54771"/>
              <a:gd name="connsiteY2" fmla="*/ 240506 h 243152"/>
              <a:gd name="connsiteX3" fmla="*/ 9525 w 54771"/>
              <a:gd name="connsiteY3" fmla="*/ 240506 h 243152"/>
              <a:gd name="connsiteX4" fmla="*/ 0 w 54771"/>
              <a:gd name="connsiteY4" fmla="*/ 242887 h 243152"/>
              <a:gd name="connsiteX0" fmla="*/ 0 w 47627"/>
              <a:gd name="connsiteY0" fmla="*/ 0 h 240506"/>
              <a:gd name="connsiteX1" fmla="*/ 47625 w 47627"/>
              <a:gd name="connsiteY1" fmla="*/ 121444 h 240506"/>
              <a:gd name="connsiteX2" fmla="*/ 2381 w 47627"/>
              <a:gd name="connsiteY2" fmla="*/ 240506 h 240506"/>
              <a:gd name="connsiteX3" fmla="*/ 2381 w 47627"/>
              <a:gd name="connsiteY3" fmla="*/ 240506 h 240506"/>
              <a:gd name="connsiteX0" fmla="*/ 0 w 45246"/>
              <a:gd name="connsiteY0" fmla="*/ 0 h 240506"/>
              <a:gd name="connsiteX1" fmla="*/ 45243 w 45246"/>
              <a:gd name="connsiteY1" fmla="*/ 121444 h 240506"/>
              <a:gd name="connsiteX2" fmla="*/ 2381 w 45246"/>
              <a:gd name="connsiteY2" fmla="*/ 240506 h 240506"/>
              <a:gd name="connsiteX3" fmla="*/ 2381 w 45246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6" h="240506">
                <a:moveTo>
                  <a:pt x="0" y="0"/>
                </a:moveTo>
                <a:cubicBezTo>
                  <a:pt x="23614" y="40680"/>
                  <a:pt x="44846" y="81360"/>
                  <a:pt x="45243" y="121444"/>
                </a:cubicBezTo>
                <a:cubicBezTo>
                  <a:pt x="45640" y="161528"/>
                  <a:pt x="9525" y="220662"/>
                  <a:pt x="2381" y="240506"/>
                </a:cubicBezTo>
                <a:lnTo>
                  <a:pt x="2381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5AD48C-79BE-4003-BCDD-49FFD9C9576A}"/>
              </a:ext>
            </a:extLst>
          </p:cNvPr>
          <p:cNvSpPr txBox="1"/>
          <p:nvPr/>
        </p:nvSpPr>
        <p:spPr>
          <a:xfrm>
            <a:off x="1051700" y="298239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Index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CA63AC0-73F8-41E0-A669-0791740313A2}"/>
              </a:ext>
            </a:extLst>
          </p:cNvPr>
          <p:cNvSpPr/>
          <p:nvPr/>
        </p:nvSpPr>
        <p:spPr>
          <a:xfrm>
            <a:off x="7050881" y="2943215"/>
            <a:ext cx="597694" cy="102404"/>
          </a:xfrm>
          <a:custGeom>
            <a:avLst/>
            <a:gdLst>
              <a:gd name="connsiteX0" fmla="*/ 0 w 597694"/>
              <a:gd name="connsiteY0" fmla="*/ 104784 h 104784"/>
              <a:gd name="connsiteX1" fmla="*/ 283369 w 597694"/>
              <a:gd name="connsiteY1" fmla="*/ 9 h 104784"/>
              <a:gd name="connsiteX2" fmla="*/ 597694 w 597694"/>
              <a:gd name="connsiteY2" fmla="*/ 100021 h 104784"/>
              <a:gd name="connsiteX0" fmla="*/ 0 w 597694"/>
              <a:gd name="connsiteY0" fmla="*/ 102404 h 102404"/>
              <a:gd name="connsiteX1" fmla="*/ 307182 w 597694"/>
              <a:gd name="connsiteY1" fmla="*/ 10 h 102404"/>
              <a:gd name="connsiteX2" fmla="*/ 597694 w 597694"/>
              <a:gd name="connsiteY2" fmla="*/ 97641 h 1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694" h="102404">
                <a:moveTo>
                  <a:pt x="0" y="102404"/>
                </a:moveTo>
                <a:cubicBezTo>
                  <a:pt x="91876" y="50413"/>
                  <a:pt x="207566" y="804"/>
                  <a:pt x="307182" y="10"/>
                </a:cubicBezTo>
                <a:cubicBezTo>
                  <a:pt x="406798" y="-784"/>
                  <a:pt x="490339" y="47238"/>
                  <a:pt x="597694" y="976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4ED2A81-F157-4FE0-9AB8-93873DA5E767}"/>
              </a:ext>
            </a:extLst>
          </p:cNvPr>
          <p:cNvSpPr/>
          <p:nvPr/>
        </p:nvSpPr>
        <p:spPr>
          <a:xfrm>
            <a:off x="7046119" y="3283744"/>
            <a:ext cx="607219" cy="88108"/>
          </a:xfrm>
          <a:custGeom>
            <a:avLst/>
            <a:gdLst>
              <a:gd name="connsiteX0" fmla="*/ 0 w 607219"/>
              <a:gd name="connsiteY0" fmla="*/ 2381 h 88108"/>
              <a:gd name="connsiteX1" fmla="*/ 323850 w 607219"/>
              <a:gd name="connsiteY1" fmla="*/ 88106 h 88108"/>
              <a:gd name="connsiteX2" fmla="*/ 607219 w 607219"/>
              <a:gd name="connsiteY2" fmla="*/ 0 h 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219" h="88108">
                <a:moveTo>
                  <a:pt x="0" y="2381"/>
                </a:moveTo>
                <a:cubicBezTo>
                  <a:pt x="111323" y="45442"/>
                  <a:pt x="222647" y="88503"/>
                  <a:pt x="323850" y="88106"/>
                </a:cubicBezTo>
                <a:cubicBezTo>
                  <a:pt x="425053" y="87709"/>
                  <a:pt x="516136" y="43854"/>
                  <a:pt x="6072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73F81A-71FE-4BAA-BEF0-26CE95EFC689}"/>
              </a:ext>
            </a:extLst>
          </p:cNvPr>
          <p:cNvSpPr txBox="1"/>
          <p:nvPr/>
        </p:nvSpPr>
        <p:spPr>
          <a:xfrm>
            <a:off x="6603076" y="171844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E5A556-3F87-4CF9-B0C1-EE76D0A31508}"/>
              </a:ext>
            </a:extLst>
          </p:cNvPr>
          <p:cNvSpPr txBox="1"/>
          <p:nvPr/>
        </p:nvSpPr>
        <p:spPr>
          <a:xfrm>
            <a:off x="7182855" y="20955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7C76A1B-6627-499B-B0B6-DA07D1FB88E7}"/>
              </a:ext>
            </a:extLst>
          </p:cNvPr>
          <p:cNvSpPr/>
          <p:nvPr/>
        </p:nvSpPr>
        <p:spPr>
          <a:xfrm rot="10800000" flipV="1">
            <a:off x="7049523" y="3719725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429411-65B3-465A-B4DF-EC12C9361E74}"/>
              </a:ext>
            </a:extLst>
          </p:cNvPr>
          <p:cNvSpPr/>
          <p:nvPr/>
        </p:nvSpPr>
        <p:spPr>
          <a:xfrm rot="10800000">
            <a:off x="7040132" y="3721604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F2584E-35CD-4334-95F7-AC39DDCD7E53}"/>
              </a:ext>
            </a:extLst>
          </p:cNvPr>
          <p:cNvSpPr txBox="1"/>
          <p:nvPr/>
        </p:nvSpPr>
        <p:spPr>
          <a:xfrm>
            <a:off x="7182855" y="392459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078ED-838B-404F-9192-BB136A39D564}"/>
              </a:ext>
            </a:extLst>
          </p:cNvPr>
          <p:cNvSpPr txBox="1"/>
          <p:nvPr/>
        </p:nvSpPr>
        <p:spPr>
          <a:xfrm>
            <a:off x="6738718" y="3013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A6C5CA-71E3-4C95-9379-D48B829C72C0}"/>
              </a:ext>
            </a:extLst>
          </p:cNvPr>
          <p:cNvSpPr txBox="1"/>
          <p:nvPr/>
        </p:nvSpPr>
        <p:spPr>
          <a:xfrm>
            <a:off x="7648766" y="299578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342890-D01D-46A4-839E-FA4A044FDEFE}"/>
              </a:ext>
            </a:extLst>
          </p:cNvPr>
          <p:cNvSpPr txBox="1"/>
          <p:nvPr/>
        </p:nvSpPr>
        <p:spPr>
          <a:xfrm>
            <a:off x="7234369" y="25392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EC679C-C6EC-4792-963A-ED7F9DB7C236}"/>
              </a:ext>
            </a:extLst>
          </p:cNvPr>
          <p:cNvSpPr txBox="1"/>
          <p:nvPr/>
        </p:nvSpPr>
        <p:spPr>
          <a:xfrm>
            <a:off x="7232371" y="34821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C01DFE-24DA-415D-8D77-8741FF51D16B}"/>
              </a:ext>
            </a:extLst>
          </p:cNvPr>
          <p:cNvSpPr txBox="1"/>
          <p:nvPr/>
        </p:nvSpPr>
        <p:spPr>
          <a:xfrm>
            <a:off x="7232371" y="32999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A5E7EF-BD17-4D78-B04D-CB2AE9598A70}"/>
              </a:ext>
            </a:extLst>
          </p:cNvPr>
          <p:cNvSpPr txBox="1"/>
          <p:nvPr/>
        </p:nvSpPr>
        <p:spPr>
          <a:xfrm>
            <a:off x="7227609" y="27080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77E0E5-0EB9-4DF0-8D25-2FFAC7A3C478}"/>
              </a:ext>
            </a:extLst>
          </p:cNvPr>
          <p:cNvSpPr/>
          <p:nvPr/>
        </p:nvSpPr>
        <p:spPr>
          <a:xfrm>
            <a:off x="6776143" y="2162606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3C67B-8DD0-4E95-BBD8-F96BDE8F795C}"/>
              </a:ext>
            </a:extLst>
          </p:cNvPr>
          <p:cNvSpPr/>
          <p:nvPr/>
        </p:nvSpPr>
        <p:spPr>
          <a:xfrm>
            <a:off x="6776143" y="3554435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7054323-B804-41DC-A5EF-A5F48CAFDFB4}"/>
              </a:ext>
            </a:extLst>
          </p:cNvPr>
          <p:cNvSpPr/>
          <p:nvPr/>
        </p:nvSpPr>
        <p:spPr>
          <a:xfrm>
            <a:off x="6776143" y="2789990"/>
            <a:ext cx="1134016" cy="7400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373F47-C7A1-4499-B431-92CCC4B09869}"/>
              </a:ext>
            </a:extLst>
          </p:cNvPr>
          <p:cNvCxnSpPr>
            <a:cxnSpLocks/>
          </p:cNvCxnSpPr>
          <p:nvPr/>
        </p:nvCxnSpPr>
        <p:spPr>
          <a:xfrm flipV="1">
            <a:off x="6010275" y="2482850"/>
            <a:ext cx="661015" cy="31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2FBEAC-A2B7-4E18-928A-83FD1FD965E4}"/>
              </a:ext>
            </a:extLst>
          </p:cNvPr>
          <p:cNvCxnSpPr/>
          <p:nvPr/>
        </p:nvCxnSpPr>
        <p:spPr>
          <a:xfrm>
            <a:off x="6010275" y="31543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02ADD6-B125-4CBF-A7F3-9E2E8C109F40}"/>
              </a:ext>
            </a:extLst>
          </p:cNvPr>
          <p:cNvCxnSpPr>
            <a:cxnSpLocks/>
          </p:cNvCxnSpPr>
          <p:nvPr/>
        </p:nvCxnSpPr>
        <p:spPr>
          <a:xfrm>
            <a:off x="6010275" y="3502025"/>
            <a:ext cx="645690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0671454F-DDBD-4ACD-B273-BDAF5812193E}"/>
              </a:ext>
            </a:extLst>
          </p:cNvPr>
          <p:cNvCxnSpPr/>
          <p:nvPr/>
        </p:nvCxnSpPr>
        <p:spPr>
          <a:xfrm>
            <a:off x="2536825" y="279717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08BD594-3C3A-4252-8459-E26083779532}"/>
              </a:ext>
            </a:extLst>
          </p:cNvPr>
          <p:cNvCxnSpPr/>
          <p:nvPr/>
        </p:nvCxnSpPr>
        <p:spPr>
          <a:xfrm>
            <a:off x="2536825" y="31543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03C6C242-FE6D-4932-8C4C-1642BEF42C39}"/>
              </a:ext>
            </a:extLst>
          </p:cNvPr>
          <p:cNvCxnSpPr/>
          <p:nvPr/>
        </p:nvCxnSpPr>
        <p:spPr>
          <a:xfrm>
            <a:off x="2536825" y="350202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2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7526279-DD13-40A7-8FEA-227A7C623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38" y="2682638"/>
            <a:ext cx="990476" cy="9428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763641-A33F-49DA-A2A6-7C8CC3F703F8}"/>
              </a:ext>
            </a:extLst>
          </p:cNvPr>
          <p:cNvSpPr txBox="1"/>
          <p:nvPr/>
        </p:nvSpPr>
        <p:spPr>
          <a:xfrm>
            <a:off x="4909235" y="224815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1   2  3  4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4153DC5-EC03-4437-BDA9-49E8957637FC}"/>
              </a:ext>
            </a:extLst>
          </p:cNvPr>
          <p:cNvSpPr txBox="1"/>
          <p:nvPr/>
        </p:nvSpPr>
        <p:spPr>
          <a:xfrm>
            <a:off x="4671040" y="172214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Color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4E7B97-5F69-491F-B8D3-757943DFD397}"/>
              </a:ext>
            </a:extLst>
          </p:cNvPr>
          <p:cNvCxnSpPr/>
          <p:nvPr/>
        </p:nvCxnSpPr>
        <p:spPr>
          <a:xfrm>
            <a:off x="4219575" y="280987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17532D-077A-4465-AE82-9672613856E9}"/>
              </a:ext>
            </a:extLst>
          </p:cNvPr>
          <p:cNvCxnSpPr/>
          <p:nvPr/>
        </p:nvCxnSpPr>
        <p:spPr>
          <a:xfrm>
            <a:off x="4219575" y="31670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D17CBB-9596-4702-B671-8C1077E7A5E8}"/>
              </a:ext>
            </a:extLst>
          </p:cNvPr>
          <p:cNvCxnSpPr/>
          <p:nvPr/>
        </p:nvCxnSpPr>
        <p:spPr>
          <a:xfrm>
            <a:off x="4219575" y="3514725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2A985-B0EA-4EBB-A2E8-D6A642B66546}"/>
              </a:ext>
            </a:extLst>
          </p:cNvPr>
          <p:cNvSpPr txBox="1"/>
          <p:nvPr/>
        </p:nvSpPr>
        <p:spPr>
          <a:xfrm>
            <a:off x="1783467" y="171844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Configurations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66D9EE22-1B72-49B2-8448-1872EB8E16CA}"/>
              </a:ext>
            </a:extLst>
          </p:cNvPr>
          <p:cNvSpPr/>
          <p:nvPr/>
        </p:nvSpPr>
        <p:spPr>
          <a:xfrm flipV="1">
            <a:off x="7062584" y="2566917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AC7368-61AE-46FA-9446-5B0CD8A9D701}"/>
              </a:ext>
            </a:extLst>
          </p:cNvPr>
          <p:cNvSpPr/>
          <p:nvPr/>
        </p:nvSpPr>
        <p:spPr>
          <a:xfrm>
            <a:off x="7053193" y="2377208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EA3AC29-3762-4D05-A3DB-2EA5FF8E6053}"/>
              </a:ext>
            </a:extLst>
          </p:cNvPr>
          <p:cNvSpPr/>
          <p:nvPr/>
        </p:nvSpPr>
        <p:spPr>
          <a:xfrm>
            <a:off x="7012763" y="3046413"/>
            <a:ext cx="38117" cy="240506"/>
          </a:xfrm>
          <a:custGeom>
            <a:avLst/>
            <a:gdLst>
              <a:gd name="connsiteX0" fmla="*/ 33352 w 33352"/>
              <a:gd name="connsiteY0" fmla="*/ 0 h 240506"/>
              <a:gd name="connsiteX1" fmla="*/ 15 w 33352"/>
              <a:gd name="connsiteY1" fmla="*/ 123825 h 240506"/>
              <a:gd name="connsiteX2" fmla="*/ 28590 w 33352"/>
              <a:gd name="connsiteY2" fmla="*/ 240506 h 240506"/>
              <a:gd name="connsiteX3" fmla="*/ 28590 w 33352"/>
              <a:gd name="connsiteY3" fmla="*/ 240506 h 240506"/>
              <a:gd name="connsiteX0" fmla="*/ 47637 w 47637"/>
              <a:gd name="connsiteY0" fmla="*/ 0 h 240506"/>
              <a:gd name="connsiteX1" fmla="*/ 12 w 47637"/>
              <a:gd name="connsiteY1" fmla="*/ 119062 h 240506"/>
              <a:gd name="connsiteX2" fmla="*/ 42875 w 47637"/>
              <a:gd name="connsiteY2" fmla="*/ 240506 h 240506"/>
              <a:gd name="connsiteX3" fmla="*/ 42875 w 47637"/>
              <a:gd name="connsiteY3" fmla="*/ 240506 h 240506"/>
              <a:gd name="connsiteX0" fmla="*/ 38117 w 38117"/>
              <a:gd name="connsiteY0" fmla="*/ 0 h 240506"/>
              <a:gd name="connsiteX1" fmla="*/ 17 w 38117"/>
              <a:gd name="connsiteY1" fmla="*/ 119062 h 240506"/>
              <a:gd name="connsiteX2" fmla="*/ 33355 w 38117"/>
              <a:gd name="connsiteY2" fmla="*/ 240506 h 240506"/>
              <a:gd name="connsiteX3" fmla="*/ 33355 w 38117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7" h="240506">
                <a:moveTo>
                  <a:pt x="38117" y="0"/>
                </a:moveTo>
                <a:cubicBezTo>
                  <a:pt x="21845" y="41870"/>
                  <a:pt x="811" y="78978"/>
                  <a:pt x="17" y="119062"/>
                </a:cubicBezTo>
                <a:cubicBezTo>
                  <a:pt x="-777" y="159146"/>
                  <a:pt x="27799" y="220265"/>
                  <a:pt x="33355" y="240506"/>
                </a:cubicBezTo>
                <a:lnTo>
                  <a:pt x="33355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A25A432-F31E-4FFB-BE53-B3EB87BA5B2E}"/>
              </a:ext>
            </a:extLst>
          </p:cNvPr>
          <p:cNvSpPr/>
          <p:nvPr/>
        </p:nvSpPr>
        <p:spPr>
          <a:xfrm>
            <a:off x="7648575" y="3039269"/>
            <a:ext cx="45246" cy="240506"/>
          </a:xfrm>
          <a:custGeom>
            <a:avLst/>
            <a:gdLst>
              <a:gd name="connsiteX0" fmla="*/ 8060 w 55687"/>
              <a:gd name="connsiteY0" fmla="*/ 0 h 243152"/>
              <a:gd name="connsiteX1" fmla="*/ 55685 w 55687"/>
              <a:gd name="connsiteY1" fmla="*/ 121444 h 243152"/>
              <a:gd name="connsiteX2" fmla="*/ 10441 w 55687"/>
              <a:gd name="connsiteY2" fmla="*/ 240506 h 243152"/>
              <a:gd name="connsiteX3" fmla="*/ 10441 w 55687"/>
              <a:gd name="connsiteY3" fmla="*/ 240506 h 243152"/>
              <a:gd name="connsiteX4" fmla="*/ 916 w 55687"/>
              <a:gd name="connsiteY4" fmla="*/ 242887 h 243152"/>
              <a:gd name="connsiteX5" fmla="*/ 916 w 55687"/>
              <a:gd name="connsiteY5" fmla="*/ 233362 h 243152"/>
              <a:gd name="connsiteX0" fmla="*/ 7144 w 54771"/>
              <a:gd name="connsiteY0" fmla="*/ 0 h 243152"/>
              <a:gd name="connsiteX1" fmla="*/ 54769 w 54771"/>
              <a:gd name="connsiteY1" fmla="*/ 121444 h 243152"/>
              <a:gd name="connsiteX2" fmla="*/ 9525 w 54771"/>
              <a:gd name="connsiteY2" fmla="*/ 240506 h 243152"/>
              <a:gd name="connsiteX3" fmla="*/ 9525 w 54771"/>
              <a:gd name="connsiteY3" fmla="*/ 240506 h 243152"/>
              <a:gd name="connsiteX4" fmla="*/ 0 w 54771"/>
              <a:gd name="connsiteY4" fmla="*/ 242887 h 243152"/>
              <a:gd name="connsiteX0" fmla="*/ 0 w 47627"/>
              <a:gd name="connsiteY0" fmla="*/ 0 h 240506"/>
              <a:gd name="connsiteX1" fmla="*/ 47625 w 47627"/>
              <a:gd name="connsiteY1" fmla="*/ 121444 h 240506"/>
              <a:gd name="connsiteX2" fmla="*/ 2381 w 47627"/>
              <a:gd name="connsiteY2" fmla="*/ 240506 h 240506"/>
              <a:gd name="connsiteX3" fmla="*/ 2381 w 47627"/>
              <a:gd name="connsiteY3" fmla="*/ 240506 h 240506"/>
              <a:gd name="connsiteX0" fmla="*/ 0 w 45246"/>
              <a:gd name="connsiteY0" fmla="*/ 0 h 240506"/>
              <a:gd name="connsiteX1" fmla="*/ 45243 w 45246"/>
              <a:gd name="connsiteY1" fmla="*/ 121444 h 240506"/>
              <a:gd name="connsiteX2" fmla="*/ 2381 w 45246"/>
              <a:gd name="connsiteY2" fmla="*/ 240506 h 240506"/>
              <a:gd name="connsiteX3" fmla="*/ 2381 w 45246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6" h="240506">
                <a:moveTo>
                  <a:pt x="0" y="0"/>
                </a:moveTo>
                <a:cubicBezTo>
                  <a:pt x="23614" y="40680"/>
                  <a:pt x="44846" y="81360"/>
                  <a:pt x="45243" y="121444"/>
                </a:cubicBezTo>
                <a:cubicBezTo>
                  <a:pt x="45640" y="161528"/>
                  <a:pt x="9525" y="220662"/>
                  <a:pt x="2381" y="240506"/>
                </a:cubicBezTo>
                <a:lnTo>
                  <a:pt x="2381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CA63AC0-73F8-41E0-A669-0791740313A2}"/>
              </a:ext>
            </a:extLst>
          </p:cNvPr>
          <p:cNvSpPr/>
          <p:nvPr/>
        </p:nvSpPr>
        <p:spPr>
          <a:xfrm>
            <a:off x="7050881" y="2943215"/>
            <a:ext cx="597694" cy="102404"/>
          </a:xfrm>
          <a:custGeom>
            <a:avLst/>
            <a:gdLst>
              <a:gd name="connsiteX0" fmla="*/ 0 w 597694"/>
              <a:gd name="connsiteY0" fmla="*/ 104784 h 104784"/>
              <a:gd name="connsiteX1" fmla="*/ 283369 w 597694"/>
              <a:gd name="connsiteY1" fmla="*/ 9 h 104784"/>
              <a:gd name="connsiteX2" fmla="*/ 597694 w 597694"/>
              <a:gd name="connsiteY2" fmla="*/ 100021 h 104784"/>
              <a:gd name="connsiteX0" fmla="*/ 0 w 597694"/>
              <a:gd name="connsiteY0" fmla="*/ 102404 h 102404"/>
              <a:gd name="connsiteX1" fmla="*/ 307182 w 597694"/>
              <a:gd name="connsiteY1" fmla="*/ 10 h 102404"/>
              <a:gd name="connsiteX2" fmla="*/ 597694 w 597694"/>
              <a:gd name="connsiteY2" fmla="*/ 97641 h 1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694" h="102404">
                <a:moveTo>
                  <a:pt x="0" y="102404"/>
                </a:moveTo>
                <a:cubicBezTo>
                  <a:pt x="91876" y="50413"/>
                  <a:pt x="207566" y="804"/>
                  <a:pt x="307182" y="10"/>
                </a:cubicBezTo>
                <a:cubicBezTo>
                  <a:pt x="406798" y="-784"/>
                  <a:pt x="490339" y="47238"/>
                  <a:pt x="597694" y="9764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4ED2A81-F157-4FE0-9AB8-93873DA5E767}"/>
              </a:ext>
            </a:extLst>
          </p:cNvPr>
          <p:cNvSpPr/>
          <p:nvPr/>
        </p:nvSpPr>
        <p:spPr>
          <a:xfrm>
            <a:off x="7046119" y="3283744"/>
            <a:ext cx="607219" cy="88108"/>
          </a:xfrm>
          <a:custGeom>
            <a:avLst/>
            <a:gdLst>
              <a:gd name="connsiteX0" fmla="*/ 0 w 607219"/>
              <a:gd name="connsiteY0" fmla="*/ 2381 h 88108"/>
              <a:gd name="connsiteX1" fmla="*/ 323850 w 607219"/>
              <a:gd name="connsiteY1" fmla="*/ 88106 h 88108"/>
              <a:gd name="connsiteX2" fmla="*/ 607219 w 607219"/>
              <a:gd name="connsiteY2" fmla="*/ 0 h 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219" h="88108">
                <a:moveTo>
                  <a:pt x="0" y="2381"/>
                </a:moveTo>
                <a:cubicBezTo>
                  <a:pt x="111323" y="45442"/>
                  <a:pt x="222647" y="88503"/>
                  <a:pt x="323850" y="88106"/>
                </a:cubicBezTo>
                <a:cubicBezTo>
                  <a:pt x="425053" y="87709"/>
                  <a:pt x="516136" y="43854"/>
                  <a:pt x="60721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73F81A-71FE-4BAA-BEF0-26CE95EFC689}"/>
              </a:ext>
            </a:extLst>
          </p:cNvPr>
          <p:cNvSpPr txBox="1"/>
          <p:nvPr/>
        </p:nvSpPr>
        <p:spPr>
          <a:xfrm>
            <a:off x="6603076" y="171844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E5A556-3F87-4CF9-B0C1-EE76D0A31508}"/>
              </a:ext>
            </a:extLst>
          </p:cNvPr>
          <p:cNvSpPr txBox="1"/>
          <p:nvPr/>
        </p:nvSpPr>
        <p:spPr>
          <a:xfrm>
            <a:off x="7182855" y="209553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7C76A1B-6627-499B-B0B6-DA07D1FB88E7}"/>
              </a:ext>
            </a:extLst>
          </p:cNvPr>
          <p:cNvSpPr/>
          <p:nvPr/>
        </p:nvSpPr>
        <p:spPr>
          <a:xfrm rot="10800000" flipV="1">
            <a:off x="7049523" y="3719725"/>
            <a:ext cx="607220" cy="45719"/>
          </a:xfrm>
          <a:custGeom>
            <a:avLst/>
            <a:gdLst>
              <a:gd name="connsiteX0" fmla="*/ 0 w 622300"/>
              <a:gd name="connsiteY0" fmla="*/ 0 h 0"/>
              <a:gd name="connsiteX1" fmla="*/ 622300 w 622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429411-65B3-465A-B4DF-EC12C9361E74}"/>
              </a:ext>
            </a:extLst>
          </p:cNvPr>
          <p:cNvSpPr/>
          <p:nvPr/>
        </p:nvSpPr>
        <p:spPr>
          <a:xfrm rot="10800000">
            <a:off x="7040132" y="3721604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F2584E-35CD-4334-95F7-AC39DDCD7E53}"/>
              </a:ext>
            </a:extLst>
          </p:cNvPr>
          <p:cNvSpPr txBox="1"/>
          <p:nvPr/>
        </p:nvSpPr>
        <p:spPr>
          <a:xfrm>
            <a:off x="7182855" y="392459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078ED-838B-404F-9192-BB136A39D564}"/>
              </a:ext>
            </a:extLst>
          </p:cNvPr>
          <p:cNvSpPr txBox="1"/>
          <p:nvPr/>
        </p:nvSpPr>
        <p:spPr>
          <a:xfrm>
            <a:off x="6738718" y="301320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A6C5CA-71E3-4C95-9379-D48B829C72C0}"/>
              </a:ext>
            </a:extLst>
          </p:cNvPr>
          <p:cNvSpPr txBox="1"/>
          <p:nvPr/>
        </p:nvSpPr>
        <p:spPr>
          <a:xfrm>
            <a:off x="7648766" y="299578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342890-D01D-46A4-839E-FA4A044FDEFE}"/>
              </a:ext>
            </a:extLst>
          </p:cNvPr>
          <p:cNvSpPr txBox="1"/>
          <p:nvPr/>
        </p:nvSpPr>
        <p:spPr>
          <a:xfrm>
            <a:off x="7234369" y="25392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EC679C-C6EC-4792-963A-ED7F9DB7C236}"/>
              </a:ext>
            </a:extLst>
          </p:cNvPr>
          <p:cNvSpPr txBox="1"/>
          <p:nvPr/>
        </p:nvSpPr>
        <p:spPr>
          <a:xfrm>
            <a:off x="7232371" y="34821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C01DFE-24DA-415D-8D77-8741FF51D16B}"/>
              </a:ext>
            </a:extLst>
          </p:cNvPr>
          <p:cNvSpPr txBox="1"/>
          <p:nvPr/>
        </p:nvSpPr>
        <p:spPr>
          <a:xfrm>
            <a:off x="7232371" y="32999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A5E7EF-BD17-4D78-B04D-CB2AE9598A70}"/>
              </a:ext>
            </a:extLst>
          </p:cNvPr>
          <p:cNvSpPr txBox="1"/>
          <p:nvPr/>
        </p:nvSpPr>
        <p:spPr>
          <a:xfrm>
            <a:off x="7227609" y="270805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77E0E5-0EB9-4DF0-8D25-2FFAC7A3C478}"/>
              </a:ext>
            </a:extLst>
          </p:cNvPr>
          <p:cNvSpPr/>
          <p:nvPr/>
        </p:nvSpPr>
        <p:spPr>
          <a:xfrm>
            <a:off x="6776143" y="2162606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CC3C67B-8DD0-4E95-BBD8-F96BDE8F795C}"/>
              </a:ext>
            </a:extLst>
          </p:cNvPr>
          <p:cNvSpPr/>
          <p:nvPr/>
        </p:nvSpPr>
        <p:spPr>
          <a:xfrm>
            <a:off x="6776143" y="3554435"/>
            <a:ext cx="1134016" cy="609478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7054323-B804-41DC-A5EF-A5F48CAFDFB4}"/>
              </a:ext>
            </a:extLst>
          </p:cNvPr>
          <p:cNvSpPr/>
          <p:nvPr/>
        </p:nvSpPr>
        <p:spPr>
          <a:xfrm>
            <a:off x="6776143" y="2789990"/>
            <a:ext cx="1134016" cy="74000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373F47-C7A1-4499-B431-92CCC4B09869}"/>
              </a:ext>
            </a:extLst>
          </p:cNvPr>
          <p:cNvCxnSpPr>
            <a:cxnSpLocks/>
          </p:cNvCxnSpPr>
          <p:nvPr/>
        </p:nvCxnSpPr>
        <p:spPr>
          <a:xfrm flipV="1">
            <a:off x="6010275" y="2482850"/>
            <a:ext cx="661015" cy="314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2FBEAC-A2B7-4E18-928A-83FD1FD965E4}"/>
              </a:ext>
            </a:extLst>
          </p:cNvPr>
          <p:cNvCxnSpPr/>
          <p:nvPr/>
        </p:nvCxnSpPr>
        <p:spPr>
          <a:xfrm>
            <a:off x="6010275" y="3154362"/>
            <a:ext cx="661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02ADD6-B125-4CBF-A7F3-9E2E8C109F40}"/>
              </a:ext>
            </a:extLst>
          </p:cNvPr>
          <p:cNvCxnSpPr>
            <a:cxnSpLocks/>
          </p:cNvCxnSpPr>
          <p:nvPr/>
        </p:nvCxnSpPr>
        <p:spPr>
          <a:xfrm>
            <a:off x="6010275" y="3502025"/>
            <a:ext cx="645690" cy="35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4BBCEA0A-A0FB-463F-B8D5-E1C020973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643" y="2355212"/>
            <a:ext cx="2665971" cy="1576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1C965E-80E6-4305-9947-61616567930A}"/>
                  </a:ext>
                </a:extLst>
              </p:cNvPr>
              <p:cNvSpPr txBox="1"/>
              <p:nvPr/>
            </p:nvSpPr>
            <p:spPr>
              <a:xfrm>
                <a:off x="7245459" y="2387114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1C965E-80E6-4305-9947-616165679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59" y="2387114"/>
                <a:ext cx="229230" cy="215444"/>
              </a:xfrm>
              <a:prstGeom prst="rect">
                <a:avLst/>
              </a:prstGeom>
              <a:blipFill>
                <a:blip r:embed="rId4"/>
                <a:stretch>
                  <a:fillRect l="-29730" t="-11429" r="-27027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66FB9A2-734B-4D0E-96BE-251A414653D0}"/>
                  </a:ext>
                </a:extLst>
              </p:cNvPr>
              <p:cNvSpPr txBox="1"/>
              <p:nvPr/>
            </p:nvSpPr>
            <p:spPr>
              <a:xfrm>
                <a:off x="7246064" y="3038799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②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66FB9A2-734B-4D0E-96BE-251A41465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064" y="3038799"/>
                <a:ext cx="229230" cy="215444"/>
              </a:xfrm>
              <a:prstGeom prst="rect">
                <a:avLst/>
              </a:prstGeom>
              <a:blipFill>
                <a:blip r:embed="rId5"/>
                <a:stretch>
                  <a:fillRect l="-29730" t="-8333" r="-27027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4CC29C3-171B-4D79-A8D3-C4C6C51A4518}"/>
                  </a:ext>
                </a:extLst>
              </p:cNvPr>
              <p:cNvSpPr txBox="1"/>
              <p:nvPr/>
            </p:nvSpPr>
            <p:spPr>
              <a:xfrm>
                <a:off x="7246102" y="3728642"/>
                <a:ext cx="22923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smtClean="0">
                          <a:latin typeface="Cambria Math" panose="02040503050406030204" pitchFamily="18" charset="0"/>
                        </a:rPr>
                        <m:t>③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4CC29C3-171B-4D79-A8D3-C4C6C51A4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102" y="3728642"/>
                <a:ext cx="229230" cy="215444"/>
              </a:xfrm>
              <a:prstGeom prst="rect">
                <a:avLst/>
              </a:prstGeom>
              <a:blipFill>
                <a:blip r:embed="rId6"/>
                <a:stretch>
                  <a:fillRect l="-29730" t="-11429" r="-27027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860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BBCEA0A-A0FB-463F-B8D5-E1C020973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63" y="2355212"/>
            <a:ext cx="2665971" cy="15767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526279-DD13-40A7-8FEA-227A7C623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458" y="2682638"/>
            <a:ext cx="990476" cy="94285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4153DC5-EC03-4437-BDA9-49E8957637FC}"/>
              </a:ext>
            </a:extLst>
          </p:cNvPr>
          <p:cNvSpPr txBox="1"/>
          <p:nvPr/>
        </p:nvSpPr>
        <p:spPr>
          <a:xfrm>
            <a:off x="6316960" y="172214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Color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4E7B97-5F69-491F-B8D3-757943DFD397}"/>
              </a:ext>
            </a:extLst>
          </p:cNvPr>
          <p:cNvCxnSpPr>
            <a:cxnSpLocks/>
          </p:cNvCxnSpPr>
          <p:nvPr/>
        </p:nvCxnSpPr>
        <p:spPr>
          <a:xfrm>
            <a:off x="4750868" y="2664025"/>
            <a:ext cx="1775642" cy="145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17532D-077A-4465-AE82-9672613856E9}"/>
              </a:ext>
            </a:extLst>
          </p:cNvPr>
          <p:cNvCxnSpPr>
            <a:cxnSpLocks/>
          </p:cNvCxnSpPr>
          <p:nvPr/>
        </p:nvCxnSpPr>
        <p:spPr>
          <a:xfrm>
            <a:off x="4786199" y="2884729"/>
            <a:ext cx="1740311" cy="28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D17CBB-9596-4702-B671-8C1077E7A5E8}"/>
              </a:ext>
            </a:extLst>
          </p:cNvPr>
          <p:cNvCxnSpPr>
            <a:cxnSpLocks/>
          </p:cNvCxnSpPr>
          <p:nvPr/>
        </p:nvCxnSpPr>
        <p:spPr>
          <a:xfrm>
            <a:off x="4750868" y="3330512"/>
            <a:ext cx="1775642" cy="184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2A985-B0EA-4EBB-A2E8-D6A642B66546}"/>
              </a:ext>
            </a:extLst>
          </p:cNvPr>
          <p:cNvSpPr txBox="1"/>
          <p:nvPr/>
        </p:nvSpPr>
        <p:spPr>
          <a:xfrm>
            <a:off x="3029479" y="172620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physical 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4CAC7368-61AE-46FA-9446-5B0CD8A9D701}"/>
              </a:ext>
            </a:extLst>
          </p:cNvPr>
          <p:cNvSpPr/>
          <p:nvPr/>
        </p:nvSpPr>
        <p:spPr>
          <a:xfrm>
            <a:off x="8699113" y="2301004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EA3AC29-3762-4D05-A3DB-2EA5FF8E6053}"/>
              </a:ext>
            </a:extLst>
          </p:cNvPr>
          <p:cNvSpPr/>
          <p:nvPr/>
        </p:nvSpPr>
        <p:spPr>
          <a:xfrm>
            <a:off x="8668209" y="3055941"/>
            <a:ext cx="38117" cy="240506"/>
          </a:xfrm>
          <a:custGeom>
            <a:avLst/>
            <a:gdLst>
              <a:gd name="connsiteX0" fmla="*/ 33352 w 33352"/>
              <a:gd name="connsiteY0" fmla="*/ 0 h 240506"/>
              <a:gd name="connsiteX1" fmla="*/ 15 w 33352"/>
              <a:gd name="connsiteY1" fmla="*/ 123825 h 240506"/>
              <a:gd name="connsiteX2" fmla="*/ 28590 w 33352"/>
              <a:gd name="connsiteY2" fmla="*/ 240506 h 240506"/>
              <a:gd name="connsiteX3" fmla="*/ 28590 w 33352"/>
              <a:gd name="connsiteY3" fmla="*/ 240506 h 240506"/>
              <a:gd name="connsiteX0" fmla="*/ 47637 w 47637"/>
              <a:gd name="connsiteY0" fmla="*/ 0 h 240506"/>
              <a:gd name="connsiteX1" fmla="*/ 12 w 47637"/>
              <a:gd name="connsiteY1" fmla="*/ 119062 h 240506"/>
              <a:gd name="connsiteX2" fmla="*/ 42875 w 47637"/>
              <a:gd name="connsiteY2" fmla="*/ 240506 h 240506"/>
              <a:gd name="connsiteX3" fmla="*/ 42875 w 47637"/>
              <a:gd name="connsiteY3" fmla="*/ 240506 h 240506"/>
              <a:gd name="connsiteX0" fmla="*/ 38117 w 38117"/>
              <a:gd name="connsiteY0" fmla="*/ 0 h 240506"/>
              <a:gd name="connsiteX1" fmla="*/ 17 w 38117"/>
              <a:gd name="connsiteY1" fmla="*/ 119062 h 240506"/>
              <a:gd name="connsiteX2" fmla="*/ 33355 w 38117"/>
              <a:gd name="connsiteY2" fmla="*/ 240506 h 240506"/>
              <a:gd name="connsiteX3" fmla="*/ 33355 w 38117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17" h="240506">
                <a:moveTo>
                  <a:pt x="38117" y="0"/>
                </a:moveTo>
                <a:cubicBezTo>
                  <a:pt x="21845" y="41870"/>
                  <a:pt x="811" y="78978"/>
                  <a:pt x="17" y="119062"/>
                </a:cubicBezTo>
                <a:cubicBezTo>
                  <a:pt x="-777" y="159146"/>
                  <a:pt x="27799" y="220265"/>
                  <a:pt x="33355" y="240506"/>
                </a:cubicBezTo>
                <a:lnTo>
                  <a:pt x="33355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A25A432-F31E-4FFB-BE53-B3EB87BA5B2E}"/>
              </a:ext>
            </a:extLst>
          </p:cNvPr>
          <p:cNvSpPr/>
          <p:nvPr/>
        </p:nvSpPr>
        <p:spPr>
          <a:xfrm>
            <a:off x="9304021" y="3048797"/>
            <a:ext cx="45246" cy="240506"/>
          </a:xfrm>
          <a:custGeom>
            <a:avLst/>
            <a:gdLst>
              <a:gd name="connsiteX0" fmla="*/ 8060 w 55687"/>
              <a:gd name="connsiteY0" fmla="*/ 0 h 243152"/>
              <a:gd name="connsiteX1" fmla="*/ 55685 w 55687"/>
              <a:gd name="connsiteY1" fmla="*/ 121444 h 243152"/>
              <a:gd name="connsiteX2" fmla="*/ 10441 w 55687"/>
              <a:gd name="connsiteY2" fmla="*/ 240506 h 243152"/>
              <a:gd name="connsiteX3" fmla="*/ 10441 w 55687"/>
              <a:gd name="connsiteY3" fmla="*/ 240506 h 243152"/>
              <a:gd name="connsiteX4" fmla="*/ 916 w 55687"/>
              <a:gd name="connsiteY4" fmla="*/ 242887 h 243152"/>
              <a:gd name="connsiteX5" fmla="*/ 916 w 55687"/>
              <a:gd name="connsiteY5" fmla="*/ 233362 h 243152"/>
              <a:gd name="connsiteX0" fmla="*/ 7144 w 54771"/>
              <a:gd name="connsiteY0" fmla="*/ 0 h 243152"/>
              <a:gd name="connsiteX1" fmla="*/ 54769 w 54771"/>
              <a:gd name="connsiteY1" fmla="*/ 121444 h 243152"/>
              <a:gd name="connsiteX2" fmla="*/ 9525 w 54771"/>
              <a:gd name="connsiteY2" fmla="*/ 240506 h 243152"/>
              <a:gd name="connsiteX3" fmla="*/ 9525 w 54771"/>
              <a:gd name="connsiteY3" fmla="*/ 240506 h 243152"/>
              <a:gd name="connsiteX4" fmla="*/ 0 w 54771"/>
              <a:gd name="connsiteY4" fmla="*/ 242887 h 243152"/>
              <a:gd name="connsiteX0" fmla="*/ 0 w 47627"/>
              <a:gd name="connsiteY0" fmla="*/ 0 h 240506"/>
              <a:gd name="connsiteX1" fmla="*/ 47625 w 47627"/>
              <a:gd name="connsiteY1" fmla="*/ 121444 h 240506"/>
              <a:gd name="connsiteX2" fmla="*/ 2381 w 47627"/>
              <a:gd name="connsiteY2" fmla="*/ 240506 h 240506"/>
              <a:gd name="connsiteX3" fmla="*/ 2381 w 47627"/>
              <a:gd name="connsiteY3" fmla="*/ 240506 h 240506"/>
              <a:gd name="connsiteX0" fmla="*/ 0 w 45246"/>
              <a:gd name="connsiteY0" fmla="*/ 0 h 240506"/>
              <a:gd name="connsiteX1" fmla="*/ 45243 w 45246"/>
              <a:gd name="connsiteY1" fmla="*/ 121444 h 240506"/>
              <a:gd name="connsiteX2" fmla="*/ 2381 w 45246"/>
              <a:gd name="connsiteY2" fmla="*/ 240506 h 240506"/>
              <a:gd name="connsiteX3" fmla="*/ 2381 w 45246"/>
              <a:gd name="connsiteY3" fmla="*/ 240506 h 24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46" h="240506">
                <a:moveTo>
                  <a:pt x="0" y="0"/>
                </a:moveTo>
                <a:cubicBezTo>
                  <a:pt x="23614" y="40680"/>
                  <a:pt x="44846" y="81360"/>
                  <a:pt x="45243" y="121444"/>
                </a:cubicBezTo>
                <a:cubicBezTo>
                  <a:pt x="45640" y="161528"/>
                  <a:pt x="9525" y="220662"/>
                  <a:pt x="2381" y="240506"/>
                </a:cubicBezTo>
                <a:lnTo>
                  <a:pt x="2381" y="24050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CA63AC0-73F8-41E0-A669-0791740313A2}"/>
              </a:ext>
            </a:extLst>
          </p:cNvPr>
          <p:cNvSpPr/>
          <p:nvPr/>
        </p:nvSpPr>
        <p:spPr>
          <a:xfrm>
            <a:off x="8706327" y="2952743"/>
            <a:ext cx="597694" cy="102404"/>
          </a:xfrm>
          <a:custGeom>
            <a:avLst/>
            <a:gdLst>
              <a:gd name="connsiteX0" fmla="*/ 0 w 597694"/>
              <a:gd name="connsiteY0" fmla="*/ 104784 h 104784"/>
              <a:gd name="connsiteX1" fmla="*/ 283369 w 597694"/>
              <a:gd name="connsiteY1" fmla="*/ 9 h 104784"/>
              <a:gd name="connsiteX2" fmla="*/ 597694 w 597694"/>
              <a:gd name="connsiteY2" fmla="*/ 100021 h 104784"/>
              <a:gd name="connsiteX0" fmla="*/ 0 w 597694"/>
              <a:gd name="connsiteY0" fmla="*/ 102404 h 102404"/>
              <a:gd name="connsiteX1" fmla="*/ 307182 w 597694"/>
              <a:gd name="connsiteY1" fmla="*/ 10 h 102404"/>
              <a:gd name="connsiteX2" fmla="*/ 597694 w 597694"/>
              <a:gd name="connsiteY2" fmla="*/ 97641 h 1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694" h="102404">
                <a:moveTo>
                  <a:pt x="0" y="102404"/>
                </a:moveTo>
                <a:cubicBezTo>
                  <a:pt x="91876" y="50413"/>
                  <a:pt x="207566" y="804"/>
                  <a:pt x="307182" y="10"/>
                </a:cubicBezTo>
                <a:cubicBezTo>
                  <a:pt x="406798" y="-784"/>
                  <a:pt x="490339" y="47238"/>
                  <a:pt x="597694" y="9764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84ED2A81-F157-4FE0-9AB8-93873DA5E767}"/>
              </a:ext>
            </a:extLst>
          </p:cNvPr>
          <p:cNvSpPr/>
          <p:nvPr/>
        </p:nvSpPr>
        <p:spPr>
          <a:xfrm>
            <a:off x="8701565" y="3293272"/>
            <a:ext cx="607219" cy="88108"/>
          </a:xfrm>
          <a:custGeom>
            <a:avLst/>
            <a:gdLst>
              <a:gd name="connsiteX0" fmla="*/ 0 w 607219"/>
              <a:gd name="connsiteY0" fmla="*/ 2381 h 88108"/>
              <a:gd name="connsiteX1" fmla="*/ 323850 w 607219"/>
              <a:gd name="connsiteY1" fmla="*/ 88106 h 88108"/>
              <a:gd name="connsiteX2" fmla="*/ 607219 w 607219"/>
              <a:gd name="connsiteY2" fmla="*/ 0 h 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7219" h="88108">
                <a:moveTo>
                  <a:pt x="0" y="2381"/>
                </a:moveTo>
                <a:cubicBezTo>
                  <a:pt x="111323" y="45442"/>
                  <a:pt x="222647" y="88503"/>
                  <a:pt x="323850" y="88106"/>
                </a:cubicBezTo>
                <a:cubicBezTo>
                  <a:pt x="425053" y="87709"/>
                  <a:pt x="516136" y="43854"/>
                  <a:pt x="607219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F73F81A-71FE-4BAA-BEF0-26CE95EFC689}"/>
              </a:ext>
            </a:extLst>
          </p:cNvPr>
          <p:cNvSpPr txBox="1"/>
          <p:nvPr/>
        </p:nvSpPr>
        <p:spPr>
          <a:xfrm>
            <a:off x="8248996" y="171844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Cells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6E5A556-3F87-4CF9-B0C1-EE76D0A31508}"/>
              </a:ext>
            </a:extLst>
          </p:cNvPr>
          <p:cNvSpPr txBox="1"/>
          <p:nvPr/>
        </p:nvSpPr>
        <p:spPr>
          <a:xfrm>
            <a:off x="8828775" y="2019332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A7429411-65B3-465A-B4DF-EC12C9361E74}"/>
              </a:ext>
            </a:extLst>
          </p:cNvPr>
          <p:cNvSpPr/>
          <p:nvPr/>
        </p:nvSpPr>
        <p:spPr>
          <a:xfrm rot="10800000">
            <a:off x="8695578" y="3769233"/>
            <a:ext cx="624815" cy="240505"/>
          </a:xfrm>
          <a:custGeom>
            <a:avLst/>
            <a:gdLst>
              <a:gd name="connsiteX0" fmla="*/ 0 w 600075"/>
              <a:gd name="connsiteY0" fmla="*/ 228601 h 230982"/>
              <a:gd name="connsiteX1" fmla="*/ 302419 w 600075"/>
              <a:gd name="connsiteY1" fmla="*/ 1 h 230982"/>
              <a:gd name="connsiteX2" fmla="*/ 600075 w 600075"/>
              <a:gd name="connsiteY2" fmla="*/ 230982 h 230982"/>
              <a:gd name="connsiteX3" fmla="*/ 600075 w 600075"/>
              <a:gd name="connsiteY3" fmla="*/ 230982 h 23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075" h="230982">
                <a:moveTo>
                  <a:pt x="0" y="228601"/>
                </a:moveTo>
                <a:cubicBezTo>
                  <a:pt x="101203" y="114102"/>
                  <a:pt x="202407" y="-396"/>
                  <a:pt x="302419" y="1"/>
                </a:cubicBezTo>
                <a:cubicBezTo>
                  <a:pt x="402431" y="398"/>
                  <a:pt x="600075" y="230982"/>
                  <a:pt x="600075" y="230982"/>
                </a:cubicBezTo>
                <a:lnTo>
                  <a:pt x="600075" y="23098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EF2584E-35CD-4334-95F7-AC39DDCD7E53}"/>
              </a:ext>
            </a:extLst>
          </p:cNvPr>
          <p:cNvSpPr txBox="1"/>
          <p:nvPr/>
        </p:nvSpPr>
        <p:spPr>
          <a:xfrm>
            <a:off x="8838301" y="397222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01078ED-838B-404F-9192-BB136A39D564}"/>
              </a:ext>
            </a:extLst>
          </p:cNvPr>
          <p:cNvSpPr txBox="1"/>
          <p:nvPr/>
        </p:nvSpPr>
        <p:spPr>
          <a:xfrm>
            <a:off x="8387814" y="301638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A6C5CA-71E3-4C95-9379-D48B829C72C0}"/>
              </a:ext>
            </a:extLst>
          </p:cNvPr>
          <p:cNvSpPr txBox="1"/>
          <p:nvPr/>
        </p:nvSpPr>
        <p:spPr>
          <a:xfrm>
            <a:off x="9304212" y="3005317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7342890-D01D-46A4-839E-FA4A044FDEFE}"/>
              </a:ext>
            </a:extLst>
          </p:cNvPr>
          <p:cNvSpPr txBox="1"/>
          <p:nvPr/>
        </p:nvSpPr>
        <p:spPr>
          <a:xfrm>
            <a:off x="8880289" y="242497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4EC679C-C6EC-4792-963A-ED7F9DB7C236}"/>
              </a:ext>
            </a:extLst>
          </p:cNvPr>
          <p:cNvSpPr txBox="1"/>
          <p:nvPr/>
        </p:nvSpPr>
        <p:spPr>
          <a:xfrm>
            <a:off x="8887817" y="35678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C01DFE-24DA-415D-8D77-8741FF51D16B}"/>
              </a:ext>
            </a:extLst>
          </p:cNvPr>
          <p:cNvSpPr txBox="1"/>
          <p:nvPr/>
        </p:nvSpPr>
        <p:spPr>
          <a:xfrm>
            <a:off x="8887817" y="330943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A5E7EF-BD17-4D78-B04D-CB2AE9598A70}"/>
              </a:ext>
            </a:extLst>
          </p:cNvPr>
          <p:cNvSpPr txBox="1"/>
          <p:nvPr/>
        </p:nvSpPr>
        <p:spPr>
          <a:xfrm>
            <a:off x="8878292" y="269853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C373F47-C7A1-4499-B431-92CCC4B09869}"/>
              </a:ext>
            </a:extLst>
          </p:cNvPr>
          <p:cNvCxnSpPr>
            <a:cxnSpLocks/>
          </p:cNvCxnSpPr>
          <p:nvPr/>
        </p:nvCxnSpPr>
        <p:spPr>
          <a:xfrm flipV="1">
            <a:off x="7656195" y="2566917"/>
            <a:ext cx="737969" cy="230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A2FBEAC-A2B7-4E18-928A-83FD1FD965E4}"/>
              </a:ext>
            </a:extLst>
          </p:cNvPr>
          <p:cNvCxnSpPr>
            <a:cxnSpLocks/>
          </p:cNvCxnSpPr>
          <p:nvPr/>
        </p:nvCxnSpPr>
        <p:spPr>
          <a:xfrm flipV="1">
            <a:off x="7656195" y="3143592"/>
            <a:ext cx="645690" cy="10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02ADD6-B125-4CBF-A7F3-9E2E8C109F40}"/>
              </a:ext>
            </a:extLst>
          </p:cNvPr>
          <p:cNvCxnSpPr>
            <a:cxnSpLocks/>
          </p:cNvCxnSpPr>
          <p:nvPr/>
        </p:nvCxnSpPr>
        <p:spPr>
          <a:xfrm>
            <a:off x="7656195" y="3479536"/>
            <a:ext cx="828824" cy="287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A199CF-E99F-42FE-8C4C-A1BEB310E1DA}"/>
                  </a:ext>
                </a:extLst>
              </p:cNvPr>
              <p:cNvSpPr txBox="1"/>
              <p:nvPr/>
            </p:nvSpPr>
            <p:spPr>
              <a:xfrm>
                <a:off x="1760862" y="2454144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2A199CF-E99F-42FE-8C4C-A1BEB310E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62" y="2454144"/>
                <a:ext cx="857927" cy="369332"/>
              </a:xfrm>
              <a:prstGeom prst="rect">
                <a:avLst/>
              </a:prstGeom>
              <a:blipFill>
                <a:blip r:embed="rId4"/>
                <a:stretch>
                  <a:fillRect l="-6383" t="-11667" r="-212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DF278-6ACA-406C-816B-A89DEFFE5334}"/>
                  </a:ext>
                </a:extLst>
              </p:cNvPr>
              <p:cNvSpPr txBox="1"/>
              <p:nvPr/>
            </p:nvSpPr>
            <p:spPr>
              <a:xfrm>
                <a:off x="1764069" y="2884729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②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74DF278-6ACA-406C-816B-A89DEFFE5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69" y="2884729"/>
                <a:ext cx="851515" cy="369332"/>
              </a:xfrm>
              <a:prstGeom prst="rect">
                <a:avLst/>
              </a:prstGeom>
              <a:blipFill>
                <a:blip r:embed="rId5"/>
                <a:stretch>
                  <a:fillRect l="-5714" t="-9836" r="-2857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CE4E36C-4390-4D79-B95C-3D1B528B1135}"/>
                  </a:ext>
                </a:extLst>
              </p:cNvPr>
              <p:cNvSpPr txBox="1"/>
              <p:nvPr/>
            </p:nvSpPr>
            <p:spPr>
              <a:xfrm>
                <a:off x="1764260" y="3294870"/>
                <a:ext cx="857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③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CE4E36C-4390-4D79-B95C-3D1B528B1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60" y="3294870"/>
                <a:ext cx="857927" cy="369332"/>
              </a:xfrm>
              <a:prstGeom prst="rect">
                <a:avLst/>
              </a:prstGeom>
              <a:blipFill>
                <a:blip r:embed="rId6"/>
                <a:stretch>
                  <a:fillRect l="-5674" t="-9836" r="-2128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A5A3E33-C433-4982-BD92-26FCFB709E4F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618789" y="2638810"/>
            <a:ext cx="1343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BA6CF5E-8252-4497-ADE5-7805CEEEB268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615584" y="2898486"/>
            <a:ext cx="1415396" cy="17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A5C72A6-D069-4248-865B-8AE7D8AC4E8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622187" y="3366750"/>
            <a:ext cx="1442149" cy="11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2F0FD424-80E8-4E2B-931F-22AC65D29A96}"/>
              </a:ext>
            </a:extLst>
          </p:cNvPr>
          <p:cNvSpPr txBox="1"/>
          <p:nvPr/>
        </p:nvSpPr>
        <p:spPr>
          <a:xfrm>
            <a:off x="3972305" y="4066597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unreachable 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207CC69-6727-46E3-A087-72E6BF1D4BE9}"/>
              </a:ext>
            </a:extLst>
          </p:cNvPr>
          <p:cNvCxnSpPr>
            <a:cxnSpLocks/>
          </p:cNvCxnSpPr>
          <p:nvPr/>
        </p:nvCxnSpPr>
        <p:spPr>
          <a:xfrm flipV="1">
            <a:off x="4876768" y="3789890"/>
            <a:ext cx="213392" cy="25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4FDF4A-A57D-49C9-ABD7-41FBBB6DF20C}"/>
              </a:ext>
            </a:extLst>
          </p:cNvPr>
          <p:cNvCxnSpPr/>
          <p:nvPr/>
        </p:nvCxnSpPr>
        <p:spPr>
          <a:xfrm flipH="1" flipV="1">
            <a:off x="4564380" y="2467345"/>
            <a:ext cx="129540" cy="161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82F6C20-AED3-4EE2-88DF-1ADA4148BCC9}"/>
              </a:ext>
            </a:extLst>
          </p:cNvPr>
          <p:cNvSpPr/>
          <p:nvPr/>
        </p:nvSpPr>
        <p:spPr>
          <a:xfrm>
            <a:off x="8710613" y="3767138"/>
            <a:ext cx="600075" cy="85797"/>
          </a:xfrm>
          <a:custGeom>
            <a:avLst/>
            <a:gdLst>
              <a:gd name="connsiteX0" fmla="*/ 0 w 600075"/>
              <a:gd name="connsiteY0" fmla="*/ 0 h 85797"/>
              <a:gd name="connsiteX1" fmla="*/ 328612 w 600075"/>
              <a:gd name="connsiteY1" fmla="*/ 85725 h 85797"/>
              <a:gd name="connsiteX2" fmla="*/ 600075 w 600075"/>
              <a:gd name="connsiteY2" fmla="*/ 9525 h 8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0075" h="85797">
                <a:moveTo>
                  <a:pt x="0" y="0"/>
                </a:moveTo>
                <a:cubicBezTo>
                  <a:pt x="114300" y="42069"/>
                  <a:pt x="228600" y="84138"/>
                  <a:pt x="328612" y="85725"/>
                </a:cubicBezTo>
                <a:cubicBezTo>
                  <a:pt x="428624" y="87312"/>
                  <a:pt x="456406" y="62706"/>
                  <a:pt x="600075" y="9525"/>
                </a:cubicBezTo>
              </a:path>
            </a:pathLst>
          </a:cu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40E4E32-21F5-48D3-B0A0-CB4B2958AE6B}"/>
              </a:ext>
            </a:extLst>
          </p:cNvPr>
          <p:cNvSpPr/>
          <p:nvPr/>
        </p:nvSpPr>
        <p:spPr>
          <a:xfrm>
            <a:off x="8716662" y="2427973"/>
            <a:ext cx="597694" cy="102404"/>
          </a:xfrm>
          <a:custGeom>
            <a:avLst/>
            <a:gdLst>
              <a:gd name="connsiteX0" fmla="*/ 0 w 597694"/>
              <a:gd name="connsiteY0" fmla="*/ 104784 h 104784"/>
              <a:gd name="connsiteX1" fmla="*/ 283369 w 597694"/>
              <a:gd name="connsiteY1" fmla="*/ 9 h 104784"/>
              <a:gd name="connsiteX2" fmla="*/ 597694 w 597694"/>
              <a:gd name="connsiteY2" fmla="*/ 100021 h 104784"/>
              <a:gd name="connsiteX0" fmla="*/ 0 w 597694"/>
              <a:gd name="connsiteY0" fmla="*/ 102404 h 102404"/>
              <a:gd name="connsiteX1" fmla="*/ 307182 w 597694"/>
              <a:gd name="connsiteY1" fmla="*/ 10 h 102404"/>
              <a:gd name="connsiteX2" fmla="*/ 597694 w 597694"/>
              <a:gd name="connsiteY2" fmla="*/ 97641 h 102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694" h="102404">
                <a:moveTo>
                  <a:pt x="0" y="102404"/>
                </a:moveTo>
                <a:cubicBezTo>
                  <a:pt x="91876" y="50413"/>
                  <a:pt x="207566" y="804"/>
                  <a:pt x="307182" y="10"/>
                </a:cubicBezTo>
                <a:cubicBezTo>
                  <a:pt x="406798" y="-784"/>
                  <a:pt x="490339" y="47238"/>
                  <a:pt x="597694" y="9764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127</Words>
  <Application>Microsoft Office PowerPoint</Application>
  <PresentationFormat>宽屏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 yang</dc:creator>
  <cp:lastModifiedBy>tong yang</cp:lastModifiedBy>
  <cp:revision>21</cp:revision>
  <dcterms:created xsi:type="dcterms:W3CDTF">2019-11-29T15:42:57Z</dcterms:created>
  <dcterms:modified xsi:type="dcterms:W3CDTF">2020-01-09T05:50:27Z</dcterms:modified>
</cp:coreProperties>
</file>