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7C7"/>
    <a:srgbClr val="A55A5A"/>
    <a:srgbClr val="5AA55A"/>
    <a:srgbClr val="5A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672" y="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BD8B9-6BE1-4A73-AE3F-E16E4DD8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33FB55-8EEA-4E40-8195-49161A8E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28AB0-7087-40B3-8DF5-F625CDC6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38B70-AC12-4E76-973E-E5FA424C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39A6E-3A43-4899-B098-877F827F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876F-290C-4868-BE91-AEB19C8A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CC0D2-123A-4318-AFF7-CF94E5C3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86DA3-3C67-4584-A95F-04CAEDC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CDD3A-0A57-42E3-90D2-1131935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4A458-EE7A-4DD7-AE85-7D03CA6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4B450-88EB-445E-9913-02917562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9CD96-9B03-4A87-B607-17CC2FB3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0CFD-428C-4ECE-B7D4-740B54F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A214A-FE7E-4F62-8873-829AE69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B3995-A753-49F3-A2DF-83F8EC4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1854-6D74-495F-9089-9DAC4324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73A3-A5CA-4EBC-8379-8B5C75F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817C9-60D2-4F52-9268-6865C1CD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E40F1-F2A8-4A25-AA88-796B8D05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3B249-1063-4FE8-BDEC-D4FB46F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165B1-CD6E-4061-9373-1810572C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C9A7E-FC77-495C-87DF-6F988E6F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6731-4704-4DDB-B897-CAEA4B10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FE02D-43C5-4F49-842E-F39C4DBD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FB905-7F5A-41D7-B708-130A4228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0213-4A4C-433B-835A-1E61628C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FC500-70A6-4818-A0B4-EEF4BFC5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6A265-0897-4C09-9EA7-381DBBC1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5B4E-EF7D-4BFD-87B8-3A8487B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51DA5-D5F7-4339-8054-DC045B3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D0C79-7E87-46F6-AC9E-7E75503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B931-E444-4354-831E-A7F588E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3A1B1-03F9-4098-9745-C6A5E2C8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DE277-C483-403D-A6E7-2202B1F9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072B5-34F7-4236-9413-7270FB726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EED32-3EDC-4341-B1A4-0D005FB7D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2797B-8A86-4F29-B16E-858D8E0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919A9-EB24-4DFB-9C0F-69F87FB2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5CE33-12B9-4FE7-AF01-950FB89F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E914D-D31F-4B38-AD39-C40E315A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EDD69-5AD1-4E83-AD92-CA58B9E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BF910-25E6-432B-9E75-12C5CC7E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FFF6F-B454-42FB-9DF8-C7A936F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55381-8778-4E74-BB1E-DDAD2B41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438842-664B-4D3F-9314-A5CB6A4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9FBE2-32B5-4A2F-BF49-0B22466A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2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6C88-1B5B-4052-AFDE-6C4D989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717DF-7EF0-49E0-92EE-7F56CEF4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B56E4-B06E-4CA5-8F6F-1CB47DC0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03C87-D0D5-49D9-AF3F-A760EE9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6578B-35E0-4FBD-8745-50412C96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44D3F-EC9F-4B54-BB10-F13651E6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0A4B-A71C-49E0-B46D-E2D4D6D7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0583E-D45E-4CEE-910F-6FCA6962F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405D4-67C6-4C49-A4C1-DF99A39E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A7F-E706-4592-A788-607A4A9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6CCC1-3F2B-4003-8371-D4C4F5E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DE822-1C53-4828-8C36-0D3AFE69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CB3E8-E938-4574-A965-70D383D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FB706-7B46-4214-AFEC-97A53605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6457A-593F-4084-A143-45A2F626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18CB-19F2-4658-B00B-8F269C8CD948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F60E7-3B9F-4EB3-A228-DFFA5714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55F39-DB5B-4F02-A9DC-974E90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C5F85C9E-E3FD-478B-B6CF-81D2AB3F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1705526"/>
            <a:ext cx="2665971" cy="15767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D1AB167-0A77-44DE-B7A6-056C1F55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06" y="-2436822"/>
            <a:ext cx="2156002" cy="164718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AFC6B1D-3377-4DA1-89FF-4A58ABD6C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84" y="-2436822"/>
            <a:ext cx="2156001" cy="164718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94D0F3D-A8FC-47DE-9EFE-E1C70531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62" y="-2436822"/>
            <a:ext cx="2156001" cy="164718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F148AC9-BF1A-4C52-91AF-2FC8D7FF338F}"/>
              </a:ext>
            </a:extLst>
          </p:cNvPr>
          <p:cNvSpPr txBox="1"/>
          <p:nvPr/>
        </p:nvSpPr>
        <p:spPr>
          <a:xfrm>
            <a:off x="2384465" y="-3064253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mesh, the manipulator and other environment settings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all valid configurations (under given constraints)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A05A1C7-6D9D-42C4-BAD6-43ED5DE7F573}"/>
              </a:ext>
            </a:extLst>
          </p:cNvPr>
          <p:cNvSpPr/>
          <p:nvPr/>
        </p:nvSpPr>
        <p:spPr>
          <a:xfrm rot="16200000">
            <a:off x="5290143" y="-4046685"/>
            <a:ext cx="252283" cy="6730646"/>
          </a:xfrm>
          <a:prstGeom prst="leftBrace">
            <a:avLst>
              <a:gd name="adj1" fmla="val 52267"/>
              <a:gd name="adj2" fmla="val 67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57E29E-FCE5-40EB-A28B-A66885B62FCD}"/>
              </a:ext>
            </a:extLst>
          </p:cNvPr>
          <p:cNvSpPr txBox="1"/>
          <p:nvPr/>
        </p:nvSpPr>
        <p:spPr>
          <a:xfrm>
            <a:off x="5950373" y="-3241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D8DB13-D438-4DCF-B219-CCF362AA41A6}"/>
              </a:ext>
            </a:extLst>
          </p:cNvPr>
          <p:cNvSpPr txBox="1"/>
          <p:nvPr/>
        </p:nvSpPr>
        <p:spPr>
          <a:xfrm>
            <a:off x="8091883" y="-30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4AF616-DB6C-47BD-8777-9B0E1A9FD1D1}"/>
              </a:ext>
            </a:extLst>
          </p:cNvPr>
          <p:cNvSpPr txBox="1"/>
          <p:nvPr/>
        </p:nvSpPr>
        <p:spPr>
          <a:xfrm>
            <a:off x="8091883" y="759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B45B10-0991-442A-A834-CE33D7350CF6}"/>
              </a:ext>
            </a:extLst>
          </p:cNvPr>
          <p:cNvSpPr txBox="1"/>
          <p:nvPr/>
        </p:nvSpPr>
        <p:spPr>
          <a:xfrm>
            <a:off x="4907296" y="767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FA87CC-C62A-4B5C-B41A-799788B14664}"/>
              </a:ext>
            </a:extLst>
          </p:cNvPr>
          <p:cNvSpPr txBox="1"/>
          <p:nvPr/>
        </p:nvSpPr>
        <p:spPr>
          <a:xfrm>
            <a:off x="5954476" y="692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494528-BD0E-4BF8-8AFC-8758A8189899}"/>
              </a:ext>
            </a:extLst>
          </p:cNvPr>
          <p:cNvSpPr txBox="1"/>
          <p:nvPr/>
        </p:nvSpPr>
        <p:spPr>
          <a:xfrm>
            <a:off x="7040128" y="692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4AC3C7-4968-4C93-8223-DEE719705121}"/>
              </a:ext>
            </a:extLst>
          </p:cNvPr>
          <p:cNvSpPr txBox="1"/>
          <p:nvPr/>
        </p:nvSpPr>
        <p:spPr>
          <a:xfrm>
            <a:off x="5954476" y="4326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EE4DECA-11E0-422A-B713-C5A3F6C064CD}"/>
              </a:ext>
            </a:extLst>
          </p:cNvPr>
          <p:cNvSpPr txBox="1"/>
          <p:nvPr/>
        </p:nvSpPr>
        <p:spPr>
          <a:xfrm>
            <a:off x="8091883" y="4341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AAC57AD-308B-4277-B114-7B875D236AA9}"/>
              </a:ext>
            </a:extLst>
          </p:cNvPr>
          <p:cNvSpPr txBox="1"/>
          <p:nvPr/>
        </p:nvSpPr>
        <p:spPr>
          <a:xfrm>
            <a:off x="4948622" y="-59572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joint-space continuity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FFC7CB4-2758-48C0-B07E-33BFF5C6A84A}"/>
              </a:ext>
            </a:extLst>
          </p:cNvPr>
          <p:cNvSpPr txBox="1"/>
          <p:nvPr/>
        </p:nvSpPr>
        <p:spPr>
          <a:xfrm>
            <a:off x="3109122" y="134541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graph (cells with possible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adjacency relations)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19B00F5A-A682-4796-9AA6-DB5E71CBE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-469805"/>
            <a:ext cx="2665971" cy="1576761"/>
          </a:xfrm>
          <a:prstGeom prst="rect">
            <a:avLst/>
          </a:prstGeom>
        </p:spPr>
      </p:pic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3F897-A948-4BAB-B07A-EA38D37DF80B}"/>
              </a:ext>
            </a:extLst>
          </p:cNvPr>
          <p:cNvCxnSpPr/>
          <p:nvPr/>
        </p:nvCxnSpPr>
        <p:spPr>
          <a:xfrm>
            <a:off x="4948622" y="4513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77BB283-C3EE-4163-8128-2744157A0728}"/>
              </a:ext>
            </a:extLst>
          </p:cNvPr>
          <p:cNvCxnSpPr/>
          <p:nvPr/>
        </p:nvCxnSpPr>
        <p:spPr>
          <a:xfrm>
            <a:off x="4948622" y="45570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60CD36-1E57-4487-B342-61187F57938F}"/>
              </a:ext>
            </a:extLst>
          </p:cNvPr>
          <p:cNvCxnSpPr>
            <a:cxnSpLocks/>
          </p:cNvCxnSpPr>
          <p:nvPr/>
        </p:nvCxnSpPr>
        <p:spPr>
          <a:xfrm>
            <a:off x="2951401" y="-140982"/>
            <a:ext cx="1955895" cy="3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C729BE1-D512-447F-80DB-3ECE597FAB0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951401" y="85759"/>
            <a:ext cx="1955895" cy="17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938230-F69F-4A96-BA24-AA4D91A0F552}"/>
              </a:ext>
            </a:extLst>
          </p:cNvPr>
          <p:cNvCxnSpPr>
            <a:cxnSpLocks/>
          </p:cNvCxnSpPr>
          <p:nvPr/>
        </p:nvCxnSpPr>
        <p:spPr>
          <a:xfrm>
            <a:off x="2973566" y="561608"/>
            <a:ext cx="1925851" cy="7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097FF03-D9A6-4214-B257-8BAD955DD96E}"/>
              </a:ext>
            </a:extLst>
          </p:cNvPr>
          <p:cNvSpPr txBox="1"/>
          <p:nvPr/>
        </p:nvSpPr>
        <p:spPr>
          <a:xfrm>
            <a:off x="5896387" y="99342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notation)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74F0C95-D3B4-46D2-8C5F-B7776C17203C}"/>
              </a:ext>
            </a:extLst>
          </p:cNvPr>
          <p:cNvSpPr/>
          <p:nvPr/>
        </p:nvSpPr>
        <p:spPr>
          <a:xfrm>
            <a:off x="5074904" y="836264"/>
            <a:ext cx="708660" cy="174545"/>
          </a:xfrm>
          <a:prstGeom prst="rect">
            <a:avLst/>
          </a:prstGeom>
          <a:solidFill>
            <a:srgbClr val="5A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2025D2-5FB1-4B12-BCAB-48EBD574E7A2}"/>
              </a:ext>
            </a:extLst>
          </p:cNvPr>
          <p:cNvSpPr/>
          <p:nvPr/>
        </p:nvSpPr>
        <p:spPr>
          <a:xfrm>
            <a:off x="6096000" y="836264"/>
            <a:ext cx="708660" cy="174545"/>
          </a:xfrm>
          <a:prstGeom prst="rect">
            <a:avLst/>
          </a:prstGeom>
          <a:solidFill>
            <a:srgbClr val="5AA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3C36988-C672-4AE7-BEEE-2BB1B2674421}"/>
              </a:ext>
            </a:extLst>
          </p:cNvPr>
          <p:cNvSpPr/>
          <p:nvPr/>
        </p:nvSpPr>
        <p:spPr>
          <a:xfrm>
            <a:off x="7194827" y="836264"/>
            <a:ext cx="708660" cy="174545"/>
          </a:xfrm>
          <a:prstGeom prst="rect">
            <a:avLst/>
          </a:prstGeom>
          <a:solidFill>
            <a:srgbClr val="A5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5997093-3D5B-47EC-8F00-4757A5737BAA}"/>
              </a:ext>
            </a:extLst>
          </p:cNvPr>
          <p:cNvSpPr/>
          <p:nvPr/>
        </p:nvSpPr>
        <p:spPr>
          <a:xfrm>
            <a:off x="8293654" y="829333"/>
            <a:ext cx="708660" cy="174545"/>
          </a:xfrm>
          <a:prstGeom prst="rect">
            <a:avLst/>
          </a:prstGeom>
          <a:solidFill>
            <a:srgbClr val="78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8AC1E940-C550-4340-BDFA-692621485043}"/>
              </a:ext>
            </a:extLst>
          </p:cNvPr>
          <p:cNvSpPr/>
          <p:nvPr/>
        </p:nvSpPr>
        <p:spPr>
          <a:xfrm rot="16200000">
            <a:off x="5290142" y="-2005376"/>
            <a:ext cx="252283" cy="6730646"/>
          </a:xfrm>
          <a:prstGeom prst="leftBrace">
            <a:avLst>
              <a:gd name="adj1" fmla="val 52267"/>
              <a:gd name="adj2" fmla="val 133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4CA431-8EAB-4D78-A4A1-319244B6F84E}"/>
                  </a:ext>
                </a:extLst>
              </p:cNvPr>
              <p:cNvSpPr txBox="1"/>
              <p:nvPr/>
            </p:nvSpPr>
            <p:spPr>
              <a:xfrm>
                <a:off x="5278271" y="3925191"/>
                <a:ext cx="696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4CA431-8EAB-4D78-A4A1-319244B6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71" y="3925191"/>
                <a:ext cx="696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0DEA1-9197-4F49-B084-0D76F4DA07E8}"/>
                  </a:ext>
                </a:extLst>
              </p:cNvPr>
              <p:cNvSpPr txBox="1"/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0DEA1-9197-4F49-B084-0D76F4DA0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blipFill>
                <a:blip r:embed="rId8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AD9F756-9FB2-42F7-BD17-AADE7B4E5BAD}"/>
                  </a:ext>
                </a:extLst>
              </p:cNvPr>
              <p:cNvSpPr txBox="1"/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AD9F756-9FB2-42F7-BD17-AADE7B4E5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blipFill>
                <a:blip r:embed="rId9"/>
                <a:stretch>
                  <a:fillRect l="-26316" t="-8571" r="-2631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D63C320-B28A-4489-AF2D-1F47C47B69E4}"/>
                  </a:ext>
                </a:extLst>
              </p:cNvPr>
              <p:cNvSpPr txBox="1"/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D63C320-B28A-4489-AF2D-1F47C47B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blipFill>
                <a:blip r:embed="rId10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A6D10086-99D9-4FEB-8447-A153A0CCC210}"/>
              </a:ext>
            </a:extLst>
          </p:cNvPr>
          <p:cNvSpPr txBox="1"/>
          <p:nvPr/>
        </p:nvSpPr>
        <p:spPr>
          <a:xfrm>
            <a:off x="6590795" y="513956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optimal solutions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9015C5D-4F0E-472F-BC4E-AC523034C58C}"/>
              </a:ext>
            </a:extLst>
          </p:cNvPr>
          <p:cNvSpPr/>
          <p:nvPr/>
        </p:nvSpPr>
        <p:spPr>
          <a:xfrm rot="5400000">
            <a:off x="2691775" y="3504950"/>
            <a:ext cx="519249" cy="1961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DED96A-B9A3-4BFB-9DAB-5EAD40C195C6}"/>
              </a:ext>
            </a:extLst>
          </p:cNvPr>
          <p:cNvSpPr txBox="1"/>
          <p:nvPr/>
        </p:nvSpPr>
        <p:spPr>
          <a:xfrm>
            <a:off x="4687105" y="1887628"/>
            <a:ext cx="4474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1: two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2: four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1, -1, 3,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3: two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uncoverable area is denoted by 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18D9B3-32AF-4E27-91F9-DD9C8B465C51}"/>
              </a:ext>
            </a:extLst>
          </p:cNvPr>
          <p:cNvSpPr txBox="1"/>
          <p:nvPr/>
        </p:nvSpPr>
        <p:spPr>
          <a:xfrm>
            <a:off x="2131287" y="377889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309D022-684F-4CD8-A990-473ABE637331}"/>
              </a:ext>
            </a:extLst>
          </p:cNvPr>
          <p:cNvSpPr/>
          <p:nvPr/>
        </p:nvSpPr>
        <p:spPr>
          <a:xfrm rot="5400000">
            <a:off x="2778870" y="3508520"/>
            <a:ext cx="141860" cy="1934300"/>
          </a:xfrm>
          <a:prstGeom prst="leftBrace">
            <a:avLst>
              <a:gd name="adj1" fmla="val 40692"/>
              <a:gd name="adj2" fmla="val 443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C1430FC9-0934-40BD-8E8F-78D8669A0DB7}"/>
              </a:ext>
            </a:extLst>
          </p:cNvPr>
          <p:cNvSpPr/>
          <p:nvPr/>
        </p:nvSpPr>
        <p:spPr>
          <a:xfrm rot="5400000" flipH="1">
            <a:off x="3676357" y="4013475"/>
            <a:ext cx="1708647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直角上 56">
            <a:extLst>
              <a:ext uri="{FF2B5EF4-FFF2-40B4-BE49-F238E27FC236}">
                <a16:creationId xmlns:a16="http://schemas.microsoft.com/office/drawing/2014/main" id="{EA33AE20-0FE1-4702-835C-DB98D607EEE5}"/>
              </a:ext>
            </a:extLst>
          </p:cNvPr>
          <p:cNvSpPr/>
          <p:nvPr/>
        </p:nvSpPr>
        <p:spPr>
          <a:xfrm rot="10800000" flipH="1">
            <a:off x="4152458" y="4963742"/>
            <a:ext cx="1566689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B69144-8615-4025-B94E-BA815AD398D0}"/>
              </a:ext>
            </a:extLst>
          </p:cNvPr>
          <p:cNvSpPr txBox="1"/>
          <p:nvPr/>
        </p:nvSpPr>
        <p:spPr>
          <a:xfrm>
            <a:off x="4822806" y="312279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ECADEF3A-FEFB-4AA4-94F8-36EB9CD3E7D5}"/>
              </a:ext>
            </a:extLst>
          </p:cNvPr>
          <p:cNvSpPr/>
          <p:nvPr/>
        </p:nvSpPr>
        <p:spPr>
          <a:xfrm rot="5400000">
            <a:off x="5555353" y="2871193"/>
            <a:ext cx="141860" cy="19343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2E0FE-763A-4266-9553-AB880AA5DAD5}"/>
              </a:ext>
            </a:extLst>
          </p:cNvPr>
          <p:cNvSpPr txBox="1"/>
          <p:nvPr/>
        </p:nvSpPr>
        <p:spPr>
          <a:xfrm>
            <a:off x="1588997" y="52482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each possible branch)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6604ADF-BE28-4C76-960C-261C08D8A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59" y="4598181"/>
            <a:ext cx="1185724" cy="7012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012E7D-194D-40F8-BD29-A744FB569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37" y="4594286"/>
            <a:ext cx="1184903" cy="70079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4443FCA-25FE-4F69-94B9-95EE9FA98064}"/>
              </a:ext>
            </a:extLst>
          </p:cNvPr>
          <p:cNvSpPr txBox="1"/>
          <p:nvPr/>
        </p:nvSpPr>
        <p:spPr>
          <a:xfrm>
            <a:off x="7386423" y="3122790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箭头: 直角上 65">
            <a:extLst>
              <a:ext uri="{FF2B5EF4-FFF2-40B4-BE49-F238E27FC236}">
                <a16:creationId xmlns:a16="http://schemas.microsoft.com/office/drawing/2014/main" id="{BDCEA2D3-83AF-4183-A3C8-B3A6B07968DE}"/>
              </a:ext>
            </a:extLst>
          </p:cNvPr>
          <p:cNvSpPr/>
          <p:nvPr/>
        </p:nvSpPr>
        <p:spPr>
          <a:xfrm rot="5400000" flipH="1">
            <a:off x="6605189" y="3597332"/>
            <a:ext cx="971903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直角上 67">
            <a:extLst>
              <a:ext uri="{FF2B5EF4-FFF2-40B4-BE49-F238E27FC236}">
                <a16:creationId xmlns:a16="http://schemas.microsoft.com/office/drawing/2014/main" id="{DA0BCA1A-A0F7-4A43-B10D-5C358F3206BE}"/>
              </a:ext>
            </a:extLst>
          </p:cNvPr>
          <p:cNvSpPr/>
          <p:nvPr/>
        </p:nvSpPr>
        <p:spPr>
          <a:xfrm rot="10800000" flipH="1">
            <a:off x="6652900" y="4181209"/>
            <a:ext cx="971903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A4DD760-9793-430B-910D-30A4ABF73BB6}"/>
              </a:ext>
            </a:extLst>
          </p:cNvPr>
          <p:cNvSpPr txBox="1"/>
          <p:nvPr/>
        </p:nvSpPr>
        <p:spPr>
          <a:xfrm>
            <a:off x="4361974" y="443026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each possible branch)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17A2CA84-E534-4EF9-BD24-273650B6438F}"/>
              </a:ext>
            </a:extLst>
          </p:cNvPr>
          <p:cNvSpPr/>
          <p:nvPr/>
        </p:nvSpPr>
        <p:spPr>
          <a:xfrm rot="5400000">
            <a:off x="8002088" y="2879183"/>
            <a:ext cx="141860" cy="19343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06A2951-6AE6-448F-9795-9904D57BC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03" y="4153258"/>
            <a:ext cx="1424967" cy="84278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D09C139F-19BD-4D62-AEEA-3190DB2A09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50" y="4386014"/>
            <a:ext cx="1424967" cy="842781"/>
          </a:xfrm>
          <a:prstGeom prst="rect">
            <a:avLst/>
          </a:prstGeom>
        </p:spPr>
      </p:pic>
      <p:sp>
        <p:nvSpPr>
          <p:cNvPr id="72" name="左大括号 71">
            <a:extLst>
              <a:ext uri="{FF2B5EF4-FFF2-40B4-BE49-F238E27FC236}">
                <a16:creationId xmlns:a16="http://schemas.microsoft.com/office/drawing/2014/main" id="{024BC4A7-5300-4820-9690-D4CE15097BDD}"/>
              </a:ext>
            </a:extLst>
          </p:cNvPr>
          <p:cNvSpPr/>
          <p:nvPr/>
        </p:nvSpPr>
        <p:spPr>
          <a:xfrm rot="16200000">
            <a:off x="4139980" y="3072105"/>
            <a:ext cx="260183" cy="5362147"/>
          </a:xfrm>
          <a:prstGeom prst="leftBrace">
            <a:avLst>
              <a:gd name="adj1" fmla="val 52267"/>
              <a:gd name="adj2" fmla="val 495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7F9AB43-509E-4E4A-84A9-47FD73EAF234}"/>
              </a:ext>
            </a:extLst>
          </p:cNvPr>
          <p:cNvSpPr txBox="1"/>
          <p:nvPr/>
        </p:nvSpPr>
        <p:spPr>
          <a:xfrm>
            <a:off x="1936957" y="582896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looping through all possible branches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6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C5F85C9E-E3FD-478B-B6CF-81D2AB3F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1705526"/>
            <a:ext cx="2665971" cy="15767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D1AB167-0A77-44DE-B7A6-056C1F55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06" y="-2436822"/>
            <a:ext cx="2156002" cy="164718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AFC6B1D-3377-4DA1-89FF-4A58ABD6C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84" y="-2436822"/>
            <a:ext cx="2156001" cy="164718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94D0F3D-A8FC-47DE-9EFE-E1C70531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62" y="-2436822"/>
            <a:ext cx="2156001" cy="164718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F148AC9-BF1A-4C52-91AF-2FC8D7FF338F}"/>
              </a:ext>
            </a:extLst>
          </p:cNvPr>
          <p:cNvSpPr txBox="1"/>
          <p:nvPr/>
        </p:nvSpPr>
        <p:spPr>
          <a:xfrm>
            <a:off x="1749680" y="-3397628"/>
            <a:ext cx="7385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object (mesh) and pose, manipulator pose, other environmental settings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obstacle poses, EE orientation constraint)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generate all valid configurations (IK)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A05A1C7-6D9D-42C4-BAD6-43ED5DE7F573}"/>
              </a:ext>
            </a:extLst>
          </p:cNvPr>
          <p:cNvSpPr/>
          <p:nvPr/>
        </p:nvSpPr>
        <p:spPr>
          <a:xfrm rot="16200000">
            <a:off x="5290143" y="-4046685"/>
            <a:ext cx="252283" cy="6730646"/>
          </a:xfrm>
          <a:prstGeom prst="leftBrace">
            <a:avLst>
              <a:gd name="adj1" fmla="val 52267"/>
              <a:gd name="adj2" fmla="val 67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57E29E-FCE5-40EB-A28B-A66885B62FCD}"/>
              </a:ext>
            </a:extLst>
          </p:cNvPr>
          <p:cNvSpPr txBox="1"/>
          <p:nvPr/>
        </p:nvSpPr>
        <p:spPr>
          <a:xfrm>
            <a:off x="5950373" y="-3241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D8DB13-D438-4DCF-B219-CCF362AA41A6}"/>
              </a:ext>
            </a:extLst>
          </p:cNvPr>
          <p:cNvSpPr txBox="1"/>
          <p:nvPr/>
        </p:nvSpPr>
        <p:spPr>
          <a:xfrm>
            <a:off x="8091883" y="-30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4AF616-DB6C-47BD-8777-9B0E1A9FD1D1}"/>
              </a:ext>
            </a:extLst>
          </p:cNvPr>
          <p:cNvSpPr txBox="1"/>
          <p:nvPr/>
        </p:nvSpPr>
        <p:spPr>
          <a:xfrm>
            <a:off x="8091883" y="759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B45B10-0991-442A-A834-CE33D7350CF6}"/>
              </a:ext>
            </a:extLst>
          </p:cNvPr>
          <p:cNvSpPr txBox="1"/>
          <p:nvPr/>
        </p:nvSpPr>
        <p:spPr>
          <a:xfrm>
            <a:off x="4907296" y="767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FA87CC-C62A-4B5C-B41A-799788B14664}"/>
              </a:ext>
            </a:extLst>
          </p:cNvPr>
          <p:cNvSpPr txBox="1"/>
          <p:nvPr/>
        </p:nvSpPr>
        <p:spPr>
          <a:xfrm>
            <a:off x="5954476" y="692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494528-BD0E-4BF8-8AFC-8758A8189899}"/>
              </a:ext>
            </a:extLst>
          </p:cNvPr>
          <p:cNvSpPr txBox="1"/>
          <p:nvPr/>
        </p:nvSpPr>
        <p:spPr>
          <a:xfrm>
            <a:off x="7040128" y="692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4AC3C7-4968-4C93-8223-DEE719705121}"/>
              </a:ext>
            </a:extLst>
          </p:cNvPr>
          <p:cNvSpPr txBox="1"/>
          <p:nvPr/>
        </p:nvSpPr>
        <p:spPr>
          <a:xfrm>
            <a:off x="5954476" y="4326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EE4DECA-11E0-422A-B713-C5A3F6C064CD}"/>
              </a:ext>
            </a:extLst>
          </p:cNvPr>
          <p:cNvSpPr txBox="1"/>
          <p:nvPr/>
        </p:nvSpPr>
        <p:spPr>
          <a:xfrm>
            <a:off x="8091883" y="4341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AAC57AD-308B-4277-B114-7B875D236AA9}"/>
              </a:ext>
            </a:extLst>
          </p:cNvPr>
          <p:cNvSpPr txBox="1"/>
          <p:nvPr/>
        </p:nvSpPr>
        <p:spPr>
          <a:xfrm>
            <a:off x="4948622" y="-59572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joint-space continuity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FFC7CB4-2758-48C0-B07E-33BFF5C6A84A}"/>
              </a:ext>
            </a:extLst>
          </p:cNvPr>
          <p:cNvSpPr txBox="1"/>
          <p:nvPr/>
        </p:nvSpPr>
        <p:spPr>
          <a:xfrm>
            <a:off x="3109122" y="134541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graph (cells with possible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adjacency relations)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19B00F5A-A682-4796-9AA6-DB5E71CBE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-469805"/>
            <a:ext cx="2665971" cy="1576761"/>
          </a:xfrm>
          <a:prstGeom prst="rect">
            <a:avLst/>
          </a:prstGeom>
        </p:spPr>
      </p:pic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3F897-A948-4BAB-B07A-EA38D37DF80B}"/>
              </a:ext>
            </a:extLst>
          </p:cNvPr>
          <p:cNvCxnSpPr/>
          <p:nvPr/>
        </p:nvCxnSpPr>
        <p:spPr>
          <a:xfrm>
            <a:off x="4948622" y="4513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77BB283-C3EE-4163-8128-2744157A0728}"/>
              </a:ext>
            </a:extLst>
          </p:cNvPr>
          <p:cNvCxnSpPr/>
          <p:nvPr/>
        </p:nvCxnSpPr>
        <p:spPr>
          <a:xfrm>
            <a:off x="4948622" y="45570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60CD36-1E57-4487-B342-61187F57938F}"/>
              </a:ext>
            </a:extLst>
          </p:cNvPr>
          <p:cNvCxnSpPr>
            <a:cxnSpLocks/>
          </p:cNvCxnSpPr>
          <p:nvPr/>
        </p:nvCxnSpPr>
        <p:spPr>
          <a:xfrm>
            <a:off x="2951401" y="-140982"/>
            <a:ext cx="1955895" cy="3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C729BE1-D512-447F-80DB-3ECE597FAB0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951401" y="85759"/>
            <a:ext cx="1955895" cy="17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938230-F69F-4A96-BA24-AA4D91A0F552}"/>
              </a:ext>
            </a:extLst>
          </p:cNvPr>
          <p:cNvCxnSpPr>
            <a:cxnSpLocks/>
          </p:cNvCxnSpPr>
          <p:nvPr/>
        </p:nvCxnSpPr>
        <p:spPr>
          <a:xfrm>
            <a:off x="2973566" y="561608"/>
            <a:ext cx="1925851" cy="7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097FF03-D9A6-4214-B257-8BAD955DD96E}"/>
              </a:ext>
            </a:extLst>
          </p:cNvPr>
          <p:cNvSpPr txBox="1"/>
          <p:nvPr/>
        </p:nvSpPr>
        <p:spPr>
          <a:xfrm>
            <a:off x="5896387" y="99342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notation)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74F0C95-D3B4-46D2-8C5F-B7776C17203C}"/>
              </a:ext>
            </a:extLst>
          </p:cNvPr>
          <p:cNvSpPr/>
          <p:nvPr/>
        </p:nvSpPr>
        <p:spPr>
          <a:xfrm>
            <a:off x="5074904" y="836264"/>
            <a:ext cx="708660" cy="174545"/>
          </a:xfrm>
          <a:prstGeom prst="rect">
            <a:avLst/>
          </a:prstGeom>
          <a:solidFill>
            <a:srgbClr val="5A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2025D2-5FB1-4B12-BCAB-48EBD574E7A2}"/>
              </a:ext>
            </a:extLst>
          </p:cNvPr>
          <p:cNvSpPr/>
          <p:nvPr/>
        </p:nvSpPr>
        <p:spPr>
          <a:xfrm>
            <a:off x="6096000" y="836264"/>
            <a:ext cx="708660" cy="174545"/>
          </a:xfrm>
          <a:prstGeom prst="rect">
            <a:avLst/>
          </a:prstGeom>
          <a:solidFill>
            <a:srgbClr val="5AA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3C36988-C672-4AE7-BEEE-2BB1B2674421}"/>
              </a:ext>
            </a:extLst>
          </p:cNvPr>
          <p:cNvSpPr/>
          <p:nvPr/>
        </p:nvSpPr>
        <p:spPr>
          <a:xfrm>
            <a:off x="7194827" y="836264"/>
            <a:ext cx="708660" cy="174545"/>
          </a:xfrm>
          <a:prstGeom prst="rect">
            <a:avLst/>
          </a:prstGeom>
          <a:solidFill>
            <a:srgbClr val="A5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5997093-3D5B-47EC-8F00-4757A5737BAA}"/>
              </a:ext>
            </a:extLst>
          </p:cNvPr>
          <p:cNvSpPr/>
          <p:nvPr/>
        </p:nvSpPr>
        <p:spPr>
          <a:xfrm>
            <a:off x="8293654" y="829333"/>
            <a:ext cx="708660" cy="174545"/>
          </a:xfrm>
          <a:prstGeom prst="rect">
            <a:avLst/>
          </a:prstGeom>
          <a:solidFill>
            <a:srgbClr val="78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8AC1E940-C550-4340-BDFA-692621485043}"/>
              </a:ext>
            </a:extLst>
          </p:cNvPr>
          <p:cNvSpPr/>
          <p:nvPr/>
        </p:nvSpPr>
        <p:spPr>
          <a:xfrm rot="16200000">
            <a:off x="5290142" y="-2005376"/>
            <a:ext cx="252283" cy="6730646"/>
          </a:xfrm>
          <a:prstGeom prst="leftBrace">
            <a:avLst>
              <a:gd name="adj1" fmla="val 52267"/>
              <a:gd name="adj2" fmla="val 133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4CA431-8EAB-4D78-A4A1-319244B6F84E}"/>
                  </a:ext>
                </a:extLst>
              </p:cNvPr>
              <p:cNvSpPr txBox="1"/>
              <p:nvPr/>
            </p:nvSpPr>
            <p:spPr>
              <a:xfrm>
                <a:off x="5278271" y="3925191"/>
                <a:ext cx="696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4CA431-8EAB-4D78-A4A1-319244B6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71" y="3925191"/>
                <a:ext cx="6960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0DEA1-9197-4F49-B084-0D76F4DA07E8}"/>
                  </a:ext>
                </a:extLst>
              </p:cNvPr>
              <p:cNvSpPr txBox="1"/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0DEA1-9197-4F49-B084-0D76F4DA0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blipFill>
                <a:blip r:embed="rId8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AD9F756-9FB2-42F7-BD17-AADE7B4E5BAD}"/>
                  </a:ext>
                </a:extLst>
              </p:cNvPr>
              <p:cNvSpPr txBox="1"/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AD9F756-9FB2-42F7-BD17-AADE7B4E5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blipFill>
                <a:blip r:embed="rId9"/>
                <a:stretch>
                  <a:fillRect l="-26316" t="-8571" r="-2631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D63C320-B28A-4489-AF2D-1F47C47B69E4}"/>
                  </a:ext>
                </a:extLst>
              </p:cNvPr>
              <p:cNvSpPr txBox="1"/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D63C320-B28A-4489-AF2D-1F47C47B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blipFill>
                <a:blip r:embed="rId10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A6D10086-99D9-4FEB-8447-A153A0CCC210}"/>
              </a:ext>
            </a:extLst>
          </p:cNvPr>
          <p:cNvSpPr txBox="1"/>
          <p:nvPr/>
        </p:nvSpPr>
        <p:spPr>
          <a:xfrm>
            <a:off x="6590795" y="513956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optimal solutions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9015C5D-4F0E-472F-BC4E-AC523034C58C}"/>
              </a:ext>
            </a:extLst>
          </p:cNvPr>
          <p:cNvSpPr/>
          <p:nvPr/>
        </p:nvSpPr>
        <p:spPr>
          <a:xfrm rot="5400000">
            <a:off x="2691775" y="3504950"/>
            <a:ext cx="519249" cy="1961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DED96A-B9A3-4BFB-9DAB-5EAD40C195C6}"/>
              </a:ext>
            </a:extLst>
          </p:cNvPr>
          <p:cNvSpPr txBox="1"/>
          <p:nvPr/>
        </p:nvSpPr>
        <p:spPr>
          <a:xfrm>
            <a:off x="4687105" y="1887628"/>
            <a:ext cx="4474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1: two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2: four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1, -1, 3,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3: two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uncoverable area is denoted by 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18D9B3-32AF-4E27-91F9-DD9C8B465C51}"/>
              </a:ext>
            </a:extLst>
          </p:cNvPr>
          <p:cNvSpPr txBox="1"/>
          <p:nvPr/>
        </p:nvSpPr>
        <p:spPr>
          <a:xfrm>
            <a:off x="2131287" y="377889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309D022-684F-4CD8-A990-473ABE637331}"/>
              </a:ext>
            </a:extLst>
          </p:cNvPr>
          <p:cNvSpPr/>
          <p:nvPr/>
        </p:nvSpPr>
        <p:spPr>
          <a:xfrm rot="5400000">
            <a:off x="2778870" y="3508520"/>
            <a:ext cx="141860" cy="1934300"/>
          </a:xfrm>
          <a:prstGeom prst="leftBrace">
            <a:avLst>
              <a:gd name="adj1" fmla="val 40692"/>
              <a:gd name="adj2" fmla="val 443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C1430FC9-0934-40BD-8E8F-78D8669A0DB7}"/>
              </a:ext>
            </a:extLst>
          </p:cNvPr>
          <p:cNvSpPr/>
          <p:nvPr/>
        </p:nvSpPr>
        <p:spPr>
          <a:xfrm rot="5400000" flipH="1">
            <a:off x="3676357" y="4013475"/>
            <a:ext cx="1708647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直角上 56">
            <a:extLst>
              <a:ext uri="{FF2B5EF4-FFF2-40B4-BE49-F238E27FC236}">
                <a16:creationId xmlns:a16="http://schemas.microsoft.com/office/drawing/2014/main" id="{EA33AE20-0FE1-4702-835C-DB98D607EEE5}"/>
              </a:ext>
            </a:extLst>
          </p:cNvPr>
          <p:cNvSpPr/>
          <p:nvPr/>
        </p:nvSpPr>
        <p:spPr>
          <a:xfrm rot="10800000" flipH="1">
            <a:off x="4152458" y="4963742"/>
            <a:ext cx="1566689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B69144-8615-4025-B94E-BA815AD398D0}"/>
              </a:ext>
            </a:extLst>
          </p:cNvPr>
          <p:cNvSpPr txBox="1"/>
          <p:nvPr/>
        </p:nvSpPr>
        <p:spPr>
          <a:xfrm>
            <a:off x="4822806" y="312279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ECADEF3A-FEFB-4AA4-94F8-36EB9CD3E7D5}"/>
              </a:ext>
            </a:extLst>
          </p:cNvPr>
          <p:cNvSpPr/>
          <p:nvPr/>
        </p:nvSpPr>
        <p:spPr>
          <a:xfrm rot="5400000">
            <a:off x="5555353" y="2871193"/>
            <a:ext cx="141860" cy="19343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2E0FE-763A-4266-9553-AB880AA5DAD5}"/>
              </a:ext>
            </a:extLst>
          </p:cNvPr>
          <p:cNvSpPr txBox="1"/>
          <p:nvPr/>
        </p:nvSpPr>
        <p:spPr>
          <a:xfrm>
            <a:off x="1588997" y="52482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each possible branch)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6604ADF-BE28-4C76-960C-261C08D8A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59" y="4598181"/>
            <a:ext cx="1185724" cy="7012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012E7D-194D-40F8-BD29-A744FB569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37" y="4594286"/>
            <a:ext cx="1184903" cy="70079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4443FCA-25FE-4F69-94B9-95EE9FA98064}"/>
              </a:ext>
            </a:extLst>
          </p:cNvPr>
          <p:cNvSpPr txBox="1"/>
          <p:nvPr/>
        </p:nvSpPr>
        <p:spPr>
          <a:xfrm>
            <a:off x="7386423" y="3122790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箭头: 直角上 65">
            <a:extLst>
              <a:ext uri="{FF2B5EF4-FFF2-40B4-BE49-F238E27FC236}">
                <a16:creationId xmlns:a16="http://schemas.microsoft.com/office/drawing/2014/main" id="{BDCEA2D3-83AF-4183-A3C8-B3A6B07968DE}"/>
              </a:ext>
            </a:extLst>
          </p:cNvPr>
          <p:cNvSpPr/>
          <p:nvPr/>
        </p:nvSpPr>
        <p:spPr>
          <a:xfrm rot="5400000" flipH="1">
            <a:off x="6605189" y="3597332"/>
            <a:ext cx="971903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直角上 67">
            <a:extLst>
              <a:ext uri="{FF2B5EF4-FFF2-40B4-BE49-F238E27FC236}">
                <a16:creationId xmlns:a16="http://schemas.microsoft.com/office/drawing/2014/main" id="{DA0BCA1A-A0F7-4A43-B10D-5C358F3206BE}"/>
              </a:ext>
            </a:extLst>
          </p:cNvPr>
          <p:cNvSpPr/>
          <p:nvPr/>
        </p:nvSpPr>
        <p:spPr>
          <a:xfrm rot="10800000" flipH="1">
            <a:off x="6652900" y="4181209"/>
            <a:ext cx="971903" cy="406622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A4DD760-9793-430B-910D-30A4ABF73BB6}"/>
              </a:ext>
            </a:extLst>
          </p:cNvPr>
          <p:cNvSpPr txBox="1"/>
          <p:nvPr/>
        </p:nvSpPr>
        <p:spPr>
          <a:xfrm>
            <a:off x="4361974" y="443026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each possible branch)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17A2CA84-E534-4EF9-BD24-273650B6438F}"/>
              </a:ext>
            </a:extLst>
          </p:cNvPr>
          <p:cNvSpPr/>
          <p:nvPr/>
        </p:nvSpPr>
        <p:spPr>
          <a:xfrm rot="5400000">
            <a:off x="8002088" y="2879183"/>
            <a:ext cx="141860" cy="19343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06A2951-6AE6-448F-9795-9904D57BC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03" y="4153258"/>
            <a:ext cx="1424967" cy="84278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D09C139F-19BD-4D62-AEEA-3190DB2A09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50" y="4386014"/>
            <a:ext cx="1424967" cy="842781"/>
          </a:xfrm>
          <a:prstGeom prst="rect">
            <a:avLst/>
          </a:prstGeom>
        </p:spPr>
      </p:pic>
      <p:sp>
        <p:nvSpPr>
          <p:cNvPr id="72" name="左大括号 71">
            <a:extLst>
              <a:ext uri="{FF2B5EF4-FFF2-40B4-BE49-F238E27FC236}">
                <a16:creationId xmlns:a16="http://schemas.microsoft.com/office/drawing/2014/main" id="{024BC4A7-5300-4820-9690-D4CE15097BDD}"/>
              </a:ext>
            </a:extLst>
          </p:cNvPr>
          <p:cNvSpPr/>
          <p:nvPr/>
        </p:nvSpPr>
        <p:spPr>
          <a:xfrm rot="16200000">
            <a:off x="4139980" y="3072105"/>
            <a:ext cx="260183" cy="5362147"/>
          </a:xfrm>
          <a:prstGeom prst="leftBrace">
            <a:avLst>
              <a:gd name="adj1" fmla="val 52267"/>
              <a:gd name="adj2" fmla="val 495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7F9AB43-509E-4E4A-84A9-47FD73EAF234}"/>
              </a:ext>
            </a:extLst>
          </p:cNvPr>
          <p:cNvSpPr txBox="1"/>
          <p:nvPr/>
        </p:nvSpPr>
        <p:spPr>
          <a:xfrm>
            <a:off x="1936957" y="582896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looping through all possible branches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图片 235">
            <a:extLst>
              <a:ext uri="{FF2B5EF4-FFF2-40B4-BE49-F238E27FC236}">
                <a16:creationId xmlns:a16="http://schemas.microsoft.com/office/drawing/2014/main" id="{7A49B494-A466-4F8F-A0F5-5403326F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1705526"/>
            <a:ext cx="2665971" cy="1576761"/>
          </a:xfrm>
          <a:prstGeom prst="rect">
            <a:avLst/>
          </a:prstGeom>
          <a:solidFill>
            <a:srgbClr val="5A5AA5"/>
          </a:solidFill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01F1B78F-DFB3-4970-948D-02E25B587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06" y="-2436822"/>
            <a:ext cx="2156002" cy="1647185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23E136E9-AAB9-49D1-901E-EBB8587B9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84" y="-2436822"/>
            <a:ext cx="2156001" cy="1647185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0BB1FC07-8746-47F2-B166-1123B2FD2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62" y="-2436822"/>
            <a:ext cx="2156001" cy="1647185"/>
          </a:xfrm>
          <a:prstGeom prst="rect">
            <a:avLst/>
          </a:prstGeom>
        </p:spPr>
      </p:pic>
      <p:sp>
        <p:nvSpPr>
          <p:cNvPr id="240" name="文本框 239">
            <a:extLst>
              <a:ext uri="{FF2B5EF4-FFF2-40B4-BE49-F238E27FC236}">
                <a16:creationId xmlns:a16="http://schemas.microsoft.com/office/drawing/2014/main" id="{E0A87AAB-BDF6-43A8-8B5C-89EB9C0762C3}"/>
              </a:ext>
            </a:extLst>
          </p:cNvPr>
          <p:cNvSpPr txBox="1"/>
          <p:nvPr/>
        </p:nvSpPr>
        <p:spPr>
          <a:xfrm>
            <a:off x="1749680" y="-3397628"/>
            <a:ext cx="7385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object (mesh) and pose, manipulator pose, other environmental settings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(e.g. obstacle poses, EE orientation constraint, manipulability)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generate all valid configurations (IK)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左大括号 240">
            <a:extLst>
              <a:ext uri="{FF2B5EF4-FFF2-40B4-BE49-F238E27FC236}">
                <a16:creationId xmlns:a16="http://schemas.microsoft.com/office/drawing/2014/main" id="{2891DBBE-B8A6-4614-A213-F66D648CECD3}"/>
              </a:ext>
            </a:extLst>
          </p:cNvPr>
          <p:cNvSpPr/>
          <p:nvPr/>
        </p:nvSpPr>
        <p:spPr>
          <a:xfrm rot="16200000">
            <a:off x="5290143" y="-4046685"/>
            <a:ext cx="252283" cy="6730646"/>
          </a:xfrm>
          <a:prstGeom prst="leftBrace">
            <a:avLst>
              <a:gd name="adj1" fmla="val 52267"/>
              <a:gd name="adj2" fmla="val 67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B60AE7DD-62A0-4CD2-A444-A535B093BFB6}"/>
              </a:ext>
            </a:extLst>
          </p:cNvPr>
          <p:cNvSpPr txBox="1"/>
          <p:nvPr/>
        </p:nvSpPr>
        <p:spPr>
          <a:xfrm>
            <a:off x="5950373" y="-3241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E31CE70-D87F-47C8-A615-05F356F1DAD0}"/>
              </a:ext>
            </a:extLst>
          </p:cNvPr>
          <p:cNvSpPr txBox="1"/>
          <p:nvPr/>
        </p:nvSpPr>
        <p:spPr>
          <a:xfrm>
            <a:off x="8091883" y="-30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B87417B3-1F72-4E55-9B8E-E2EAB9E23768}"/>
              </a:ext>
            </a:extLst>
          </p:cNvPr>
          <p:cNvSpPr txBox="1"/>
          <p:nvPr/>
        </p:nvSpPr>
        <p:spPr>
          <a:xfrm>
            <a:off x="8091883" y="759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C0A9943-6C4C-426D-8F28-872A80C4D014}"/>
              </a:ext>
            </a:extLst>
          </p:cNvPr>
          <p:cNvSpPr txBox="1"/>
          <p:nvPr/>
        </p:nvSpPr>
        <p:spPr>
          <a:xfrm>
            <a:off x="4907296" y="767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C247AB16-EE9E-4371-A7FC-A287F09473EA}"/>
              </a:ext>
            </a:extLst>
          </p:cNvPr>
          <p:cNvSpPr txBox="1"/>
          <p:nvPr/>
        </p:nvSpPr>
        <p:spPr>
          <a:xfrm>
            <a:off x="5954476" y="692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6E3B18-C92F-4C93-8690-529410B777CF}"/>
              </a:ext>
            </a:extLst>
          </p:cNvPr>
          <p:cNvSpPr txBox="1"/>
          <p:nvPr/>
        </p:nvSpPr>
        <p:spPr>
          <a:xfrm>
            <a:off x="7040128" y="692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1DE71BD-9896-4AFD-A1DF-2D609BE18D8D}"/>
              </a:ext>
            </a:extLst>
          </p:cNvPr>
          <p:cNvSpPr txBox="1"/>
          <p:nvPr/>
        </p:nvSpPr>
        <p:spPr>
          <a:xfrm>
            <a:off x="5954476" y="4326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s-r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3EC0463-D3AC-438F-96FE-697A1145C44E}"/>
              </a:ext>
            </a:extLst>
          </p:cNvPr>
          <p:cNvSpPr txBox="1"/>
          <p:nvPr/>
        </p:nvSpPr>
        <p:spPr>
          <a:xfrm>
            <a:off x="8091883" y="4341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s-l &amp; w-u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027A41D2-2F4D-43B1-9A38-751DE60D7CB7}"/>
              </a:ext>
            </a:extLst>
          </p:cNvPr>
          <p:cNvSpPr txBox="1"/>
          <p:nvPr/>
        </p:nvSpPr>
        <p:spPr>
          <a:xfrm>
            <a:off x="4948622" y="-59572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joint-space continuity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903F23F1-F484-41F8-9143-4BEF68EDC321}"/>
              </a:ext>
            </a:extLst>
          </p:cNvPr>
          <p:cNvSpPr txBox="1"/>
          <p:nvPr/>
        </p:nvSpPr>
        <p:spPr>
          <a:xfrm>
            <a:off x="3109122" y="134541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graph (cells with possible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adjacency relations)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2" name="图片 251">
            <a:extLst>
              <a:ext uri="{FF2B5EF4-FFF2-40B4-BE49-F238E27FC236}">
                <a16:creationId xmlns:a16="http://schemas.microsoft.com/office/drawing/2014/main" id="{FAADD6E0-E917-4FC0-8549-E9502AC20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45" y="-469805"/>
            <a:ext cx="2665971" cy="1576761"/>
          </a:xfrm>
          <a:prstGeom prst="rect">
            <a:avLst/>
          </a:prstGeom>
        </p:spPr>
      </p:pic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EE335D5-013A-432A-8E66-22B3D77D47BB}"/>
              </a:ext>
            </a:extLst>
          </p:cNvPr>
          <p:cNvCxnSpPr/>
          <p:nvPr/>
        </p:nvCxnSpPr>
        <p:spPr>
          <a:xfrm>
            <a:off x="4948622" y="4513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79394858-682A-49BF-9C82-95F8AF7CD913}"/>
              </a:ext>
            </a:extLst>
          </p:cNvPr>
          <p:cNvCxnSpPr/>
          <p:nvPr/>
        </p:nvCxnSpPr>
        <p:spPr>
          <a:xfrm>
            <a:off x="4948622" y="455707"/>
            <a:ext cx="4266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C0B0B86C-8AE0-43D4-8A96-006A71949AC3}"/>
              </a:ext>
            </a:extLst>
          </p:cNvPr>
          <p:cNvCxnSpPr>
            <a:cxnSpLocks/>
          </p:cNvCxnSpPr>
          <p:nvPr/>
        </p:nvCxnSpPr>
        <p:spPr>
          <a:xfrm>
            <a:off x="2951401" y="-140982"/>
            <a:ext cx="1955895" cy="3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0E93411F-593F-41B2-8E2C-73D33321B41E}"/>
              </a:ext>
            </a:extLst>
          </p:cNvPr>
          <p:cNvCxnSpPr>
            <a:cxnSpLocks/>
            <a:endCxn id="245" idx="1"/>
          </p:cNvCxnSpPr>
          <p:nvPr/>
        </p:nvCxnSpPr>
        <p:spPr>
          <a:xfrm>
            <a:off x="2951401" y="85759"/>
            <a:ext cx="1955895" cy="17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F68DB9FF-56B1-4055-B1B9-C21D31ED4F82}"/>
              </a:ext>
            </a:extLst>
          </p:cNvPr>
          <p:cNvCxnSpPr>
            <a:cxnSpLocks/>
          </p:cNvCxnSpPr>
          <p:nvPr/>
        </p:nvCxnSpPr>
        <p:spPr>
          <a:xfrm>
            <a:off x="2973566" y="561608"/>
            <a:ext cx="1925851" cy="7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2C07ED16-E94E-49D4-A8BC-D7B37A1707EA}"/>
              </a:ext>
            </a:extLst>
          </p:cNvPr>
          <p:cNvSpPr txBox="1"/>
          <p:nvPr/>
        </p:nvSpPr>
        <p:spPr>
          <a:xfrm>
            <a:off x="5896387" y="99342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notation)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571DCC53-757D-43B5-81D5-3E3137802972}"/>
              </a:ext>
            </a:extLst>
          </p:cNvPr>
          <p:cNvSpPr/>
          <p:nvPr/>
        </p:nvSpPr>
        <p:spPr>
          <a:xfrm>
            <a:off x="5074904" y="836264"/>
            <a:ext cx="708660" cy="174545"/>
          </a:xfrm>
          <a:prstGeom prst="rect">
            <a:avLst/>
          </a:prstGeom>
          <a:solidFill>
            <a:srgbClr val="5A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4681617-1C92-46F5-9E2B-C35E2B7160DF}"/>
              </a:ext>
            </a:extLst>
          </p:cNvPr>
          <p:cNvSpPr/>
          <p:nvPr/>
        </p:nvSpPr>
        <p:spPr>
          <a:xfrm>
            <a:off x="6096000" y="836264"/>
            <a:ext cx="708660" cy="174545"/>
          </a:xfrm>
          <a:prstGeom prst="rect">
            <a:avLst/>
          </a:prstGeom>
          <a:solidFill>
            <a:srgbClr val="5AA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37A7A2E7-4C80-45DA-A5D6-D47D5D7CEBE3}"/>
              </a:ext>
            </a:extLst>
          </p:cNvPr>
          <p:cNvSpPr/>
          <p:nvPr/>
        </p:nvSpPr>
        <p:spPr>
          <a:xfrm>
            <a:off x="7194827" y="836264"/>
            <a:ext cx="708660" cy="174545"/>
          </a:xfrm>
          <a:prstGeom prst="rect">
            <a:avLst/>
          </a:prstGeom>
          <a:solidFill>
            <a:srgbClr val="A5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E76A7B2-BCA0-4EC0-88FE-CA3FC0ADCB3E}"/>
              </a:ext>
            </a:extLst>
          </p:cNvPr>
          <p:cNvSpPr/>
          <p:nvPr/>
        </p:nvSpPr>
        <p:spPr>
          <a:xfrm>
            <a:off x="8293654" y="829333"/>
            <a:ext cx="708660" cy="174545"/>
          </a:xfrm>
          <a:prstGeom prst="rect">
            <a:avLst/>
          </a:prstGeom>
          <a:solidFill>
            <a:srgbClr val="78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左大括号 262">
            <a:extLst>
              <a:ext uri="{FF2B5EF4-FFF2-40B4-BE49-F238E27FC236}">
                <a16:creationId xmlns:a16="http://schemas.microsoft.com/office/drawing/2014/main" id="{0ECDB3ED-7757-4586-BEDC-64060815A76E}"/>
              </a:ext>
            </a:extLst>
          </p:cNvPr>
          <p:cNvSpPr/>
          <p:nvPr/>
        </p:nvSpPr>
        <p:spPr>
          <a:xfrm rot="16200000">
            <a:off x="5290142" y="-2005376"/>
            <a:ext cx="252283" cy="6730646"/>
          </a:xfrm>
          <a:prstGeom prst="leftBrace">
            <a:avLst>
              <a:gd name="adj1" fmla="val 52267"/>
              <a:gd name="adj2" fmla="val 133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DCBE0C84-23ED-42FF-A0EB-3BC547BA81D3}"/>
                  </a:ext>
                </a:extLst>
              </p:cNvPr>
              <p:cNvSpPr txBox="1"/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DCBE0C84-23ED-42FF-A0EB-3BC547BA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1869611"/>
                <a:ext cx="229230" cy="215444"/>
              </a:xfrm>
              <a:prstGeom prst="rect">
                <a:avLst/>
              </a:prstGeom>
              <a:blipFill>
                <a:blip r:embed="rId7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3305679-FEE9-48EB-9345-C8F4FE993ADA}"/>
                  </a:ext>
                </a:extLst>
              </p:cNvPr>
              <p:cNvSpPr txBox="1"/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3305679-FEE9-48EB-9345-C8F4FE99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085055"/>
                <a:ext cx="229230" cy="215444"/>
              </a:xfrm>
              <a:prstGeom prst="rect">
                <a:avLst/>
              </a:prstGeom>
              <a:blipFill>
                <a:blip r:embed="rId8"/>
                <a:stretch>
                  <a:fillRect l="-26316" t="-8571" r="-2631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9FB11C-28A5-4327-8668-4F64587F638D}"/>
                  </a:ext>
                </a:extLst>
              </p:cNvPr>
              <p:cNvSpPr txBox="1"/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9FB11C-28A5-4327-8668-4F64587F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65" y="2575949"/>
                <a:ext cx="229230" cy="215444"/>
              </a:xfrm>
              <a:prstGeom prst="rect">
                <a:avLst/>
              </a:prstGeom>
              <a:blipFill>
                <a:blip r:embed="rId9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文本框 266">
            <a:extLst>
              <a:ext uri="{FF2B5EF4-FFF2-40B4-BE49-F238E27FC236}">
                <a16:creationId xmlns:a16="http://schemas.microsoft.com/office/drawing/2014/main" id="{C195E8B0-ADF2-43A6-89C0-C08938C1B13B}"/>
              </a:ext>
            </a:extLst>
          </p:cNvPr>
          <p:cNvSpPr txBox="1"/>
          <p:nvPr/>
        </p:nvSpPr>
        <p:spPr>
          <a:xfrm>
            <a:off x="7558884" y="3227239"/>
            <a:ext cx="228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optimal solutions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17C79A68-1C6C-4FB6-9227-2A523C2E9071}"/>
              </a:ext>
            </a:extLst>
          </p:cNvPr>
          <p:cNvSpPr txBox="1"/>
          <p:nvPr/>
        </p:nvSpPr>
        <p:spPr>
          <a:xfrm>
            <a:off x="4687105" y="1771015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1: 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2: 4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1, -1, 3,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3: 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connecting cell 2,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uncoverable area is denoted by 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A89BB785-93F3-4880-876F-75B293EB17E7}"/>
              </a:ext>
            </a:extLst>
          </p:cNvPr>
          <p:cNvSpPr txBox="1"/>
          <p:nvPr/>
        </p:nvSpPr>
        <p:spPr>
          <a:xfrm>
            <a:off x="1905316" y="3372601"/>
            <a:ext cx="16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B532189C-8E18-4F5F-8D29-FD35932A3B20}"/>
              </a:ext>
            </a:extLst>
          </p:cNvPr>
          <p:cNvSpPr txBox="1"/>
          <p:nvPr/>
        </p:nvSpPr>
        <p:spPr>
          <a:xfrm>
            <a:off x="3726758" y="337636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2A22EBF7-7E7A-435C-83A0-540955727A76}"/>
              </a:ext>
            </a:extLst>
          </p:cNvPr>
          <p:cNvGrpSpPr/>
          <p:nvPr/>
        </p:nvGrpSpPr>
        <p:grpSpPr>
          <a:xfrm>
            <a:off x="2339412" y="4224562"/>
            <a:ext cx="808452" cy="1091065"/>
            <a:chOff x="2097909" y="4432262"/>
            <a:chExt cx="808452" cy="1091065"/>
          </a:xfrm>
        </p:grpSpPr>
        <p:pic>
          <p:nvPicPr>
            <p:cNvPr id="272" name="图片 271">
              <a:extLst>
                <a:ext uri="{FF2B5EF4-FFF2-40B4-BE49-F238E27FC236}">
                  <a16:creationId xmlns:a16="http://schemas.microsoft.com/office/drawing/2014/main" id="{95F3CEA5-29DC-47E5-BA07-8A29BAFC5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7909" y="4432262"/>
              <a:ext cx="805006" cy="476113"/>
            </a:xfrm>
            <a:prstGeom prst="rect">
              <a:avLst/>
            </a:prstGeom>
          </p:spPr>
        </p:pic>
        <p:pic>
          <p:nvPicPr>
            <p:cNvPr id="273" name="图片 272">
              <a:extLst>
                <a:ext uri="{FF2B5EF4-FFF2-40B4-BE49-F238E27FC236}">
                  <a16:creationId xmlns:a16="http://schemas.microsoft.com/office/drawing/2014/main" id="{8AE85221-36DC-45B6-951E-54DFBDDA3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7909" y="5045176"/>
              <a:ext cx="808452" cy="478151"/>
            </a:xfrm>
            <a:prstGeom prst="rect">
              <a:avLst/>
            </a:prstGeom>
          </p:spPr>
        </p:pic>
      </p:grpSp>
      <p:sp>
        <p:nvSpPr>
          <p:cNvPr id="274" name="文本框 273">
            <a:extLst>
              <a:ext uri="{FF2B5EF4-FFF2-40B4-BE49-F238E27FC236}">
                <a16:creationId xmlns:a16="http://schemas.microsoft.com/office/drawing/2014/main" id="{E559B4E2-1EE7-481E-A674-AE0D49FDC057}"/>
              </a:ext>
            </a:extLst>
          </p:cNvPr>
          <p:cNvSpPr txBox="1"/>
          <p:nvPr/>
        </p:nvSpPr>
        <p:spPr>
          <a:xfrm>
            <a:off x="5811394" y="3372601"/>
            <a:ext cx="1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enumeratively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cell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EB72ACFA-436F-4726-93AF-DDDA770438DA}"/>
              </a:ext>
            </a:extLst>
          </p:cNvPr>
          <p:cNvGrpSpPr/>
          <p:nvPr/>
        </p:nvGrpSpPr>
        <p:grpSpPr>
          <a:xfrm>
            <a:off x="8020428" y="4239823"/>
            <a:ext cx="1286531" cy="1093928"/>
            <a:chOff x="9224630" y="3838342"/>
            <a:chExt cx="1286531" cy="1093928"/>
          </a:xfrm>
        </p:grpSpPr>
        <p:pic>
          <p:nvPicPr>
            <p:cNvPr id="276" name="图片 275">
              <a:extLst>
                <a:ext uri="{FF2B5EF4-FFF2-40B4-BE49-F238E27FC236}">
                  <a16:creationId xmlns:a16="http://schemas.microsoft.com/office/drawing/2014/main" id="{364D918E-BC65-4E1F-8FAD-8AD504BB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4630" y="3838342"/>
              <a:ext cx="1118565" cy="661564"/>
            </a:xfrm>
            <a:prstGeom prst="rect">
              <a:avLst/>
            </a:prstGeom>
          </p:spPr>
        </p:pic>
        <p:pic>
          <p:nvPicPr>
            <p:cNvPr id="277" name="图片 276">
              <a:extLst>
                <a:ext uri="{FF2B5EF4-FFF2-40B4-BE49-F238E27FC236}">
                  <a16:creationId xmlns:a16="http://schemas.microsoft.com/office/drawing/2014/main" id="{85115950-A8E8-4DBE-AD24-D482F428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987" y="4251421"/>
              <a:ext cx="1151174" cy="680849"/>
            </a:xfrm>
            <a:prstGeom prst="rect">
              <a:avLst/>
            </a:prstGeom>
          </p:spPr>
        </p:pic>
      </p:grpSp>
      <p:sp>
        <p:nvSpPr>
          <p:cNvPr id="278" name="左大括号 277">
            <a:extLst>
              <a:ext uri="{FF2B5EF4-FFF2-40B4-BE49-F238E27FC236}">
                <a16:creationId xmlns:a16="http://schemas.microsoft.com/office/drawing/2014/main" id="{63C4E69D-B3EE-415C-B4C2-91CAB7926B91}"/>
              </a:ext>
            </a:extLst>
          </p:cNvPr>
          <p:cNvSpPr/>
          <p:nvPr/>
        </p:nvSpPr>
        <p:spPr>
          <a:xfrm rot="16200000">
            <a:off x="4698328" y="2266106"/>
            <a:ext cx="284227" cy="6502887"/>
          </a:xfrm>
          <a:prstGeom prst="leftBrace">
            <a:avLst>
              <a:gd name="adj1" fmla="val 52267"/>
              <a:gd name="adj2" fmla="val 495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10B04F17-5F65-431D-94FF-0F36BEAD4010}"/>
              </a:ext>
            </a:extLst>
          </p:cNvPr>
          <p:cNvSpPr txBox="1"/>
          <p:nvPr/>
        </p:nvSpPr>
        <p:spPr>
          <a:xfrm>
            <a:off x="2010545" y="563632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looping through all possible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D4DC5A11-35CF-4B53-B3FC-56612C3CD3BF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23" y="4206426"/>
            <a:ext cx="840403" cy="497048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64096BB1-8EA8-4381-AF72-7AF730E6A8DD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63" y="4219379"/>
            <a:ext cx="840403" cy="497048"/>
          </a:xfrm>
          <a:prstGeom prst="rect">
            <a:avLst/>
          </a:prstGeom>
        </p:spPr>
      </p:pic>
      <p:pic>
        <p:nvPicPr>
          <p:cNvPr id="282" name="图片 281">
            <a:extLst>
              <a:ext uri="{FF2B5EF4-FFF2-40B4-BE49-F238E27FC236}">
                <a16:creationId xmlns:a16="http://schemas.microsoft.com/office/drawing/2014/main" id="{B047BDE3-40AF-4E60-8111-E37873FBFCE5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02" y="4233678"/>
            <a:ext cx="840403" cy="497048"/>
          </a:xfrm>
          <a:prstGeom prst="rect">
            <a:avLst/>
          </a:prstGeom>
        </p:spPr>
      </p:pic>
      <p:pic>
        <p:nvPicPr>
          <p:cNvPr id="283" name="图片 282">
            <a:extLst>
              <a:ext uri="{FF2B5EF4-FFF2-40B4-BE49-F238E27FC236}">
                <a16:creationId xmlns:a16="http://schemas.microsoft.com/office/drawing/2014/main" id="{B5EFA8D8-37B8-4A3E-92BF-4B8BA2117D1B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42" y="4246378"/>
            <a:ext cx="840403" cy="497048"/>
          </a:xfrm>
          <a:prstGeom prst="rect">
            <a:avLst/>
          </a:prstGeom>
        </p:spPr>
      </p:pic>
      <p:pic>
        <p:nvPicPr>
          <p:cNvPr id="284" name="图片 283">
            <a:extLst>
              <a:ext uri="{FF2B5EF4-FFF2-40B4-BE49-F238E27FC236}">
                <a16:creationId xmlns:a16="http://schemas.microsoft.com/office/drawing/2014/main" id="{892A8CDC-07D4-4AEE-8A83-5D505B420514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23" y="4814212"/>
            <a:ext cx="842018" cy="498003"/>
          </a:xfrm>
          <a:prstGeom prst="rect">
            <a:avLst/>
          </a:prstGeom>
        </p:spPr>
      </p:pic>
      <p:pic>
        <p:nvPicPr>
          <p:cNvPr id="285" name="图片 284">
            <a:extLst>
              <a:ext uri="{FF2B5EF4-FFF2-40B4-BE49-F238E27FC236}">
                <a16:creationId xmlns:a16="http://schemas.microsoft.com/office/drawing/2014/main" id="{CCD55DB3-0B23-402C-BA13-4980D31EE133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82" y="4828515"/>
            <a:ext cx="842018" cy="498003"/>
          </a:xfrm>
          <a:prstGeom prst="rect">
            <a:avLst/>
          </a:prstGeom>
        </p:spPr>
      </p:pic>
      <p:pic>
        <p:nvPicPr>
          <p:cNvPr id="286" name="图片 285">
            <a:extLst>
              <a:ext uri="{FF2B5EF4-FFF2-40B4-BE49-F238E27FC236}">
                <a16:creationId xmlns:a16="http://schemas.microsoft.com/office/drawing/2014/main" id="{100C7292-322C-4ACB-9563-CBCD7B9263CA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9" y="4838988"/>
            <a:ext cx="842018" cy="498003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F4AD2B2A-D8AA-4F19-B9CA-E4C0DEBC89EE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28" y="4852276"/>
            <a:ext cx="842018" cy="498003"/>
          </a:xfrm>
          <a:prstGeom prst="rect">
            <a:avLst/>
          </a:prstGeom>
        </p:spPr>
      </p:pic>
      <p:sp>
        <p:nvSpPr>
          <p:cNvPr id="288" name="箭头: 右 37">
            <a:extLst>
              <a:ext uri="{FF2B5EF4-FFF2-40B4-BE49-F238E27FC236}">
                <a16:creationId xmlns:a16="http://schemas.microsoft.com/office/drawing/2014/main" id="{F6C39DED-D170-42AB-9341-9AA2EA3E0F6E}"/>
              </a:ext>
            </a:extLst>
          </p:cNvPr>
          <p:cNvSpPr/>
          <p:nvPr/>
        </p:nvSpPr>
        <p:spPr>
          <a:xfrm>
            <a:off x="3259868" y="4689886"/>
            <a:ext cx="288000" cy="1961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箭头: 右 37">
            <a:extLst>
              <a:ext uri="{FF2B5EF4-FFF2-40B4-BE49-F238E27FC236}">
                <a16:creationId xmlns:a16="http://schemas.microsoft.com/office/drawing/2014/main" id="{27FF5DF3-AF3C-4447-BA99-7206F250F83D}"/>
              </a:ext>
            </a:extLst>
          </p:cNvPr>
          <p:cNvSpPr/>
          <p:nvPr/>
        </p:nvSpPr>
        <p:spPr>
          <a:xfrm>
            <a:off x="5274938" y="4678581"/>
            <a:ext cx="288000" cy="1961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0" name="图片 289">
            <a:extLst>
              <a:ext uri="{FF2B5EF4-FFF2-40B4-BE49-F238E27FC236}">
                <a16:creationId xmlns:a16="http://schemas.microsoft.com/office/drawing/2014/main" id="{92655D34-248C-486E-A5A8-5BCF9F16D55F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06" y="4173944"/>
            <a:ext cx="847443" cy="501211"/>
          </a:xfrm>
          <a:prstGeom prst="rect">
            <a:avLst/>
          </a:prstGeom>
        </p:spPr>
      </p:pic>
      <p:pic>
        <p:nvPicPr>
          <p:cNvPr id="291" name="图片 290">
            <a:extLst>
              <a:ext uri="{FF2B5EF4-FFF2-40B4-BE49-F238E27FC236}">
                <a16:creationId xmlns:a16="http://schemas.microsoft.com/office/drawing/2014/main" id="{B0D42614-4D6B-4D46-96E9-A168C7C562B0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49" y="4186644"/>
            <a:ext cx="847443" cy="501211"/>
          </a:xfrm>
          <a:prstGeom prst="rect">
            <a:avLst/>
          </a:prstGeom>
        </p:spPr>
      </p:pic>
      <p:pic>
        <p:nvPicPr>
          <p:cNvPr id="292" name="图片 291">
            <a:extLst>
              <a:ext uri="{FF2B5EF4-FFF2-40B4-BE49-F238E27FC236}">
                <a16:creationId xmlns:a16="http://schemas.microsoft.com/office/drawing/2014/main" id="{0149261D-7628-4841-992C-6FED7DC802D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93" y="4199095"/>
            <a:ext cx="847443" cy="501211"/>
          </a:xfrm>
          <a:prstGeom prst="rect">
            <a:avLst/>
          </a:prstGeom>
        </p:spPr>
      </p:pic>
      <p:pic>
        <p:nvPicPr>
          <p:cNvPr id="293" name="图片 292">
            <a:extLst>
              <a:ext uri="{FF2B5EF4-FFF2-40B4-BE49-F238E27FC236}">
                <a16:creationId xmlns:a16="http://schemas.microsoft.com/office/drawing/2014/main" id="{697C7DC5-132D-4E1A-980D-6BB82C17F52A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36" y="4212287"/>
            <a:ext cx="847443" cy="501211"/>
          </a:xfrm>
          <a:prstGeom prst="rect">
            <a:avLst/>
          </a:prstGeom>
        </p:spPr>
      </p:pic>
      <p:pic>
        <p:nvPicPr>
          <p:cNvPr id="294" name="图片 293">
            <a:extLst>
              <a:ext uri="{FF2B5EF4-FFF2-40B4-BE49-F238E27FC236}">
                <a16:creationId xmlns:a16="http://schemas.microsoft.com/office/drawing/2014/main" id="{C9BC834C-66B5-451E-B282-A243ABCA9B60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79" y="4224744"/>
            <a:ext cx="847443" cy="501211"/>
          </a:xfrm>
          <a:prstGeom prst="rect">
            <a:avLst/>
          </a:prstGeom>
        </p:spPr>
      </p:pic>
      <p:pic>
        <p:nvPicPr>
          <p:cNvPr id="295" name="图片 294">
            <a:extLst>
              <a:ext uri="{FF2B5EF4-FFF2-40B4-BE49-F238E27FC236}">
                <a16:creationId xmlns:a16="http://schemas.microsoft.com/office/drawing/2014/main" id="{1BFDA586-DDED-4B6A-80C0-D7A448A98667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23" y="4237444"/>
            <a:ext cx="847443" cy="501211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3E31C6AB-09AC-4479-9B31-D0AF3E4C2BE0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66" y="4253070"/>
            <a:ext cx="847443" cy="501211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BA2CBC7F-95FE-41B7-AFB0-F312A70F3E99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4265770"/>
            <a:ext cx="847443" cy="501211"/>
          </a:xfrm>
          <a:prstGeom prst="rect">
            <a:avLst/>
          </a:prstGeom>
        </p:spPr>
      </p:pic>
      <p:pic>
        <p:nvPicPr>
          <p:cNvPr id="298" name="图片 297">
            <a:extLst>
              <a:ext uri="{FF2B5EF4-FFF2-40B4-BE49-F238E27FC236}">
                <a16:creationId xmlns:a16="http://schemas.microsoft.com/office/drawing/2014/main" id="{D0202568-5A7C-4A22-B68F-29E3F05ABC0A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06" y="4766903"/>
            <a:ext cx="847443" cy="501211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AF18A8A4-EC30-4BBC-811F-CC36CD912669}"/>
              </a:ext>
            </a:extLst>
          </p:cNvPr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49" y="4779846"/>
            <a:ext cx="847443" cy="501211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639486E2-6542-4422-BCAF-3442CEC32B15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93" y="4792546"/>
            <a:ext cx="847443" cy="501211"/>
          </a:xfrm>
          <a:prstGeom prst="rect">
            <a:avLst/>
          </a:prstGeom>
        </p:spPr>
      </p:pic>
      <p:pic>
        <p:nvPicPr>
          <p:cNvPr id="301" name="图片 300">
            <a:extLst>
              <a:ext uri="{FF2B5EF4-FFF2-40B4-BE49-F238E27FC236}">
                <a16:creationId xmlns:a16="http://schemas.microsoft.com/office/drawing/2014/main" id="{A86B12C5-C30A-491E-AA56-F0EF4E93016D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36" y="4804512"/>
            <a:ext cx="847443" cy="501211"/>
          </a:xfrm>
          <a:prstGeom prst="rect">
            <a:avLst/>
          </a:prstGeom>
        </p:spPr>
      </p:pic>
      <p:pic>
        <p:nvPicPr>
          <p:cNvPr id="302" name="图片 301">
            <a:extLst>
              <a:ext uri="{FF2B5EF4-FFF2-40B4-BE49-F238E27FC236}">
                <a16:creationId xmlns:a16="http://schemas.microsoft.com/office/drawing/2014/main" id="{95A7D053-7C9E-49DF-81FD-CD42144250E5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79" y="4817703"/>
            <a:ext cx="847443" cy="501211"/>
          </a:xfrm>
          <a:prstGeom prst="rect">
            <a:avLst/>
          </a:prstGeom>
        </p:spPr>
      </p:pic>
      <p:pic>
        <p:nvPicPr>
          <p:cNvPr id="303" name="图片 302">
            <a:extLst>
              <a:ext uri="{FF2B5EF4-FFF2-40B4-BE49-F238E27FC236}">
                <a16:creationId xmlns:a16="http://schemas.microsoft.com/office/drawing/2014/main" id="{54270F2B-1863-4018-9305-F846FE265874}"/>
              </a:ext>
            </a:extLst>
          </p:cNvPr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23" y="4830403"/>
            <a:ext cx="847443" cy="501211"/>
          </a:xfrm>
          <a:prstGeom prst="rect">
            <a:avLst/>
          </a:prstGeom>
        </p:spPr>
      </p:pic>
      <p:pic>
        <p:nvPicPr>
          <p:cNvPr id="304" name="图片 303">
            <a:extLst>
              <a:ext uri="{FF2B5EF4-FFF2-40B4-BE49-F238E27FC236}">
                <a16:creationId xmlns:a16="http://schemas.microsoft.com/office/drawing/2014/main" id="{B580788D-FE76-497B-97ED-2515887641D7}"/>
              </a:ext>
            </a:extLst>
          </p:cNvPr>
          <p:cNvPicPr>
            <a:picLocks noChangeAspect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66" y="4846278"/>
            <a:ext cx="847443" cy="501211"/>
          </a:xfrm>
          <a:prstGeom prst="rect">
            <a:avLst/>
          </a:prstGeom>
        </p:spPr>
      </p:pic>
      <p:pic>
        <p:nvPicPr>
          <p:cNvPr id="305" name="图片 304">
            <a:extLst>
              <a:ext uri="{FF2B5EF4-FFF2-40B4-BE49-F238E27FC236}">
                <a16:creationId xmlns:a16="http://schemas.microsoft.com/office/drawing/2014/main" id="{A53B9FD6-C0E6-4DF5-985F-B510B6DDC96C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4857995"/>
            <a:ext cx="847443" cy="501211"/>
          </a:xfrm>
          <a:prstGeom prst="rect">
            <a:avLst/>
          </a:prstGeom>
        </p:spPr>
      </p:pic>
      <p:sp>
        <p:nvSpPr>
          <p:cNvPr id="306" name="左大括号 305">
            <a:extLst>
              <a:ext uri="{FF2B5EF4-FFF2-40B4-BE49-F238E27FC236}">
                <a16:creationId xmlns:a16="http://schemas.microsoft.com/office/drawing/2014/main" id="{176097F3-7E2B-461A-A335-F441AC02515D}"/>
              </a:ext>
            </a:extLst>
          </p:cNvPr>
          <p:cNvSpPr/>
          <p:nvPr/>
        </p:nvSpPr>
        <p:spPr>
          <a:xfrm>
            <a:off x="2155091" y="4231826"/>
            <a:ext cx="141860" cy="10800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直角上箭头 10">
            <a:extLst>
              <a:ext uri="{FF2B5EF4-FFF2-40B4-BE49-F238E27FC236}">
                <a16:creationId xmlns:a16="http://schemas.microsoft.com/office/drawing/2014/main" id="{4726CB53-82B2-4362-9128-BB39DCFE5558}"/>
              </a:ext>
            </a:extLst>
          </p:cNvPr>
          <p:cNvSpPr/>
          <p:nvPr/>
        </p:nvSpPr>
        <p:spPr>
          <a:xfrm rot="5400000">
            <a:off x="1137849" y="3954110"/>
            <a:ext cx="1406012" cy="43200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左大括号 307">
            <a:extLst>
              <a:ext uri="{FF2B5EF4-FFF2-40B4-BE49-F238E27FC236}">
                <a16:creationId xmlns:a16="http://schemas.microsoft.com/office/drawing/2014/main" id="{44130102-5C80-4BD6-8A01-CF3F1B692DE3}"/>
              </a:ext>
            </a:extLst>
          </p:cNvPr>
          <p:cNvSpPr/>
          <p:nvPr/>
        </p:nvSpPr>
        <p:spPr>
          <a:xfrm>
            <a:off x="3653635" y="4231826"/>
            <a:ext cx="141860" cy="10800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左大括号 308">
            <a:extLst>
              <a:ext uri="{FF2B5EF4-FFF2-40B4-BE49-F238E27FC236}">
                <a16:creationId xmlns:a16="http://schemas.microsoft.com/office/drawing/2014/main" id="{C695C78A-9750-4B2D-96EC-8297D292350D}"/>
              </a:ext>
            </a:extLst>
          </p:cNvPr>
          <p:cNvSpPr/>
          <p:nvPr/>
        </p:nvSpPr>
        <p:spPr>
          <a:xfrm>
            <a:off x="5653066" y="4231826"/>
            <a:ext cx="141860" cy="1080000"/>
          </a:xfrm>
          <a:prstGeom prst="leftBrace">
            <a:avLst>
              <a:gd name="adj1" fmla="val 406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箭头: 右 37">
            <a:extLst>
              <a:ext uri="{FF2B5EF4-FFF2-40B4-BE49-F238E27FC236}">
                <a16:creationId xmlns:a16="http://schemas.microsoft.com/office/drawing/2014/main" id="{91588855-73DB-4CD5-82BF-539670C21717}"/>
              </a:ext>
            </a:extLst>
          </p:cNvPr>
          <p:cNvSpPr/>
          <p:nvPr/>
        </p:nvSpPr>
        <p:spPr>
          <a:xfrm>
            <a:off x="7619297" y="4691281"/>
            <a:ext cx="288000" cy="1961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6E16BD-1F23-4E98-802A-5082D7455BFF}"/>
              </a:ext>
            </a:extLst>
          </p:cNvPr>
          <p:cNvSpPr txBox="1"/>
          <p:nvPr/>
        </p:nvSpPr>
        <p:spPr>
          <a:xfrm>
            <a:off x="2156979" y="1078528"/>
            <a:ext cx="24098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environment settings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coverage task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FBF96-B4D2-4922-B354-1FC9CC8D6D19}"/>
              </a:ext>
            </a:extLst>
          </p:cNvPr>
          <p:cNvSpPr txBox="1"/>
          <p:nvPr/>
        </p:nvSpPr>
        <p:spPr>
          <a:xfrm>
            <a:off x="1589824" y="1978194"/>
            <a:ext cx="35441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cellular decomposition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32EDD-9B9C-4AD4-85E3-80193CA35F75}"/>
              </a:ext>
            </a:extLst>
          </p:cNvPr>
          <p:cNvSpPr txBox="1"/>
          <p:nvPr/>
        </p:nvSpPr>
        <p:spPr>
          <a:xfrm>
            <a:off x="1948691" y="2392234"/>
            <a:ext cx="282641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cellular decomposition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4656B-498C-4F69-8ECB-609926384B2B}"/>
              </a:ext>
            </a:extLst>
          </p:cNvPr>
          <p:cNvSpPr txBox="1"/>
          <p:nvPr/>
        </p:nvSpPr>
        <p:spPr>
          <a:xfrm>
            <a:off x="1731680" y="3175606"/>
            <a:ext cx="326042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coverage path generator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spiral path)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8626BE-7C1D-4524-8270-2FBE5ADFA8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361892" y="1735099"/>
            <a:ext cx="8" cy="24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EEDCFE-9203-4682-8553-3CDCB3941DCA}"/>
              </a:ext>
            </a:extLst>
          </p:cNvPr>
          <p:cNvCxnSpPr>
            <a:cxnSpLocks/>
          </p:cNvCxnSpPr>
          <p:nvPr/>
        </p:nvCxnSpPr>
        <p:spPr>
          <a:xfrm>
            <a:off x="3361895" y="2901227"/>
            <a:ext cx="0" cy="274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83C5F4-4198-46A1-9467-6F6876823F27}"/>
              </a:ext>
            </a:extLst>
          </p:cNvPr>
          <p:cNvCxnSpPr>
            <a:cxnSpLocks/>
          </p:cNvCxnSpPr>
          <p:nvPr/>
        </p:nvCxnSpPr>
        <p:spPr>
          <a:xfrm>
            <a:off x="3361887" y="3821937"/>
            <a:ext cx="3" cy="250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0E9AF7-F617-4A99-BA59-DAB7299EAEC0}"/>
              </a:ext>
            </a:extLst>
          </p:cNvPr>
          <p:cNvSpPr txBox="1"/>
          <p:nvPr/>
        </p:nvSpPr>
        <p:spPr>
          <a:xfrm>
            <a:off x="2441794" y="4072891"/>
            <a:ext cx="18401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6E16BD-1F23-4E98-802A-5082D7455BFF}"/>
              </a:ext>
            </a:extLst>
          </p:cNvPr>
          <p:cNvSpPr txBox="1"/>
          <p:nvPr/>
        </p:nvSpPr>
        <p:spPr>
          <a:xfrm>
            <a:off x="2689488" y="1082152"/>
            <a:ext cx="732468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object (mesh) and pose, manipulator pose, other environmental settings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obstacle poses, EE orientation constraint)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FBF96-B4D2-4922-B354-1FC9CC8D6D19}"/>
              </a:ext>
            </a:extLst>
          </p:cNvPr>
          <p:cNvSpPr txBox="1"/>
          <p:nvPr/>
        </p:nvSpPr>
        <p:spPr>
          <a:xfrm>
            <a:off x="4579768" y="1978194"/>
            <a:ext cx="3544151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Cellular decomposition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32EDD-9B9C-4AD4-85E3-80193CA35F75}"/>
              </a:ext>
            </a:extLst>
          </p:cNvPr>
          <p:cNvSpPr txBox="1"/>
          <p:nvPr/>
        </p:nvSpPr>
        <p:spPr>
          <a:xfrm>
            <a:off x="5352214" y="2491294"/>
            <a:ext cx="1999265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4656B-498C-4F69-8ECB-609926384B2B}"/>
              </a:ext>
            </a:extLst>
          </p:cNvPr>
          <p:cNvSpPr txBox="1"/>
          <p:nvPr/>
        </p:nvSpPr>
        <p:spPr>
          <a:xfrm>
            <a:off x="5352197" y="3135779"/>
            <a:ext cx="1999266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8626BE-7C1D-4524-8270-2FBE5ADFA8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51836" y="1735099"/>
            <a:ext cx="8" cy="24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83C5F4-4198-46A1-9467-6F6876823F27}"/>
              </a:ext>
            </a:extLst>
          </p:cNvPr>
          <p:cNvCxnSpPr>
            <a:cxnSpLocks/>
          </p:cNvCxnSpPr>
          <p:nvPr/>
        </p:nvCxnSpPr>
        <p:spPr>
          <a:xfrm>
            <a:off x="6351831" y="3733037"/>
            <a:ext cx="3" cy="250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0E9AF7-F617-4A99-BA59-DAB7299EAEC0}"/>
              </a:ext>
            </a:extLst>
          </p:cNvPr>
          <p:cNvSpPr txBox="1"/>
          <p:nvPr/>
        </p:nvSpPr>
        <p:spPr>
          <a:xfrm>
            <a:off x="4825910" y="3995773"/>
            <a:ext cx="305183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within each cell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spiral, boustrophedon)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3156D9-0060-4F60-B939-0365C0A8693F}"/>
              </a:ext>
            </a:extLst>
          </p:cNvPr>
          <p:cNvSpPr txBox="1"/>
          <p:nvPr/>
        </p:nvSpPr>
        <p:spPr>
          <a:xfrm>
            <a:off x="5431738" y="4890105"/>
            <a:ext cx="18401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2FE5A2-8DCC-4A81-9037-25CF54354570}"/>
              </a:ext>
            </a:extLst>
          </p:cNvPr>
          <p:cNvCxnSpPr>
            <a:cxnSpLocks/>
          </p:cNvCxnSpPr>
          <p:nvPr/>
        </p:nvCxnSpPr>
        <p:spPr>
          <a:xfrm>
            <a:off x="6351829" y="4662696"/>
            <a:ext cx="3" cy="250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571</Words>
  <Application>Microsoft Office PowerPoint</Application>
  <PresentationFormat>宽屏</PresentationFormat>
  <Paragraphs>113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tong yang</cp:lastModifiedBy>
  <cp:revision>21</cp:revision>
  <dcterms:created xsi:type="dcterms:W3CDTF">2020-03-04T01:18:35Z</dcterms:created>
  <dcterms:modified xsi:type="dcterms:W3CDTF">2020-03-25T11:42:18Z</dcterms:modified>
</cp:coreProperties>
</file>