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C7C7"/>
    <a:srgbClr val="A55A5A"/>
    <a:srgbClr val="5AA55A"/>
    <a:srgbClr val="5A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66" autoAdjust="0"/>
  </p:normalViewPr>
  <p:slideViewPr>
    <p:cSldViewPr snapToGrid="0">
      <p:cViewPr varScale="1">
        <p:scale>
          <a:sx n="66" d="100"/>
          <a:sy n="66" d="100"/>
        </p:scale>
        <p:origin x="16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BD8B9-6BE1-4A73-AE3F-E16E4DD8E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33FB55-8EEA-4E40-8195-49161A8E5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28AB0-7087-40B3-8DF5-F625CDC6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18CB-19F2-4658-B00B-8F269C8CD948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38B70-AC12-4E76-973E-E5FA424C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839A6E-3A43-4899-B098-877F827F4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07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9876F-290C-4868-BE91-AEB19C8A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7CC0D2-123A-4318-AFF7-CF94E5C33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86DA3-3C67-4584-A95F-04CAEDC6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18CB-19F2-4658-B00B-8F269C8CD948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CDD3A-0A57-42E3-90D2-11319354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4A458-EE7A-4DD7-AE85-7D03CA6B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13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A4B450-88EB-445E-9913-029175622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B9CD96-9B03-4A87-B607-17CC2FB34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30CFD-428C-4ECE-B7D4-740B54F2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18CB-19F2-4658-B00B-8F269C8CD948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A214A-FE7E-4F62-8873-829AE69B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B3995-A753-49F3-A2DF-83F8EC41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6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B1854-6D74-495F-9089-9DAC4324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C73A3-A5CA-4EBC-8379-8B5C75F9E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817C9-60D2-4F52-9268-6865C1CD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18CB-19F2-4658-B00B-8F269C8CD948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E40F1-F2A8-4A25-AA88-796B8D05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3B249-1063-4FE8-BDEC-D4FB46F3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2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165B1-CD6E-4061-9373-1810572C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FC9A7E-FC77-495C-87DF-6F988E6F1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16731-4704-4DDB-B897-CAEA4B10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18CB-19F2-4658-B00B-8F269C8CD948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FE02D-43C5-4F49-842E-F39C4DBD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FB905-7F5A-41D7-B708-130A4228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7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D0213-4A4C-433B-835A-1E61628C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FC500-70A6-4818-A0B4-EEF4BFC52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F6A265-0897-4C09-9EA7-381DBBC17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5B4E-EF7D-4BFD-87B8-3A8487B0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18CB-19F2-4658-B00B-8F269C8CD948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951DA5-D5F7-4339-8054-DC045B3A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4D0C79-7E87-46F6-AC9E-7E755031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9B931-E444-4354-831E-A7F588E1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E3A1B1-03F9-4098-9745-C6A5E2C87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DE277-C483-403D-A6E7-2202B1F9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1072B5-34F7-4236-9413-7270FB726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CEED32-3EDC-4341-B1A4-0D005FB7D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C2797B-8A86-4F29-B16E-858D8E01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18CB-19F2-4658-B00B-8F269C8CD948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C919A9-EB24-4DFB-9C0F-69F87FB2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55CE33-12B9-4FE7-AF01-950FB89F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E914D-D31F-4B38-AD39-C40E315A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7EDD69-5AD1-4E83-AD92-CA58B9E2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18CB-19F2-4658-B00B-8F269C8CD948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BBF910-25E6-432B-9E75-12C5CC7E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5FFF6F-B454-42FB-9DF8-C7A936FF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88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655381-8778-4E74-BB1E-DDAD2B41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18CB-19F2-4658-B00B-8F269C8CD948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438842-664B-4D3F-9314-A5CB6A45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C9FBE2-32B5-4A2F-BF49-0B22466A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2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B6C88-1B5B-4052-AFDE-6C4D989F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717DF-7EF0-49E0-92EE-7F56CEF40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B56E4-B06E-4CA5-8F6F-1CB47DC0D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03C87-D0D5-49D9-AF3F-A760EE9F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18CB-19F2-4658-B00B-8F269C8CD948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6578B-35E0-4FBD-8745-50412C96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44D3F-EC9F-4B54-BB10-F13651E6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1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70A4B-A71C-49E0-B46D-E2D4D6D7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C0583E-D45E-4CEE-910F-6FCA6962F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5405D4-67C6-4C49-A4C1-DF99A39E3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DEA7F-E706-4592-A788-607A4A989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18CB-19F2-4658-B00B-8F269C8CD948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A6CCC1-3F2B-4003-8371-D4C4F5E3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ADE822-1C53-4828-8C36-0D3AFE69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8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77CB3E8-E938-4574-A965-70D383D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BFB706-7B46-4214-AFEC-97A53605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6457A-593F-4084-A143-45A2F6265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18CB-19F2-4658-B00B-8F269C8CD948}" type="datetimeFigureOut">
              <a:rPr lang="zh-CN" altLang="en-US" smtClean="0"/>
              <a:t>2020/3/12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F60E7-3B9F-4EB3-A228-DFFA5714B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55F39-DB5B-4F02-A9DC-974E90094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A674-C4BE-4823-943E-12E33F790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1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6E16BD-1F23-4E98-802A-5082D7455BFF}"/>
              </a:ext>
            </a:extLst>
          </p:cNvPr>
          <p:cNvSpPr txBox="1"/>
          <p:nvPr/>
        </p:nvSpPr>
        <p:spPr>
          <a:xfrm>
            <a:off x="2689489" y="1082152"/>
            <a:ext cx="5235312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object (mesh) and pose, manipulator pose,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settings (e.g.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obstacle poses,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constraints, etc.)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4FBF96-B4D2-4922-B354-1FC9CC8D6D19}"/>
              </a:ext>
            </a:extLst>
          </p:cNvPr>
          <p:cNvSpPr txBox="1"/>
          <p:nvPr/>
        </p:nvSpPr>
        <p:spPr>
          <a:xfrm>
            <a:off x="2689488" y="2321951"/>
            <a:ext cx="3544151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Cellular decomposition</a:t>
            </a:r>
          </a:p>
          <a:p>
            <a:pPr algn="ctr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B32EDD-9B9C-4AD4-85E3-80193CA35F75}"/>
              </a:ext>
            </a:extLst>
          </p:cNvPr>
          <p:cNvSpPr txBox="1"/>
          <p:nvPr/>
        </p:nvSpPr>
        <p:spPr>
          <a:xfrm>
            <a:off x="3461934" y="2835051"/>
            <a:ext cx="1999265" cy="369332"/>
          </a:xfrm>
          <a:prstGeom prst="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54656B-498C-4F69-8ECB-609926384B2B}"/>
              </a:ext>
            </a:extLst>
          </p:cNvPr>
          <p:cNvSpPr txBox="1"/>
          <p:nvPr/>
        </p:nvSpPr>
        <p:spPr>
          <a:xfrm>
            <a:off x="3461917" y="3479536"/>
            <a:ext cx="1999266" cy="369332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algorithms 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08626BE-7C1D-4524-8270-2FBE5ADFA8E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461556" y="2078856"/>
            <a:ext cx="8" cy="2430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083C5F4-4198-46A1-9467-6F6876823F27}"/>
              </a:ext>
            </a:extLst>
          </p:cNvPr>
          <p:cNvCxnSpPr>
            <a:cxnSpLocks/>
          </p:cNvCxnSpPr>
          <p:nvPr/>
        </p:nvCxnSpPr>
        <p:spPr>
          <a:xfrm>
            <a:off x="4461551" y="4076794"/>
            <a:ext cx="3" cy="250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20E9AF7-F617-4A99-BA59-DAB7299EAEC0}"/>
              </a:ext>
            </a:extLst>
          </p:cNvPr>
          <p:cNvSpPr txBox="1"/>
          <p:nvPr/>
        </p:nvSpPr>
        <p:spPr>
          <a:xfrm>
            <a:off x="2689488" y="4351430"/>
            <a:ext cx="354415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Path within each cell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(e.g. spiral, boustrophedon)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3156D9-0060-4F60-B939-0365C0A8693F}"/>
              </a:ext>
            </a:extLst>
          </p:cNvPr>
          <p:cNvSpPr txBox="1"/>
          <p:nvPr/>
        </p:nvSpPr>
        <p:spPr>
          <a:xfrm>
            <a:off x="6627337" y="4353921"/>
            <a:ext cx="1805463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D2FE5A2-8DCC-4A81-9037-25CF54354570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233639" y="4674596"/>
            <a:ext cx="393698" cy="2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764" y="3291385"/>
            <a:ext cx="2186560" cy="21200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306" y="487084"/>
            <a:ext cx="1628798" cy="2113465"/>
          </a:xfrm>
          <a:prstGeom prst="rect">
            <a:avLst/>
          </a:prstGeom>
        </p:spPr>
      </p:pic>
      <p:cxnSp>
        <p:nvCxnSpPr>
          <p:cNvPr id="25" name="直接箭头连接符 14">
            <a:extLst>
              <a:ext uri="{FF2B5EF4-FFF2-40B4-BE49-F238E27FC236}">
                <a16:creationId xmlns:a16="http://schemas.microsoft.com/office/drawing/2014/main" id="{FD2FE5A2-8DCC-4A81-9037-25CF54354570}"/>
              </a:ext>
            </a:extLst>
          </p:cNvPr>
          <p:cNvCxnSpPr>
            <a:cxnSpLocks/>
          </p:cNvCxnSpPr>
          <p:nvPr/>
        </p:nvCxnSpPr>
        <p:spPr>
          <a:xfrm>
            <a:off x="8432800" y="4674595"/>
            <a:ext cx="3936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14">
            <a:extLst>
              <a:ext uri="{FF2B5EF4-FFF2-40B4-BE49-F238E27FC236}">
                <a16:creationId xmlns:a16="http://schemas.microsoft.com/office/drawing/2014/main" id="{FD2FE5A2-8DCC-4A81-9037-25CF54354570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924801" y="1543816"/>
            <a:ext cx="38596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4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9D29F63789BE4BAE6AD9473E5DBD43" ma:contentTypeVersion="13" ma:contentTypeDescription="Create a new document." ma:contentTypeScope="" ma:versionID="667054dec1f1bdca5ae035fa02ea0c26">
  <xsd:schema xmlns:xsd="http://www.w3.org/2001/XMLSchema" xmlns:xs="http://www.w3.org/2001/XMLSchema" xmlns:p="http://schemas.microsoft.com/office/2006/metadata/properties" xmlns:ns3="b87dfbdf-65fc-4b16-b132-3436c9e9ed42" xmlns:ns4="11f176b0-f8a0-49ff-9b4f-0335b85fcd29" targetNamespace="http://schemas.microsoft.com/office/2006/metadata/properties" ma:root="true" ma:fieldsID="ef87e9ba2f986ccb44fac08b075d97c0" ns3:_="" ns4:_="">
    <xsd:import namespace="b87dfbdf-65fc-4b16-b132-3436c9e9ed42"/>
    <xsd:import namespace="11f176b0-f8a0-49ff-9b4f-0335b85fcd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7dfbdf-65fc-4b16-b132-3436c9e9ed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f176b0-f8a0-49ff-9b4f-0335b85fcd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7DCEE0-0C08-4A56-ABDC-7F365F639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7dfbdf-65fc-4b16-b132-3436c9e9ed42"/>
    <ds:schemaRef ds:uri="11f176b0-f8a0-49ff-9b4f-0335b85fcd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3789F4-1052-41CD-B7AD-64CCD61696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BBB590-EC77-40CE-913E-2E5270AFCBDC}">
  <ds:schemaRefs>
    <ds:schemaRef ds:uri="http://purl.org/dc/elements/1.1/"/>
    <ds:schemaRef ds:uri="http://schemas.microsoft.com/office/2006/metadata/properties"/>
    <ds:schemaRef ds:uri="b87dfbdf-65fc-4b16-b132-3436c9e9ed42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1f176b0-f8a0-49ff-9b4f-0335b85fcd2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等线</vt:lpstr>
      <vt:lpstr>等线 Light</vt:lpstr>
      <vt:lpstr>Times New Roman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 yang</dc:creator>
  <cp:lastModifiedBy>Jaime Valls Miro</cp:lastModifiedBy>
  <cp:revision>20</cp:revision>
  <dcterms:created xsi:type="dcterms:W3CDTF">2020-03-04T01:18:35Z</dcterms:created>
  <dcterms:modified xsi:type="dcterms:W3CDTF">2020-03-12T03:44:37Z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0x010100679D29F63789BE4BAE6AD9473E5DBD43</vt:lpwstr>
  </property>
</Properties>
</file>