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2" r:id="rId7"/>
    <p:sldId id="266" r:id="rId8"/>
    <p:sldId id="290" r:id="rId9"/>
    <p:sldId id="261" r:id="rId10"/>
    <p:sldId id="292" r:id="rId11"/>
    <p:sldId id="293" r:id="rId12"/>
    <p:sldId id="270" r:id="rId13"/>
    <p:sldId id="27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C5067-E4A0-481D-B993-539DD8CC95B3}" v="28" dt="2022-07-13T14:48:49.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947" autoAdjust="0"/>
  </p:normalViewPr>
  <p:slideViewPr>
    <p:cSldViewPr snapToGrid="0">
      <p:cViewPr varScale="1">
        <p:scale>
          <a:sx n="108" d="100"/>
          <a:sy n="108" d="100"/>
        </p:scale>
        <p:origin x="654"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Minton" userId="f50fefecc24b794c" providerId="LiveId" clId="{A69C5067-E4A0-481D-B993-539DD8CC95B3}"/>
    <pc:docChg chg="undo redo custSel addSld delSld modSld sldOrd">
      <pc:chgData name="Nathaniel Minton" userId="f50fefecc24b794c" providerId="LiveId" clId="{A69C5067-E4A0-481D-B993-539DD8CC95B3}" dt="2022-07-13T14:58:25.825" v="9060" actId="114"/>
      <pc:docMkLst>
        <pc:docMk/>
      </pc:docMkLst>
      <pc:sldChg chg="modSp mod">
        <pc:chgData name="Nathaniel Minton" userId="f50fefecc24b794c" providerId="LiveId" clId="{A69C5067-E4A0-481D-B993-539DD8CC95B3}" dt="2022-07-11T22:26:02.331" v="47" actId="20577"/>
        <pc:sldMkLst>
          <pc:docMk/>
          <pc:sldMk cId="1642425379" sldId="256"/>
        </pc:sldMkLst>
        <pc:spChg chg="mod">
          <ac:chgData name="Nathaniel Minton" userId="f50fefecc24b794c" providerId="LiveId" clId="{A69C5067-E4A0-481D-B993-539DD8CC95B3}" dt="2022-07-11T22:25:49.192" v="22" actId="20577"/>
          <ac:spMkLst>
            <pc:docMk/>
            <pc:sldMk cId="1642425379" sldId="256"/>
            <ac:spMk id="2" creationId="{216815C6-3AD0-46E6-A74A-1967BD91AF50}"/>
          </ac:spMkLst>
        </pc:spChg>
        <pc:spChg chg="mod">
          <ac:chgData name="Nathaniel Minton" userId="f50fefecc24b794c" providerId="LiveId" clId="{A69C5067-E4A0-481D-B993-539DD8CC95B3}" dt="2022-07-11T22:26:02.331" v="47" actId="20577"/>
          <ac:spMkLst>
            <pc:docMk/>
            <pc:sldMk cId="1642425379" sldId="256"/>
            <ac:spMk id="3" creationId="{1901B20D-4C28-4DA3-ABBD-718C22A5E58B}"/>
          </ac:spMkLst>
        </pc:spChg>
      </pc:sldChg>
      <pc:sldChg chg="add del ord">
        <pc:chgData name="Nathaniel Minton" userId="f50fefecc24b794c" providerId="LiveId" clId="{A69C5067-E4A0-481D-B993-539DD8CC95B3}" dt="2022-07-12T21:41:51.939" v="8001" actId="47"/>
        <pc:sldMkLst>
          <pc:docMk/>
          <pc:sldMk cId="707789176" sldId="258"/>
        </pc:sldMkLst>
      </pc:sldChg>
      <pc:sldChg chg="add del">
        <pc:chgData name="Nathaniel Minton" userId="f50fefecc24b794c" providerId="LiveId" clId="{A69C5067-E4A0-481D-B993-539DD8CC95B3}" dt="2022-07-12T21:41:51.939" v="8001" actId="47"/>
        <pc:sldMkLst>
          <pc:docMk/>
          <pc:sldMk cId="566997565" sldId="260"/>
        </pc:sldMkLst>
      </pc:sldChg>
      <pc:sldChg chg="modSp mod ord">
        <pc:chgData name="Nathaniel Minton" userId="f50fefecc24b794c" providerId="LiveId" clId="{A69C5067-E4A0-481D-B993-539DD8CC95B3}" dt="2022-07-12T16:32:48.919" v="3680" actId="20577"/>
        <pc:sldMkLst>
          <pc:docMk/>
          <pc:sldMk cId="1738561688" sldId="261"/>
        </pc:sldMkLst>
        <pc:spChg chg="mod">
          <ac:chgData name="Nathaniel Minton" userId="f50fefecc24b794c" providerId="LiveId" clId="{A69C5067-E4A0-481D-B993-539DD8CC95B3}" dt="2022-07-12T15:03:53.594" v="3542" actId="1076"/>
          <ac:spMkLst>
            <pc:docMk/>
            <pc:sldMk cId="1738561688" sldId="261"/>
            <ac:spMk id="2" creationId="{67708C79-A4AC-4B5D-92DF-600737E4D11A}"/>
          </ac:spMkLst>
        </pc:spChg>
        <pc:spChg chg="mod">
          <ac:chgData name="Nathaniel Minton" userId="f50fefecc24b794c" providerId="LiveId" clId="{A69C5067-E4A0-481D-B993-539DD8CC95B3}" dt="2022-07-12T15:03:46.592" v="3541" actId="1076"/>
          <ac:spMkLst>
            <pc:docMk/>
            <pc:sldMk cId="1738561688" sldId="261"/>
            <ac:spMk id="3" creationId="{7D779DE4-CAEA-4617-897E-FEC9A2AC2D6A}"/>
          </ac:spMkLst>
        </pc:spChg>
        <pc:spChg chg="mod">
          <ac:chgData name="Nathaniel Minton" userId="f50fefecc24b794c" providerId="LiveId" clId="{A69C5067-E4A0-481D-B993-539DD8CC95B3}" dt="2022-07-12T15:03:46.592" v="3541" actId="1076"/>
          <ac:spMkLst>
            <pc:docMk/>
            <pc:sldMk cId="1738561688" sldId="261"/>
            <ac:spMk id="4" creationId="{F5FF1291-56EB-4A7B-A198-1D91F9ECC5D3}"/>
          </ac:spMkLst>
        </pc:spChg>
        <pc:spChg chg="mod">
          <ac:chgData name="Nathaniel Minton" userId="f50fefecc24b794c" providerId="LiveId" clId="{A69C5067-E4A0-481D-B993-539DD8CC95B3}" dt="2022-07-12T16:32:25.688" v="3652" actId="14100"/>
          <ac:spMkLst>
            <pc:docMk/>
            <pc:sldMk cId="1738561688" sldId="261"/>
            <ac:spMk id="5" creationId="{6184E21C-7534-4FB5-9709-F7D1A11034F3}"/>
          </ac:spMkLst>
        </pc:spChg>
        <pc:spChg chg="mod">
          <ac:chgData name="Nathaniel Minton" userId="f50fefecc24b794c" providerId="LiveId" clId="{A69C5067-E4A0-481D-B993-539DD8CC95B3}" dt="2022-07-12T15:03:46.592" v="3541" actId="1076"/>
          <ac:spMkLst>
            <pc:docMk/>
            <pc:sldMk cId="1738561688" sldId="261"/>
            <ac:spMk id="6" creationId="{5C594564-4FC6-401A-8586-44735EE819EC}"/>
          </ac:spMkLst>
        </pc:spChg>
        <pc:spChg chg="mod">
          <ac:chgData name="Nathaniel Minton" userId="f50fefecc24b794c" providerId="LiveId" clId="{A69C5067-E4A0-481D-B993-539DD8CC95B3}" dt="2022-07-12T15:03:46.592" v="3541" actId="1076"/>
          <ac:spMkLst>
            <pc:docMk/>
            <pc:sldMk cId="1738561688" sldId="261"/>
            <ac:spMk id="7" creationId="{D7EB25CA-DA83-483D-AF83-0001BDF2DE2B}"/>
          </ac:spMkLst>
        </pc:spChg>
        <pc:spChg chg="mod">
          <ac:chgData name="Nathaniel Minton" userId="f50fefecc24b794c" providerId="LiveId" clId="{A69C5067-E4A0-481D-B993-539DD8CC95B3}" dt="2022-07-12T15:03:46.592" v="3541" actId="1076"/>
          <ac:spMkLst>
            <pc:docMk/>
            <pc:sldMk cId="1738561688" sldId="261"/>
            <ac:spMk id="8" creationId="{B46CE8C6-E12D-4A0D-8553-7FFA31941D56}"/>
          </ac:spMkLst>
        </pc:spChg>
        <pc:spChg chg="mod">
          <ac:chgData name="Nathaniel Minton" userId="f50fefecc24b794c" providerId="LiveId" clId="{A69C5067-E4A0-481D-B993-539DD8CC95B3}" dt="2022-07-12T16:32:48.919" v="3680" actId="20577"/>
          <ac:spMkLst>
            <pc:docMk/>
            <pc:sldMk cId="1738561688" sldId="261"/>
            <ac:spMk id="9" creationId="{1C7D5285-85DF-4331-A6FA-1AE847CA47AE}"/>
          </ac:spMkLst>
        </pc:spChg>
        <pc:spChg chg="mod">
          <ac:chgData name="Nathaniel Minton" userId="f50fefecc24b794c" providerId="LiveId" clId="{A69C5067-E4A0-481D-B993-539DD8CC95B3}" dt="2022-07-12T15:03:46.592" v="3541" actId="1076"/>
          <ac:spMkLst>
            <pc:docMk/>
            <pc:sldMk cId="1738561688" sldId="261"/>
            <ac:spMk id="10" creationId="{02D305EF-9A88-496B-BFC1-D589A01EE381}"/>
          </ac:spMkLst>
        </pc:spChg>
        <pc:spChg chg="mod">
          <ac:chgData name="Nathaniel Minton" userId="f50fefecc24b794c" providerId="LiveId" clId="{A69C5067-E4A0-481D-B993-539DD8CC95B3}" dt="2022-07-11T22:27:14.304" v="85" actId="20577"/>
          <ac:spMkLst>
            <pc:docMk/>
            <pc:sldMk cId="1738561688" sldId="261"/>
            <ac:spMk id="11" creationId="{40BF6865-7FAE-4B56-A995-ADF1582DCC64}"/>
          </ac:spMkLst>
        </pc:spChg>
        <pc:spChg chg="mod">
          <ac:chgData name="Nathaniel Minton" userId="f50fefecc24b794c" providerId="LiveId" clId="{A69C5067-E4A0-481D-B993-539DD8CC95B3}" dt="2022-07-11T22:27:21.920" v="108" actId="20577"/>
          <ac:spMkLst>
            <pc:docMk/>
            <pc:sldMk cId="1738561688" sldId="261"/>
            <ac:spMk id="12" creationId="{7312B71A-5E84-41DE-9754-5F6291F6DFB7}"/>
          </ac:spMkLst>
        </pc:spChg>
      </pc:sldChg>
      <pc:sldChg chg="addSp delSp modSp mod ord">
        <pc:chgData name="Nathaniel Minton" userId="f50fefecc24b794c" providerId="LiveId" clId="{A69C5067-E4A0-481D-B993-539DD8CC95B3}" dt="2022-07-12T21:34:44.164" v="7733" actId="20577"/>
        <pc:sldMkLst>
          <pc:docMk/>
          <pc:sldMk cId="1593920805" sldId="262"/>
        </pc:sldMkLst>
        <pc:spChg chg="mod">
          <ac:chgData name="Nathaniel Minton" userId="f50fefecc24b794c" providerId="LiveId" clId="{A69C5067-E4A0-481D-B993-539DD8CC95B3}" dt="2022-07-12T11:58:35.375" v="1005" actId="20577"/>
          <ac:spMkLst>
            <pc:docMk/>
            <pc:sldMk cId="1593920805" sldId="262"/>
            <ac:spMk id="2" creationId="{75031FE9-9059-4FE8-B4AC-9771F23A1B89}"/>
          </ac:spMkLst>
        </pc:spChg>
        <pc:spChg chg="del">
          <ac:chgData name="Nathaniel Minton" userId="f50fefecc24b794c" providerId="LiveId" clId="{A69C5067-E4A0-481D-B993-539DD8CC95B3}" dt="2022-07-12T11:59:06.658" v="1021" actId="478"/>
          <ac:spMkLst>
            <pc:docMk/>
            <pc:sldMk cId="1593920805" sldId="262"/>
            <ac:spMk id="3" creationId="{D4A2EB3F-4D60-451F-8F45-7D6654D2FCD9}"/>
          </ac:spMkLst>
        </pc:spChg>
        <pc:spChg chg="mod">
          <ac:chgData name="Nathaniel Minton" userId="f50fefecc24b794c" providerId="LiveId" clId="{A69C5067-E4A0-481D-B993-539DD8CC95B3}" dt="2022-07-12T21:34:44.164" v="7733" actId="20577"/>
          <ac:spMkLst>
            <pc:docMk/>
            <pc:sldMk cId="1593920805" sldId="262"/>
            <ac:spMk id="4" creationId="{AC1C80FB-53F9-42EE-B1E6-D0F998EC5DFA}"/>
          </ac:spMkLst>
        </pc:spChg>
        <pc:spChg chg="del">
          <ac:chgData name="Nathaniel Minton" userId="f50fefecc24b794c" providerId="LiveId" clId="{A69C5067-E4A0-481D-B993-539DD8CC95B3}" dt="2022-07-12T11:58:52.050" v="1016" actId="478"/>
          <ac:spMkLst>
            <pc:docMk/>
            <pc:sldMk cId="1593920805" sldId="262"/>
            <ac:spMk id="5" creationId="{E81BA2B5-6A90-4204-ABDD-7183FBB03A02}"/>
          </ac:spMkLst>
        </pc:spChg>
        <pc:spChg chg="del">
          <ac:chgData name="Nathaniel Minton" userId="f50fefecc24b794c" providerId="LiveId" clId="{A69C5067-E4A0-481D-B993-539DD8CC95B3}" dt="2022-07-12T11:58:54.307" v="1018" actId="478"/>
          <ac:spMkLst>
            <pc:docMk/>
            <pc:sldMk cId="1593920805" sldId="262"/>
            <ac:spMk id="6" creationId="{7E7D4C34-22A0-4D54-A07D-E1E9A11463E5}"/>
          </ac:spMkLst>
        </pc:spChg>
        <pc:spChg chg="del">
          <ac:chgData name="Nathaniel Minton" userId="f50fefecc24b794c" providerId="LiveId" clId="{A69C5067-E4A0-481D-B993-539DD8CC95B3}" dt="2022-07-12T11:58:40.214" v="1006" actId="478"/>
          <ac:spMkLst>
            <pc:docMk/>
            <pc:sldMk cId="1593920805" sldId="262"/>
            <ac:spMk id="7" creationId="{301D392D-FB66-47A0-B628-5ADE822A2CFF}"/>
          </ac:spMkLst>
        </pc:spChg>
        <pc:spChg chg="del">
          <ac:chgData name="Nathaniel Minton" userId="f50fefecc24b794c" providerId="LiveId" clId="{A69C5067-E4A0-481D-B993-539DD8CC95B3}" dt="2022-07-12T11:58:41.938" v="1008" actId="478"/>
          <ac:spMkLst>
            <pc:docMk/>
            <pc:sldMk cId="1593920805" sldId="262"/>
            <ac:spMk id="8" creationId="{51C26CE0-2506-4B44-A26F-C12BFA5B18B5}"/>
          </ac:spMkLst>
        </pc:spChg>
        <pc:spChg chg="del">
          <ac:chgData name="Nathaniel Minton" userId="f50fefecc24b794c" providerId="LiveId" clId="{A69C5067-E4A0-481D-B993-539DD8CC95B3}" dt="2022-07-12T11:58:46.634" v="1011" actId="478"/>
          <ac:spMkLst>
            <pc:docMk/>
            <pc:sldMk cId="1593920805" sldId="262"/>
            <ac:spMk id="9" creationId="{868F40F8-BF35-45E9-B3DD-5436362D746E}"/>
          </ac:spMkLst>
        </pc:spChg>
        <pc:spChg chg="del">
          <ac:chgData name="Nathaniel Minton" userId="f50fefecc24b794c" providerId="LiveId" clId="{A69C5067-E4A0-481D-B993-539DD8CC95B3}" dt="2022-07-12T11:58:49.107" v="1014" actId="478"/>
          <ac:spMkLst>
            <pc:docMk/>
            <pc:sldMk cId="1593920805" sldId="262"/>
            <ac:spMk id="10" creationId="{7F39C97C-2DDC-4706-B96C-B02FAE53A426}"/>
          </ac:spMkLst>
        </pc:spChg>
        <pc:spChg chg="add del mod">
          <ac:chgData name="Nathaniel Minton" userId="f50fefecc24b794c" providerId="LiveId" clId="{A69C5067-E4A0-481D-B993-539DD8CC95B3}" dt="2022-07-12T11:58:43.198" v="1009" actId="478"/>
          <ac:spMkLst>
            <pc:docMk/>
            <pc:sldMk cId="1593920805" sldId="262"/>
            <ac:spMk id="12" creationId="{613512A0-F468-3B21-8BBD-41743E0E19B5}"/>
          </ac:spMkLst>
        </pc:spChg>
        <pc:spChg chg="add del mod">
          <ac:chgData name="Nathaniel Minton" userId="f50fefecc24b794c" providerId="LiveId" clId="{A69C5067-E4A0-481D-B993-539DD8CC95B3}" dt="2022-07-12T11:58:44.927" v="1010" actId="478"/>
          <ac:spMkLst>
            <pc:docMk/>
            <pc:sldMk cId="1593920805" sldId="262"/>
            <ac:spMk id="14" creationId="{18C81A62-E983-280E-B51A-F3E55A17098D}"/>
          </ac:spMkLst>
        </pc:spChg>
        <pc:spChg chg="add del mod">
          <ac:chgData name="Nathaniel Minton" userId="f50fefecc24b794c" providerId="LiveId" clId="{A69C5067-E4A0-481D-B993-539DD8CC95B3}" dt="2022-07-12T11:58:47.920" v="1013" actId="478"/>
          <ac:spMkLst>
            <pc:docMk/>
            <pc:sldMk cId="1593920805" sldId="262"/>
            <ac:spMk id="16" creationId="{C0402174-6DA7-C6B2-64C9-EDCCDDBA725D}"/>
          </ac:spMkLst>
        </pc:spChg>
        <pc:spChg chg="add del mod">
          <ac:chgData name="Nathaniel Minton" userId="f50fefecc24b794c" providerId="LiveId" clId="{A69C5067-E4A0-481D-B993-539DD8CC95B3}" dt="2022-07-12T11:58:50.367" v="1015" actId="478"/>
          <ac:spMkLst>
            <pc:docMk/>
            <pc:sldMk cId="1593920805" sldId="262"/>
            <ac:spMk id="18" creationId="{DB62668E-C7D8-DC87-FEC2-E2A9028CBA2A}"/>
          </ac:spMkLst>
        </pc:spChg>
        <pc:spChg chg="add del mod">
          <ac:chgData name="Nathaniel Minton" userId="f50fefecc24b794c" providerId="LiveId" clId="{A69C5067-E4A0-481D-B993-539DD8CC95B3}" dt="2022-07-12T11:58:55.280" v="1019" actId="478"/>
          <ac:spMkLst>
            <pc:docMk/>
            <pc:sldMk cId="1593920805" sldId="262"/>
            <ac:spMk id="20" creationId="{80454536-2EDD-3C00-37EE-B945A4B7240E}"/>
          </ac:spMkLst>
        </pc:spChg>
        <pc:spChg chg="add del mod">
          <ac:chgData name="Nathaniel Minton" userId="f50fefecc24b794c" providerId="LiveId" clId="{A69C5067-E4A0-481D-B993-539DD8CC95B3}" dt="2022-07-12T11:58:56.975" v="1020" actId="478"/>
          <ac:spMkLst>
            <pc:docMk/>
            <pc:sldMk cId="1593920805" sldId="262"/>
            <ac:spMk id="22" creationId="{2F02D5B8-3163-0FC0-1D88-6136CBF455B7}"/>
          </ac:spMkLst>
        </pc:spChg>
        <pc:spChg chg="add del mod">
          <ac:chgData name="Nathaniel Minton" userId="f50fefecc24b794c" providerId="LiveId" clId="{A69C5067-E4A0-481D-B993-539DD8CC95B3}" dt="2022-07-12T11:59:08.711" v="1023" actId="478"/>
          <ac:spMkLst>
            <pc:docMk/>
            <pc:sldMk cId="1593920805" sldId="262"/>
            <ac:spMk id="24" creationId="{B013ACE9-1849-FED7-22E1-C94E1BA717A2}"/>
          </ac:spMkLst>
        </pc:spChg>
        <pc:spChg chg="mod">
          <ac:chgData name="Nathaniel Minton" userId="f50fefecc24b794c" providerId="LiveId" clId="{A69C5067-E4A0-481D-B993-539DD8CC95B3}" dt="2022-07-12T12:26:15.133" v="2044" actId="20577"/>
          <ac:spMkLst>
            <pc:docMk/>
            <pc:sldMk cId="1593920805" sldId="262"/>
            <ac:spMk id="80" creationId="{BC1F9D86-85D8-4FD0-B0D3-47D778722782}"/>
          </ac:spMkLst>
        </pc:spChg>
        <pc:spChg chg="mod">
          <ac:chgData name="Nathaniel Minton" userId="f50fefecc24b794c" providerId="LiveId" clId="{A69C5067-E4A0-481D-B993-539DD8CC95B3}" dt="2022-07-12T12:26:31.100" v="2069" actId="20577"/>
          <ac:spMkLst>
            <pc:docMk/>
            <pc:sldMk cId="1593920805" sldId="262"/>
            <ac:spMk id="81" creationId="{E94F1D24-E4A1-4B59-B57E-A28453963B88}"/>
          </ac:spMkLst>
        </pc:spChg>
      </pc:sldChg>
      <pc:sldChg chg="add del">
        <pc:chgData name="Nathaniel Minton" userId="f50fefecc24b794c" providerId="LiveId" clId="{A69C5067-E4A0-481D-B993-539DD8CC95B3}" dt="2022-07-12T21:41:51.939" v="8001" actId="47"/>
        <pc:sldMkLst>
          <pc:docMk/>
          <pc:sldMk cId="1346372204" sldId="264"/>
        </pc:sldMkLst>
      </pc:sldChg>
      <pc:sldChg chg="modSp mod ord">
        <pc:chgData name="Nathaniel Minton" userId="f50fefecc24b794c" providerId="LiveId" clId="{A69C5067-E4A0-481D-B993-539DD8CC95B3}" dt="2022-07-13T11:38:49.725" v="8397" actId="20577"/>
        <pc:sldMkLst>
          <pc:docMk/>
          <pc:sldMk cId="2121178069" sldId="266"/>
        </pc:sldMkLst>
        <pc:spChg chg="mod">
          <ac:chgData name="Nathaniel Minton" userId="f50fefecc24b794c" providerId="LiveId" clId="{A69C5067-E4A0-481D-B993-539DD8CC95B3}" dt="2022-07-13T11:34:30.597" v="8279" actId="1076"/>
          <ac:spMkLst>
            <pc:docMk/>
            <pc:sldMk cId="2121178069" sldId="266"/>
            <ac:spMk id="2" creationId="{5CE54ABB-4929-4810-950B-2DAEA0A5BAB4}"/>
          </ac:spMkLst>
        </pc:spChg>
        <pc:spChg chg="mod">
          <ac:chgData name="Nathaniel Minton" userId="f50fefecc24b794c" providerId="LiveId" clId="{A69C5067-E4A0-481D-B993-539DD8CC95B3}" dt="2022-07-13T11:34:51.004" v="8281" actId="14100"/>
          <ac:spMkLst>
            <pc:docMk/>
            <pc:sldMk cId="2121178069" sldId="266"/>
            <ac:spMk id="3" creationId="{D5E1C399-8F48-44F5-9461-3C89866D4CE1}"/>
          </ac:spMkLst>
        </pc:spChg>
        <pc:spChg chg="mod">
          <ac:chgData name="Nathaniel Minton" userId="f50fefecc24b794c" providerId="LiveId" clId="{A69C5067-E4A0-481D-B993-539DD8CC95B3}" dt="2022-07-13T11:34:42.102" v="8280" actId="1076"/>
          <ac:spMkLst>
            <pc:docMk/>
            <pc:sldMk cId="2121178069" sldId="266"/>
            <ac:spMk id="4" creationId="{A112B089-A8F9-45B1-BE6E-EAC10163F082}"/>
          </ac:spMkLst>
        </pc:spChg>
        <pc:spChg chg="mod">
          <ac:chgData name="Nathaniel Minton" userId="f50fefecc24b794c" providerId="LiveId" clId="{A69C5067-E4A0-481D-B993-539DD8CC95B3}" dt="2022-07-13T11:35:17.705" v="8285" actId="14100"/>
          <ac:spMkLst>
            <pc:docMk/>
            <pc:sldMk cId="2121178069" sldId="266"/>
            <ac:spMk id="5" creationId="{CF515C5D-2CDB-4E66-B2B8-1451BC44247F}"/>
          </ac:spMkLst>
        </pc:spChg>
        <pc:spChg chg="mod">
          <ac:chgData name="Nathaniel Minton" userId="f50fefecc24b794c" providerId="LiveId" clId="{A69C5067-E4A0-481D-B993-539DD8CC95B3}" dt="2022-07-13T11:34:42.102" v="8280" actId="1076"/>
          <ac:spMkLst>
            <pc:docMk/>
            <pc:sldMk cId="2121178069" sldId="266"/>
            <ac:spMk id="6" creationId="{0FE22F9B-4BF8-41DC-8F1C-836B546E59AD}"/>
          </ac:spMkLst>
        </pc:spChg>
        <pc:spChg chg="mod">
          <ac:chgData name="Nathaniel Minton" userId="f50fefecc24b794c" providerId="LiveId" clId="{A69C5067-E4A0-481D-B993-539DD8CC95B3}" dt="2022-07-13T11:34:53.050" v="8282" actId="14100"/>
          <ac:spMkLst>
            <pc:docMk/>
            <pc:sldMk cId="2121178069" sldId="266"/>
            <ac:spMk id="7" creationId="{6B35F89A-6CDF-41F7-BD87-18B45BD7330B}"/>
          </ac:spMkLst>
        </pc:spChg>
        <pc:spChg chg="mod">
          <ac:chgData name="Nathaniel Minton" userId="f50fefecc24b794c" providerId="LiveId" clId="{A69C5067-E4A0-481D-B993-539DD8CC95B3}" dt="2022-07-13T11:38:49.725" v="8397" actId="20577"/>
          <ac:spMkLst>
            <pc:docMk/>
            <pc:sldMk cId="2121178069" sldId="266"/>
            <ac:spMk id="8" creationId="{E92B9716-8D44-4864-8986-720957B34362}"/>
          </ac:spMkLst>
        </pc:spChg>
        <pc:spChg chg="mod">
          <ac:chgData name="Nathaniel Minton" userId="f50fefecc24b794c" providerId="LiveId" clId="{A69C5067-E4A0-481D-B993-539DD8CC95B3}" dt="2022-07-12T12:26:50.356" v="2098" actId="20577"/>
          <ac:spMkLst>
            <pc:docMk/>
            <pc:sldMk cId="2121178069" sldId="266"/>
            <ac:spMk id="9" creationId="{7B78F7A0-88C5-4940-B21C-099F472F39F9}"/>
          </ac:spMkLst>
        </pc:spChg>
        <pc:spChg chg="mod">
          <ac:chgData name="Nathaniel Minton" userId="f50fefecc24b794c" providerId="LiveId" clId="{A69C5067-E4A0-481D-B993-539DD8CC95B3}" dt="2022-07-12T12:26:47.366" v="2094" actId="20577"/>
          <ac:spMkLst>
            <pc:docMk/>
            <pc:sldMk cId="2121178069" sldId="266"/>
            <ac:spMk id="10" creationId="{D2186069-FC8E-433D-9BB4-942220CE8CFB}"/>
          </ac:spMkLst>
        </pc:spChg>
      </pc:sldChg>
      <pc:sldChg chg="add del">
        <pc:chgData name="Nathaniel Minton" userId="f50fefecc24b794c" providerId="LiveId" clId="{A69C5067-E4A0-481D-B993-539DD8CC95B3}" dt="2022-07-12T21:41:51.939" v="8001" actId="47"/>
        <pc:sldMkLst>
          <pc:docMk/>
          <pc:sldMk cId="4151694508" sldId="268"/>
        </pc:sldMkLst>
      </pc:sldChg>
      <pc:sldChg chg="addSp delSp modSp mod ord">
        <pc:chgData name="Nathaniel Minton" userId="f50fefecc24b794c" providerId="LiveId" clId="{A69C5067-E4A0-481D-B993-539DD8CC95B3}" dt="2022-07-13T14:53:04.676" v="8814" actId="14100"/>
        <pc:sldMkLst>
          <pc:docMk/>
          <pc:sldMk cId="1472106130" sldId="270"/>
        </pc:sldMkLst>
        <pc:spChg chg="mod">
          <ac:chgData name="Nathaniel Minton" userId="f50fefecc24b794c" providerId="LiveId" clId="{A69C5067-E4A0-481D-B993-539DD8CC95B3}" dt="2022-07-13T14:48:44.320" v="8410" actId="1076"/>
          <ac:spMkLst>
            <pc:docMk/>
            <pc:sldMk cId="1472106130" sldId="270"/>
            <ac:spMk id="2" creationId="{39605AF1-623C-4E09-AB5D-8DD0571489F6}"/>
          </ac:spMkLst>
        </pc:spChg>
        <pc:spChg chg="mod">
          <ac:chgData name="Nathaniel Minton" userId="f50fefecc24b794c" providerId="LiveId" clId="{A69C5067-E4A0-481D-B993-539DD8CC95B3}" dt="2022-07-12T20:54:44.171" v="6418" actId="1076"/>
          <ac:spMkLst>
            <pc:docMk/>
            <pc:sldMk cId="1472106130" sldId="270"/>
            <ac:spMk id="3" creationId="{9B1DDDEF-20C4-4F65-BAC9-0A763DF7E02B}"/>
          </ac:spMkLst>
        </pc:spChg>
        <pc:spChg chg="mod">
          <ac:chgData name="Nathaniel Minton" userId="f50fefecc24b794c" providerId="LiveId" clId="{A69C5067-E4A0-481D-B993-539DD8CC95B3}" dt="2022-07-12T21:26:59.173" v="7624" actId="20577"/>
          <ac:spMkLst>
            <pc:docMk/>
            <pc:sldMk cId="1472106130" sldId="270"/>
            <ac:spMk id="4" creationId="{7FDC0E0A-2715-4BF9-8659-0ED8629BA242}"/>
          </ac:spMkLst>
        </pc:spChg>
        <pc:spChg chg="mod">
          <ac:chgData name="Nathaniel Minton" userId="f50fefecc24b794c" providerId="LiveId" clId="{A69C5067-E4A0-481D-B993-539DD8CC95B3}" dt="2022-07-12T21:27:05.321" v="7645" actId="20577"/>
          <ac:spMkLst>
            <pc:docMk/>
            <pc:sldMk cId="1472106130" sldId="270"/>
            <ac:spMk id="5" creationId="{20E75224-81EB-4CDA-BBBE-44B4B2F3C039}"/>
          </ac:spMkLst>
        </pc:spChg>
        <pc:spChg chg="add del mod">
          <ac:chgData name="Nathaniel Minton" userId="f50fefecc24b794c" providerId="LiveId" clId="{A69C5067-E4A0-481D-B993-539DD8CC95B3}" dt="2022-07-12T20:48:02.722" v="5586" actId="478"/>
          <ac:spMkLst>
            <pc:docMk/>
            <pc:sldMk cId="1472106130" sldId="270"/>
            <ac:spMk id="12" creationId="{4E37FF06-EAA6-E4EF-D441-7196A2843AE7}"/>
          </ac:spMkLst>
        </pc:spChg>
        <pc:spChg chg="add mod">
          <ac:chgData name="Nathaniel Minton" userId="f50fefecc24b794c" providerId="LiveId" clId="{A69C5067-E4A0-481D-B993-539DD8CC95B3}" dt="2022-07-13T14:48:59.007" v="8425" actId="20577"/>
          <ac:spMkLst>
            <pc:docMk/>
            <pc:sldMk cId="1472106130" sldId="270"/>
            <ac:spMk id="12" creationId="{EF665D54-A465-BEBB-D64F-DF5FC5023FE0}"/>
          </ac:spMkLst>
        </pc:spChg>
        <pc:spChg chg="add del mod">
          <ac:chgData name="Nathaniel Minton" userId="f50fefecc24b794c" providerId="LiveId" clId="{A69C5067-E4A0-481D-B993-539DD8CC95B3}" dt="2022-07-12T20:48:04.371" v="5587" actId="478"/>
          <ac:spMkLst>
            <pc:docMk/>
            <pc:sldMk cId="1472106130" sldId="270"/>
            <ac:spMk id="13" creationId="{8720B942-EBCD-2EBC-A18E-16673CD0ECB0}"/>
          </ac:spMkLst>
        </pc:spChg>
        <pc:spChg chg="add mod">
          <ac:chgData name="Nathaniel Minton" userId="f50fefecc24b794c" providerId="LiveId" clId="{A69C5067-E4A0-481D-B993-539DD8CC95B3}" dt="2022-07-13T14:53:04.676" v="8814" actId="14100"/>
          <ac:spMkLst>
            <pc:docMk/>
            <pc:sldMk cId="1472106130" sldId="270"/>
            <ac:spMk id="13" creationId="{87FCAC39-5CAC-6CB6-7A2F-E0E051A998A4}"/>
          </ac:spMkLst>
        </pc:spChg>
        <pc:spChg chg="mod">
          <ac:chgData name="Nathaniel Minton" userId="f50fefecc24b794c" providerId="LiveId" clId="{A69C5067-E4A0-481D-B993-539DD8CC95B3}" dt="2022-07-12T20:54:44.171" v="6418" actId="1076"/>
          <ac:spMkLst>
            <pc:docMk/>
            <pc:sldMk cId="1472106130" sldId="270"/>
            <ac:spMk id="17" creationId="{24158E79-DA49-4521-BEC6-A7BA93C41F4C}"/>
          </ac:spMkLst>
        </pc:spChg>
        <pc:spChg chg="mod">
          <ac:chgData name="Nathaniel Minton" userId="f50fefecc24b794c" providerId="LiveId" clId="{A69C5067-E4A0-481D-B993-539DD8CC95B3}" dt="2022-07-12T20:54:52.636" v="6419" actId="1076"/>
          <ac:spMkLst>
            <pc:docMk/>
            <pc:sldMk cId="1472106130" sldId="270"/>
            <ac:spMk id="24" creationId="{319E41BC-4F05-4804-843A-E1846794FBF9}"/>
          </ac:spMkLst>
        </pc:spChg>
        <pc:spChg chg="mod">
          <ac:chgData name="Nathaniel Minton" userId="f50fefecc24b794c" providerId="LiveId" clId="{A69C5067-E4A0-481D-B993-539DD8CC95B3}" dt="2022-07-12T20:54:52.636" v="6419" actId="1076"/>
          <ac:spMkLst>
            <pc:docMk/>
            <pc:sldMk cId="1472106130" sldId="270"/>
            <ac:spMk id="25" creationId="{23BDF8B9-53DF-46F4-98D4-053D78D610B0}"/>
          </ac:spMkLst>
        </pc:spChg>
        <pc:spChg chg="mod">
          <ac:chgData name="Nathaniel Minton" userId="f50fefecc24b794c" providerId="LiveId" clId="{A69C5067-E4A0-481D-B993-539DD8CC95B3}" dt="2022-07-12T20:45:22.212" v="5533" actId="20577"/>
          <ac:spMkLst>
            <pc:docMk/>
            <pc:sldMk cId="1472106130" sldId="270"/>
            <ac:spMk id="26" creationId="{0FD0A14C-4421-4979-AF8C-F7E649A88162}"/>
          </ac:spMkLst>
        </pc:spChg>
        <pc:spChg chg="mod">
          <ac:chgData name="Nathaniel Minton" userId="f50fefecc24b794c" providerId="LiveId" clId="{A69C5067-E4A0-481D-B993-539DD8CC95B3}" dt="2022-07-12T20:54:36.099" v="6417" actId="139"/>
          <ac:spMkLst>
            <pc:docMk/>
            <pc:sldMk cId="1472106130" sldId="270"/>
            <ac:spMk id="27" creationId="{9C0DB469-503B-40AF-84D1-C69B085AA96F}"/>
          </ac:spMkLst>
        </pc:spChg>
      </pc:sldChg>
      <pc:sldChg chg="add del">
        <pc:chgData name="Nathaniel Minton" userId="f50fefecc24b794c" providerId="LiveId" clId="{A69C5067-E4A0-481D-B993-539DD8CC95B3}" dt="2022-07-12T21:41:51.939" v="8001" actId="47"/>
        <pc:sldMkLst>
          <pc:docMk/>
          <pc:sldMk cId="920173932" sldId="275"/>
        </pc:sldMkLst>
      </pc:sldChg>
      <pc:sldChg chg="modSp add del mod">
        <pc:chgData name="Nathaniel Minton" userId="f50fefecc24b794c" providerId="LiveId" clId="{A69C5067-E4A0-481D-B993-539DD8CC95B3}" dt="2022-07-12T21:41:30.841" v="8000" actId="20577"/>
        <pc:sldMkLst>
          <pc:docMk/>
          <pc:sldMk cId="2436493926" sldId="276"/>
        </pc:sldMkLst>
        <pc:spChg chg="mod">
          <ac:chgData name="Nathaniel Minton" userId="f50fefecc24b794c" providerId="LiveId" clId="{A69C5067-E4A0-481D-B993-539DD8CC95B3}" dt="2022-07-12T21:40:30.162" v="7869" actId="20577"/>
          <ac:spMkLst>
            <pc:docMk/>
            <pc:sldMk cId="2436493926" sldId="276"/>
            <ac:spMk id="2" creationId="{BCCAEE93-8585-46D4-A7EC-F184E317CB2E}"/>
          </ac:spMkLst>
        </pc:spChg>
        <pc:spChg chg="mod">
          <ac:chgData name="Nathaniel Minton" userId="f50fefecc24b794c" providerId="LiveId" clId="{A69C5067-E4A0-481D-B993-539DD8CC95B3}" dt="2022-07-12T21:41:19.697" v="7973" actId="1076"/>
          <ac:spMkLst>
            <pc:docMk/>
            <pc:sldMk cId="2436493926" sldId="276"/>
            <ac:spMk id="3" creationId="{24AFFC60-19C3-4901-93F7-7AAF4C09F8C6}"/>
          </ac:spMkLst>
        </pc:spChg>
        <pc:spChg chg="mod">
          <ac:chgData name="Nathaniel Minton" userId="f50fefecc24b794c" providerId="LiveId" clId="{A69C5067-E4A0-481D-B993-539DD8CC95B3}" dt="2022-07-12T21:41:24.834" v="7979" actId="20577"/>
          <ac:spMkLst>
            <pc:docMk/>
            <pc:sldMk cId="2436493926" sldId="276"/>
            <ac:spMk id="4" creationId="{72DA7980-C870-4C9A-84FA-4120D8AF5DE8}"/>
          </ac:spMkLst>
        </pc:spChg>
        <pc:spChg chg="mod">
          <ac:chgData name="Nathaniel Minton" userId="f50fefecc24b794c" providerId="LiveId" clId="{A69C5067-E4A0-481D-B993-539DD8CC95B3}" dt="2022-07-12T21:41:30.841" v="8000" actId="20577"/>
          <ac:spMkLst>
            <pc:docMk/>
            <pc:sldMk cId="2436493926" sldId="276"/>
            <ac:spMk id="5" creationId="{0DFADE42-1A3F-40C8-A071-E57644F3D843}"/>
          </ac:spMkLst>
        </pc:spChg>
      </pc:sldChg>
      <pc:sldChg chg="modSp mod">
        <pc:chgData name="Nathaniel Minton" userId="f50fefecc24b794c" providerId="LiveId" clId="{A69C5067-E4A0-481D-B993-539DD8CC95B3}" dt="2022-07-12T21:42:25.914" v="8013" actId="20577"/>
        <pc:sldMkLst>
          <pc:docMk/>
          <pc:sldMk cId="2243494996" sldId="277"/>
        </pc:sldMkLst>
        <pc:spChg chg="mod">
          <ac:chgData name="Nathaniel Minton" userId="f50fefecc24b794c" providerId="LiveId" clId="{A69C5067-E4A0-481D-B993-539DD8CC95B3}" dt="2022-07-11T22:26:37.987" v="56" actId="1076"/>
          <ac:spMkLst>
            <pc:docMk/>
            <pc:sldMk cId="2243494996" sldId="277"/>
            <ac:spMk id="2" creationId="{6719F29B-F233-48AF-8261-F33A4E079E3E}"/>
          </ac:spMkLst>
        </pc:spChg>
        <pc:spChg chg="mod">
          <ac:chgData name="Nathaniel Minton" userId="f50fefecc24b794c" providerId="LiveId" clId="{A69C5067-E4A0-481D-B993-539DD8CC95B3}" dt="2022-07-12T21:42:25.914" v="8013" actId="20577"/>
          <ac:spMkLst>
            <pc:docMk/>
            <pc:sldMk cId="2243494996" sldId="277"/>
            <ac:spMk id="3" creationId="{35E3EA69-4E0E-41BD-8095-A124225A2647}"/>
          </ac:spMkLst>
        </pc:spChg>
        <pc:spChg chg="mod">
          <ac:chgData name="Nathaniel Minton" userId="f50fefecc24b794c" providerId="LiveId" clId="{A69C5067-E4A0-481D-B993-539DD8CC95B3}" dt="2022-07-11T22:26:54.335" v="77" actId="20577"/>
          <ac:spMkLst>
            <pc:docMk/>
            <pc:sldMk cId="2243494996" sldId="277"/>
            <ac:spMk id="5" creationId="{AF29EA23-F34E-486A-B8B2-0C3019266975}"/>
          </ac:spMkLst>
        </pc:spChg>
        <pc:spChg chg="mod">
          <ac:chgData name="Nathaniel Minton" userId="f50fefecc24b794c" providerId="LiveId" clId="{A69C5067-E4A0-481D-B993-539DD8CC95B3}" dt="2022-07-11T22:26:58.367" v="81" actId="20577"/>
          <ac:spMkLst>
            <pc:docMk/>
            <pc:sldMk cId="2243494996" sldId="277"/>
            <ac:spMk id="6" creationId="{B69DF042-37C5-4E09-AA4C-AA66649C9533}"/>
          </ac:spMkLst>
        </pc:spChg>
      </pc:sldChg>
      <pc:sldChg chg="addSp modSp mod ord">
        <pc:chgData name="Nathaniel Minton" userId="f50fefecc24b794c" providerId="LiveId" clId="{A69C5067-E4A0-481D-B993-539DD8CC95B3}" dt="2022-07-12T21:25:52.809" v="7570" actId="255"/>
        <pc:sldMkLst>
          <pc:docMk/>
          <pc:sldMk cId="2069393026" sldId="278"/>
        </pc:sldMkLst>
        <pc:spChg chg="mod">
          <ac:chgData name="Nathaniel Minton" userId="f50fefecc24b794c" providerId="LiveId" clId="{A69C5067-E4A0-481D-B993-539DD8CC95B3}" dt="2022-07-12T21:21:41.486" v="7393" actId="1076"/>
          <ac:spMkLst>
            <pc:docMk/>
            <pc:sldMk cId="2069393026" sldId="278"/>
            <ac:spMk id="2" creationId="{8A4E0A63-A388-49B1-A04E-27CE9BD622EF}"/>
          </ac:spMkLst>
        </pc:spChg>
        <pc:spChg chg="mod">
          <ac:chgData name="Nathaniel Minton" userId="f50fefecc24b794c" providerId="LiveId" clId="{A69C5067-E4A0-481D-B993-539DD8CC95B3}" dt="2022-07-12T21:21:36.121" v="7392" actId="20577"/>
          <ac:spMkLst>
            <pc:docMk/>
            <pc:sldMk cId="2069393026" sldId="278"/>
            <ac:spMk id="3" creationId="{005C44B1-BA82-483C-BD91-F89067442F9E}"/>
          </ac:spMkLst>
        </pc:spChg>
        <pc:spChg chg="mod">
          <ac:chgData name="Nathaniel Minton" userId="f50fefecc24b794c" providerId="LiveId" clId="{A69C5067-E4A0-481D-B993-539DD8CC95B3}" dt="2022-07-12T21:25:52.809" v="7570" actId="255"/>
          <ac:spMkLst>
            <pc:docMk/>
            <pc:sldMk cId="2069393026" sldId="278"/>
            <ac:spMk id="5" creationId="{06E82690-B145-4D4F-B2D1-0B2A8C50FD71}"/>
          </ac:spMkLst>
        </pc:spChg>
        <pc:spChg chg="mod">
          <ac:chgData name="Nathaniel Minton" userId="f50fefecc24b794c" providerId="LiveId" clId="{A69C5067-E4A0-481D-B993-539DD8CC95B3}" dt="2022-07-12T21:25:36.385" v="7569" actId="1076"/>
          <ac:spMkLst>
            <pc:docMk/>
            <pc:sldMk cId="2069393026" sldId="278"/>
            <ac:spMk id="6" creationId="{7640DF9D-0C9E-4C5D-9635-6B4DE10CCEE5}"/>
          </ac:spMkLst>
        </pc:spChg>
        <pc:spChg chg="mod">
          <ac:chgData name="Nathaniel Minton" userId="f50fefecc24b794c" providerId="LiveId" clId="{A69C5067-E4A0-481D-B993-539DD8CC95B3}" dt="2022-07-12T21:25:36.385" v="7569" actId="1076"/>
          <ac:spMkLst>
            <pc:docMk/>
            <pc:sldMk cId="2069393026" sldId="278"/>
            <ac:spMk id="7" creationId="{40297407-CE4E-4284-879D-AEC395713625}"/>
          </ac:spMkLst>
        </pc:spChg>
        <pc:spChg chg="mod">
          <ac:chgData name="Nathaniel Minton" userId="f50fefecc24b794c" providerId="LiveId" clId="{A69C5067-E4A0-481D-B993-539DD8CC95B3}" dt="2022-07-12T21:22:18.285" v="7395" actId="1076"/>
          <ac:spMkLst>
            <pc:docMk/>
            <pc:sldMk cId="2069393026" sldId="278"/>
            <ac:spMk id="8" creationId="{F5C3A7BE-F7FC-4942-A31A-491A8A806103}"/>
          </ac:spMkLst>
        </pc:spChg>
        <pc:spChg chg="mod">
          <ac:chgData name="Nathaniel Minton" userId="f50fefecc24b794c" providerId="LiveId" clId="{A69C5067-E4A0-481D-B993-539DD8CC95B3}" dt="2022-07-12T21:22:18.285" v="7395" actId="1076"/>
          <ac:spMkLst>
            <pc:docMk/>
            <pc:sldMk cId="2069393026" sldId="278"/>
            <ac:spMk id="9" creationId="{95CCE699-03D1-4642-B46A-B14EF17DA183}"/>
          </ac:spMkLst>
        </pc:spChg>
        <pc:spChg chg="mod">
          <ac:chgData name="Nathaniel Minton" userId="f50fefecc24b794c" providerId="LiveId" clId="{A69C5067-E4A0-481D-B993-539DD8CC95B3}" dt="2022-07-12T21:25:18.994" v="7568" actId="1076"/>
          <ac:spMkLst>
            <pc:docMk/>
            <pc:sldMk cId="2069393026" sldId="278"/>
            <ac:spMk id="10" creationId="{BC1DF189-6F2F-4C21-88CC-C82D3D0D147B}"/>
          </ac:spMkLst>
        </pc:spChg>
        <pc:spChg chg="add mod">
          <ac:chgData name="Nathaniel Minton" userId="f50fefecc24b794c" providerId="LiveId" clId="{A69C5067-E4A0-481D-B993-539DD8CC95B3}" dt="2022-07-12T21:25:04.466" v="7567" actId="1076"/>
          <ac:spMkLst>
            <pc:docMk/>
            <pc:sldMk cId="2069393026" sldId="278"/>
            <ac:spMk id="12" creationId="{5AD21E86-2597-1577-9F92-CC25736CB504}"/>
          </ac:spMkLst>
        </pc:spChg>
        <pc:spChg chg="add mod">
          <ac:chgData name="Nathaniel Minton" userId="f50fefecc24b794c" providerId="LiveId" clId="{A69C5067-E4A0-481D-B993-539DD8CC95B3}" dt="2022-07-12T21:25:04.466" v="7567" actId="1076"/>
          <ac:spMkLst>
            <pc:docMk/>
            <pc:sldMk cId="2069393026" sldId="278"/>
            <ac:spMk id="13" creationId="{5FB4A80E-64B7-1A16-4F79-89206E0FB053}"/>
          </ac:spMkLst>
        </pc:spChg>
        <pc:spChg chg="mod">
          <ac:chgData name="Nathaniel Minton" userId="f50fefecc24b794c" providerId="LiveId" clId="{A69C5067-E4A0-481D-B993-539DD8CC95B3}" dt="2022-07-12T21:21:27.514" v="7371" actId="20577"/>
          <ac:spMkLst>
            <pc:docMk/>
            <pc:sldMk cId="2069393026" sldId="278"/>
            <ac:spMk id="32" creationId="{D5DB19F8-B538-4965-BA90-ED372B99F5DC}"/>
          </ac:spMkLst>
        </pc:spChg>
      </pc:sldChg>
      <pc:sldChg chg="add del">
        <pc:chgData name="Nathaniel Minton" userId="f50fefecc24b794c" providerId="LiveId" clId="{A69C5067-E4A0-481D-B993-539DD8CC95B3}" dt="2022-07-12T21:41:51.939" v="8001" actId="47"/>
        <pc:sldMkLst>
          <pc:docMk/>
          <pc:sldMk cId="1417396711" sldId="280"/>
        </pc:sldMkLst>
      </pc:sldChg>
      <pc:sldChg chg="add del">
        <pc:chgData name="Nathaniel Minton" userId="f50fefecc24b794c" providerId="LiveId" clId="{A69C5067-E4A0-481D-B993-539DD8CC95B3}" dt="2022-07-12T21:41:51.939" v="8001" actId="47"/>
        <pc:sldMkLst>
          <pc:docMk/>
          <pc:sldMk cId="3477453048" sldId="282"/>
        </pc:sldMkLst>
      </pc:sldChg>
      <pc:sldChg chg="add del">
        <pc:chgData name="Nathaniel Minton" userId="f50fefecc24b794c" providerId="LiveId" clId="{A69C5067-E4A0-481D-B993-539DD8CC95B3}" dt="2022-07-12T21:41:51.939" v="8001" actId="47"/>
        <pc:sldMkLst>
          <pc:docMk/>
          <pc:sldMk cId="3396266754" sldId="283"/>
        </pc:sldMkLst>
      </pc:sldChg>
      <pc:sldChg chg="add del ord">
        <pc:chgData name="Nathaniel Minton" userId="f50fefecc24b794c" providerId="LiveId" clId="{A69C5067-E4A0-481D-B993-539DD8CC95B3}" dt="2022-07-12T21:41:51.939" v="8001" actId="47"/>
        <pc:sldMkLst>
          <pc:docMk/>
          <pc:sldMk cId="1844941827" sldId="289"/>
        </pc:sldMkLst>
      </pc:sldChg>
      <pc:sldChg chg="modSp mod ord">
        <pc:chgData name="Nathaniel Minton" userId="f50fefecc24b794c" providerId="LiveId" clId="{A69C5067-E4A0-481D-B993-539DD8CC95B3}" dt="2022-07-13T11:40:37.105" v="8409" actId="255"/>
        <pc:sldMkLst>
          <pc:docMk/>
          <pc:sldMk cId="1177824853" sldId="290"/>
        </pc:sldMkLst>
        <pc:spChg chg="mod">
          <ac:chgData name="Nathaniel Minton" userId="f50fefecc24b794c" providerId="LiveId" clId="{A69C5067-E4A0-481D-B993-539DD8CC95B3}" dt="2022-07-12T11:30:15.224" v="276" actId="20577"/>
          <ac:spMkLst>
            <pc:docMk/>
            <pc:sldMk cId="1177824853" sldId="290"/>
            <ac:spMk id="2" creationId="{9C1BF33B-5572-4A00-A55C-1E13A6B3A8F1}"/>
          </ac:spMkLst>
        </pc:spChg>
        <pc:spChg chg="mod">
          <ac:chgData name="Nathaniel Minton" userId="f50fefecc24b794c" providerId="LiveId" clId="{A69C5067-E4A0-481D-B993-539DD8CC95B3}" dt="2022-07-12T11:46:31.223" v="423" actId="20577"/>
          <ac:spMkLst>
            <pc:docMk/>
            <pc:sldMk cId="1177824853" sldId="290"/>
            <ac:spMk id="3" creationId="{82A4739B-8DE9-4523-8034-4E83861CCF73}"/>
          </ac:spMkLst>
        </pc:spChg>
        <pc:spChg chg="mod">
          <ac:chgData name="Nathaniel Minton" userId="f50fefecc24b794c" providerId="LiveId" clId="{A69C5067-E4A0-481D-B993-539DD8CC95B3}" dt="2022-07-13T11:40:21.605" v="8407" actId="255"/>
          <ac:spMkLst>
            <pc:docMk/>
            <pc:sldMk cId="1177824853" sldId="290"/>
            <ac:spMk id="4" creationId="{21CF2BB3-1E12-4189-9F5F-EF136C62E39B}"/>
          </ac:spMkLst>
        </pc:spChg>
        <pc:spChg chg="mod">
          <ac:chgData name="Nathaniel Minton" userId="f50fefecc24b794c" providerId="LiveId" clId="{A69C5067-E4A0-481D-B993-539DD8CC95B3}" dt="2022-07-12T11:47:08.953" v="443" actId="20577"/>
          <ac:spMkLst>
            <pc:docMk/>
            <pc:sldMk cId="1177824853" sldId="290"/>
            <ac:spMk id="5" creationId="{68145D0E-892D-492B-8AD6-551CF27DD5F7}"/>
          </ac:spMkLst>
        </pc:spChg>
        <pc:spChg chg="mod">
          <ac:chgData name="Nathaniel Minton" userId="f50fefecc24b794c" providerId="LiveId" clId="{A69C5067-E4A0-481D-B993-539DD8CC95B3}" dt="2022-07-13T11:40:17.425" v="8406" actId="255"/>
          <ac:spMkLst>
            <pc:docMk/>
            <pc:sldMk cId="1177824853" sldId="290"/>
            <ac:spMk id="6" creationId="{3ED3951E-8DE6-4BA9-B9BA-CFCDF432226C}"/>
          </ac:spMkLst>
        </pc:spChg>
        <pc:spChg chg="mod">
          <ac:chgData name="Nathaniel Minton" userId="f50fefecc24b794c" providerId="LiveId" clId="{A69C5067-E4A0-481D-B993-539DD8CC95B3}" dt="2022-07-12T21:26:28.777" v="7574" actId="20577"/>
          <ac:spMkLst>
            <pc:docMk/>
            <pc:sldMk cId="1177824853" sldId="290"/>
            <ac:spMk id="7" creationId="{A563C171-5812-4E79-804A-ED04E1BD313F}"/>
          </ac:spMkLst>
        </pc:spChg>
        <pc:spChg chg="mod">
          <ac:chgData name="Nathaniel Minton" userId="f50fefecc24b794c" providerId="LiveId" clId="{A69C5067-E4A0-481D-B993-539DD8CC95B3}" dt="2022-07-12T21:26:35.690" v="7595" actId="20577"/>
          <ac:spMkLst>
            <pc:docMk/>
            <pc:sldMk cId="1177824853" sldId="290"/>
            <ac:spMk id="8" creationId="{3AD8A4DC-ECAA-4D59-BE12-EBEDDE9E2A7D}"/>
          </ac:spMkLst>
        </pc:spChg>
        <pc:spChg chg="mod">
          <ac:chgData name="Nathaniel Minton" userId="f50fefecc24b794c" providerId="LiveId" clId="{A69C5067-E4A0-481D-B993-539DD8CC95B3}" dt="2022-07-12T11:47:28.831" v="452" actId="20577"/>
          <ac:spMkLst>
            <pc:docMk/>
            <pc:sldMk cId="1177824853" sldId="290"/>
            <ac:spMk id="10" creationId="{C66E4F1A-AD73-4086-B578-235F0B9F1FC4}"/>
          </ac:spMkLst>
        </pc:spChg>
        <pc:spChg chg="mod">
          <ac:chgData name="Nathaniel Minton" userId="f50fefecc24b794c" providerId="LiveId" clId="{A69C5067-E4A0-481D-B993-539DD8CC95B3}" dt="2022-07-13T11:40:37.105" v="8409" actId="255"/>
          <ac:spMkLst>
            <pc:docMk/>
            <pc:sldMk cId="1177824853" sldId="290"/>
            <ac:spMk id="11" creationId="{345C82A0-3F56-47BD-9FB2-6B56DA715F93}"/>
          </ac:spMkLst>
        </pc:spChg>
        <pc:spChg chg="mod">
          <ac:chgData name="Nathaniel Minton" userId="f50fefecc24b794c" providerId="LiveId" clId="{A69C5067-E4A0-481D-B993-539DD8CC95B3}" dt="2022-07-12T11:48:21.176" v="465" actId="20577"/>
          <ac:spMkLst>
            <pc:docMk/>
            <pc:sldMk cId="1177824853" sldId="290"/>
            <ac:spMk id="12" creationId="{F70E657A-85D8-48A8-B017-274F0C32C5C9}"/>
          </ac:spMkLst>
        </pc:spChg>
        <pc:spChg chg="mod">
          <ac:chgData name="Nathaniel Minton" userId="f50fefecc24b794c" providerId="LiveId" clId="{A69C5067-E4A0-481D-B993-539DD8CC95B3}" dt="2022-07-13T11:40:08.637" v="8403" actId="255"/>
          <ac:spMkLst>
            <pc:docMk/>
            <pc:sldMk cId="1177824853" sldId="290"/>
            <ac:spMk id="13" creationId="{69F9DEC9-77BC-482D-ACFB-0F2B6DC65F9F}"/>
          </ac:spMkLst>
        </pc:spChg>
        <pc:spChg chg="mod">
          <ac:chgData name="Nathaniel Minton" userId="f50fefecc24b794c" providerId="LiveId" clId="{A69C5067-E4A0-481D-B993-539DD8CC95B3}" dt="2022-07-12T11:50:36.776" v="492" actId="20577"/>
          <ac:spMkLst>
            <pc:docMk/>
            <pc:sldMk cId="1177824853" sldId="290"/>
            <ac:spMk id="14" creationId="{C487CCC0-D329-4C1F-A1CD-04930A23C5C3}"/>
          </ac:spMkLst>
        </pc:spChg>
        <pc:spChg chg="mod">
          <ac:chgData name="Nathaniel Minton" userId="f50fefecc24b794c" providerId="LiveId" clId="{A69C5067-E4A0-481D-B993-539DD8CC95B3}" dt="2022-07-12T11:50:41.071" v="495" actId="20577"/>
          <ac:spMkLst>
            <pc:docMk/>
            <pc:sldMk cId="1177824853" sldId="290"/>
            <ac:spMk id="15" creationId="{34E62770-EE0A-4D83-B50E-CD868056030E}"/>
          </ac:spMkLst>
        </pc:spChg>
        <pc:spChg chg="mod">
          <ac:chgData name="Nathaniel Minton" userId="f50fefecc24b794c" providerId="LiveId" clId="{A69C5067-E4A0-481D-B993-539DD8CC95B3}" dt="2022-07-12T11:50:44.691" v="498" actId="20577"/>
          <ac:spMkLst>
            <pc:docMk/>
            <pc:sldMk cId="1177824853" sldId="290"/>
            <ac:spMk id="16" creationId="{AAB421C5-B6AC-48B8-8AEB-AB16AAE5010E}"/>
          </ac:spMkLst>
        </pc:spChg>
        <pc:spChg chg="mod">
          <ac:chgData name="Nathaniel Minton" userId="f50fefecc24b794c" providerId="LiveId" clId="{A69C5067-E4A0-481D-B993-539DD8CC95B3}" dt="2022-07-12T11:50:48.168" v="501" actId="20577"/>
          <ac:spMkLst>
            <pc:docMk/>
            <pc:sldMk cId="1177824853" sldId="290"/>
            <ac:spMk id="17" creationId="{025753CB-8973-4FAE-BB5D-5CC96CE338D4}"/>
          </ac:spMkLst>
        </pc:spChg>
      </pc:sldChg>
      <pc:sldChg chg="addSp delSp modSp mod ord modNotesTx">
        <pc:chgData name="Nathaniel Minton" userId="f50fefecc24b794c" providerId="LiveId" clId="{A69C5067-E4A0-481D-B993-539DD8CC95B3}" dt="2022-07-12T20:01:35.757" v="4840" actId="6549"/>
        <pc:sldMkLst>
          <pc:docMk/>
          <pc:sldMk cId="404854312" sldId="292"/>
        </pc:sldMkLst>
        <pc:spChg chg="mod">
          <ac:chgData name="Nathaniel Minton" userId="f50fefecc24b794c" providerId="LiveId" clId="{A69C5067-E4A0-481D-B993-539DD8CC95B3}" dt="2022-07-12T20:01:04.243" v="4779" actId="20577"/>
          <ac:spMkLst>
            <pc:docMk/>
            <pc:sldMk cId="404854312" sldId="292"/>
            <ac:spMk id="2" creationId="{5864BC4F-3D59-464A-857E-6F155B368ED7}"/>
          </ac:spMkLst>
        </pc:spChg>
        <pc:spChg chg="add del mod">
          <ac:chgData name="Nathaniel Minton" userId="f50fefecc24b794c" providerId="LiveId" clId="{A69C5067-E4A0-481D-B993-539DD8CC95B3}" dt="2022-07-12T18:16:03.489" v="4254" actId="478"/>
          <ac:spMkLst>
            <pc:docMk/>
            <pc:sldMk cId="404854312" sldId="292"/>
            <ac:spMk id="4" creationId="{F1CE8899-6100-B1D4-B8C2-E79B9912B542}"/>
          </ac:spMkLst>
        </pc:spChg>
        <pc:spChg chg="mod">
          <ac:chgData name="Nathaniel Minton" userId="f50fefecc24b794c" providerId="LiveId" clId="{A69C5067-E4A0-481D-B993-539DD8CC95B3}" dt="2022-07-12T18:24:37.480" v="4436" actId="20577"/>
          <ac:spMkLst>
            <pc:docMk/>
            <pc:sldMk cId="404854312" sldId="292"/>
            <ac:spMk id="5" creationId="{79C22D8C-87A6-47AD-8D29-FBBA539EDBE2}"/>
          </ac:spMkLst>
        </pc:spChg>
        <pc:spChg chg="mod">
          <ac:chgData name="Nathaniel Minton" userId="f50fefecc24b794c" providerId="LiveId" clId="{A69C5067-E4A0-481D-B993-539DD8CC95B3}" dt="2022-07-12T18:14:47.064" v="4231" actId="20577"/>
          <ac:spMkLst>
            <pc:docMk/>
            <pc:sldMk cId="404854312" sldId="292"/>
            <ac:spMk id="6" creationId="{4D346909-C2E0-4F1D-90FC-F5E1D8DFB515}"/>
          </ac:spMkLst>
        </pc:spChg>
        <pc:spChg chg="mod">
          <ac:chgData name="Nathaniel Minton" userId="f50fefecc24b794c" providerId="LiveId" clId="{A69C5067-E4A0-481D-B993-539DD8CC95B3}" dt="2022-07-12T18:09:25.948" v="3726" actId="20577"/>
          <ac:spMkLst>
            <pc:docMk/>
            <pc:sldMk cId="404854312" sldId="292"/>
            <ac:spMk id="9" creationId="{8C1455DF-5CEC-44A2-A92D-8E901D15B7CC}"/>
          </ac:spMkLst>
        </pc:spChg>
        <pc:spChg chg="mod">
          <ac:chgData name="Nathaniel Minton" userId="f50fefecc24b794c" providerId="LiveId" clId="{A69C5067-E4A0-481D-B993-539DD8CC95B3}" dt="2022-07-12T18:09:28.489" v="3727" actId="20577"/>
          <ac:spMkLst>
            <pc:docMk/>
            <pc:sldMk cId="404854312" sldId="292"/>
            <ac:spMk id="10" creationId="{7C7E7B18-D05F-4C44-8718-8C671160FC98}"/>
          </ac:spMkLst>
        </pc:spChg>
        <pc:spChg chg="mod">
          <ac:chgData name="Nathaniel Minton" userId="f50fefecc24b794c" providerId="LiveId" clId="{A69C5067-E4A0-481D-B993-539DD8CC95B3}" dt="2022-07-12T18:15:14.833" v="4243" actId="1076"/>
          <ac:spMkLst>
            <pc:docMk/>
            <pc:sldMk cId="404854312" sldId="292"/>
            <ac:spMk id="11" creationId="{C4EAD5C6-02F0-4D27-8D85-1BD5EA833D6F}"/>
          </ac:spMkLst>
        </pc:spChg>
        <pc:spChg chg="add mod">
          <ac:chgData name="Nathaniel Minton" userId="f50fefecc24b794c" providerId="LiveId" clId="{A69C5067-E4A0-481D-B993-539DD8CC95B3}" dt="2022-07-12T18:28:54.561" v="4778" actId="14100"/>
          <ac:spMkLst>
            <pc:docMk/>
            <pc:sldMk cId="404854312" sldId="292"/>
            <ac:spMk id="17" creationId="{2A81EBE5-C122-82A5-A492-1FDDA1E897F3}"/>
          </ac:spMkLst>
        </pc:spChg>
        <pc:spChg chg="mod">
          <ac:chgData name="Nathaniel Minton" userId="f50fefecc24b794c" providerId="LiveId" clId="{A69C5067-E4A0-481D-B993-539DD8CC95B3}" dt="2022-07-12T18:26:23.420" v="4514" actId="255"/>
          <ac:spMkLst>
            <pc:docMk/>
            <pc:sldMk cId="404854312" sldId="292"/>
            <ac:spMk id="19" creationId="{791D6145-F7F7-43DE-A16B-BF4F9607D4E8}"/>
          </ac:spMkLst>
        </pc:spChg>
        <pc:spChg chg="mod">
          <ac:chgData name="Nathaniel Minton" userId="f50fefecc24b794c" providerId="LiveId" clId="{A69C5067-E4A0-481D-B993-539DD8CC95B3}" dt="2022-07-12T18:26:18.726" v="4513" actId="255"/>
          <ac:spMkLst>
            <pc:docMk/>
            <pc:sldMk cId="404854312" sldId="292"/>
            <ac:spMk id="20" creationId="{BC46925A-8382-42EB-891C-DBB4EAAA33F8}"/>
          </ac:spMkLst>
        </pc:spChg>
        <pc:spChg chg="mod">
          <ac:chgData name="Nathaniel Minton" userId="f50fefecc24b794c" providerId="LiveId" clId="{A69C5067-E4A0-481D-B993-539DD8CC95B3}" dt="2022-07-12T18:26:31.095" v="4515" actId="1076"/>
          <ac:spMkLst>
            <pc:docMk/>
            <pc:sldMk cId="404854312" sldId="292"/>
            <ac:spMk id="21" creationId="{318AFADE-B54F-4988-8000-B9336A395336}"/>
          </ac:spMkLst>
        </pc:spChg>
        <pc:spChg chg="mod">
          <ac:chgData name="Nathaniel Minton" userId="f50fefecc24b794c" providerId="LiveId" clId="{A69C5067-E4A0-481D-B993-539DD8CC95B3}" dt="2022-07-12T18:23:35.093" v="4286" actId="20577"/>
          <ac:spMkLst>
            <pc:docMk/>
            <pc:sldMk cId="404854312" sldId="292"/>
            <ac:spMk id="22" creationId="{F296843C-0ED0-4314-A6F0-DD60C828DDFB}"/>
          </ac:spMkLst>
        </pc:spChg>
        <pc:spChg chg="mod">
          <ac:chgData name="Nathaniel Minton" userId="f50fefecc24b794c" providerId="LiveId" clId="{A69C5067-E4A0-481D-B993-539DD8CC95B3}" dt="2022-07-12T18:16:51.214" v="4265" actId="1076"/>
          <ac:spMkLst>
            <pc:docMk/>
            <pc:sldMk cId="404854312" sldId="292"/>
            <ac:spMk id="23" creationId="{649BF20C-562E-400E-BEA6-1D5F81F2FE44}"/>
          </ac:spMkLst>
        </pc:spChg>
        <pc:spChg chg="del mod">
          <ac:chgData name="Nathaniel Minton" userId="f50fefecc24b794c" providerId="LiveId" clId="{A69C5067-E4A0-481D-B993-539DD8CC95B3}" dt="2022-07-12T18:16:00.521" v="4253" actId="478"/>
          <ac:spMkLst>
            <pc:docMk/>
            <pc:sldMk cId="404854312" sldId="292"/>
            <ac:spMk id="24" creationId="{5AA25980-D334-4FC0-9091-936E53B8D321}"/>
          </ac:spMkLst>
        </pc:spChg>
      </pc:sldChg>
      <pc:sldChg chg="addSp delSp modSp mod ord">
        <pc:chgData name="Nathaniel Minton" userId="f50fefecc24b794c" providerId="LiveId" clId="{A69C5067-E4A0-481D-B993-539DD8CC95B3}" dt="2022-07-13T14:58:25.825" v="9060" actId="114"/>
        <pc:sldMkLst>
          <pc:docMk/>
          <pc:sldMk cId="473871986" sldId="293"/>
        </pc:sldMkLst>
        <pc:spChg chg="mod">
          <ac:chgData name="Nathaniel Minton" userId="f50fefecc24b794c" providerId="LiveId" clId="{A69C5067-E4A0-481D-B993-539DD8CC95B3}" dt="2022-07-12T21:26:46.186" v="7599" actId="20577"/>
          <ac:spMkLst>
            <pc:docMk/>
            <pc:sldMk cId="473871986" sldId="293"/>
            <ac:spMk id="2" creationId="{402600B4-5BE8-447C-8531-6CD75CB45735}"/>
          </ac:spMkLst>
        </pc:spChg>
        <pc:spChg chg="mod">
          <ac:chgData name="Nathaniel Minton" userId="f50fefecc24b794c" providerId="LiveId" clId="{A69C5067-E4A0-481D-B993-539DD8CC95B3}" dt="2022-07-12T21:26:53.602" v="7620" actId="20577"/>
          <ac:spMkLst>
            <pc:docMk/>
            <pc:sldMk cId="473871986" sldId="293"/>
            <ac:spMk id="3" creationId="{217076FA-2B16-4A6F-9631-8D175CE7886C}"/>
          </ac:spMkLst>
        </pc:spChg>
        <pc:spChg chg="mod">
          <ac:chgData name="Nathaniel Minton" userId="f50fefecc24b794c" providerId="LiveId" clId="{A69C5067-E4A0-481D-B993-539DD8CC95B3}" dt="2022-07-13T14:55:48.664" v="8820" actId="1076"/>
          <ac:spMkLst>
            <pc:docMk/>
            <pc:sldMk cId="473871986" sldId="293"/>
            <ac:spMk id="4" creationId="{971188AF-1B8F-40DD-90B1-DC0F52BA46BA}"/>
          </ac:spMkLst>
        </pc:spChg>
        <pc:spChg chg="add del mod">
          <ac:chgData name="Nathaniel Minton" userId="f50fefecc24b794c" providerId="LiveId" clId="{A69C5067-E4A0-481D-B993-539DD8CC95B3}" dt="2022-07-12T20:03:29.312" v="4844" actId="478"/>
          <ac:spMkLst>
            <pc:docMk/>
            <pc:sldMk cId="473871986" sldId="293"/>
            <ac:spMk id="7" creationId="{D7CEF03D-6C3F-240A-9C6F-34E26F863B71}"/>
          </ac:spMkLst>
        </pc:spChg>
        <pc:spChg chg="mod">
          <ac:chgData name="Nathaniel Minton" userId="f50fefecc24b794c" providerId="LiveId" clId="{A69C5067-E4A0-481D-B993-539DD8CC95B3}" dt="2022-07-13T14:55:38.806" v="8819" actId="1076"/>
          <ac:spMkLst>
            <pc:docMk/>
            <pc:sldMk cId="473871986" sldId="293"/>
            <ac:spMk id="9" creationId="{C54CD4A7-4E1A-4902-993B-81A396A3670C}"/>
          </ac:spMkLst>
        </pc:spChg>
        <pc:spChg chg="add del mod">
          <ac:chgData name="Nathaniel Minton" userId="f50fefecc24b794c" providerId="LiveId" clId="{A69C5067-E4A0-481D-B993-539DD8CC95B3}" dt="2022-07-12T20:03:58.029" v="4850" actId="478"/>
          <ac:spMkLst>
            <pc:docMk/>
            <pc:sldMk cId="473871986" sldId="293"/>
            <ac:spMk id="14" creationId="{F0EB9035-668C-D679-E7D1-84CA9C96A2F1}"/>
          </ac:spMkLst>
        </pc:spChg>
        <pc:spChg chg="mod">
          <ac:chgData name="Nathaniel Minton" userId="f50fefecc24b794c" providerId="LiveId" clId="{A69C5067-E4A0-481D-B993-539DD8CC95B3}" dt="2022-07-13T14:58:25.825" v="9060" actId="114"/>
          <ac:spMkLst>
            <pc:docMk/>
            <pc:sldMk cId="473871986" sldId="293"/>
            <ac:spMk id="75" creationId="{5425916A-A2C0-45C3-9A48-E48DEB97F631}"/>
          </ac:spMkLst>
        </pc:spChg>
        <pc:graphicFrameChg chg="add del mod modGraphic">
          <ac:chgData name="Nathaniel Minton" userId="f50fefecc24b794c" providerId="LiveId" clId="{A69C5067-E4A0-481D-B993-539DD8CC95B3}" dt="2022-07-12T20:27:31.458" v="4987" actId="478"/>
          <ac:graphicFrameMkLst>
            <pc:docMk/>
            <pc:sldMk cId="473871986" sldId="293"/>
            <ac:graphicFrameMk id="15" creationId="{6EC9630B-5779-BC12-C7F4-2E683C487779}"/>
          </ac:graphicFrameMkLst>
        </pc:graphicFrameChg>
        <pc:graphicFrameChg chg="add del mod">
          <ac:chgData name="Nathaniel Minton" userId="f50fefecc24b794c" providerId="LiveId" clId="{A69C5067-E4A0-481D-B993-539DD8CC95B3}" dt="2022-07-12T20:05:51.700" v="4901" actId="478"/>
          <ac:graphicFrameMkLst>
            <pc:docMk/>
            <pc:sldMk cId="473871986" sldId="293"/>
            <ac:graphicFrameMk id="16" creationId="{1D03EDD0-B340-D41D-DC47-851EE5C445A9}"/>
          </ac:graphicFrameMkLst>
        </pc:graphicFrameChg>
        <pc:graphicFrameChg chg="add del mod">
          <ac:chgData name="Nathaniel Minton" userId="f50fefecc24b794c" providerId="LiveId" clId="{A69C5067-E4A0-481D-B993-539DD8CC95B3}" dt="2022-07-12T20:30:00.436" v="4990" actId="478"/>
          <ac:graphicFrameMkLst>
            <pc:docMk/>
            <pc:sldMk cId="473871986" sldId="293"/>
            <ac:graphicFrameMk id="17" creationId="{92494516-99BC-5B28-591B-AB9A94050ECC}"/>
          </ac:graphicFrameMkLst>
        </pc:graphicFrameChg>
        <pc:graphicFrameChg chg="add mod modGraphic">
          <ac:chgData name="Nathaniel Minton" userId="f50fefecc24b794c" providerId="LiveId" clId="{A69C5067-E4A0-481D-B993-539DD8CC95B3}" dt="2022-07-12T21:02:10.693" v="6436" actId="1076"/>
          <ac:graphicFrameMkLst>
            <pc:docMk/>
            <pc:sldMk cId="473871986" sldId="293"/>
            <ac:graphicFrameMk id="18" creationId="{2F22A82D-6D0F-E721-ECBD-43081F62D5BC}"/>
          </ac:graphicFrameMkLst>
        </pc:graphicFrameChg>
        <pc:graphicFrameChg chg="add del mod">
          <ac:chgData name="Nathaniel Minton" userId="f50fefecc24b794c" providerId="LiveId" clId="{A69C5067-E4A0-481D-B993-539DD8CC95B3}" dt="2022-07-12T20:12:30.782" v="4920" actId="478"/>
          <ac:graphicFrameMkLst>
            <pc:docMk/>
            <pc:sldMk cId="473871986" sldId="293"/>
            <ac:graphicFrameMk id="19" creationId="{1D03EDD0-B340-D41D-DC47-851EE5C445A9}"/>
          </ac:graphicFrameMkLst>
        </pc:graphicFrameChg>
        <pc:graphicFrameChg chg="add mod">
          <ac:chgData name="Nathaniel Minton" userId="f50fefecc24b794c" providerId="LiveId" clId="{A69C5067-E4A0-481D-B993-539DD8CC95B3}" dt="2022-07-13T14:55:34.911" v="8818" actId="1076"/>
          <ac:graphicFrameMkLst>
            <pc:docMk/>
            <pc:sldMk cId="473871986" sldId="293"/>
            <ac:graphicFrameMk id="20" creationId="{1D03EDD0-B340-D41D-DC47-851EE5C445A9}"/>
          </ac:graphicFrameMkLst>
        </pc:graphicFrameChg>
        <pc:graphicFrameChg chg="del">
          <ac:chgData name="Nathaniel Minton" userId="f50fefecc24b794c" providerId="LiveId" clId="{A69C5067-E4A0-481D-B993-539DD8CC95B3}" dt="2022-07-12T20:03:20.440" v="4843" actId="478"/>
          <ac:graphicFrameMkLst>
            <pc:docMk/>
            <pc:sldMk cId="473871986" sldId="293"/>
            <ac:graphicFrameMk id="34" creationId="{9E19FFD2-695D-4BD0-AA46-41C8970D76E2}"/>
          </ac:graphicFrameMkLst>
        </pc:graphicFrameChg>
        <pc:graphicFrameChg chg="del">
          <ac:chgData name="Nathaniel Minton" userId="f50fefecc24b794c" providerId="LiveId" clId="{A69C5067-E4A0-481D-B993-539DD8CC95B3}" dt="2022-07-12T20:03:56.659" v="4849" actId="478"/>
          <ac:graphicFrameMkLst>
            <pc:docMk/>
            <pc:sldMk cId="473871986" sldId="293"/>
            <ac:graphicFrameMk id="53" creationId="{7EB17215-3702-4854-86F9-086DB8BCA17E}"/>
          </ac:graphicFrameMkLst>
        </pc:graphicFrameChg>
      </pc:sldChg>
      <pc:sldChg chg="add del">
        <pc:chgData name="Nathaniel Minton" userId="f50fefecc24b794c" providerId="LiveId" clId="{A69C5067-E4A0-481D-B993-539DD8CC95B3}" dt="2022-07-12T21:41:51.939" v="8001" actId="47"/>
        <pc:sldMkLst>
          <pc:docMk/>
          <pc:sldMk cId="3084972071" sldId="294"/>
        </pc:sldMkLst>
      </pc:sldChg>
      <pc:sldMasterChg chg="addSldLayout delSldLayout">
        <pc:chgData name="Nathaniel Minton" userId="f50fefecc24b794c" providerId="LiveId" clId="{A69C5067-E4A0-481D-B993-539DD8CC95B3}" dt="2022-07-12T21:41:51.939" v="8001" actId="47"/>
        <pc:sldMasterMkLst>
          <pc:docMk/>
          <pc:sldMasterMk cId="1928452137" sldId="2147483666"/>
        </pc:sldMasterMkLst>
        <pc:sldLayoutChg chg="add del">
          <pc:chgData name="Nathaniel Minton" userId="f50fefecc24b794c" providerId="LiveId" clId="{A69C5067-E4A0-481D-B993-539DD8CC95B3}" dt="2022-07-12T21:41:51.939" v="8001" actId="47"/>
          <pc:sldLayoutMkLst>
            <pc:docMk/>
            <pc:sldMasterMk cId="1928452137" sldId="2147483666"/>
            <pc:sldLayoutMk cId="4026250860" sldId="2147483685"/>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f50fefecc24b794c/Documents/Case%20Study%20Expo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20</c:v>
                </c:pt>
                <c:pt idx="1">
                  <c:v>20</c:v>
                </c:pt>
                <c:pt idx="2">
                  <c:v>20</c:v>
                </c:pt>
                <c:pt idx="3">
                  <c:v>20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20</c:v>
                </c:pt>
                <c:pt idx="1">
                  <c:v>20</c:v>
                </c:pt>
                <c:pt idx="2">
                  <c:v>20</c:v>
                </c:pt>
                <c:pt idx="3">
                  <c:v>20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[Case Study Export.xlsx]Sheet2!PivotTable1</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52297159090617"/>
          <c:y val="0.14901751259482668"/>
          <c:w val="0.73957329310054964"/>
          <c:h val="0.68321803468714692"/>
        </c:manualLayout>
      </c:layout>
      <c:areaChart>
        <c:grouping val="stacked"/>
        <c:varyColors val="0"/>
        <c:ser>
          <c:idx val="0"/>
          <c:order val="0"/>
          <c:tx>
            <c:strRef>
              <c:f>Sheet2!$B$3:$B$4</c:f>
              <c:strCache>
                <c:ptCount val="1"/>
                <c:pt idx="0">
                  <c:v>FR</c:v>
                </c:pt>
              </c:strCache>
            </c:strRef>
          </c:tx>
          <c:spPr>
            <a:solidFill>
              <a:schemeClr val="accent6">
                <a:lumMod val="40000"/>
                <a:lumOff val="60000"/>
              </a:schemeClr>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Sheet2!$B$5:$B$19</c:f>
              <c:numCache>
                <c:formatCode>General</c:formatCode>
                <c:ptCount val="12"/>
                <c:pt idx="0">
                  <c:v>9468</c:v>
                </c:pt>
                <c:pt idx="1">
                  <c:v>10512</c:v>
                </c:pt>
                <c:pt idx="2">
                  <c:v>8782</c:v>
                </c:pt>
                <c:pt idx="3">
                  <c:v>7271</c:v>
                </c:pt>
                <c:pt idx="4">
                  <c:v>8162</c:v>
                </c:pt>
                <c:pt idx="5">
                  <c:v>7846</c:v>
                </c:pt>
                <c:pt idx="6">
                  <c:v>6812</c:v>
                </c:pt>
                <c:pt idx="7">
                  <c:v>7093</c:v>
                </c:pt>
                <c:pt idx="8">
                  <c:v>8740</c:v>
                </c:pt>
                <c:pt idx="9">
                  <c:v>7880</c:v>
                </c:pt>
                <c:pt idx="10">
                  <c:v>7450</c:v>
                </c:pt>
                <c:pt idx="11">
                  <c:v>7987</c:v>
                </c:pt>
              </c:numCache>
            </c:numRef>
          </c:val>
          <c:extLst>
            <c:ext xmlns:c16="http://schemas.microsoft.com/office/drawing/2014/chart" uri="{C3380CC4-5D6E-409C-BE32-E72D297353CC}">
              <c16:uniqueId val="{00000000-D6B3-4BF8-A99E-8FA253A7ACAF}"/>
            </c:ext>
          </c:extLst>
        </c:ser>
        <c:ser>
          <c:idx val="1"/>
          <c:order val="1"/>
          <c:tx>
            <c:strRef>
              <c:f>Sheet2!$C$3:$C$4</c:f>
              <c:strCache>
                <c:ptCount val="1"/>
                <c:pt idx="0">
                  <c:v>PT</c:v>
                </c:pt>
              </c:strCache>
            </c:strRef>
          </c:tx>
          <c:spPr>
            <a:solidFill>
              <a:schemeClr val="tx2"/>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Sheet2!$C$5:$C$19</c:f>
              <c:numCache>
                <c:formatCode>General</c:formatCode>
                <c:ptCount val="12"/>
                <c:pt idx="0">
                  <c:v>8512</c:v>
                </c:pt>
                <c:pt idx="1">
                  <c:v>9519</c:v>
                </c:pt>
                <c:pt idx="2">
                  <c:v>8545</c:v>
                </c:pt>
                <c:pt idx="3">
                  <c:v>6151</c:v>
                </c:pt>
                <c:pt idx="4">
                  <c:v>8331</c:v>
                </c:pt>
                <c:pt idx="5">
                  <c:v>8390</c:v>
                </c:pt>
                <c:pt idx="6">
                  <c:v>7435</c:v>
                </c:pt>
                <c:pt idx="7">
                  <c:v>7836</c:v>
                </c:pt>
                <c:pt idx="8">
                  <c:v>11028</c:v>
                </c:pt>
                <c:pt idx="9">
                  <c:v>9890</c:v>
                </c:pt>
                <c:pt idx="10">
                  <c:v>9125</c:v>
                </c:pt>
                <c:pt idx="11">
                  <c:v>8955</c:v>
                </c:pt>
              </c:numCache>
            </c:numRef>
          </c:val>
          <c:extLst>
            <c:ext xmlns:c16="http://schemas.microsoft.com/office/drawing/2014/chart" uri="{C3380CC4-5D6E-409C-BE32-E72D297353CC}">
              <c16:uniqueId val="{00000001-D6B3-4BF8-A99E-8FA253A7ACAF}"/>
            </c:ext>
          </c:extLst>
        </c:ser>
        <c:ser>
          <c:idx val="2"/>
          <c:order val="2"/>
          <c:tx>
            <c:strRef>
              <c:f>Sheet2!$D$3:$D$4</c:f>
              <c:strCache>
                <c:ptCount val="1"/>
                <c:pt idx="0">
                  <c:v>IT</c:v>
                </c:pt>
              </c:strCache>
            </c:strRef>
          </c:tx>
          <c:spPr>
            <a:solidFill>
              <a:schemeClr val="accent3"/>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Sheet2!$D$5:$D$19</c:f>
              <c:numCache>
                <c:formatCode>General</c:formatCode>
                <c:ptCount val="12"/>
                <c:pt idx="0">
                  <c:v>6650</c:v>
                </c:pt>
                <c:pt idx="1">
                  <c:v>7272</c:v>
                </c:pt>
                <c:pt idx="2">
                  <c:v>6054</c:v>
                </c:pt>
                <c:pt idx="3">
                  <c:v>5479</c:v>
                </c:pt>
                <c:pt idx="4">
                  <c:v>11004</c:v>
                </c:pt>
                <c:pt idx="5">
                  <c:v>12354</c:v>
                </c:pt>
                <c:pt idx="6">
                  <c:v>10137</c:v>
                </c:pt>
                <c:pt idx="7">
                  <c:v>10877</c:v>
                </c:pt>
                <c:pt idx="8">
                  <c:v>16321</c:v>
                </c:pt>
                <c:pt idx="9">
                  <c:v>15224</c:v>
                </c:pt>
                <c:pt idx="10">
                  <c:v>14039</c:v>
                </c:pt>
                <c:pt idx="11">
                  <c:v>15414</c:v>
                </c:pt>
              </c:numCache>
            </c:numRef>
          </c:val>
          <c:extLst>
            <c:ext xmlns:c16="http://schemas.microsoft.com/office/drawing/2014/chart" uri="{C3380CC4-5D6E-409C-BE32-E72D297353CC}">
              <c16:uniqueId val="{00000002-D6B3-4BF8-A99E-8FA253A7ACAF}"/>
            </c:ext>
          </c:extLst>
        </c:ser>
        <c:ser>
          <c:idx val="3"/>
          <c:order val="3"/>
          <c:tx>
            <c:strRef>
              <c:f>Sheet2!$E$3:$E$4</c:f>
              <c:strCache>
                <c:ptCount val="1"/>
                <c:pt idx="0">
                  <c:v>DE</c:v>
                </c:pt>
              </c:strCache>
            </c:strRef>
          </c:tx>
          <c:spPr>
            <a:solidFill>
              <a:schemeClr val="accent4"/>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Sheet2!$E$5:$E$19</c:f>
              <c:numCache>
                <c:formatCode>General</c:formatCode>
                <c:ptCount val="12"/>
                <c:pt idx="0">
                  <c:v>16665</c:v>
                </c:pt>
                <c:pt idx="1">
                  <c:v>17158</c:v>
                </c:pt>
                <c:pt idx="2">
                  <c:v>15104</c:v>
                </c:pt>
                <c:pt idx="3">
                  <c:v>13691</c:v>
                </c:pt>
                <c:pt idx="4">
                  <c:v>18732</c:v>
                </c:pt>
                <c:pt idx="5">
                  <c:v>17907</c:v>
                </c:pt>
                <c:pt idx="6">
                  <c:v>16552</c:v>
                </c:pt>
                <c:pt idx="7">
                  <c:v>17661</c:v>
                </c:pt>
                <c:pt idx="8">
                  <c:v>22361</c:v>
                </c:pt>
                <c:pt idx="9">
                  <c:v>22332</c:v>
                </c:pt>
                <c:pt idx="10">
                  <c:v>24345</c:v>
                </c:pt>
                <c:pt idx="11">
                  <c:v>27636</c:v>
                </c:pt>
              </c:numCache>
            </c:numRef>
          </c:val>
          <c:extLst>
            <c:ext xmlns:c16="http://schemas.microsoft.com/office/drawing/2014/chart" uri="{C3380CC4-5D6E-409C-BE32-E72D297353CC}">
              <c16:uniqueId val="{00000003-D6B3-4BF8-A99E-8FA253A7ACAF}"/>
            </c:ext>
          </c:extLst>
        </c:ser>
        <c:ser>
          <c:idx val="4"/>
          <c:order val="4"/>
          <c:tx>
            <c:strRef>
              <c:f>Sheet2!$F$3:$F$4</c:f>
              <c:strCache>
                <c:ptCount val="1"/>
                <c:pt idx="0">
                  <c:v>ES</c:v>
                </c:pt>
              </c:strCache>
            </c:strRef>
          </c:tx>
          <c:spPr>
            <a:solidFill>
              <a:schemeClr val="accent5"/>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Sheet2!$F$5:$F$19</c:f>
              <c:numCache>
                <c:formatCode>General</c:formatCode>
                <c:ptCount val="12"/>
                <c:pt idx="0">
                  <c:v>19632</c:v>
                </c:pt>
                <c:pt idx="1">
                  <c:v>20194</c:v>
                </c:pt>
                <c:pt idx="2">
                  <c:v>18277</c:v>
                </c:pt>
                <c:pt idx="3">
                  <c:v>14936</c:v>
                </c:pt>
                <c:pt idx="4">
                  <c:v>19714</c:v>
                </c:pt>
                <c:pt idx="5">
                  <c:v>19471</c:v>
                </c:pt>
                <c:pt idx="6">
                  <c:v>17399</c:v>
                </c:pt>
                <c:pt idx="7">
                  <c:v>18872</c:v>
                </c:pt>
                <c:pt idx="8">
                  <c:v>22994</c:v>
                </c:pt>
                <c:pt idx="9">
                  <c:v>20372</c:v>
                </c:pt>
                <c:pt idx="10">
                  <c:v>19140</c:v>
                </c:pt>
                <c:pt idx="11">
                  <c:v>20910</c:v>
                </c:pt>
              </c:numCache>
            </c:numRef>
          </c:val>
          <c:extLst>
            <c:ext xmlns:c16="http://schemas.microsoft.com/office/drawing/2014/chart" uri="{C3380CC4-5D6E-409C-BE32-E72D297353CC}">
              <c16:uniqueId val="{00000004-D6B3-4BF8-A99E-8FA253A7ACAF}"/>
            </c:ext>
          </c:extLst>
        </c:ser>
        <c:ser>
          <c:idx val="5"/>
          <c:order val="5"/>
          <c:tx>
            <c:strRef>
              <c:f>Sheet2!$G$3:$G$4</c:f>
              <c:strCache>
                <c:ptCount val="1"/>
                <c:pt idx="0">
                  <c:v>CA</c:v>
                </c:pt>
              </c:strCache>
            </c:strRef>
          </c:tx>
          <c:spPr>
            <a:solidFill>
              <a:schemeClr val="accent6"/>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Sheet2!$G$5:$G$19</c:f>
              <c:numCache>
                <c:formatCode>General</c:formatCode>
                <c:ptCount val="12"/>
                <c:pt idx="0">
                  <c:v>18396</c:v>
                </c:pt>
                <c:pt idx="1">
                  <c:v>17919</c:v>
                </c:pt>
                <c:pt idx="2">
                  <c:v>16608</c:v>
                </c:pt>
                <c:pt idx="3">
                  <c:v>15650</c:v>
                </c:pt>
                <c:pt idx="4">
                  <c:v>20245</c:v>
                </c:pt>
                <c:pt idx="5">
                  <c:v>18052</c:v>
                </c:pt>
                <c:pt idx="6">
                  <c:v>16159</c:v>
                </c:pt>
                <c:pt idx="7">
                  <c:v>17874</c:v>
                </c:pt>
                <c:pt idx="8">
                  <c:v>24896</c:v>
                </c:pt>
                <c:pt idx="9">
                  <c:v>23203</c:v>
                </c:pt>
                <c:pt idx="10">
                  <c:v>24891</c:v>
                </c:pt>
                <c:pt idx="11">
                  <c:v>31749</c:v>
                </c:pt>
              </c:numCache>
            </c:numRef>
          </c:val>
          <c:extLst>
            <c:ext xmlns:c16="http://schemas.microsoft.com/office/drawing/2014/chart" uri="{C3380CC4-5D6E-409C-BE32-E72D297353CC}">
              <c16:uniqueId val="{00000005-D6B3-4BF8-A99E-8FA253A7ACAF}"/>
            </c:ext>
          </c:extLst>
        </c:ser>
        <c:ser>
          <c:idx val="6"/>
          <c:order val="6"/>
          <c:tx>
            <c:strRef>
              <c:f>Sheet2!$H$3:$H$4</c:f>
              <c:strCache>
                <c:ptCount val="1"/>
                <c:pt idx="0">
                  <c:v>UK</c:v>
                </c:pt>
              </c:strCache>
            </c:strRef>
          </c:tx>
          <c:spPr>
            <a:solidFill>
              <a:schemeClr val="accent1">
                <a:lumMod val="60000"/>
              </a:schemeClr>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Sheet2!$H$5:$H$19</c:f>
              <c:numCache>
                <c:formatCode>General</c:formatCode>
                <c:ptCount val="12"/>
                <c:pt idx="0">
                  <c:v>30420</c:v>
                </c:pt>
                <c:pt idx="1">
                  <c:v>30707</c:v>
                </c:pt>
                <c:pt idx="2">
                  <c:v>30467</c:v>
                </c:pt>
                <c:pt idx="3">
                  <c:v>25005</c:v>
                </c:pt>
                <c:pt idx="4">
                  <c:v>30775</c:v>
                </c:pt>
                <c:pt idx="5">
                  <c:v>30281</c:v>
                </c:pt>
                <c:pt idx="6">
                  <c:v>28889</c:v>
                </c:pt>
                <c:pt idx="7">
                  <c:v>31173</c:v>
                </c:pt>
                <c:pt idx="8">
                  <c:v>39987</c:v>
                </c:pt>
                <c:pt idx="9">
                  <c:v>33533</c:v>
                </c:pt>
                <c:pt idx="10">
                  <c:v>33151</c:v>
                </c:pt>
                <c:pt idx="11">
                  <c:v>37775</c:v>
                </c:pt>
              </c:numCache>
            </c:numRef>
          </c:val>
          <c:extLst>
            <c:ext xmlns:c16="http://schemas.microsoft.com/office/drawing/2014/chart" uri="{C3380CC4-5D6E-409C-BE32-E72D297353CC}">
              <c16:uniqueId val="{00000006-D6B3-4BF8-A99E-8FA253A7ACAF}"/>
            </c:ext>
          </c:extLst>
        </c:ser>
        <c:ser>
          <c:idx val="7"/>
          <c:order val="7"/>
          <c:tx>
            <c:strRef>
              <c:f>Sheet2!$I$3:$I$4</c:f>
              <c:strCache>
                <c:ptCount val="1"/>
                <c:pt idx="0">
                  <c:v>US</c:v>
                </c:pt>
              </c:strCache>
            </c:strRef>
          </c:tx>
          <c:spPr>
            <a:solidFill>
              <a:schemeClr val="accent2">
                <a:lumMod val="60000"/>
              </a:schemeClr>
            </a:solidFill>
            <a:ln>
              <a:noFill/>
            </a:ln>
            <a:effectLst/>
          </c:spPr>
          <c:cat>
            <c:multiLvlStrRef>
              <c:f>Sheet2!$A$5:$A$19</c:f>
              <c:multiLvlStrCache>
                <c:ptCount val="12"/>
                <c:lvl>
                  <c:pt idx="0">
                    <c:v>Sep</c:v>
                  </c:pt>
                  <c:pt idx="1">
                    <c:v>Oct</c:v>
                  </c:pt>
                  <c:pt idx="2">
                    <c:v>Nov</c:v>
                  </c:pt>
                  <c:pt idx="3">
                    <c:v>Dec</c:v>
                  </c:pt>
                  <c:pt idx="4">
                    <c:v>Jan</c:v>
                  </c:pt>
                  <c:pt idx="5">
                    <c:v>Feb</c:v>
                  </c:pt>
                  <c:pt idx="6">
                    <c:v>Mar</c:v>
                  </c:pt>
                  <c:pt idx="7">
                    <c:v>Apr</c:v>
                  </c:pt>
                  <c:pt idx="8">
                    <c:v>May</c:v>
                  </c:pt>
                  <c:pt idx="9">
                    <c:v>Jun</c:v>
                  </c:pt>
                  <c:pt idx="10">
                    <c:v>Jul</c:v>
                  </c:pt>
                  <c:pt idx="11">
                    <c:v>Aug</c:v>
                  </c:pt>
                </c:lvl>
                <c:lvl>
                  <c:pt idx="0">
                    <c:v>2021</c:v>
                  </c:pt>
                  <c:pt idx="4">
                    <c:v>2022</c:v>
                  </c:pt>
                </c:lvl>
              </c:multiLvlStrCache>
            </c:multiLvlStrRef>
          </c:cat>
          <c:val>
            <c:numRef>
              <c:f>Sheet2!$I$5:$I$19</c:f>
              <c:numCache>
                <c:formatCode>General</c:formatCode>
                <c:ptCount val="12"/>
                <c:pt idx="0">
                  <c:v>201707</c:v>
                </c:pt>
                <c:pt idx="1">
                  <c:v>189459</c:v>
                </c:pt>
                <c:pt idx="2">
                  <c:v>185292</c:v>
                </c:pt>
                <c:pt idx="3">
                  <c:v>178072</c:v>
                </c:pt>
                <c:pt idx="4">
                  <c:v>214685</c:v>
                </c:pt>
                <c:pt idx="5">
                  <c:v>187187</c:v>
                </c:pt>
                <c:pt idx="6">
                  <c:v>179760</c:v>
                </c:pt>
                <c:pt idx="7">
                  <c:v>191462</c:v>
                </c:pt>
                <c:pt idx="8">
                  <c:v>286396</c:v>
                </c:pt>
                <c:pt idx="9">
                  <c:v>253689</c:v>
                </c:pt>
                <c:pt idx="10">
                  <c:v>251063</c:v>
                </c:pt>
                <c:pt idx="11">
                  <c:v>296846</c:v>
                </c:pt>
              </c:numCache>
            </c:numRef>
          </c:val>
          <c:extLst>
            <c:ext xmlns:c16="http://schemas.microsoft.com/office/drawing/2014/chart" uri="{C3380CC4-5D6E-409C-BE32-E72D297353CC}">
              <c16:uniqueId val="{00000007-D6B3-4BF8-A99E-8FA253A7ACAF}"/>
            </c:ext>
          </c:extLst>
        </c:ser>
        <c:dLbls>
          <c:showLegendKey val="0"/>
          <c:showVal val="0"/>
          <c:showCatName val="0"/>
          <c:showSerName val="0"/>
          <c:showPercent val="0"/>
          <c:showBubbleSize val="0"/>
        </c:dLbls>
        <c:axId val="18504384"/>
        <c:axId val="18503552"/>
      </c:areaChart>
      <c:catAx>
        <c:axId val="1850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3552"/>
        <c:crosses val="autoZero"/>
        <c:auto val="1"/>
        <c:lblAlgn val="ctr"/>
        <c:lblOffset val="100"/>
        <c:noMultiLvlLbl val="0"/>
      </c:catAx>
      <c:valAx>
        <c:axId val="1850355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504384"/>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6"/>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7"/>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7113590700659904"/>
          <c:y val="0.33407947054696385"/>
          <c:w val="0.12886409299340096"/>
          <c:h val="0.362240285051452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*Assumptions made based on the given data set.</a:t>
            </a:r>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537714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Workforce Action Plan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Nathaniel Minton, 7.11.22</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19680" y="452909"/>
            <a:ext cx="5431971" cy="846301"/>
          </a:xfrm>
        </p:spPr>
        <p:txBody>
          <a:bodyPr>
            <a:noAutofit/>
          </a:bodyPr>
          <a:lstStyle/>
          <a:p>
            <a:r>
              <a:rPr lang="en-ZA" dirty="0"/>
              <a:t>Cost Management Strategy</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8447" y="1475354"/>
            <a:ext cx="5433204" cy="365125"/>
          </a:xfrm>
        </p:spPr>
        <p:txBody>
          <a:bodyPr vert="horz" lIns="91440" tIns="45720" rIns="91440" bIns="45720" rtlCol="0" anchor="t">
            <a:noAutofit/>
          </a:bodyPr>
          <a:lstStyle/>
          <a:p>
            <a:r>
              <a:rPr lang="en-ZA" noProof="1"/>
              <a:t>Convert Fixed to Variable Cost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8021" y="1804779"/>
            <a:ext cx="5431971" cy="557950"/>
          </a:xfrm>
        </p:spPr>
        <p:txBody>
          <a:bodyPr>
            <a:noAutofit/>
          </a:bodyPr>
          <a:lstStyle/>
          <a:p>
            <a:r>
              <a:rPr lang="en-ZA" sz="1200" noProof="1"/>
              <a:t>Labor is typically the biggest item on P&amp;L. As such, we need to ensure we are keeping staff at necessary levels to maintain operations and leverage our BPO to supplement for peak demand periods.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447" y="2620792"/>
            <a:ext cx="5433204" cy="365125"/>
          </a:xfrm>
        </p:spPr>
        <p:txBody>
          <a:bodyPr vert="horz" lIns="91440" tIns="45720" rIns="91440" bIns="45720" rtlCol="0" anchor="t">
            <a:noAutofit/>
          </a:bodyPr>
          <a:lstStyle/>
          <a:p>
            <a:r>
              <a:rPr lang="en-ZA" noProof="1"/>
              <a:t>Maintain Accurate Reporting</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8021" y="2950217"/>
            <a:ext cx="5431971" cy="557950"/>
          </a:xfrm>
        </p:spPr>
        <p:txBody>
          <a:bodyPr>
            <a:noAutofit/>
          </a:bodyPr>
          <a:lstStyle/>
          <a:p>
            <a:r>
              <a:rPr lang="en-ZA" sz="1200" noProof="1"/>
              <a:t>Leaders are only able to provide effective productivity coaching, if they have effective reporting. Maintaining visibility over schedule adherence and absenteeism is a must.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18447" y="4751562"/>
            <a:ext cx="5433204" cy="365125"/>
          </a:xfrm>
        </p:spPr>
        <p:txBody>
          <a:bodyPr vert="horz" lIns="91440" tIns="45720" rIns="91440" bIns="45720" rtlCol="0" anchor="t">
            <a:normAutofit lnSpcReduction="10000"/>
          </a:bodyPr>
          <a:lstStyle/>
          <a:p>
            <a:r>
              <a:rPr lang="en-ZA" noProof="1"/>
              <a:t>Automation and Optimization</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18021" y="5080987"/>
            <a:ext cx="5431971" cy="557950"/>
          </a:xfrm>
        </p:spPr>
        <p:txBody>
          <a:bodyPr>
            <a:noAutofit/>
          </a:bodyPr>
          <a:lstStyle/>
          <a:p>
            <a:r>
              <a:rPr lang="en-ZA" sz="1200" noProof="1"/>
              <a:t>Continuous improvement of our workforce systems and processes will help reduce manual tasks, recoup labor cost, and improve employee and customer experiences.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Workforce Action Plan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10</a:t>
            </a:fld>
            <a:endParaRPr lang="en-ZA" dirty="0"/>
          </a:p>
        </p:txBody>
      </p:sp>
      <p:sp>
        <p:nvSpPr>
          <p:cNvPr id="12" name="Text Placeholder 7">
            <a:extLst>
              <a:ext uri="{FF2B5EF4-FFF2-40B4-BE49-F238E27FC236}">
                <a16:creationId xmlns:a16="http://schemas.microsoft.com/office/drawing/2014/main" id="{5AD21E86-2597-1577-9F92-CC25736CB504}"/>
              </a:ext>
            </a:extLst>
          </p:cNvPr>
          <p:cNvSpPr txBox="1">
            <a:spLocks/>
          </p:cNvSpPr>
          <p:nvPr/>
        </p:nvSpPr>
        <p:spPr>
          <a:xfrm>
            <a:off x="5918447" y="3686177"/>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noProof="1"/>
              <a:t>Reduce Attrition</a:t>
            </a:r>
          </a:p>
        </p:txBody>
      </p:sp>
      <p:sp>
        <p:nvSpPr>
          <p:cNvPr id="13" name="Text Placeholder 8">
            <a:extLst>
              <a:ext uri="{FF2B5EF4-FFF2-40B4-BE49-F238E27FC236}">
                <a16:creationId xmlns:a16="http://schemas.microsoft.com/office/drawing/2014/main" id="{5FB4A80E-64B7-1A16-4F79-89206E0FB053}"/>
              </a:ext>
            </a:extLst>
          </p:cNvPr>
          <p:cNvSpPr txBox="1">
            <a:spLocks/>
          </p:cNvSpPr>
          <p:nvPr/>
        </p:nvSpPr>
        <p:spPr>
          <a:xfrm>
            <a:off x="5918021" y="4015602"/>
            <a:ext cx="5431971" cy="5579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200" noProof="1"/>
              <a:t>Understand what internal/external factors are influencing our attrition rate and focus on improving internal factors.</a:t>
            </a:r>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408998"/>
            <a:ext cx="4179570" cy="1524735"/>
          </a:xfrm>
        </p:spPr>
        <p:txBody>
          <a:bodyPr>
            <a:normAutofit/>
          </a:bodyPr>
          <a:lstStyle/>
          <a:p>
            <a:r>
              <a:rPr lang="en-US" dirty="0"/>
              <a:t>Nathaniel Minton</a:t>
            </a:r>
          </a:p>
          <a:p>
            <a:r>
              <a:rPr lang="en-US" dirty="0"/>
              <a:t>209-777-1015</a:t>
            </a:r>
          </a:p>
          <a:p>
            <a:r>
              <a:rPr lang="en-US" dirty="0"/>
              <a:t>nathanielminton@protonmail.com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Workforce Action Plan</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553673"/>
            <a:ext cx="1619426" cy="525597"/>
          </a:xfrm>
        </p:spPr>
        <p:txBody>
          <a:bodyPr/>
          <a:lstStyle/>
          <a:p>
            <a:r>
              <a:rPr lang="en-ZA" dirty="0"/>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169318"/>
            <a:ext cx="3171825" cy="3166162"/>
          </a:xfrm>
        </p:spPr>
        <p:txBody>
          <a:bodyPr>
            <a:normAutofit/>
          </a:bodyPr>
          <a:lstStyle/>
          <a:p>
            <a:r>
              <a:rPr lang="en-US" dirty="0"/>
              <a:t>1. Purpose</a:t>
            </a:r>
          </a:p>
          <a:p>
            <a:r>
              <a:rPr lang="en-US" dirty="0"/>
              <a:t>2. Strategy</a:t>
            </a:r>
          </a:p>
          <a:p>
            <a:r>
              <a:rPr lang="en-US" dirty="0"/>
              <a:t>3. Key Metrics</a:t>
            </a:r>
          </a:p>
          <a:p>
            <a:r>
              <a:rPr lang="en-US" dirty="0"/>
              <a:t>4. Collaboration Efforts</a:t>
            </a:r>
          </a:p>
          <a:p>
            <a:r>
              <a:rPr lang="en-US" dirty="0"/>
              <a:t>5. Opportunities For Improvement</a:t>
            </a:r>
          </a:p>
          <a:p>
            <a:r>
              <a:rPr lang="en-US" dirty="0"/>
              <a:t>6. Seasonal Trends</a:t>
            </a:r>
          </a:p>
          <a:p>
            <a:r>
              <a:rPr lang="en-US" dirty="0"/>
              <a:t>7. EU Support Considerations</a:t>
            </a:r>
          </a:p>
          <a:p>
            <a:r>
              <a:rPr lang="en-US" dirty="0"/>
              <a:t>8. Cost Management Strategy</a:t>
            </a:r>
          </a:p>
          <a:p>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Workforce Action Plan</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Purpose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047196" y="2454808"/>
            <a:ext cx="6097607" cy="1948383"/>
          </a:xfrm>
        </p:spPr>
        <p:txBody>
          <a:bodyPr>
            <a:noAutofit/>
          </a:bodyPr>
          <a:lstStyle/>
          <a:p>
            <a:r>
              <a:rPr lang="en-US" sz="2400" i="1" dirty="0"/>
              <a:t>Our financial and business goals require us to implement a well-structured workforce plan to best balance the needs of our customers, our workforce, and our budget.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Workforce Action Plan</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468511"/>
            <a:ext cx="8421688" cy="1325563"/>
          </a:xfrm>
        </p:spPr>
        <p:txBody>
          <a:bodyPr/>
          <a:lstStyle/>
          <a:p>
            <a:r>
              <a:rPr lang="en-US" dirty="0"/>
              <a:t>StrategY</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3" y="2008390"/>
            <a:ext cx="2882475" cy="823912"/>
          </a:xfrm>
        </p:spPr>
        <p:txBody>
          <a:bodyPr/>
          <a:lstStyle/>
          <a:p>
            <a:pPr algn="ctr"/>
            <a:r>
              <a:rPr lang="en-ZA" sz="1800" dirty="0"/>
              <a:t>Research &amp; Review</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3" y="3066060"/>
            <a:ext cx="2882475" cy="2970756"/>
          </a:xfrm>
        </p:spPr>
        <p:txBody>
          <a:bodyPr vert="horz" lIns="91440" tIns="45720" rIns="91440" bIns="45720" rtlCol="0" anchor="t">
            <a:normAutofit/>
          </a:bodyPr>
          <a:lstStyle/>
          <a:p>
            <a:pPr marL="285750" indent="-285750">
              <a:buFont typeface="Arial" panose="020B0604020202020204" pitchFamily="34" charset="0"/>
              <a:buChar char="•"/>
            </a:pPr>
            <a:r>
              <a:rPr lang="en-US" noProof="1"/>
              <a:t>Review our existing strategy</a:t>
            </a:r>
          </a:p>
          <a:p>
            <a:pPr marL="285750" indent="-285750">
              <a:buFont typeface="Arial" panose="020B0604020202020204" pitchFamily="34" charset="0"/>
              <a:buChar char="•"/>
            </a:pPr>
            <a:r>
              <a:rPr lang="en-US" noProof="1"/>
              <a:t>Research internal labor market</a:t>
            </a:r>
          </a:p>
          <a:p>
            <a:pPr marL="742950" lvl="1" indent="-285750">
              <a:buFont typeface="Arial" panose="020B0604020202020204" pitchFamily="34" charset="0"/>
              <a:buChar char="•"/>
            </a:pPr>
            <a:r>
              <a:rPr lang="en-US" sz="1200" i="1" noProof="1"/>
              <a:t>Are we retaining our best talent?</a:t>
            </a:r>
          </a:p>
          <a:p>
            <a:pPr marL="742950" lvl="1" indent="-285750">
              <a:buFont typeface="Arial" panose="020B0604020202020204" pitchFamily="34" charset="0"/>
              <a:buChar char="•"/>
            </a:pPr>
            <a:r>
              <a:rPr lang="en-US" sz="1200" i="1" noProof="1"/>
              <a:t>Who is at risk?</a:t>
            </a:r>
          </a:p>
          <a:p>
            <a:pPr marL="742950" lvl="1" indent="-285750">
              <a:buFont typeface="Arial" panose="020B0604020202020204" pitchFamily="34" charset="0"/>
              <a:buChar char="•"/>
            </a:pPr>
            <a:r>
              <a:rPr lang="en-US" sz="1200" i="1" noProof="1"/>
              <a:t>Are we pay for performance?</a:t>
            </a:r>
            <a:endParaRPr lang="en-ZA" sz="1200" i="1"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4" y="2008390"/>
            <a:ext cx="2896671" cy="823912"/>
          </a:xfrm>
        </p:spPr>
        <p:txBody>
          <a:bodyPr/>
          <a:lstStyle/>
          <a:p>
            <a:pPr algn="ctr"/>
            <a:r>
              <a:rPr lang="en-ZA" sz="1800" dirty="0"/>
              <a:t>Analyze</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4" y="3066060"/>
            <a:ext cx="2896671" cy="3059532"/>
          </a:xfrm>
        </p:spPr>
        <p:txBody>
          <a:bodyPr>
            <a:noAutofit/>
          </a:bodyPr>
          <a:lstStyle/>
          <a:p>
            <a:pPr marL="285750" indent="-285750">
              <a:buFont typeface="Arial" panose="020B0604020202020204" pitchFamily="34" charset="0"/>
              <a:buChar char="•"/>
            </a:pPr>
            <a:r>
              <a:rPr lang="en-ZA" dirty="0"/>
              <a:t>Analyze current and required resources pool</a:t>
            </a:r>
          </a:p>
          <a:p>
            <a:pPr marL="285750" indent="-285750">
              <a:buFont typeface="Arial" panose="020B0604020202020204" pitchFamily="34" charset="0"/>
              <a:buChar char="•"/>
            </a:pPr>
            <a:r>
              <a:rPr lang="en-ZA" dirty="0"/>
              <a:t>Analyze future skills and requirements or gaps</a:t>
            </a:r>
          </a:p>
          <a:p>
            <a:pPr marL="285750" indent="-285750">
              <a:buFont typeface="Arial" panose="020B0604020202020204" pitchFamily="34" charset="0"/>
              <a:buChar char="•"/>
            </a:pPr>
            <a:r>
              <a:rPr lang="en-ZA" dirty="0"/>
              <a:t>Identify the workforce requirements</a:t>
            </a:r>
          </a:p>
          <a:p>
            <a:pPr marL="742950" lvl="1" indent="-285750">
              <a:buFont typeface="Arial" panose="020B0604020202020204" pitchFamily="34" charset="0"/>
              <a:buChar char="•"/>
            </a:pPr>
            <a:r>
              <a:rPr lang="en-ZA" sz="1200" i="1" dirty="0"/>
              <a:t>What skills and locations do we allocate people to support the business?</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0" y="2008390"/>
            <a:ext cx="2959646" cy="823912"/>
          </a:xfrm>
        </p:spPr>
        <p:txBody>
          <a:bodyPr vert="horz" lIns="91440" tIns="45720" rIns="91440" bIns="45720" rtlCol="0" anchor="b">
            <a:normAutofit/>
          </a:bodyPr>
          <a:lstStyle/>
          <a:p>
            <a:pPr algn="ctr"/>
            <a:r>
              <a:rPr lang="en-ZA" sz="1800" dirty="0"/>
              <a:t>Develop &amp; Implement</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0" y="3066060"/>
            <a:ext cx="2882475" cy="2970756"/>
          </a:xfrm>
        </p:spPr>
        <p:txBody>
          <a:bodyPr/>
          <a:lstStyle/>
          <a:p>
            <a:pPr marL="285750" indent="-285750">
              <a:buFont typeface="Arial" panose="020B0604020202020204" pitchFamily="34" charset="0"/>
              <a:buChar char="•"/>
            </a:pPr>
            <a:r>
              <a:rPr lang="en-ZA" noProof="1"/>
              <a:t>Develop and integrate resourcing plan</a:t>
            </a:r>
          </a:p>
          <a:p>
            <a:pPr marL="285750" indent="-285750">
              <a:buFont typeface="Arial" panose="020B0604020202020204" pitchFamily="34" charset="0"/>
              <a:buChar char="•"/>
            </a:pPr>
            <a:r>
              <a:rPr lang="en-ZA" noProof="1"/>
              <a:t>Develop succession plan</a:t>
            </a:r>
          </a:p>
          <a:p>
            <a:pPr marL="285750" indent="-285750">
              <a:buFont typeface="Arial" panose="020B0604020202020204" pitchFamily="34" charset="0"/>
              <a:buChar char="•"/>
            </a:pPr>
            <a:r>
              <a:rPr lang="en-ZA" noProof="1"/>
              <a:t>Implement and measure</a:t>
            </a:r>
          </a:p>
          <a:p>
            <a:pPr marL="742950" lvl="1" indent="-285750">
              <a:buFont typeface="Arial" panose="020B0604020202020204" pitchFamily="34" charset="0"/>
              <a:buChar char="•"/>
            </a:pPr>
            <a:r>
              <a:rPr lang="en-ZA" sz="1200" i="1" noProof="1"/>
              <a:t>What does our current and historical workforce data tell us?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Workforce Action Plan</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Key Metrics</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2090266988"/>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sz="2000" dirty="0"/>
              <a:t>WFM Analyst Efficiency</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30%</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normAutofit/>
          </a:bodyPr>
          <a:lstStyle/>
          <a:p>
            <a:r>
              <a:rPr lang="en-ZA" sz="1200" dirty="0"/>
              <a:t>Measurement of how efficient we are completing WFM tasks.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2836214566"/>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sz="2000" dirty="0"/>
              <a:t>Forecasting Accuracy</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30%</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normAutofit/>
          </a:bodyPr>
          <a:lstStyle/>
          <a:p>
            <a:r>
              <a:rPr lang="en-ZA" sz="1200" dirty="0"/>
              <a:t>Measurement of how we are tracking against what was forecasted.</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1253555610"/>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sz="2000" dirty="0"/>
              <a:t>Shrinkage</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20%</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noAutofit/>
          </a:bodyPr>
          <a:lstStyle/>
          <a:p>
            <a:r>
              <a:rPr lang="en-ZA" sz="1200" dirty="0"/>
              <a:t>Measurement of any time a team member spends not logged in and available or actively handling contacts.</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1027746265"/>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sz="2000" dirty="0"/>
              <a:t>Service Level</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20%</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noAutofit/>
          </a:bodyPr>
          <a:lstStyle/>
          <a:p>
            <a:r>
              <a:rPr lang="en-ZA" sz="1200" noProof="1"/>
              <a:t>Measurement of our Service Level Agreement for our customers (</a:t>
            </a:r>
            <a:r>
              <a:rPr lang="en-US" sz="1200" dirty="0"/>
              <a:t>80% first response within 60 seconds on live channels and first email reply within 24 hours.)</a:t>
            </a:r>
            <a:endParaRPr lang="en-ZA" sz="1200" noProof="1"/>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Workforce Action Plan</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4375" y="313920"/>
            <a:ext cx="4082142" cy="585788"/>
          </a:xfrm>
        </p:spPr>
        <p:txBody>
          <a:bodyPr>
            <a:normAutofit fontScale="90000"/>
          </a:bodyPr>
          <a:lstStyle/>
          <a:p>
            <a:r>
              <a:rPr lang="en-US" dirty="0"/>
              <a:t>Collaboration Efforts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Customer Service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BPO</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714375" y="3633788"/>
            <a:ext cx="2748189" cy="514350"/>
          </a:xfrm>
        </p:spPr>
        <p:txBody>
          <a:bodyPr/>
          <a:lstStyle/>
          <a:p>
            <a:r>
              <a:rPr lang="en-US" dirty="0"/>
              <a:t>Senior Leadership, Recruiting, &amp; Learning &amp; Development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Finance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fontScale="92500" lnSpcReduction="10000"/>
          </a:bodyPr>
          <a:lstStyle/>
          <a:p>
            <a:r>
              <a:rPr lang="en-US" dirty="0"/>
              <a:t>As a support team, we will strive for consistent clear communication to the frontline supporting our customers. We want to remove ambiguity from their day and have clear schedule expectations. They will interface with tools and resources we maintain on a regular basis.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normAutofit fontScale="92500"/>
          </a:bodyPr>
          <a:lstStyle/>
          <a:p>
            <a:r>
              <a:rPr lang="en-US" dirty="0"/>
              <a:t>Our BPO is a resource that we will want to flex staff (ramp up &amp; down) first depending on business needs and customer demand. A strong relationship with the BPO is vital, as they are representing organization in their interactions with our customers.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fontScale="92500"/>
          </a:bodyPr>
          <a:lstStyle/>
          <a:p>
            <a:r>
              <a:rPr lang="en-US" dirty="0"/>
              <a:t>The Senior Leadership Team relies on us to provide clear relevant data and recommendations for staffing. Our partnership with SLT, Recruiting, and L&amp;D will be integral as we build a business continuity plan together and ensure our customers are taken care of.</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 strong partnership with our Finance Team will be vital as we forecast and demand plan. We will need to work together to understand our budget and how we can best achieve our staffing needs.</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Workforce Action Plan</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Opportunities For Improvement*</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1</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3</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075293" y="4576716"/>
            <a:ext cx="3218093" cy="462927"/>
          </a:xfrm>
        </p:spPr>
        <p:txBody>
          <a:bodyPr/>
          <a:lstStyle/>
          <a:p>
            <a:r>
              <a:rPr lang="en-US" sz="1600" dirty="0"/>
              <a:t>Omni Channel Support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576716"/>
            <a:ext cx="3139479" cy="462927"/>
          </a:xfrm>
        </p:spPr>
        <p:txBody>
          <a:bodyPr>
            <a:normAutofit/>
          </a:bodyPr>
          <a:lstStyle/>
          <a:p>
            <a:r>
              <a:rPr lang="en-US" sz="1600" dirty="0"/>
              <a:t>Reduce Contact Rate</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576715"/>
            <a:ext cx="3124093" cy="462927"/>
          </a:xfrm>
        </p:spPr>
        <p:txBody>
          <a:bodyPr/>
          <a:lstStyle/>
          <a:p>
            <a:r>
              <a:rPr lang="en-US" sz="1600" dirty="0"/>
              <a:t>Better Defined Productivity Goals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127661"/>
            <a:ext cx="3124093" cy="987568"/>
          </a:xfrm>
        </p:spPr>
        <p:txBody>
          <a:bodyPr>
            <a:noAutofit/>
          </a:bodyPr>
          <a:lstStyle/>
          <a:p>
            <a:r>
              <a:rPr lang="en-US" sz="1200" dirty="0"/>
              <a:t>Implement tools and systems that enable our support staff to facilitate live contacts (phone &amp; chat) as they come while working on non-live contacts (email).*</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127661"/>
            <a:ext cx="3139479" cy="987568"/>
          </a:xfrm>
        </p:spPr>
        <p:txBody>
          <a:bodyPr>
            <a:noAutofit/>
          </a:bodyPr>
          <a:lstStyle/>
          <a:p>
            <a:r>
              <a:rPr lang="en-US" sz="1200" dirty="0"/>
              <a:t>25% of our customers contact us after a job is booked. We need to examine the reasons behind this and eliminate a customer’s need for contact.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2022</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Workforce Action Plan</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
        <p:nvSpPr>
          <p:cNvPr id="17" name="Content Placeholder 22">
            <a:extLst>
              <a:ext uri="{FF2B5EF4-FFF2-40B4-BE49-F238E27FC236}">
                <a16:creationId xmlns:a16="http://schemas.microsoft.com/office/drawing/2014/main" id="{2A81EBE5-C122-82A5-A492-1FDDA1E897F3}"/>
              </a:ext>
            </a:extLst>
          </p:cNvPr>
          <p:cNvSpPr txBox="1">
            <a:spLocks/>
          </p:cNvSpPr>
          <p:nvPr/>
        </p:nvSpPr>
        <p:spPr>
          <a:xfrm>
            <a:off x="7938210" y="5127660"/>
            <a:ext cx="3139479" cy="1119841"/>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none" spc="5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1400" kern="1200" cap="none"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Average overall productivity may not always be viable when you offer support for a product or service the fluctuates in demand. Better measurements of success may need to be explored that accurately demonstrate productivity.</a:t>
            </a:r>
          </a:p>
        </p:txBody>
      </p:sp>
    </p:spTree>
    <p:extLst>
      <p:ext uri="{BB962C8B-B14F-4D97-AF65-F5344CB8AC3E}">
        <p14:creationId xmlns:p14="http://schemas.microsoft.com/office/powerpoint/2010/main" val="40485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598714" y="78536"/>
            <a:ext cx="3439886" cy="996813"/>
          </a:xfrm>
        </p:spPr>
        <p:txBody>
          <a:bodyPr lIns="0"/>
          <a:lstStyle/>
          <a:p>
            <a:r>
              <a:rPr lang="en-US" dirty="0"/>
              <a:t>Seasonal Trends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598714" y="869821"/>
            <a:ext cx="4430486" cy="2397162"/>
          </a:xfrm>
        </p:spPr>
        <p:txBody>
          <a:bodyPr/>
          <a:lstStyle/>
          <a:p>
            <a:r>
              <a:rPr lang="en-US" sz="1400" dirty="0"/>
              <a:t>Based on our year of fiscal data we can determine that we see the largest decrease in demand through Q4 and mid/late Q1. Meanwhile the biggest increases in demand are realized at the beginning of the Q1, Q2, &amp; Q3.*</a:t>
            </a:r>
            <a:endParaRPr lang="en-US" sz="1400" i="1" dirty="0"/>
          </a:p>
          <a:p>
            <a:r>
              <a:rPr lang="en-US" sz="1400" dirty="0"/>
              <a:t>During periods of high delta (in either direction) we would first flex staffing with our BPO. If we are still under/over forecast by a significant variance, we would look to make internal staffing changes.</a:t>
            </a:r>
          </a:p>
          <a:p>
            <a:r>
              <a:rPr lang="en-US" sz="900" i="1" dirty="0"/>
              <a:t>*May to June of 2022 excluded due to abnormal growth during this period.</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6606284" y="980278"/>
            <a:ext cx="4008631" cy="306388"/>
          </a:xfrm>
        </p:spPr>
        <p:txBody>
          <a:bodyPr>
            <a:noAutofit/>
          </a:bodyPr>
          <a:lstStyle/>
          <a:p>
            <a:r>
              <a:rPr lang="en-US" dirty="0"/>
              <a:t>Jobs Booked per Month By Country</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Workforce Action Plan</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Chart 19">
            <a:extLst>
              <a:ext uri="{FF2B5EF4-FFF2-40B4-BE49-F238E27FC236}">
                <a16:creationId xmlns:a16="http://schemas.microsoft.com/office/drawing/2014/main" id="{1D03EDD0-B340-D41D-DC47-851EE5C445A9}"/>
              </a:ext>
            </a:extLst>
          </p:cNvPr>
          <p:cNvGraphicFramePr>
            <a:graphicFrameLocks/>
          </p:cNvGraphicFramePr>
          <p:nvPr>
            <p:extLst>
              <p:ext uri="{D42A27DB-BD31-4B8C-83A1-F6EECF244321}">
                <p14:modId xmlns:p14="http://schemas.microsoft.com/office/powerpoint/2010/main" val="128468963"/>
              </p:ext>
            </p:extLst>
          </p:nvPr>
        </p:nvGraphicFramePr>
        <p:xfrm>
          <a:off x="5227638" y="788874"/>
          <a:ext cx="6765924" cy="4842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Table 17">
            <a:extLst>
              <a:ext uri="{FF2B5EF4-FFF2-40B4-BE49-F238E27FC236}">
                <a16:creationId xmlns:a16="http://schemas.microsoft.com/office/drawing/2014/main" id="{2F22A82D-6D0F-E721-ECBD-43081F62D5BC}"/>
              </a:ext>
            </a:extLst>
          </p:cNvPr>
          <p:cNvGraphicFramePr>
            <a:graphicFrameLocks noGrp="1"/>
          </p:cNvGraphicFramePr>
          <p:nvPr>
            <p:extLst>
              <p:ext uri="{D42A27DB-BD31-4B8C-83A1-F6EECF244321}">
                <p14:modId xmlns:p14="http://schemas.microsoft.com/office/powerpoint/2010/main" val="3834743309"/>
              </p:ext>
            </p:extLst>
          </p:nvPr>
        </p:nvGraphicFramePr>
        <p:xfrm>
          <a:off x="1291138" y="3429000"/>
          <a:ext cx="2336800" cy="2600325"/>
        </p:xfrm>
        <a:graphic>
          <a:graphicData uri="http://schemas.openxmlformats.org/drawingml/2006/table">
            <a:tbl>
              <a:tblPr firstRow="1">
                <a:tableStyleId>{2A488322-F2BA-4B5B-9748-0D474271808F}</a:tableStyleId>
              </a:tblPr>
              <a:tblGrid>
                <a:gridCol w="685800">
                  <a:extLst>
                    <a:ext uri="{9D8B030D-6E8A-4147-A177-3AD203B41FA5}">
                      <a16:colId xmlns:a16="http://schemas.microsoft.com/office/drawing/2014/main" val="497184021"/>
                    </a:ext>
                  </a:extLst>
                </a:gridCol>
                <a:gridCol w="838200">
                  <a:extLst>
                    <a:ext uri="{9D8B030D-6E8A-4147-A177-3AD203B41FA5}">
                      <a16:colId xmlns:a16="http://schemas.microsoft.com/office/drawing/2014/main" val="2560499448"/>
                    </a:ext>
                  </a:extLst>
                </a:gridCol>
                <a:gridCol w="812800">
                  <a:extLst>
                    <a:ext uri="{9D8B030D-6E8A-4147-A177-3AD203B41FA5}">
                      <a16:colId xmlns:a16="http://schemas.microsoft.com/office/drawing/2014/main" val="2982845315"/>
                    </a:ext>
                  </a:extLst>
                </a:gridCol>
              </a:tblGrid>
              <a:tr h="200025">
                <a:tc>
                  <a:txBody>
                    <a:bodyPr/>
                    <a:lstStyle/>
                    <a:p>
                      <a:pPr algn="ctr" fontAlgn="b"/>
                      <a:r>
                        <a:rPr lang="en-US" sz="1200" u="none" strike="noStrike">
                          <a:effectLst/>
                        </a:rPr>
                        <a:t>Month</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Grand Total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Delta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820031"/>
                  </a:ext>
                </a:extLst>
              </a:tr>
              <a:tr h="200025">
                <a:tc>
                  <a:txBody>
                    <a:bodyPr/>
                    <a:lstStyle/>
                    <a:p>
                      <a:pPr algn="ctr"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311450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2956785"/>
                  </a:ext>
                </a:extLst>
              </a:tr>
              <a:tr h="200025">
                <a:tc>
                  <a:txBody>
                    <a:bodyPr/>
                    <a:lstStyle/>
                    <a:p>
                      <a:pPr algn="ctr"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302740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-2.80</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8254656"/>
                  </a:ext>
                </a:extLst>
              </a:tr>
              <a:tr h="200025">
                <a:tc>
                  <a:txBody>
                    <a:bodyPr/>
                    <a:lstStyle/>
                    <a:p>
                      <a:pPr algn="ctr"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289129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-4.50</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5594010"/>
                  </a:ext>
                </a:extLst>
              </a:tr>
              <a:tr h="200025">
                <a:tc>
                  <a:txBody>
                    <a:bodyPr/>
                    <a:lstStyle/>
                    <a:p>
                      <a:pPr algn="ctr"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266255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-7.91</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7421938"/>
                  </a:ext>
                </a:extLst>
              </a:tr>
              <a:tr h="200025">
                <a:tc>
                  <a:txBody>
                    <a:bodyPr/>
                    <a:lstStyle/>
                    <a:p>
                      <a:pPr algn="ctr"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331648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24.56</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0441405"/>
                  </a:ext>
                </a:extLst>
              </a:tr>
              <a:tr h="200025">
                <a:tc>
                  <a:txBody>
                    <a:bodyPr/>
                    <a:lstStyle/>
                    <a:p>
                      <a:pPr algn="ctr"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301488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-9.09</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755141"/>
                  </a:ext>
                </a:extLst>
              </a:tr>
              <a:tr h="200025">
                <a:tc>
                  <a:txBody>
                    <a:bodyPr/>
                    <a:lstStyle/>
                    <a:p>
                      <a:pPr algn="ctr"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283143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-6.08</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4355159"/>
                  </a:ext>
                </a:extLst>
              </a:tr>
              <a:tr h="200025">
                <a:tc>
                  <a:txBody>
                    <a:bodyPr/>
                    <a:lstStyle/>
                    <a:p>
                      <a:pPr algn="ctr"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302848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6.96</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4270100"/>
                  </a:ext>
                </a:extLst>
              </a:tr>
              <a:tr h="200025">
                <a:tc>
                  <a:txBody>
                    <a:bodyPr/>
                    <a:lstStyle/>
                    <a:p>
                      <a:pPr algn="ctr"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432723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42.88</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973104"/>
                  </a:ext>
                </a:extLst>
              </a:tr>
              <a:tr h="200025">
                <a:tc>
                  <a:txBody>
                    <a:bodyPr/>
                    <a:lstStyle/>
                    <a:p>
                      <a:pPr algn="ctr"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386123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-10.77</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460664"/>
                  </a:ext>
                </a:extLst>
              </a:tr>
              <a:tr h="200025">
                <a:tc>
                  <a:txBody>
                    <a:bodyPr/>
                    <a:lstStyle/>
                    <a:p>
                      <a:pPr algn="ctr"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383204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-0.76</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8055243"/>
                  </a:ext>
                </a:extLst>
              </a:tr>
              <a:tr h="200025">
                <a:tc>
                  <a:txBody>
                    <a:bodyPr/>
                    <a:lstStyle/>
                    <a:p>
                      <a:pPr algn="ctr"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447272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16.72</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957526"/>
                  </a:ext>
                </a:extLst>
              </a:tr>
            </a:tbl>
          </a:graphicData>
        </a:graphic>
      </p:graphicFrame>
    </p:spTree>
    <p:extLst>
      <p:ext uri="{BB962C8B-B14F-4D97-AF65-F5344CB8AC3E}">
        <p14:creationId xmlns:p14="http://schemas.microsoft.com/office/powerpoint/2010/main" val="4738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282152"/>
            <a:ext cx="5431971" cy="846301"/>
          </a:xfrm>
        </p:spPr>
        <p:txBody>
          <a:bodyPr>
            <a:normAutofit fontScale="90000"/>
          </a:bodyPr>
          <a:lstStyle/>
          <a:p>
            <a:r>
              <a:rPr lang="en-US" dirty="0"/>
              <a:t>EU Support Considerations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0595" y="2316192"/>
            <a:ext cx="5433204" cy="365125"/>
          </a:xfrm>
        </p:spPr>
        <p:txBody>
          <a:bodyPr vert="horz" lIns="91440" tIns="45720" rIns="91440" bIns="45720" rtlCol="0" anchor="t">
            <a:normAutofit lnSpcReduction="10000"/>
          </a:bodyPr>
          <a:lstStyle/>
          <a:p>
            <a:r>
              <a:rPr lang="en-US" dirty="0"/>
              <a:t>Hours of Operation</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0169" y="2645617"/>
            <a:ext cx="5431971" cy="557950"/>
          </a:xfrm>
        </p:spPr>
        <p:txBody>
          <a:bodyPr>
            <a:noAutofit/>
          </a:bodyPr>
          <a:lstStyle/>
          <a:p>
            <a:r>
              <a:rPr lang="en-US" sz="1200" dirty="0"/>
              <a:t>Being a US based organization, it is critical that we are sensitive and aware of all our staff members working globally and do our best to accommodate everyone.</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0595" y="3528661"/>
            <a:ext cx="5433204" cy="365125"/>
          </a:xfrm>
        </p:spPr>
        <p:txBody>
          <a:bodyPr>
            <a:normAutofit lnSpcReduction="10000"/>
          </a:bodyPr>
          <a:lstStyle/>
          <a:p>
            <a:r>
              <a:rPr lang="en-US" dirty="0"/>
              <a:t>Market Factors</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0169" y="3858086"/>
            <a:ext cx="5431971" cy="557950"/>
          </a:xfrm>
        </p:spPr>
        <p:txBody>
          <a:bodyPr>
            <a:noAutofit/>
          </a:bodyPr>
          <a:lstStyle/>
          <a:p>
            <a:r>
              <a:rPr lang="en-US" sz="1200" dirty="0"/>
              <a:t>EU economies and geopolitical events heavily influence customer demand for all products and services. We must be mindful of what role these factors may play in servicing our customers.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Labor Laws</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Autofit/>
          </a:bodyPr>
          <a:lstStyle/>
          <a:p>
            <a:r>
              <a:rPr lang="en-US" sz="1200" dirty="0"/>
              <a:t>Labor Laws vary throughout the world. It is important that we consider this for each of our respective GEOs when making decisions that may put our business at legal risk.</a:t>
            </a:r>
          </a:p>
          <a:p>
            <a:endParaRPr lang="en-US" sz="1200"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Workforce Action Plan</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12" name="Content Placeholder 2">
            <a:extLst>
              <a:ext uri="{FF2B5EF4-FFF2-40B4-BE49-F238E27FC236}">
                <a16:creationId xmlns:a16="http://schemas.microsoft.com/office/drawing/2014/main" id="{EF665D54-A465-BEBB-D64F-DF5FC5023FE0}"/>
              </a:ext>
            </a:extLst>
          </p:cNvPr>
          <p:cNvSpPr txBox="1">
            <a:spLocks/>
          </p:cNvSpPr>
          <p:nvPr/>
        </p:nvSpPr>
        <p:spPr>
          <a:xfrm>
            <a:off x="5920595" y="945475"/>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Right Fit</a:t>
            </a:r>
          </a:p>
        </p:txBody>
      </p:sp>
      <p:sp>
        <p:nvSpPr>
          <p:cNvPr id="13" name="Text Placeholder 16">
            <a:extLst>
              <a:ext uri="{FF2B5EF4-FFF2-40B4-BE49-F238E27FC236}">
                <a16:creationId xmlns:a16="http://schemas.microsoft.com/office/drawing/2014/main" id="{87FCAC39-5CAC-6CB6-7A2F-E0E051A998A4}"/>
              </a:ext>
            </a:extLst>
          </p:cNvPr>
          <p:cNvSpPr txBox="1">
            <a:spLocks/>
          </p:cNvSpPr>
          <p:nvPr/>
        </p:nvSpPr>
        <p:spPr>
          <a:xfrm>
            <a:off x="5920169" y="1274899"/>
            <a:ext cx="5431971" cy="78822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While utilizing an offshore contact center can be substantially cheaper, it is important that we find the right balance of service, reliability, cultural add, and cost. As we have several countries, in the EU, with demand for our service, it is critical that we staff for multilingual need, as well.</a:t>
            </a:r>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2429</TotalTime>
  <Words>1068</Words>
  <Application>Microsoft Office PowerPoint</Application>
  <PresentationFormat>Widescreen</PresentationFormat>
  <Paragraphs>160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Monoline</vt:lpstr>
      <vt:lpstr>Workforce Action Plan</vt:lpstr>
      <vt:lpstr>Agenda</vt:lpstr>
      <vt:lpstr>Purpose</vt:lpstr>
      <vt:lpstr>StrategY</vt:lpstr>
      <vt:lpstr>Key Metrics</vt:lpstr>
      <vt:lpstr>Collaboration Efforts</vt:lpstr>
      <vt:lpstr>Opportunities For Improvement*</vt:lpstr>
      <vt:lpstr>Seasonal Trends</vt:lpstr>
      <vt:lpstr>EU Support Considerations</vt:lpstr>
      <vt:lpstr>Cost Management Strategy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Nathaniel Minton</dc:creator>
  <cp:lastModifiedBy>Nathaniel Minton</cp:lastModifiedBy>
  <cp:revision>1</cp:revision>
  <dcterms:created xsi:type="dcterms:W3CDTF">2022-07-11T22:23:46Z</dcterms:created>
  <dcterms:modified xsi:type="dcterms:W3CDTF">2022-07-13T14:58:26Z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