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44" r:id="rId2"/>
    <p:sldMasterId id="2147483756" r:id="rId3"/>
    <p:sldMasterId id="2147483768" r:id="rId4"/>
    <p:sldMasterId id="2147483852" r:id="rId5"/>
    <p:sldMasterId id="2147483864" r:id="rId6"/>
    <p:sldMasterId id="2147483876" r:id="rId7"/>
    <p:sldMasterId id="2147483912" r:id="rId8"/>
    <p:sldMasterId id="2147483936" r:id="rId9"/>
    <p:sldMasterId id="2147483948" r:id="rId10"/>
  </p:sldMasterIdLst>
  <p:sldIdLst>
    <p:sldId id="259" r:id="rId11"/>
    <p:sldId id="256" r:id="rId12"/>
    <p:sldId id="257" r:id="rId13"/>
    <p:sldId id="258" r:id="rId14"/>
    <p:sldId id="260" r:id="rId15"/>
    <p:sldId id="261" r:id="rId16"/>
    <p:sldId id="262" r:id="rId17"/>
    <p:sldId id="263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title>
      <c:layout/>
      <c:overlay val="0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Level1</c:v>
                </c:pt>
                <c:pt idx="1">
                  <c:v>Level2</c:v>
                </c:pt>
                <c:pt idx="2">
                  <c:v>Level3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6519936"/>
        <c:axId val="36521472"/>
        <c:axId val="36504000"/>
      </c:bar3DChart>
      <c:catAx>
        <c:axId val="36519936"/>
        <c:scaling>
          <c:orientation val="minMax"/>
        </c:scaling>
        <c:delete val="0"/>
        <c:axPos val="b"/>
        <c:majorTickMark val="none"/>
        <c:minorTickMark val="none"/>
        <c:tickLblPos val="nextTo"/>
        <c:crossAx val="36521472"/>
        <c:crosses val="autoZero"/>
        <c:auto val="1"/>
        <c:lblAlgn val="ctr"/>
        <c:lblOffset val="100"/>
        <c:noMultiLvlLbl val="0"/>
      </c:catAx>
      <c:valAx>
        <c:axId val="36521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519936"/>
        <c:crosses val="autoZero"/>
        <c:crossBetween val="between"/>
      </c:valAx>
      <c:serAx>
        <c:axId val="36504000"/>
        <c:scaling>
          <c:orientation val="minMax"/>
        </c:scaling>
        <c:delete val="1"/>
        <c:axPos val="b"/>
        <c:majorTickMark val="out"/>
        <c:minorTickMark val="none"/>
        <c:tickLblPos val="nextTo"/>
        <c:crossAx val="36521472"/>
        <c:crosses val="autoZero"/>
      </c:ser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30741-F6BB-41B3-A8C9-21DBB706E89B}" type="doc">
      <dgm:prSet loTypeId="urn:microsoft.com/office/officeart/2005/8/layout/pList1" loCatId="list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4ABD752-FB23-4339-B1C9-B8825A60B35A}">
      <dgm:prSet phldrT="[Text]"/>
      <dgm:spPr/>
      <dgm:t>
        <a:bodyPr/>
        <a:lstStyle/>
        <a:p>
          <a:r>
            <a:rPr lang="en-IN" dirty="0" smtClean="0"/>
            <a:t>I-Block</a:t>
          </a:r>
          <a:endParaRPr lang="en-IN" dirty="0"/>
        </a:p>
      </dgm:t>
    </dgm:pt>
    <dgm:pt modelId="{F9AD52A0-4C51-4EF2-B6A4-6744B7E3E1FA}" type="parTrans" cxnId="{2384C866-E9CC-4B78-99AA-88E390E044FF}">
      <dgm:prSet/>
      <dgm:spPr/>
      <dgm:t>
        <a:bodyPr/>
        <a:lstStyle/>
        <a:p>
          <a:endParaRPr lang="en-IN"/>
        </a:p>
      </dgm:t>
    </dgm:pt>
    <dgm:pt modelId="{FEE312C8-5EBD-4906-A4B3-37FF0713797A}" type="sibTrans" cxnId="{2384C866-E9CC-4B78-99AA-88E390E044FF}">
      <dgm:prSet/>
      <dgm:spPr/>
      <dgm:t>
        <a:bodyPr/>
        <a:lstStyle/>
        <a:p>
          <a:endParaRPr lang="en-IN"/>
        </a:p>
      </dgm:t>
    </dgm:pt>
    <dgm:pt modelId="{6F1ECB9B-7C09-4501-AF72-1D9BC8CA9451}">
      <dgm:prSet phldrT="[Text]"/>
      <dgm:spPr/>
      <dgm:t>
        <a:bodyPr/>
        <a:lstStyle/>
        <a:p>
          <a:r>
            <a:rPr lang="en-IN" dirty="0" smtClean="0"/>
            <a:t>Z-Block</a:t>
          </a:r>
          <a:endParaRPr lang="en-IN" dirty="0"/>
        </a:p>
      </dgm:t>
    </dgm:pt>
    <dgm:pt modelId="{4C6C4084-19EA-419C-A738-5AA3947E2CD6}" type="parTrans" cxnId="{0F6D4F7F-5DF0-4159-BE31-35C4530A1FAD}">
      <dgm:prSet/>
      <dgm:spPr/>
      <dgm:t>
        <a:bodyPr/>
        <a:lstStyle/>
        <a:p>
          <a:endParaRPr lang="en-IN"/>
        </a:p>
      </dgm:t>
    </dgm:pt>
    <dgm:pt modelId="{B3C23979-2270-44D8-8757-DFB5B84F49F9}" type="sibTrans" cxnId="{0F6D4F7F-5DF0-4159-BE31-35C4530A1FAD}">
      <dgm:prSet/>
      <dgm:spPr/>
      <dgm:t>
        <a:bodyPr/>
        <a:lstStyle/>
        <a:p>
          <a:endParaRPr lang="en-IN"/>
        </a:p>
      </dgm:t>
    </dgm:pt>
    <dgm:pt modelId="{64973D0D-AF97-4329-8C47-58F9D96DDA27}">
      <dgm:prSet phldrT="[Text]"/>
      <dgm:spPr/>
      <dgm:t>
        <a:bodyPr/>
        <a:lstStyle/>
        <a:p>
          <a:r>
            <a:rPr lang="en-IN" dirty="0" smtClean="0"/>
            <a:t>T-block</a:t>
          </a:r>
          <a:endParaRPr lang="en-IN" dirty="0"/>
        </a:p>
      </dgm:t>
    </dgm:pt>
    <dgm:pt modelId="{79D9A823-8B4A-4113-98A4-537737D91F22}" type="parTrans" cxnId="{3A7A4D85-41E7-4B43-89A3-6054C4A8E799}">
      <dgm:prSet/>
      <dgm:spPr/>
      <dgm:t>
        <a:bodyPr/>
        <a:lstStyle/>
        <a:p>
          <a:endParaRPr lang="en-IN"/>
        </a:p>
      </dgm:t>
    </dgm:pt>
    <dgm:pt modelId="{973C3CA2-6AD7-4344-8B32-3C3CFB039AA7}" type="sibTrans" cxnId="{3A7A4D85-41E7-4B43-89A3-6054C4A8E799}">
      <dgm:prSet/>
      <dgm:spPr/>
      <dgm:t>
        <a:bodyPr/>
        <a:lstStyle/>
        <a:p>
          <a:endParaRPr lang="en-IN"/>
        </a:p>
      </dgm:t>
    </dgm:pt>
    <dgm:pt modelId="{DD4DC662-22C6-4193-A7F5-CB4B7C5A9A40}">
      <dgm:prSet/>
      <dgm:spPr/>
      <dgm:t>
        <a:bodyPr/>
        <a:lstStyle/>
        <a:p>
          <a:r>
            <a:rPr lang="en-IN" dirty="0" smtClean="0"/>
            <a:t>O-Block</a:t>
          </a:r>
          <a:endParaRPr lang="en-IN" dirty="0"/>
        </a:p>
      </dgm:t>
    </dgm:pt>
    <dgm:pt modelId="{F9E3EC90-2BFE-463B-96B9-45E53A49C026}" type="parTrans" cxnId="{00697CF2-5B93-440C-9442-7532D9AF1368}">
      <dgm:prSet/>
      <dgm:spPr/>
      <dgm:t>
        <a:bodyPr/>
        <a:lstStyle/>
        <a:p>
          <a:endParaRPr lang="en-IN"/>
        </a:p>
      </dgm:t>
    </dgm:pt>
    <dgm:pt modelId="{FDB067C0-FA6F-4910-A2BB-6E0F4B0EDBAE}" type="sibTrans" cxnId="{00697CF2-5B93-440C-9442-7532D9AF1368}">
      <dgm:prSet/>
      <dgm:spPr/>
      <dgm:t>
        <a:bodyPr/>
        <a:lstStyle/>
        <a:p>
          <a:endParaRPr lang="en-IN"/>
        </a:p>
      </dgm:t>
    </dgm:pt>
    <dgm:pt modelId="{F41C95A2-96CC-4F79-85C6-63D6E49623A2}">
      <dgm:prSet/>
      <dgm:spPr/>
      <dgm:t>
        <a:bodyPr/>
        <a:lstStyle/>
        <a:p>
          <a:r>
            <a:rPr lang="en-IN" dirty="0" smtClean="0"/>
            <a:t>L-Block</a:t>
          </a:r>
          <a:endParaRPr lang="en-IN" dirty="0"/>
        </a:p>
      </dgm:t>
    </dgm:pt>
    <dgm:pt modelId="{44054EB9-FC29-4DA4-B683-958E9BF75EC0}" type="parTrans" cxnId="{F039C696-1C6B-4554-BBCD-ABE003981305}">
      <dgm:prSet/>
      <dgm:spPr/>
      <dgm:t>
        <a:bodyPr/>
        <a:lstStyle/>
        <a:p>
          <a:endParaRPr lang="en-IN"/>
        </a:p>
      </dgm:t>
    </dgm:pt>
    <dgm:pt modelId="{88C67F7E-4341-4952-9081-41EBE9F7F703}" type="sibTrans" cxnId="{F039C696-1C6B-4554-BBCD-ABE003981305}">
      <dgm:prSet/>
      <dgm:spPr/>
      <dgm:t>
        <a:bodyPr/>
        <a:lstStyle/>
        <a:p>
          <a:endParaRPr lang="en-IN"/>
        </a:p>
      </dgm:t>
    </dgm:pt>
    <dgm:pt modelId="{5174E8E2-EFA4-44A5-9AC2-A22B27EAD48E}">
      <dgm:prSet/>
      <dgm:spPr/>
      <dgm:t>
        <a:bodyPr/>
        <a:lstStyle/>
        <a:p>
          <a:r>
            <a:rPr lang="en-IN" dirty="0" smtClean="0"/>
            <a:t>S-Block</a:t>
          </a:r>
          <a:endParaRPr lang="en-IN" dirty="0"/>
        </a:p>
      </dgm:t>
    </dgm:pt>
    <dgm:pt modelId="{B97D26F8-1132-4ED6-A26C-2AAEBEED8067}" type="parTrans" cxnId="{95A26CAB-528D-45CD-A05B-F01F2B75F8C0}">
      <dgm:prSet/>
      <dgm:spPr/>
      <dgm:t>
        <a:bodyPr/>
        <a:lstStyle/>
        <a:p>
          <a:endParaRPr lang="en-IN"/>
        </a:p>
      </dgm:t>
    </dgm:pt>
    <dgm:pt modelId="{2ABE48DB-69C4-4980-AD90-DF5B29435B47}" type="sibTrans" cxnId="{95A26CAB-528D-45CD-A05B-F01F2B75F8C0}">
      <dgm:prSet/>
      <dgm:spPr/>
      <dgm:t>
        <a:bodyPr/>
        <a:lstStyle/>
        <a:p>
          <a:endParaRPr lang="en-IN"/>
        </a:p>
      </dgm:t>
    </dgm:pt>
    <dgm:pt modelId="{F8883752-00BF-4BAB-AABF-D4414727A0BE}">
      <dgm:prSet/>
      <dgm:spPr/>
      <dgm:t>
        <a:bodyPr/>
        <a:lstStyle/>
        <a:p>
          <a:r>
            <a:rPr lang="en-IN" dirty="0" smtClean="0"/>
            <a:t>J-Block</a:t>
          </a:r>
          <a:endParaRPr lang="en-IN" dirty="0"/>
        </a:p>
      </dgm:t>
    </dgm:pt>
    <dgm:pt modelId="{BD07D5FC-8D36-4E90-89CB-32545977CFAF}" type="parTrans" cxnId="{886C3CC3-B438-4385-9D20-7BDB605D754F}">
      <dgm:prSet/>
      <dgm:spPr/>
      <dgm:t>
        <a:bodyPr/>
        <a:lstStyle/>
        <a:p>
          <a:endParaRPr lang="en-IN"/>
        </a:p>
      </dgm:t>
    </dgm:pt>
    <dgm:pt modelId="{3B4523DD-4E0E-49E7-AAD4-999ECE1624EB}" type="sibTrans" cxnId="{886C3CC3-B438-4385-9D20-7BDB605D754F}">
      <dgm:prSet/>
      <dgm:spPr/>
      <dgm:t>
        <a:bodyPr/>
        <a:lstStyle/>
        <a:p>
          <a:endParaRPr lang="en-IN"/>
        </a:p>
      </dgm:t>
    </dgm:pt>
    <dgm:pt modelId="{D0133F9D-FBD0-458E-9868-726C5E883381}" type="pres">
      <dgm:prSet presAssocID="{C1730741-F6BB-41B3-A8C9-21DBB706E89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8070C08-7053-4716-8E59-78342E07AB08}" type="pres">
      <dgm:prSet presAssocID="{74ABD752-FB23-4339-B1C9-B8825A60B35A}" presName="compNode" presStyleCnt="0"/>
      <dgm:spPr/>
    </dgm:pt>
    <dgm:pt modelId="{3D449290-0085-40B5-9E5F-4CA41B5111E9}" type="pres">
      <dgm:prSet presAssocID="{74ABD752-FB23-4339-B1C9-B8825A60B35A}" presName="pictRect" presStyleLbl="node1" presStyleIdx="0" presStyleCnt="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EF15464-BB58-49EE-97CF-A3E27FB665D5}" type="pres">
      <dgm:prSet presAssocID="{74ABD752-FB23-4339-B1C9-B8825A60B35A}" presName="textRect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7FA1CA7-8163-4877-BC81-51EF42F4F0B4}" type="pres">
      <dgm:prSet presAssocID="{FEE312C8-5EBD-4906-A4B3-37FF0713797A}" presName="sibTrans" presStyleLbl="sibTrans2D1" presStyleIdx="0" presStyleCnt="0"/>
      <dgm:spPr/>
      <dgm:t>
        <a:bodyPr/>
        <a:lstStyle/>
        <a:p>
          <a:endParaRPr lang="en-IN"/>
        </a:p>
      </dgm:t>
    </dgm:pt>
    <dgm:pt modelId="{2FCD211D-1E64-4AA9-A574-BA96EB08790E}" type="pres">
      <dgm:prSet presAssocID="{DD4DC662-22C6-4193-A7F5-CB4B7C5A9A40}" presName="compNode" presStyleCnt="0"/>
      <dgm:spPr/>
    </dgm:pt>
    <dgm:pt modelId="{7C4A01F4-CEF0-4315-94A9-097F82ADB333}" type="pres">
      <dgm:prSet presAssocID="{DD4DC662-22C6-4193-A7F5-CB4B7C5A9A40}" presName="pictRect" presStyleLbl="node1" presStyleIdx="1" presStyleCnt="7"/>
      <dgm:spPr>
        <a:prstGeom prst="flowChartAlternateProcess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CFCE994D-85EF-4002-9076-9FB22412CB69}" type="pres">
      <dgm:prSet presAssocID="{DD4DC662-22C6-4193-A7F5-CB4B7C5A9A40}" presName="textRect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3401AE-41B2-4728-A349-19C60A04D981}" type="pres">
      <dgm:prSet presAssocID="{FDB067C0-FA6F-4910-A2BB-6E0F4B0EDBAE}" presName="sibTrans" presStyleLbl="sibTrans2D1" presStyleIdx="0" presStyleCnt="0"/>
      <dgm:spPr/>
      <dgm:t>
        <a:bodyPr/>
        <a:lstStyle/>
        <a:p>
          <a:endParaRPr lang="en-IN"/>
        </a:p>
      </dgm:t>
    </dgm:pt>
    <dgm:pt modelId="{9C50F2A7-33BD-4B62-BE00-5512178C40ED}" type="pres">
      <dgm:prSet presAssocID="{F41C95A2-96CC-4F79-85C6-63D6E49623A2}" presName="compNode" presStyleCnt="0"/>
      <dgm:spPr/>
    </dgm:pt>
    <dgm:pt modelId="{E908953C-1A9C-41D7-8556-957E2A10DFF1}" type="pres">
      <dgm:prSet presAssocID="{F41C95A2-96CC-4F79-85C6-63D6E49623A2}" presName="pictRect" presStyleLbl="node1" presStyleIdx="2" presStyleCnt="7"/>
      <dgm:spPr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84786187-6289-47A7-99EB-FF2910742377}" type="pres">
      <dgm:prSet presAssocID="{F41C95A2-96CC-4F79-85C6-63D6E49623A2}" presName="textRect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191F81-352E-4E11-BD5E-22342B2CC700}" type="pres">
      <dgm:prSet presAssocID="{88C67F7E-4341-4952-9081-41EBE9F7F703}" presName="sibTrans" presStyleLbl="sibTrans2D1" presStyleIdx="0" presStyleCnt="0"/>
      <dgm:spPr/>
      <dgm:t>
        <a:bodyPr/>
        <a:lstStyle/>
        <a:p>
          <a:endParaRPr lang="en-IN"/>
        </a:p>
      </dgm:t>
    </dgm:pt>
    <dgm:pt modelId="{40E0D77E-AE5D-4932-B85E-5F0B3EAC757D}" type="pres">
      <dgm:prSet presAssocID="{F8883752-00BF-4BAB-AABF-D4414727A0BE}" presName="compNode" presStyleCnt="0"/>
      <dgm:spPr/>
    </dgm:pt>
    <dgm:pt modelId="{609BBFED-11A0-4D9A-9EBE-7A8E3BC3D6A2}" type="pres">
      <dgm:prSet presAssocID="{F8883752-00BF-4BAB-AABF-D4414727A0BE}" presName="pictRect" presStyleLbl="node1" presStyleIdx="3" presStyleCnt="7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4D2DDCB4-5BE4-43F3-990F-59D9BCAD1704}" type="pres">
      <dgm:prSet presAssocID="{F8883752-00BF-4BAB-AABF-D4414727A0BE}" presName="textRect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8914CD-3D85-4F21-813C-2F75509B9783}" type="pres">
      <dgm:prSet presAssocID="{3B4523DD-4E0E-49E7-AAD4-999ECE1624EB}" presName="sibTrans" presStyleLbl="sibTrans2D1" presStyleIdx="0" presStyleCnt="0"/>
      <dgm:spPr/>
      <dgm:t>
        <a:bodyPr/>
        <a:lstStyle/>
        <a:p>
          <a:endParaRPr lang="en-IN"/>
        </a:p>
      </dgm:t>
    </dgm:pt>
    <dgm:pt modelId="{BC3B7131-1FD9-41D1-AF7C-A1CC0900E492}" type="pres">
      <dgm:prSet presAssocID="{5174E8E2-EFA4-44A5-9AC2-A22B27EAD48E}" presName="compNode" presStyleCnt="0"/>
      <dgm:spPr/>
    </dgm:pt>
    <dgm:pt modelId="{E28A7A56-1240-499E-91C0-9F2032E1A9AE}" type="pres">
      <dgm:prSet presAssocID="{5174E8E2-EFA4-44A5-9AC2-A22B27EAD48E}" presName="pictRect" presStyleLbl="node1" presStyleIdx="4" presStyleCnt="7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A2539A54-D5DB-4148-9C55-E976A11ECC77}" type="pres">
      <dgm:prSet presAssocID="{5174E8E2-EFA4-44A5-9AC2-A22B27EAD48E}" presName="textRect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B6B7C5-CBA2-4A56-B477-66929F09F222}" type="pres">
      <dgm:prSet presAssocID="{2ABE48DB-69C4-4980-AD90-DF5B29435B47}" presName="sibTrans" presStyleLbl="sibTrans2D1" presStyleIdx="0" presStyleCnt="0"/>
      <dgm:spPr/>
      <dgm:t>
        <a:bodyPr/>
        <a:lstStyle/>
        <a:p>
          <a:endParaRPr lang="en-IN"/>
        </a:p>
      </dgm:t>
    </dgm:pt>
    <dgm:pt modelId="{2405D601-948C-4044-9A95-99A9532D0C6C}" type="pres">
      <dgm:prSet presAssocID="{6F1ECB9B-7C09-4501-AF72-1D9BC8CA9451}" presName="compNode" presStyleCnt="0"/>
      <dgm:spPr/>
    </dgm:pt>
    <dgm:pt modelId="{7FCA97F8-9139-43C0-AEF3-A7FC02487AFB}" type="pres">
      <dgm:prSet presAssocID="{6F1ECB9B-7C09-4501-AF72-1D9BC8CA9451}" presName="pictRect" presStyleLbl="node1" presStyleIdx="5" presStyleCnt="7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4A0E9B03-F53B-456B-B00D-0AFBF945318E}" type="pres">
      <dgm:prSet presAssocID="{6F1ECB9B-7C09-4501-AF72-1D9BC8CA9451}" presName="textRect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9E6065-02FD-40CC-A716-7428C9EB6DBC}" type="pres">
      <dgm:prSet presAssocID="{B3C23979-2270-44D8-8757-DFB5B84F49F9}" presName="sibTrans" presStyleLbl="sibTrans2D1" presStyleIdx="0" presStyleCnt="0"/>
      <dgm:spPr/>
      <dgm:t>
        <a:bodyPr/>
        <a:lstStyle/>
        <a:p>
          <a:endParaRPr lang="en-IN"/>
        </a:p>
      </dgm:t>
    </dgm:pt>
    <dgm:pt modelId="{97A84E5A-4D3A-4C6E-BDB3-F7B36DA6A266}" type="pres">
      <dgm:prSet presAssocID="{64973D0D-AF97-4329-8C47-58F9D96DDA27}" presName="compNode" presStyleCnt="0"/>
      <dgm:spPr/>
    </dgm:pt>
    <dgm:pt modelId="{889B9F7A-E385-4B5B-8B5E-AE228A39E8C7}" type="pres">
      <dgm:prSet presAssocID="{64973D0D-AF97-4329-8C47-58F9D96DDA27}" presName="pictRect" presStyleLbl="node1" presStyleIdx="6" presStyleCnt="7" custAng="10800000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</dgm:pt>
    <dgm:pt modelId="{8E573152-D562-47FB-81BE-B4848C9A5258}" type="pres">
      <dgm:prSet presAssocID="{64973D0D-AF97-4329-8C47-58F9D96DDA27}" presName="textRect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A7A4D85-41E7-4B43-89A3-6054C4A8E799}" srcId="{C1730741-F6BB-41B3-A8C9-21DBB706E89B}" destId="{64973D0D-AF97-4329-8C47-58F9D96DDA27}" srcOrd="6" destOrd="0" parTransId="{79D9A823-8B4A-4113-98A4-537737D91F22}" sibTransId="{973C3CA2-6AD7-4344-8B32-3C3CFB039AA7}"/>
    <dgm:cxn modelId="{69DA9854-7F2D-40A7-B91A-15E318D5441C}" type="presOf" srcId="{64973D0D-AF97-4329-8C47-58F9D96DDA27}" destId="{8E573152-D562-47FB-81BE-B4848C9A5258}" srcOrd="0" destOrd="0" presId="urn:microsoft.com/office/officeart/2005/8/layout/pList1"/>
    <dgm:cxn modelId="{5C7D75D4-53C2-4BC8-BEB8-024865EAC797}" type="presOf" srcId="{3B4523DD-4E0E-49E7-AAD4-999ECE1624EB}" destId="{9B8914CD-3D85-4F21-813C-2F75509B9783}" srcOrd="0" destOrd="0" presId="urn:microsoft.com/office/officeart/2005/8/layout/pList1"/>
    <dgm:cxn modelId="{7481DA03-AD15-47FA-AEAF-7FEB65565950}" type="presOf" srcId="{F8883752-00BF-4BAB-AABF-D4414727A0BE}" destId="{4D2DDCB4-5BE4-43F3-990F-59D9BCAD1704}" srcOrd="0" destOrd="0" presId="urn:microsoft.com/office/officeart/2005/8/layout/pList1"/>
    <dgm:cxn modelId="{4ED38050-18B3-40F6-A842-265338E83D67}" type="presOf" srcId="{DD4DC662-22C6-4193-A7F5-CB4B7C5A9A40}" destId="{CFCE994D-85EF-4002-9076-9FB22412CB69}" srcOrd="0" destOrd="0" presId="urn:microsoft.com/office/officeart/2005/8/layout/pList1"/>
    <dgm:cxn modelId="{93A9B495-3473-40E7-B61D-E12913F66444}" type="presOf" srcId="{6F1ECB9B-7C09-4501-AF72-1D9BC8CA9451}" destId="{4A0E9B03-F53B-456B-B00D-0AFBF945318E}" srcOrd="0" destOrd="0" presId="urn:microsoft.com/office/officeart/2005/8/layout/pList1"/>
    <dgm:cxn modelId="{95A26CAB-528D-45CD-A05B-F01F2B75F8C0}" srcId="{C1730741-F6BB-41B3-A8C9-21DBB706E89B}" destId="{5174E8E2-EFA4-44A5-9AC2-A22B27EAD48E}" srcOrd="4" destOrd="0" parTransId="{B97D26F8-1132-4ED6-A26C-2AAEBEED8067}" sibTransId="{2ABE48DB-69C4-4980-AD90-DF5B29435B47}"/>
    <dgm:cxn modelId="{E902E7DA-4F44-480C-BDBA-EBD7FB5DDA89}" type="presOf" srcId="{5174E8E2-EFA4-44A5-9AC2-A22B27EAD48E}" destId="{A2539A54-D5DB-4148-9C55-E976A11ECC77}" srcOrd="0" destOrd="0" presId="urn:microsoft.com/office/officeart/2005/8/layout/pList1"/>
    <dgm:cxn modelId="{0F6D4F7F-5DF0-4159-BE31-35C4530A1FAD}" srcId="{C1730741-F6BB-41B3-A8C9-21DBB706E89B}" destId="{6F1ECB9B-7C09-4501-AF72-1D9BC8CA9451}" srcOrd="5" destOrd="0" parTransId="{4C6C4084-19EA-419C-A738-5AA3947E2CD6}" sibTransId="{B3C23979-2270-44D8-8757-DFB5B84F49F9}"/>
    <dgm:cxn modelId="{F039C696-1C6B-4554-BBCD-ABE003981305}" srcId="{C1730741-F6BB-41B3-A8C9-21DBB706E89B}" destId="{F41C95A2-96CC-4F79-85C6-63D6E49623A2}" srcOrd="2" destOrd="0" parTransId="{44054EB9-FC29-4DA4-B683-958E9BF75EC0}" sibTransId="{88C67F7E-4341-4952-9081-41EBE9F7F703}"/>
    <dgm:cxn modelId="{F1781D02-4687-49DA-AEB3-BE79B124ACD8}" type="presOf" srcId="{FDB067C0-FA6F-4910-A2BB-6E0F4B0EDBAE}" destId="{9C3401AE-41B2-4728-A349-19C60A04D981}" srcOrd="0" destOrd="0" presId="urn:microsoft.com/office/officeart/2005/8/layout/pList1"/>
    <dgm:cxn modelId="{1562288F-8FC3-45C7-A41C-BC6EEAA2420D}" type="presOf" srcId="{88C67F7E-4341-4952-9081-41EBE9F7F703}" destId="{FB191F81-352E-4E11-BD5E-22342B2CC700}" srcOrd="0" destOrd="0" presId="urn:microsoft.com/office/officeart/2005/8/layout/pList1"/>
    <dgm:cxn modelId="{0271EF62-0ABC-4798-AD9B-4B2832160BD0}" type="presOf" srcId="{FEE312C8-5EBD-4906-A4B3-37FF0713797A}" destId="{67FA1CA7-8163-4877-BC81-51EF42F4F0B4}" srcOrd="0" destOrd="0" presId="urn:microsoft.com/office/officeart/2005/8/layout/pList1"/>
    <dgm:cxn modelId="{752E3852-84DD-4F6A-923A-47FC516CC494}" type="presOf" srcId="{2ABE48DB-69C4-4980-AD90-DF5B29435B47}" destId="{E0B6B7C5-CBA2-4A56-B477-66929F09F222}" srcOrd="0" destOrd="0" presId="urn:microsoft.com/office/officeart/2005/8/layout/pList1"/>
    <dgm:cxn modelId="{95CE6742-8809-4767-B90A-A588F29A3D6D}" type="presOf" srcId="{74ABD752-FB23-4339-B1C9-B8825A60B35A}" destId="{3EF15464-BB58-49EE-97CF-A3E27FB665D5}" srcOrd="0" destOrd="0" presId="urn:microsoft.com/office/officeart/2005/8/layout/pList1"/>
    <dgm:cxn modelId="{2384C866-E9CC-4B78-99AA-88E390E044FF}" srcId="{C1730741-F6BB-41B3-A8C9-21DBB706E89B}" destId="{74ABD752-FB23-4339-B1C9-B8825A60B35A}" srcOrd="0" destOrd="0" parTransId="{F9AD52A0-4C51-4EF2-B6A4-6744B7E3E1FA}" sibTransId="{FEE312C8-5EBD-4906-A4B3-37FF0713797A}"/>
    <dgm:cxn modelId="{886C3CC3-B438-4385-9D20-7BDB605D754F}" srcId="{C1730741-F6BB-41B3-A8C9-21DBB706E89B}" destId="{F8883752-00BF-4BAB-AABF-D4414727A0BE}" srcOrd="3" destOrd="0" parTransId="{BD07D5FC-8D36-4E90-89CB-32545977CFAF}" sibTransId="{3B4523DD-4E0E-49E7-AAD4-999ECE1624EB}"/>
    <dgm:cxn modelId="{9AE6786E-AF24-4467-B48C-6E8584A100F5}" type="presOf" srcId="{B3C23979-2270-44D8-8757-DFB5B84F49F9}" destId="{AF9E6065-02FD-40CC-A716-7428C9EB6DBC}" srcOrd="0" destOrd="0" presId="urn:microsoft.com/office/officeart/2005/8/layout/pList1"/>
    <dgm:cxn modelId="{B8DA9EB6-12C5-429E-9712-044E94CBD1CF}" type="presOf" srcId="{C1730741-F6BB-41B3-A8C9-21DBB706E89B}" destId="{D0133F9D-FBD0-458E-9868-726C5E883381}" srcOrd="0" destOrd="0" presId="urn:microsoft.com/office/officeart/2005/8/layout/pList1"/>
    <dgm:cxn modelId="{00697CF2-5B93-440C-9442-7532D9AF1368}" srcId="{C1730741-F6BB-41B3-A8C9-21DBB706E89B}" destId="{DD4DC662-22C6-4193-A7F5-CB4B7C5A9A40}" srcOrd="1" destOrd="0" parTransId="{F9E3EC90-2BFE-463B-96B9-45E53A49C026}" sibTransId="{FDB067C0-FA6F-4910-A2BB-6E0F4B0EDBAE}"/>
    <dgm:cxn modelId="{EA7A60B2-24BD-42AF-AEAB-07197CDC7116}" type="presOf" srcId="{F41C95A2-96CC-4F79-85C6-63D6E49623A2}" destId="{84786187-6289-47A7-99EB-FF2910742377}" srcOrd="0" destOrd="0" presId="urn:microsoft.com/office/officeart/2005/8/layout/pList1"/>
    <dgm:cxn modelId="{1ABA8FA6-27BE-4756-9503-3A3D896465A7}" type="presParOf" srcId="{D0133F9D-FBD0-458E-9868-726C5E883381}" destId="{D8070C08-7053-4716-8E59-78342E07AB08}" srcOrd="0" destOrd="0" presId="urn:microsoft.com/office/officeart/2005/8/layout/pList1"/>
    <dgm:cxn modelId="{05B576DA-6B83-4C8F-830E-9FF49F1D3DCA}" type="presParOf" srcId="{D8070C08-7053-4716-8E59-78342E07AB08}" destId="{3D449290-0085-40B5-9E5F-4CA41B5111E9}" srcOrd="0" destOrd="0" presId="urn:microsoft.com/office/officeart/2005/8/layout/pList1"/>
    <dgm:cxn modelId="{AFE0B379-4853-4FC7-A385-ECCE67E2412A}" type="presParOf" srcId="{D8070C08-7053-4716-8E59-78342E07AB08}" destId="{3EF15464-BB58-49EE-97CF-A3E27FB665D5}" srcOrd="1" destOrd="0" presId="urn:microsoft.com/office/officeart/2005/8/layout/pList1"/>
    <dgm:cxn modelId="{3D1819E8-49E2-4B94-ABDB-6172A38B4E7F}" type="presParOf" srcId="{D0133F9D-FBD0-458E-9868-726C5E883381}" destId="{67FA1CA7-8163-4877-BC81-51EF42F4F0B4}" srcOrd="1" destOrd="0" presId="urn:microsoft.com/office/officeart/2005/8/layout/pList1"/>
    <dgm:cxn modelId="{809299AA-7F09-4005-B374-0798214C8434}" type="presParOf" srcId="{D0133F9D-FBD0-458E-9868-726C5E883381}" destId="{2FCD211D-1E64-4AA9-A574-BA96EB08790E}" srcOrd="2" destOrd="0" presId="urn:microsoft.com/office/officeart/2005/8/layout/pList1"/>
    <dgm:cxn modelId="{C243D4D1-4DCF-40C5-A873-109ED21620B6}" type="presParOf" srcId="{2FCD211D-1E64-4AA9-A574-BA96EB08790E}" destId="{7C4A01F4-CEF0-4315-94A9-097F82ADB333}" srcOrd="0" destOrd="0" presId="urn:microsoft.com/office/officeart/2005/8/layout/pList1"/>
    <dgm:cxn modelId="{FA1EE67D-0D45-4B61-9B58-5DE6AF26A276}" type="presParOf" srcId="{2FCD211D-1E64-4AA9-A574-BA96EB08790E}" destId="{CFCE994D-85EF-4002-9076-9FB22412CB69}" srcOrd="1" destOrd="0" presId="urn:microsoft.com/office/officeart/2005/8/layout/pList1"/>
    <dgm:cxn modelId="{C58D1690-6AD3-4DDB-ACD3-4E94CE10BDBD}" type="presParOf" srcId="{D0133F9D-FBD0-458E-9868-726C5E883381}" destId="{9C3401AE-41B2-4728-A349-19C60A04D981}" srcOrd="3" destOrd="0" presId="urn:microsoft.com/office/officeart/2005/8/layout/pList1"/>
    <dgm:cxn modelId="{877E4FA9-1F26-4D05-BD9F-34D91B993761}" type="presParOf" srcId="{D0133F9D-FBD0-458E-9868-726C5E883381}" destId="{9C50F2A7-33BD-4B62-BE00-5512178C40ED}" srcOrd="4" destOrd="0" presId="urn:microsoft.com/office/officeart/2005/8/layout/pList1"/>
    <dgm:cxn modelId="{CAE5E4DF-112B-4FA0-A39A-6C9D884A19A9}" type="presParOf" srcId="{9C50F2A7-33BD-4B62-BE00-5512178C40ED}" destId="{E908953C-1A9C-41D7-8556-957E2A10DFF1}" srcOrd="0" destOrd="0" presId="urn:microsoft.com/office/officeart/2005/8/layout/pList1"/>
    <dgm:cxn modelId="{DB41CB61-D0E1-49BB-B5B9-5B211214606A}" type="presParOf" srcId="{9C50F2A7-33BD-4B62-BE00-5512178C40ED}" destId="{84786187-6289-47A7-99EB-FF2910742377}" srcOrd="1" destOrd="0" presId="urn:microsoft.com/office/officeart/2005/8/layout/pList1"/>
    <dgm:cxn modelId="{E270AD87-A1AF-4165-921B-D10B3611CAF4}" type="presParOf" srcId="{D0133F9D-FBD0-458E-9868-726C5E883381}" destId="{FB191F81-352E-4E11-BD5E-22342B2CC700}" srcOrd="5" destOrd="0" presId="urn:microsoft.com/office/officeart/2005/8/layout/pList1"/>
    <dgm:cxn modelId="{327E475B-4929-452B-9885-F8013BE0E1E9}" type="presParOf" srcId="{D0133F9D-FBD0-458E-9868-726C5E883381}" destId="{40E0D77E-AE5D-4932-B85E-5F0B3EAC757D}" srcOrd="6" destOrd="0" presId="urn:microsoft.com/office/officeart/2005/8/layout/pList1"/>
    <dgm:cxn modelId="{2AF402E4-1814-44EC-94BC-9326C9A89B6B}" type="presParOf" srcId="{40E0D77E-AE5D-4932-B85E-5F0B3EAC757D}" destId="{609BBFED-11A0-4D9A-9EBE-7A8E3BC3D6A2}" srcOrd="0" destOrd="0" presId="urn:microsoft.com/office/officeart/2005/8/layout/pList1"/>
    <dgm:cxn modelId="{5B6C83A9-FA98-4FDF-90F1-1629387A7B6C}" type="presParOf" srcId="{40E0D77E-AE5D-4932-B85E-5F0B3EAC757D}" destId="{4D2DDCB4-5BE4-43F3-990F-59D9BCAD1704}" srcOrd="1" destOrd="0" presId="urn:microsoft.com/office/officeart/2005/8/layout/pList1"/>
    <dgm:cxn modelId="{6CBA9011-CC91-4F59-B288-7F61146915CA}" type="presParOf" srcId="{D0133F9D-FBD0-458E-9868-726C5E883381}" destId="{9B8914CD-3D85-4F21-813C-2F75509B9783}" srcOrd="7" destOrd="0" presId="urn:microsoft.com/office/officeart/2005/8/layout/pList1"/>
    <dgm:cxn modelId="{F50D9C82-597F-48F7-B8A5-CE1F7431FE5B}" type="presParOf" srcId="{D0133F9D-FBD0-458E-9868-726C5E883381}" destId="{BC3B7131-1FD9-41D1-AF7C-A1CC0900E492}" srcOrd="8" destOrd="0" presId="urn:microsoft.com/office/officeart/2005/8/layout/pList1"/>
    <dgm:cxn modelId="{3698E7D5-7830-4706-B510-ABACB58A73FD}" type="presParOf" srcId="{BC3B7131-1FD9-41D1-AF7C-A1CC0900E492}" destId="{E28A7A56-1240-499E-91C0-9F2032E1A9AE}" srcOrd="0" destOrd="0" presId="urn:microsoft.com/office/officeart/2005/8/layout/pList1"/>
    <dgm:cxn modelId="{8BAF5D59-71E8-4890-B551-8B652ABFD032}" type="presParOf" srcId="{BC3B7131-1FD9-41D1-AF7C-A1CC0900E492}" destId="{A2539A54-D5DB-4148-9C55-E976A11ECC77}" srcOrd="1" destOrd="0" presId="urn:microsoft.com/office/officeart/2005/8/layout/pList1"/>
    <dgm:cxn modelId="{4910486E-4CD5-4731-99FA-882641C5EAE6}" type="presParOf" srcId="{D0133F9D-FBD0-458E-9868-726C5E883381}" destId="{E0B6B7C5-CBA2-4A56-B477-66929F09F222}" srcOrd="9" destOrd="0" presId="urn:microsoft.com/office/officeart/2005/8/layout/pList1"/>
    <dgm:cxn modelId="{F232BBDE-D003-4E7C-B0BD-40D3F1BB9364}" type="presParOf" srcId="{D0133F9D-FBD0-458E-9868-726C5E883381}" destId="{2405D601-948C-4044-9A95-99A9532D0C6C}" srcOrd="10" destOrd="0" presId="urn:microsoft.com/office/officeart/2005/8/layout/pList1"/>
    <dgm:cxn modelId="{83BAE0E7-600B-4E59-A7C3-5683460CE5D2}" type="presParOf" srcId="{2405D601-948C-4044-9A95-99A9532D0C6C}" destId="{7FCA97F8-9139-43C0-AEF3-A7FC02487AFB}" srcOrd="0" destOrd="0" presId="urn:microsoft.com/office/officeart/2005/8/layout/pList1"/>
    <dgm:cxn modelId="{E9528207-9DA6-42DF-93D8-24378655A531}" type="presParOf" srcId="{2405D601-948C-4044-9A95-99A9532D0C6C}" destId="{4A0E9B03-F53B-456B-B00D-0AFBF945318E}" srcOrd="1" destOrd="0" presId="urn:microsoft.com/office/officeart/2005/8/layout/pList1"/>
    <dgm:cxn modelId="{9C7B9342-42BF-4A59-9B1A-B78E5EDB8991}" type="presParOf" srcId="{D0133F9D-FBD0-458E-9868-726C5E883381}" destId="{AF9E6065-02FD-40CC-A716-7428C9EB6DBC}" srcOrd="11" destOrd="0" presId="urn:microsoft.com/office/officeart/2005/8/layout/pList1"/>
    <dgm:cxn modelId="{72AC5B1F-F4A1-4A10-B1EF-E3E6DFB30CAB}" type="presParOf" srcId="{D0133F9D-FBD0-458E-9868-726C5E883381}" destId="{97A84E5A-4D3A-4C6E-BDB3-F7B36DA6A266}" srcOrd="12" destOrd="0" presId="urn:microsoft.com/office/officeart/2005/8/layout/pList1"/>
    <dgm:cxn modelId="{133C0D2D-0D04-4819-928F-C5507F38BD22}" type="presParOf" srcId="{97A84E5A-4D3A-4C6E-BDB3-F7B36DA6A266}" destId="{889B9F7A-E385-4B5B-8B5E-AE228A39E8C7}" srcOrd="0" destOrd="0" presId="urn:microsoft.com/office/officeart/2005/8/layout/pList1"/>
    <dgm:cxn modelId="{852C282D-270C-475A-9854-CB3F898705A6}" type="presParOf" srcId="{97A84E5A-4D3A-4C6E-BDB3-F7B36DA6A266}" destId="{8E573152-D562-47FB-81BE-B4848C9A525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49290-0085-40B5-9E5F-4CA41B5111E9}">
      <dsp:nvSpPr>
        <dsp:cNvPr id="0" name=""/>
        <dsp:cNvSpPr/>
      </dsp:nvSpPr>
      <dsp:spPr>
        <a:xfrm>
          <a:off x="4254" y="991203"/>
          <a:ext cx="2024591" cy="1394943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F15464-BB58-49EE-97CF-A3E27FB665D5}">
      <dsp:nvSpPr>
        <dsp:cNvPr id="0" name=""/>
        <dsp:cNvSpPr/>
      </dsp:nvSpPr>
      <dsp:spPr>
        <a:xfrm>
          <a:off x="4254" y="2386146"/>
          <a:ext cx="2024591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0" numCol="1" spcCol="1270" anchor="t" anchorCtr="0">
          <a:noAutofit/>
          <a:sp3d extrusionH="28000" prstMaterial="matte"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I-Block</a:t>
          </a:r>
          <a:endParaRPr lang="en-IN" sz="3300" kern="1200" dirty="0"/>
        </a:p>
      </dsp:txBody>
      <dsp:txXfrm>
        <a:off x="4254" y="2386146"/>
        <a:ext cx="2024591" cy="751123"/>
      </dsp:txXfrm>
    </dsp:sp>
    <dsp:sp modelId="{7C4A01F4-CEF0-4315-94A9-097F82ADB333}">
      <dsp:nvSpPr>
        <dsp:cNvPr id="0" name=""/>
        <dsp:cNvSpPr/>
      </dsp:nvSpPr>
      <dsp:spPr>
        <a:xfrm>
          <a:off x="2231390" y="991203"/>
          <a:ext cx="2024591" cy="1394943"/>
        </a:xfrm>
        <a:prstGeom prst="flowChartAlternateProcess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CE994D-85EF-4002-9076-9FB22412CB69}">
      <dsp:nvSpPr>
        <dsp:cNvPr id="0" name=""/>
        <dsp:cNvSpPr/>
      </dsp:nvSpPr>
      <dsp:spPr>
        <a:xfrm>
          <a:off x="2231390" y="2386146"/>
          <a:ext cx="2024591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0" numCol="1" spcCol="1270" anchor="t" anchorCtr="0">
          <a:noAutofit/>
          <a:sp3d extrusionH="28000" prstMaterial="matte"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O-Block</a:t>
          </a:r>
          <a:endParaRPr lang="en-IN" sz="3300" kern="1200" dirty="0"/>
        </a:p>
      </dsp:txBody>
      <dsp:txXfrm>
        <a:off x="2231390" y="2386146"/>
        <a:ext cx="2024591" cy="751123"/>
      </dsp:txXfrm>
    </dsp:sp>
    <dsp:sp modelId="{E908953C-1A9C-41D7-8556-957E2A10DFF1}">
      <dsp:nvSpPr>
        <dsp:cNvPr id="0" name=""/>
        <dsp:cNvSpPr/>
      </dsp:nvSpPr>
      <dsp:spPr>
        <a:xfrm>
          <a:off x="4458526" y="991203"/>
          <a:ext cx="2024591" cy="1394943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786187-6289-47A7-99EB-FF2910742377}">
      <dsp:nvSpPr>
        <dsp:cNvPr id="0" name=""/>
        <dsp:cNvSpPr/>
      </dsp:nvSpPr>
      <dsp:spPr>
        <a:xfrm>
          <a:off x="4458526" y="2386146"/>
          <a:ext cx="2024591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0" numCol="1" spcCol="1270" anchor="t" anchorCtr="0">
          <a:noAutofit/>
          <a:sp3d extrusionH="28000" prstMaterial="matte"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L-Block</a:t>
          </a:r>
          <a:endParaRPr lang="en-IN" sz="3300" kern="1200" dirty="0"/>
        </a:p>
      </dsp:txBody>
      <dsp:txXfrm>
        <a:off x="4458526" y="2386146"/>
        <a:ext cx="2024591" cy="751123"/>
      </dsp:txXfrm>
    </dsp:sp>
    <dsp:sp modelId="{609BBFED-11A0-4D9A-9EBE-7A8E3BC3D6A2}">
      <dsp:nvSpPr>
        <dsp:cNvPr id="0" name=""/>
        <dsp:cNvSpPr/>
      </dsp:nvSpPr>
      <dsp:spPr>
        <a:xfrm>
          <a:off x="6685662" y="991203"/>
          <a:ext cx="2024591" cy="1394943"/>
        </a:xfrm>
        <a:prstGeom prst="round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2DDCB4-5BE4-43F3-990F-59D9BCAD1704}">
      <dsp:nvSpPr>
        <dsp:cNvPr id="0" name=""/>
        <dsp:cNvSpPr/>
      </dsp:nvSpPr>
      <dsp:spPr>
        <a:xfrm>
          <a:off x="6685662" y="2386146"/>
          <a:ext cx="2024591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0" numCol="1" spcCol="1270" anchor="t" anchorCtr="0">
          <a:noAutofit/>
          <a:sp3d extrusionH="28000" prstMaterial="matte"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J-Block</a:t>
          </a:r>
          <a:endParaRPr lang="en-IN" sz="3300" kern="1200" dirty="0"/>
        </a:p>
      </dsp:txBody>
      <dsp:txXfrm>
        <a:off x="6685662" y="2386146"/>
        <a:ext cx="2024591" cy="751123"/>
      </dsp:txXfrm>
    </dsp:sp>
    <dsp:sp modelId="{E28A7A56-1240-499E-91C0-9F2032E1A9AE}">
      <dsp:nvSpPr>
        <dsp:cNvPr id="0" name=""/>
        <dsp:cNvSpPr/>
      </dsp:nvSpPr>
      <dsp:spPr>
        <a:xfrm>
          <a:off x="1117822" y="3339729"/>
          <a:ext cx="2024591" cy="1394943"/>
        </a:xfrm>
        <a:prstGeom prst="round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539A54-D5DB-4148-9C55-E976A11ECC77}">
      <dsp:nvSpPr>
        <dsp:cNvPr id="0" name=""/>
        <dsp:cNvSpPr/>
      </dsp:nvSpPr>
      <dsp:spPr>
        <a:xfrm>
          <a:off x="1117822" y="4734673"/>
          <a:ext cx="2024591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0" numCol="1" spcCol="1270" anchor="t" anchorCtr="0">
          <a:noAutofit/>
          <a:sp3d extrusionH="28000" prstMaterial="matte"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S-Block</a:t>
          </a:r>
          <a:endParaRPr lang="en-IN" sz="3300" kern="1200" dirty="0"/>
        </a:p>
      </dsp:txBody>
      <dsp:txXfrm>
        <a:off x="1117822" y="4734673"/>
        <a:ext cx="2024591" cy="751123"/>
      </dsp:txXfrm>
    </dsp:sp>
    <dsp:sp modelId="{7FCA97F8-9139-43C0-AEF3-A7FC02487AFB}">
      <dsp:nvSpPr>
        <dsp:cNvPr id="0" name=""/>
        <dsp:cNvSpPr/>
      </dsp:nvSpPr>
      <dsp:spPr>
        <a:xfrm>
          <a:off x="3344958" y="3339729"/>
          <a:ext cx="2024591" cy="1394943"/>
        </a:xfrm>
        <a:prstGeom prst="round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0E9B03-F53B-456B-B00D-0AFBF945318E}">
      <dsp:nvSpPr>
        <dsp:cNvPr id="0" name=""/>
        <dsp:cNvSpPr/>
      </dsp:nvSpPr>
      <dsp:spPr>
        <a:xfrm>
          <a:off x="3344958" y="4734673"/>
          <a:ext cx="2024591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0" numCol="1" spcCol="1270" anchor="t" anchorCtr="0">
          <a:noAutofit/>
          <a:sp3d extrusionH="28000" prstMaterial="matte"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Z-Block</a:t>
          </a:r>
          <a:endParaRPr lang="en-IN" sz="3300" kern="1200" dirty="0"/>
        </a:p>
      </dsp:txBody>
      <dsp:txXfrm>
        <a:off x="3344958" y="4734673"/>
        <a:ext cx="2024591" cy="751123"/>
      </dsp:txXfrm>
    </dsp:sp>
    <dsp:sp modelId="{889B9F7A-E385-4B5B-8B5E-AE228A39E8C7}">
      <dsp:nvSpPr>
        <dsp:cNvPr id="0" name=""/>
        <dsp:cNvSpPr/>
      </dsp:nvSpPr>
      <dsp:spPr>
        <a:xfrm rot="10800000">
          <a:off x="5572094" y="3339729"/>
          <a:ext cx="2024591" cy="1394943"/>
        </a:xfrm>
        <a:prstGeom prst="roundRect">
          <a:avLst/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573152-D562-47FB-81BE-B4848C9A5258}">
      <dsp:nvSpPr>
        <dsp:cNvPr id="0" name=""/>
        <dsp:cNvSpPr/>
      </dsp:nvSpPr>
      <dsp:spPr>
        <a:xfrm>
          <a:off x="5572094" y="4734673"/>
          <a:ext cx="2024591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0" numCol="1" spcCol="1270" anchor="t" anchorCtr="0">
          <a:noAutofit/>
          <a:sp3d extrusionH="28000" prstMaterial="matte"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T-block</a:t>
          </a:r>
          <a:endParaRPr lang="en-IN" sz="3300" kern="1200" dirty="0"/>
        </a:p>
      </dsp:txBody>
      <dsp:txXfrm>
        <a:off x="5572094" y="4734673"/>
        <a:ext cx="2024591" cy="751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746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092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2277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1447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0247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893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885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0188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0458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8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9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www.wikihow.com/Image:Play-Tetris-Step-4Bullet7.jpg" TargetMode="External"/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71800"/>
            <a:ext cx="9144000" cy="1222375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6000" b="1" spc="50" dirty="0" smtClean="0">
                <a:ln w="11430"/>
                <a:solidFill>
                  <a:srgbClr val="00206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  <a:latin typeface="AR CENA" pitchFamily="2" charset="0"/>
              </a:rPr>
              <a:t>PowerPoint  Presentation</a:t>
            </a:r>
            <a:br>
              <a:rPr lang="en-IN" sz="6000" b="1" spc="50" dirty="0" smtClean="0">
                <a:ln w="11430"/>
                <a:solidFill>
                  <a:srgbClr val="00206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  <a:latin typeface="AR CENA" pitchFamily="2" charset="0"/>
              </a:rPr>
            </a:br>
            <a:r>
              <a:rPr lang="en-IN" sz="6000" b="1" spc="50" dirty="0" smtClean="0">
                <a:ln w="11430"/>
                <a:solidFill>
                  <a:srgbClr val="00206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  <a:latin typeface="AR CENA" pitchFamily="2" charset="0"/>
              </a:rPr>
              <a:t>on</a:t>
            </a:r>
            <a:endParaRPr lang="en-IN" sz="6000" b="1" spc="50" dirty="0">
              <a:ln w="11430"/>
              <a:solidFill>
                <a:srgbClr val="00206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0000" endA="300" endPos="50000" dist="60007" dir="5400000" sy="-100000" algn="bl" rotWithShape="0"/>
              </a:effectLst>
              <a:latin typeface="AR CEN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05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68468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6600" b="1" spc="6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Monotype Corsiva" pitchFamily="66" charset="0"/>
              </a:rPr>
              <a:t>TETRIS</a:t>
            </a:r>
            <a:endParaRPr lang="en-IN" sz="6600" b="1" spc="60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34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About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T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he Game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IN" dirty="0"/>
              <a:t>It is a tile matching puzzle </a:t>
            </a:r>
            <a:r>
              <a:rPr lang="en-IN" dirty="0" smtClean="0"/>
              <a:t>game</a:t>
            </a:r>
          </a:p>
          <a:p>
            <a:r>
              <a:rPr lang="en-IN" dirty="0" smtClean="0"/>
              <a:t>Blocks </a:t>
            </a:r>
            <a:r>
              <a:rPr lang="en-IN" dirty="0"/>
              <a:t> </a:t>
            </a:r>
            <a:r>
              <a:rPr lang="en-IN" dirty="0" smtClean="0"/>
              <a:t>drops </a:t>
            </a:r>
            <a:r>
              <a:rPr lang="en-IN" dirty="0"/>
              <a:t>from the top and lands at the bottom</a:t>
            </a:r>
            <a:r>
              <a:rPr lang="en-IN" dirty="0" smtClean="0"/>
              <a:t>.</a:t>
            </a:r>
            <a:endParaRPr lang="en-IN" sz="1050" dirty="0" smtClean="0"/>
          </a:p>
          <a:p>
            <a:endParaRPr lang="en-IN" sz="600" dirty="0" smtClean="0"/>
          </a:p>
          <a:p>
            <a:r>
              <a:rPr lang="en-IN" dirty="0"/>
              <a:t>Landing of a block triggers the downward movement of another block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38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20713331">
            <a:off x="342494" y="952747"/>
            <a:ext cx="4677508" cy="1499616"/>
          </a:xfrm>
        </p:spPr>
        <p:txBody>
          <a:bodyPr>
            <a:normAutofit/>
          </a:bodyPr>
          <a:lstStyle/>
          <a:p>
            <a:r>
              <a:rPr lang="en-I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itchFamily="82" charset="0"/>
              </a:rPr>
              <a:t>TETROMINOES</a:t>
            </a:r>
            <a:endParaRPr lang="en-IN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ller" pitchFamily="82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0" r="17920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 rot="-60000">
            <a:off x="1008471" y="3305038"/>
            <a:ext cx="3280091" cy="2419537"/>
          </a:xfrm>
        </p:spPr>
        <p:txBody>
          <a:bodyPr>
            <a:noAutofit/>
          </a:bodyPr>
          <a:lstStyle/>
          <a:p>
            <a:r>
              <a:rPr lang="en-IN" sz="21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Tetrominoes</a:t>
            </a:r>
            <a:r>
              <a:rPr lang="en-IN" sz="2100" dirty="0" smtClean="0"/>
              <a:t> are  </a:t>
            </a:r>
            <a:r>
              <a:rPr lang="en-IN" sz="2100" dirty="0"/>
              <a:t>geometric shapes composed of </a:t>
            </a:r>
            <a:r>
              <a:rPr lang="en-IN" sz="2100" dirty="0" smtClean="0"/>
              <a:t>   </a:t>
            </a:r>
            <a:r>
              <a:rPr lang="en-IN" sz="2100" b="1" dirty="0" smtClean="0"/>
              <a:t>four</a:t>
            </a:r>
            <a:r>
              <a:rPr lang="en-IN" sz="2100" dirty="0" smtClean="0"/>
              <a:t> </a:t>
            </a:r>
            <a:r>
              <a:rPr lang="en-IN" sz="2100" dirty="0"/>
              <a:t>squares blocks </a:t>
            </a:r>
            <a:r>
              <a:rPr lang="en-IN" sz="2100" dirty="0" smtClean="0"/>
              <a:t>each  in seven different shapes  which can be                rotated by   90</a:t>
            </a:r>
            <a:r>
              <a:rPr lang="en-IN" sz="2100" baseline="30000" dirty="0" smtClean="0"/>
              <a:t>0  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322401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00742799"/>
              </p:ext>
            </p:extLst>
          </p:nvPr>
        </p:nvGraphicFramePr>
        <p:xfrm>
          <a:off x="762000" y="152400"/>
          <a:ext cx="8714509" cy="647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082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How to play</a:t>
            </a:r>
            <a:endParaRPr lang="en-IN" sz="54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6363" y="2027959"/>
            <a:ext cx="7910945" cy="6477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54864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Click on Left arrow key to move block left</a:t>
            </a:r>
          </a:p>
        </p:txBody>
      </p:sp>
      <p:pic>
        <p:nvPicPr>
          <p:cNvPr id="6" name="Picture 5" descr="Play Tetris Step 4Bullet7.jpg">
            <a:hlinkClick r:id="rId2"/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0" t="35285" r="20226" b="27390"/>
          <a:stretch/>
        </p:blipFill>
        <p:spPr bwMode="auto">
          <a:xfrm>
            <a:off x="6705600" y="3581400"/>
            <a:ext cx="1842655" cy="88669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87035" y="1943100"/>
            <a:ext cx="7910945" cy="6477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54864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Click on Right arrow key to move block Right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11726" y="2027959"/>
            <a:ext cx="7910945" cy="6477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54864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Click on </a:t>
            </a:r>
            <a:r>
              <a:rPr lang="en-IN" sz="2400" dirty="0" err="1" smtClean="0"/>
              <a:t>Spcebar</a:t>
            </a:r>
            <a:r>
              <a:rPr lang="en-IN" sz="2400" dirty="0" smtClean="0"/>
              <a:t> to rotate block by 90</a:t>
            </a:r>
            <a:r>
              <a:rPr lang="en-IN" sz="2400" baseline="30000" dirty="0" smtClean="0"/>
              <a:t>o</a:t>
            </a:r>
            <a:r>
              <a:rPr lang="en-IN" sz="2400" dirty="0" smtClean="0"/>
              <a:t> 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94854" y="2266950"/>
            <a:ext cx="7910945" cy="647700"/>
          </a:xfrm>
          <a:prstGeom prst="rect">
            <a:avLst/>
          </a:prstGeom>
        </p:spPr>
        <p:txBody>
          <a:bodyPr vert="horz" anchor="t">
            <a:normAutofit fontScale="92500"/>
          </a:bodyPr>
          <a:lstStyle>
            <a:lvl1pPr marL="54864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Click on Down arrow key to move block Downward fast</a:t>
            </a:r>
          </a:p>
        </p:txBody>
      </p:sp>
    </p:spTree>
    <p:extLst>
      <p:ext uri="{BB962C8B-B14F-4D97-AF65-F5344CB8AC3E}">
        <p14:creationId xmlns:p14="http://schemas.microsoft.com/office/powerpoint/2010/main" val="275960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2.22222E-6 L 3.33333E-6 2.22222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3.33333E-6 0.23333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8" grpId="0"/>
      <p:bldP spid="8" grpId="1"/>
      <p:bldP spid="9" grpId="1"/>
      <p:bldP spid="9" grpId="2"/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543800" cy="1676400"/>
          </a:xfrm>
        </p:spPr>
        <p:txBody>
          <a:bodyPr>
            <a:normAutofit/>
          </a:bodyPr>
          <a:lstStyle/>
          <a:p>
            <a:r>
              <a:rPr lang="en-IN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and scoring</a:t>
            </a:r>
            <a:endParaRPr lang="en-I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724400"/>
            <a:ext cx="7543800" cy="1447800"/>
          </a:xfrm>
        </p:spPr>
        <p:txBody>
          <a:bodyPr>
            <a:normAutofit/>
          </a:bodyPr>
          <a:lstStyle/>
          <a:p>
            <a:r>
              <a:rPr lang="en-IN" dirty="0"/>
              <a:t>The main objective of the game is eliminating blocks by completing a horizontal line of </a:t>
            </a:r>
            <a:r>
              <a:rPr lang="en-IN" dirty="0" smtClean="0"/>
              <a:t>blocks</a:t>
            </a:r>
            <a:r>
              <a:rPr lang="en-IN" dirty="0"/>
              <a:t> </a:t>
            </a:r>
            <a:r>
              <a:rPr lang="en-IN" dirty="0" smtClean="0"/>
              <a:t>to earn 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62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86800" cy="84124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effectLst/>
              </a:rPr>
              <a:t>Whenever a line completes score add up as follows :-</a:t>
            </a:r>
            <a:br>
              <a:rPr lang="en-IN" dirty="0">
                <a:solidFill>
                  <a:schemeClr val="accent6">
                    <a:lumMod val="50000"/>
                  </a:schemeClr>
                </a:solidFill>
                <a:effectLst/>
              </a:rPr>
            </a:b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79174378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358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 anchor="t">
            <a:normAutofit/>
          </a:bodyPr>
          <a:lstStyle/>
          <a:p>
            <a:pPr algn="r"/>
            <a:r>
              <a:rPr lang="en-IN" dirty="0" smtClean="0">
                <a:solidFill>
                  <a:schemeClr val="tx1"/>
                </a:solidFill>
              </a:rPr>
              <a:t>Made by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err="1" smtClean="0">
                <a:solidFill>
                  <a:schemeClr val="tx1"/>
                </a:solidFill>
              </a:rPr>
              <a:t>Mintoo</a:t>
            </a:r>
            <a:r>
              <a:rPr lang="en-IN" dirty="0" smtClean="0">
                <a:solidFill>
                  <a:schemeClr val="tx1"/>
                </a:solidFill>
              </a:rPr>
              <a:t> Kumar 303/COE/13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err="1" smtClean="0">
                <a:solidFill>
                  <a:schemeClr val="tx1"/>
                </a:solidFill>
              </a:rPr>
              <a:t>Nitesh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Dodeja</a:t>
            </a:r>
            <a:r>
              <a:rPr lang="en-IN" dirty="0" smtClean="0">
                <a:solidFill>
                  <a:schemeClr val="tx1"/>
                </a:solidFill>
              </a:rPr>
              <a:t> 312/COE/13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err="1" smtClean="0">
                <a:solidFill>
                  <a:schemeClr val="tx1"/>
                </a:solidFill>
              </a:rPr>
              <a:t>Piyush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Singhal</a:t>
            </a:r>
            <a:r>
              <a:rPr lang="en-IN" dirty="0" smtClean="0">
                <a:solidFill>
                  <a:schemeClr val="tx1"/>
                </a:solidFill>
              </a:rPr>
              <a:t> 319/COE/13</a:t>
            </a:r>
            <a:br>
              <a:rPr lang="en-IN" dirty="0" smtClean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1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eg"/></Relationships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3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ushp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139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Summer</vt:lpstr>
      <vt:lpstr>Hardcover</vt:lpstr>
      <vt:lpstr>Austin</vt:lpstr>
      <vt:lpstr>Pushpin</vt:lpstr>
      <vt:lpstr>Urban</vt:lpstr>
      <vt:lpstr>Verve</vt:lpstr>
      <vt:lpstr>NewsPrint</vt:lpstr>
      <vt:lpstr>Trek</vt:lpstr>
      <vt:lpstr>Solstice</vt:lpstr>
      <vt:lpstr>Office Theme</vt:lpstr>
      <vt:lpstr>PowerPoint  Presentation on</vt:lpstr>
      <vt:lpstr>TETRIS</vt:lpstr>
      <vt:lpstr>About The Game</vt:lpstr>
      <vt:lpstr>TETROMINOES</vt:lpstr>
      <vt:lpstr>PowerPoint Presentation</vt:lpstr>
      <vt:lpstr>How to play</vt:lpstr>
      <vt:lpstr>Objective and scoring</vt:lpstr>
      <vt:lpstr>Whenever a line completes score add up as follows :- </vt:lpstr>
      <vt:lpstr>Made by Mintoo Kumar 303/COE/13 Nitesh Dodeja 312/COE/13 Piyush Singhal 319/COE/13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on</dc:title>
  <dc:creator>PIYUSH SINGHAL</dc:creator>
  <cp:lastModifiedBy>Niteshdodeja</cp:lastModifiedBy>
  <cp:revision>34</cp:revision>
  <dcterms:created xsi:type="dcterms:W3CDTF">2006-08-16T00:00:00Z</dcterms:created>
  <dcterms:modified xsi:type="dcterms:W3CDTF">2014-11-04T19:12:08Z</dcterms:modified>
</cp:coreProperties>
</file>