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75" d="100"/>
          <a:sy n="75" d="100"/>
        </p:scale>
        <p:origin x="199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7AF5-6CE4-3941-A032-0EACD02B842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0149" y="402102"/>
            <a:ext cx="6723465" cy="7003829"/>
            <a:chOff x="570149" y="402102"/>
            <a:chExt cx="6723465" cy="700382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91387" y="3327907"/>
              <a:ext cx="2984490" cy="1617506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196881" y="1809387"/>
              <a:ext cx="1480738" cy="92597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1595833" y="1745655"/>
              <a:ext cx="1377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Exposed Model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 Inputs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769655" y="2830813"/>
              <a:ext cx="744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Wrapper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4236304" y="1400742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6036603" y="4125582"/>
              <a:ext cx="1257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2FC1D-6496-0149-BDA9-E6962FE59652}"/>
                </a:ext>
              </a:extLst>
            </p:cNvPr>
            <p:cNvSpPr txBox="1"/>
            <p:nvPr/>
          </p:nvSpPr>
          <p:spPr>
            <a:xfrm>
              <a:off x="807321" y="4583544"/>
              <a:ext cx="225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command line invocation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23DC5-F996-884F-8FA0-7E881F854E64}"/>
                </a:ext>
              </a:extLst>
            </p:cNvPr>
            <p:cNvSpPr txBox="1"/>
            <p:nvPr/>
          </p:nvSpPr>
          <p:spPr>
            <a:xfrm>
              <a:off x="2060310" y="1374445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accent6"/>
                  </a:solidFill>
                </a:rPr>
                <a:t>HydroM-Baro-Precip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FDBE4-C8CB-784C-B6BD-A681BE648770}"/>
                </a:ext>
              </a:extLst>
            </p:cNvPr>
            <p:cNvSpPr txBox="1"/>
            <p:nvPr/>
          </p:nvSpPr>
          <p:spPr>
            <a:xfrm>
              <a:off x="624629" y="1387695"/>
              <a:ext cx="142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Component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276609" y="1843505"/>
              <a:ext cx="13276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Data:</a:t>
              </a:r>
            </a:p>
            <a:p>
              <a:r>
                <a:rPr lang="en-US" sz="1000" dirty="0"/>
                <a:t>- </a:t>
              </a:r>
              <a:r>
                <a:rPr lang="en-US" sz="1000" i="1" dirty="0">
                  <a:solidFill>
                    <a:schemeClr val="accent6"/>
                  </a:solidFill>
                </a:rPr>
                <a:t>weather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netCDF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Parameters:</a:t>
              </a:r>
            </a:p>
            <a:p>
              <a:pPr marL="171450" indent="-171450">
                <a:buFontTx/>
                <a:buChar char="-"/>
              </a:pPr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Integer</a:t>
              </a: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5079449" y="27301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>
              <a:off x="3008187" y="2960969"/>
              <a:ext cx="2071262" cy="21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2624749" y="3054727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1"/>
              <a:endCxn id="24" idx="0"/>
            </p:cNvCxnSpPr>
            <p:nvPr/>
          </p:nvCxnSpPr>
          <p:spPr>
            <a:xfrm flipH="1">
              <a:off x="4316544" y="2960969"/>
              <a:ext cx="762905" cy="24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4083147" y="3204586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843408" y="3790297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5079449" y="2960969"/>
              <a:ext cx="824677" cy="84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785467" y="4065940"/>
              <a:ext cx="2845554" cy="41863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939230" y="4076921"/>
              <a:ext cx="2691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HydroM.exe</a:t>
              </a:r>
              <a:r>
                <a:rPr lang="en-US" sz="1000" i="1" dirty="0">
                  <a:solidFill>
                    <a:schemeClr val="accent6"/>
                  </a:solidFill>
                </a:rPr>
                <a:t> –weather $f1 – config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hmconfig</a:t>
              </a:r>
              <a:r>
                <a:rPr lang="en-US" sz="1000" i="1" dirty="0">
                  <a:solidFill>
                    <a:schemeClr val="accent6"/>
                  </a:solidFill>
                </a:rPr>
                <a:t>.,csv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5F7BA4-B9FB-9348-844D-8814058BD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67" y="4356531"/>
              <a:ext cx="193034" cy="3814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761978" y="3799414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733661" y="3321318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76013" y="3574133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606188" y="3585099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10F16-D178-3F4C-A938-2DE801C8AE54}"/>
                </a:ext>
              </a:extLst>
            </p:cNvPr>
            <p:cNvSpPr txBox="1"/>
            <p:nvPr/>
          </p:nvSpPr>
          <p:spPr>
            <a:xfrm>
              <a:off x="1566390" y="3356049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07" y="2422542"/>
              <a:ext cx="294076" cy="41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880059" y="4240218"/>
              <a:ext cx="122167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880059" y="4172536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880059" y="399399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</a:t>
              </a:r>
              <a:r>
                <a:rPr lang="en-US" sz="1000" dirty="0" err="1"/>
                <a:t>HydroM-config.csv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4004908" y="5179322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4096720" y="5438492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4088067" y="59618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4004908" y="570269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29962" y="4526326"/>
              <a:ext cx="16321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HydroM-Dockerfile</a:t>
              </a:r>
              <a:endParaRPr lang="en-US" sz="1000" dirty="0"/>
            </a:p>
          </p:txBody>
        </p:sp>
        <p:sp>
          <p:nvSpPr>
            <p:cNvPr id="65" name="Folded Corner 64">
              <a:extLst>
                <a:ext uri="{FF2B5EF4-FFF2-40B4-BE49-F238E27FC236}">
                  <a16:creationId xmlns:a16="http://schemas.microsoft.com/office/drawing/2014/main" id="{6011E7D8-3E4A-DF40-B12B-A3442B95CEA9}"/>
                </a:ext>
              </a:extLst>
            </p:cNvPr>
            <p:cNvSpPr/>
            <p:nvPr/>
          </p:nvSpPr>
          <p:spPr>
            <a:xfrm>
              <a:off x="6031740" y="4833057"/>
              <a:ext cx="1082168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6031740" y="4765375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5307059" y="198135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43F6D-E702-F548-800C-24ECAC7F7EC6}"/>
                </a:ext>
              </a:extLst>
            </p:cNvPr>
            <p:cNvCxnSpPr>
              <a:cxnSpLocks/>
              <a:stCxn id="68" idx="1"/>
              <a:endCxn id="6" idx="3"/>
            </p:cNvCxnSpPr>
            <p:nvPr/>
          </p:nvCxnSpPr>
          <p:spPr>
            <a:xfrm flipH="1" flipV="1">
              <a:off x="4714320" y="1631575"/>
              <a:ext cx="592739" cy="49529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E98FEA-20BF-DA49-9931-8831FAC7EF47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435463" y="2272374"/>
              <a:ext cx="197976" cy="49409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6387854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1118529" y="518066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4990101" y="602520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4353790" y="6438905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980624" y="62939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1488535" y="2360291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E1D37C-A763-4743-A0DC-7DE2A02D4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03908" y="1976487"/>
              <a:ext cx="538776" cy="98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1840370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stCxn id="81" idx="0"/>
              <a:endCxn id="4" idx="2"/>
            </p:cNvCxnSpPr>
            <p:nvPr/>
          </p:nvCxnSpPr>
          <p:spPr>
            <a:xfrm flipV="1">
              <a:off x="1814915" y="2207320"/>
              <a:ext cx="469665" cy="15297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6BC562-9D40-6F4D-B23B-C796224D9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078" y="3003776"/>
              <a:ext cx="551132" cy="48379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71D26D4-25B1-6E48-9ABF-43163842A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3412" y="4822302"/>
              <a:ext cx="337307" cy="3862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929" y="3043619"/>
              <a:ext cx="1057965" cy="64191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lded Corner 98">
              <a:extLst>
                <a:ext uri="{FF2B5EF4-FFF2-40B4-BE49-F238E27FC236}">
                  <a16:creationId xmlns:a16="http://schemas.microsoft.com/office/drawing/2014/main" id="{DEA12DBA-DEF3-BF48-82E9-37862434EC25}"/>
                </a:ext>
              </a:extLst>
            </p:cNvPr>
            <p:cNvSpPr/>
            <p:nvPr/>
          </p:nvSpPr>
          <p:spPr>
            <a:xfrm>
              <a:off x="2301269" y="595119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2291687" y="5704974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892242" y="621177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EF2E3B-955F-A148-B397-3A03DE7E3FAB}"/>
                </a:ext>
              </a:extLst>
            </p:cNvPr>
            <p:cNvSpPr txBox="1"/>
            <p:nvPr/>
          </p:nvSpPr>
          <p:spPr>
            <a:xfrm>
              <a:off x="5882660" y="5965554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HydroM.IMG</a:t>
              </a:r>
              <a:endParaRPr lang="en-US" sz="1000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5471679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13D17B-5EB2-E347-A266-D00811E16CAA}"/>
                </a:ext>
              </a:extLst>
            </p:cNvPr>
            <p:cNvSpPr txBox="1"/>
            <p:nvPr/>
          </p:nvSpPr>
          <p:spPr>
            <a:xfrm>
              <a:off x="6591251" y="5555750"/>
              <a:ext cx="611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2817102" y="5339461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488478" y="3500262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26559" y="4808289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9297" y="5450999"/>
              <a:ext cx="782552" cy="25169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2AA2425-15BF-C34A-97EF-0C822339B0A9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 flipV="1">
              <a:off x="5642860" y="6170716"/>
              <a:ext cx="229644" cy="22112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4146417" y="6584414"/>
              <a:ext cx="207373" cy="26038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C9C094-2866-CC47-8696-7033CF78166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00" y="6356977"/>
              <a:ext cx="650459" cy="47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530" y="6583771"/>
              <a:ext cx="408932" cy="23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CAC558-9E22-1148-A391-332E4F0F8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0101" y="6612951"/>
              <a:ext cx="401725" cy="21048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3933315" y="6885278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5155371" y="6859048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F43D19E5-6412-8D49-BDDF-C65D092EA301}"/>
                </a:ext>
              </a:extLst>
            </p:cNvPr>
            <p:cNvSpPr/>
            <p:nvPr/>
          </p:nvSpPr>
          <p:spPr>
            <a:xfrm rot="18039127">
              <a:off x="2026116" y="4871246"/>
              <a:ext cx="491025" cy="3218654"/>
            </a:xfrm>
            <a:prstGeom prst="leftBrace">
              <a:avLst>
                <a:gd name="adj1" fmla="val 87120"/>
                <a:gd name="adj2" fmla="val 50000"/>
              </a:avLst>
            </a:prstGeom>
            <a:ln w="127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682" y="6784070"/>
              <a:ext cx="934629" cy="527762"/>
            </a:xfrm>
            <a:prstGeom prst="rect">
              <a:avLst/>
            </a:prstGeom>
          </p:spPr>
        </p:pic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44A0307-BAA6-D647-B5AC-FDB91D949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7226" y="6635360"/>
              <a:ext cx="153535" cy="2140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>
              <a:off x="1487684" y="6583771"/>
              <a:ext cx="330383" cy="29830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1588908" y="6882071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714236" y="676235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350572" y="1532623"/>
              <a:ext cx="589841" cy="3108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7003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3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26116" y="402102"/>
            <a:ext cx="7118267" cy="6610049"/>
            <a:chOff x="526116" y="402102"/>
            <a:chExt cx="7118267" cy="661004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10413" y="3411156"/>
              <a:ext cx="2369478" cy="1455579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766248" y="1709674"/>
              <a:ext cx="1480738" cy="1154951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5633315" y="2117379"/>
              <a:ext cx="18886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Expose component parameters (step 3),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configuration files (step 4)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inputs (step 5) and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outputs (step 6)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1846403" y="3141514"/>
              <a:ext cx="120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MIC Wrapper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3210500" y="2110023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5559707" y="3765947"/>
              <a:ext cx="150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File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715883" y="1733649"/>
              <a:ext cx="15327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inputs:</a:t>
              </a:r>
              <a:endParaRPr lang="en-US" sz="1000" dirty="0"/>
            </a:p>
            <a:p>
              <a:r>
                <a:rPr lang="en-US" sz="1000" dirty="0" smtClean="0"/>
                <a:t>-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Weather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dirty="0"/>
                <a:t>-</a:t>
              </a:r>
              <a:r>
                <a:rPr lang="en-US" sz="1000" i="1" dirty="0"/>
                <a:t> </a:t>
              </a:r>
              <a:r>
                <a:rPr lang="en-US" sz="1000" i="1" dirty="0" smtClean="0"/>
                <a:t>path: data/rain_baro.nc</a:t>
              </a:r>
              <a:endParaRPr lang="en-US" sz="1000" i="1" dirty="0"/>
            </a:p>
            <a:p>
              <a:r>
                <a:rPr lang="en-US" sz="1000" dirty="0" smtClean="0"/>
                <a:t>parameters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endParaRPr lang="en-US" sz="1000" i="1" dirty="0" smtClean="0">
                <a:solidFill>
                  <a:schemeClr val="accent6"/>
                </a:solidFill>
              </a:endParaRP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    </a:t>
              </a:r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default_value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: 60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1410966" y="2279572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2"/>
              <a:endCxn id="98" idx="0"/>
            </p:cNvCxnSpPr>
            <p:nvPr/>
          </p:nvCxnSpPr>
          <p:spPr>
            <a:xfrm flipH="1">
              <a:off x="1626348" y="2741237"/>
              <a:ext cx="224803" cy="431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715909" y="429078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1851151" y="2741237"/>
              <a:ext cx="1511743" cy="423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3129497" y="316493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802270" y="3553027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>
              <a:off x="1851151" y="2741237"/>
              <a:ext cx="4246232" cy="8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666010" y="4185045"/>
              <a:ext cx="2226594" cy="510049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619293" y="4121191"/>
              <a:ext cx="223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HydroM.exe –weather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$Weather 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	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–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config</a:t>
              </a:r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hydro_mc.csv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614696" y="394890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  <a:stCxn id="68" idx="2"/>
              <a:endCxn id="13" idx="1"/>
            </p:cNvCxnSpPr>
            <p:nvPr/>
          </p:nvCxnSpPr>
          <p:spPr>
            <a:xfrm>
              <a:off x="1057446" y="2010087"/>
              <a:ext cx="353520" cy="50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193200" y="3617455"/>
              <a:ext cx="131151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222852" y="3553844"/>
              <a:ext cx="11704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MS: ${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}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i="1" dirty="0"/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109846" y="3368039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data/hydro_mc.csv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3146313" y="4184923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3197621" y="4451253"/>
              <a:ext cx="735693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3197621" y="49439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3112115" y="467364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549075" y="3919835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 smtClean="0"/>
                <a:t>docker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Dockerfile</a:t>
              </a:r>
              <a:endParaRPr 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5551100" y="4486602"/>
              <a:ext cx="1346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accent6"/>
                  </a:solidFill>
                </a:rPr>
                <a:t>Model dependencies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31066" y="171907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3527725" y="5641073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</a:t>
              </a:r>
              <a:r>
                <a:rPr lang="en-US" sz="1200" b="1" dirty="0" smtClean="0"/>
                <a:t>8</a:t>
              </a:r>
              <a:endParaRPr lang="en-US" sz="1200" b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3522575" y="619247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</a:t>
              </a:r>
              <a:r>
                <a:rPr lang="en-US" sz="1200" b="1" dirty="0" smtClean="0"/>
                <a:t>9</a:t>
              </a:r>
              <a:endParaRPr lang="en-US" sz="1200" b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5787519" y="1849402"/>
              <a:ext cx="1063392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STEPS 3,4,5,6</a:t>
              </a:r>
              <a:endParaRPr lang="en-US" sz="1200" b="1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625194" y="287586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</a:t>
              </a:r>
              <a:r>
                <a:rPr lang="en-US" sz="1200" b="1" dirty="0" smtClean="0"/>
                <a:t>7</a:t>
              </a:r>
              <a:endParaRPr lang="en-US" sz="1200" b="1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065" y="1990782"/>
              <a:ext cx="65417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649606" y="420419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FROM </a:t>
              </a:r>
              <a:r>
                <a:rPr lang="en-US" sz="600" dirty="0" err="1" smtClean="0">
                  <a:solidFill>
                    <a:schemeClr val="tx1"/>
                  </a:solidFill>
                </a:rPr>
                <a:t>mintproject</a:t>
              </a:r>
              <a:r>
                <a:rPr lang="en-US" sz="600" dirty="0" smtClean="0">
                  <a:solidFill>
                    <a:schemeClr val="tx1"/>
                  </a:solidFill>
                </a:rPr>
                <a:t>/generic:20.5.1</a:t>
              </a:r>
              <a:br>
                <a:rPr lang="en-US" sz="600" dirty="0" smtClean="0">
                  <a:solidFill>
                    <a:schemeClr val="tx1"/>
                  </a:solidFill>
                </a:rPr>
              </a:br>
              <a:r>
                <a:rPr lang="en-US" sz="600" dirty="0" smtClean="0">
                  <a:solidFill>
                    <a:schemeClr val="tx1"/>
                  </a:solidFill>
                </a:rPr>
                <a:t>...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854105" y="4679090"/>
              <a:ext cx="2328396" cy="961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500616" y="3584520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Model </a:t>
              </a:r>
              <a:endParaRPr lang="en-US" sz="1200" b="1" dirty="0">
                <a:solidFill>
                  <a:schemeClr val="accent1"/>
                </a:solidFill>
              </a:endParaRP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06617" y="4378587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80" idx="3"/>
              <a:endCxn id="1026" idx="1"/>
            </p:cNvCxnSpPr>
            <p:nvPr/>
          </p:nvCxnSpPr>
          <p:spPr>
            <a:xfrm>
              <a:off x="4175334" y="6337983"/>
              <a:ext cx="459855" cy="12652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3854105" y="5932090"/>
              <a:ext cx="0" cy="24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4635189" y="6301837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4656991" y="5900877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650" y="6477127"/>
              <a:ext cx="934629" cy="527762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stCxn id="80" idx="2"/>
              <a:endCxn id="156" idx="3"/>
            </p:cNvCxnSpPr>
            <p:nvPr/>
          </p:nvCxnSpPr>
          <p:spPr>
            <a:xfrm>
              <a:off x="3848955" y="6483491"/>
              <a:ext cx="0" cy="13675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3619796" y="6620247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2743381" y="655048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stCxn id="68" idx="2"/>
              <a:endCxn id="6" idx="1"/>
            </p:cNvCxnSpPr>
            <p:nvPr/>
          </p:nvCxnSpPr>
          <p:spPr>
            <a:xfrm>
              <a:off x="1057446" y="2010087"/>
              <a:ext cx="2153054" cy="330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8" y="402102"/>
              <a:ext cx="7074235" cy="6610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25039" y="1354925"/>
              <a:ext cx="1481714" cy="291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mic encapsulate </a:t>
              </a:r>
              <a:r>
                <a:rPr lang="en-US" sz="8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endPara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1434629" y="3172976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654781" y="3461534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src/io.sh</a:t>
              </a:r>
              <a:endParaRPr lang="en-US" sz="1000" dirty="0"/>
            </a:p>
          </p:txBody>
        </p:sp>
        <p:sp>
          <p:nvSpPr>
            <p:cNvPr id="125" name="Folded Corner 124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39353" y="3696473"/>
              <a:ext cx="443782" cy="23850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410966" y="3675846"/>
              <a:ext cx="455778" cy="245289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1319889" y="3441839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src/output.sh</a:t>
              </a:r>
              <a:endParaRPr lang="en-US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1100509" y="3927552"/>
              <a:ext cx="128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(MIC Run File)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stCxn id="45" idx="2"/>
              <a:endCxn id="79" idx="0"/>
            </p:cNvCxnSpPr>
            <p:nvPr/>
          </p:nvCxnSpPr>
          <p:spPr>
            <a:xfrm>
              <a:off x="1795152" y="4866735"/>
              <a:ext cx="2058953" cy="774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80" idx="3"/>
              <a:endCxn id="1028" idx="1"/>
            </p:cNvCxnSpPr>
            <p:nvPr/>
          </p:nvCxnSpPr>
          <p:spPr>
            <a:xfrm flipV="1">
              <a:off x="4175334" y="6069465"/>
              <a:ext cx="481657" cy="268518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951574" y="3166884"/>
              <a:ext cx="0" cy="23163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8" idx="2"/>
              <a:endCxn id="68" idx="3"/>
            </p:cNvCxnSpPr>
            <p:nvPr/>
          </p:nvCxnSpPr>
          <p:spPr>
            <a:xfrm flipH="1">
              <a:off x="1383825" y="1645942"/>
              <a:ext cx="82071" cy="21863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1016959" y="5188173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105283" y="4987716"/>
              <a:ext cx="455778" cy="221601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526116" y="5308334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2226680" y="5616044"/>
              <a:ext cx="132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Test MIC Wrapper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(run)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1983505" y="174248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STEP 2</a:t>
              </a:r>
              <a:endParaRPr lang="en-US" sz="1200" b="1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2663911" y="1364244"/>
              <a:ext cx="3306430" cy="291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mic encapsulate </a:t>
              </a:r>
              <a:r>
                <a:rPr lang="en-US" sz="8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trace </a:t>
              </a:r>
              <a:r>
                <a:rPr lang="en-US" sz="8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myModel</a:t>
              </a:r>
              <a:r>
                <a:rPr lang="en-US" sz="8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</a:t>
              </a:r>
              <a:r>
                <a:rPr lang="en-US" sz="8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inputDataset.tsv</a:t>
              </a:r>
              <a:endPara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5973553" y="1226079"/>
              <a:ext cx="1482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Trace command,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install missing dependencies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flipH="1">
              <a:off x="2636264" y="1655261"/>
              <a:ext cx="493234" cy="23273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4" idx="3"/>
              <a:endCxn id="7" idx="3"/>
            </p:cNvCxnSpPr>
            <p:nvPr/>
          </p:nvCxnSpPr>
          <p:spPr>
            <a:xfrm flipH="1">
              <a:off x="7064339" y="1549245"/>
              <a:ext cx="391899" cy="2355202"/>
            </a:xfrm>
            <a:prstGeom prst="bentConnector3">
              <a:avLst>
                <a:gd name="adj1" fmla="val -272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6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319</Words>
  <Application>Microsoft Office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dgarijo</cp:lastModifiedBy>
  <cp:revision>38</cp:revision>
  <dcterms:created xsi:type="dcterms:W3CDTF">2020-06-02T23:43:38Z</dcterms:created>
  <dcterms:modified xsi:type="dcterms:W3CDTF">2020-06-23T22:40:19Z</dcterms:modified>
</cp:coreProperties>
</file>