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E7"/>
    <a:srgbClr val="FFDDDD"/>
    <a:srgbClr val="FF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7E92-9CC0-487B-8E65-33EE2851253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1CF7-A308-4486-98ED-8FB673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1CF7-A308-4486-98ED-8FB6739EC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1CF7-A308-4486-98ED-8FB6739EC5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BB76-9FFC-4901-A987-836C07D9CD4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  <a:r>
              <a:rPr lang="en-US"/>
              <a:t>insertion architecture (UPDATED)</a:t>
            </a:r>
            <a:endParaRPr lang="en-US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582114" y="347198"/>
            <a:ext cx="11859049" cy="6267454"/>
            <a:chOff x="582114" y="347198"/>
            <a:chExt cx="11859049" cy="6267454"/>
          </a:xfrm>
        </p:grpSpPr>
        <p:grpSp>
          <p:nvGrpSpPr>
            <p:cNvPr id="122" name="Group 121"/>
            <p:cNvGrpSpPr/>
            <p:nvPr/>
          </p:nvGrpSpPr>
          <p:grpSpPr>
            <a:xfrm>
              <a:off x="9086961" y="2196767"/>
              <a:ext cx="1524000" cy="1114111"/>
              <a:chOff x="9104186" y="2103287"/>
              <a:chExt cx="1524000" cy="111411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104186" y="2103287"/>
                <a:ext cx="1524000" cy="1114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Knowledge Graph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38649" y="2805194"/>
                <a:ext cx="1219200" cy="3307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Endpoint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9256586" y="3487626"/>
              <a:ext cx="1219200" cy="4427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REST API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460063" y="3930329"/>
              <a:ext cx="0" cy="365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807071" y="3934839"/>
              <a:ext cx="0" cy="380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lded Corner 16"/>
            <p:cNvSpPr/>
            <p:nvPr/>
          </p:nvSpPr>
          <p:spPr>
            <a:xfrm>
              <a:off x="10593477" y="4443651"/>
              <a:ext cx="1248291" cy="450526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Notebooks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86961" y="4302412"/>
              <a:ext cx="1219200" cy="7038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Python/JS Client</a:t>
              </a:r>
            </a:p>
          </p:txBody>
        </p:sp>
        <p:cxnSp>
          <p:nvCxnSpPr>
            <p:cNvPr id="25" name="Straight Arrow Connector 24"/>
            <p:cNvCxnSpPr>
              <a:stCxn id="17" idx="0"/>
              <a:endCxn id="8" idx="2"/>
            </p:cNvCxnSpPr>
            <p:nvPr/>
          </p:nvCxnSpPr>
          <p:spPr>
            <a:xfrm flipH="1" flipV="1">
              <a:off x="9866186" y="3930329"/>
              <a:ext cx="1351437" cy="5133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582114" y="1790559"/>
              <a:ext cx="1524000" cy="6876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Code and test data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90461" y="1650193"/>
              <a:ext cx="1598395" cy="9683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Guidance for creating model components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06372" y="4357971"/>
              <a:ext cx="1739362" cy="932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Browse and edit model metadata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(MINT UI)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65813" y="5779803"/>
              <a:ext cx="1703617" cy="6018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Run model on server</a:t>
              </a:r>
            </a:p>
          </p:txBody>
        </p:sp>
        <p:cxnSp>
          <p:nvCxnSpPr>
            <p:cNvPr id="39" name="Straight Arrow Connector 38"/>
            <p:cNvCxnSpPr>
              <a:cxnSpLocks/>
              <a:stCxn id="32" idx="3"/>
              <a:endCxn id="8" idx="1"/>
            </p:cNvCxnSpPr>
            <p:nvPr/>
          </p:nvCxnSpPr>
          <p:spPr>
            <a:xfrm flipV="1">
              <a:off x="8445734" y="3708978"/>
              <a:ext cx="810852" cy="1115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728486" y="2103286"/>
              <a:ext cx="1573544" cy="1290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Component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validation and upload</a:t>
              </a:r>
            </a:p>
          </p:txBody>
        </p:sp>
        <p:cxnSp>
          <p:nvCxnSpPr>
            <p:cNvPr id="58" name="Straight Arrow Connector 57"/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2106114" y="2134367"/>
              <a:ext cx="484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1" idx="3"/>
              <a:endCxn id="182" idx="1"/>
            </p:cNvCxnSpPr>
            <p:nvPr/>
          </p:nvCxnSpPr>
          <p:spPr>
            <a:xfrm>
              <a:off x="4188856" y="2134367"/>
              <a:ext cx="459047" cy="2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3"/>
            </p:cNvCxnSpPr>
            <p:nvPr/>
          </p:nvCxnSpPr>
          <p:spPr>
            <a:xfrm>
              <a:off x="4188856" y="2134367"/>
              <a:ext cx="531278" cy="1055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cxnSpLocks/>
              <a:stCxn id="182" idx="3"/>
              <a:endCxn id="53" idx="1"/>
            </p:cNvCxnSpPr>
            <p:nvPr/>
          </p:nvCxnSpPr>
          <p:spPr>
            <a:xfrm>
              <a:off x="6394600" y="2134602"/>
              <a:ext cx="333886" cy="6139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379072" y="2987719"/>
              <a:ext cx="1980714" cy="8854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Test model component locally with test data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3057393" y="2618541"/>
              <a:ext cx="0" cy="369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3598903" y="2632499"/>
              <a:ext cx="3712" cy="355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677" y="3072873"/>
              <a:ext cx="621803" cy="636104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1354675" y="5119338"/>
              <a:ext cx="2837390" cy="4485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Data transformation system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506646" y="5874336"/>
              <a:ext cx="1524000" cy="4485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SuperMaaS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/>
            </p:cNvCxnSpPr>
            <p:nvPr/>
          </p:nvCxnSpPr>
          <p:spPr>
            <a:xfrm flipH="1">
              <a:off x="9480641" y="5020872"/>
              <a:ext cx="7992" cy="839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32" idx="2"/>
              <a:endCxn id="56" idx="0"/>
            </p:cNvCxnSpPr>
            <p:nvPr/>
          </p:nvCxnSpPr>
          <p:spPr>
            <a:xfrm>
              <a:off x="7576053" y="5290403"/>
              <a:ext cx="1692593" cy="583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945" y="4538019"/>
              <a:ext cx="531784" cy="544014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10782541" y="2295180"/>
              <a:ext cx="1573544" cy="903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Metadata schema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(RDF, JSON)</a:t>
              </a:r>
            </a:p>
          </p:txBody>
        </p:sp>
        <p:cxnSp>
          <p:nvCxnSpPr>
            <p:cNvPr id="88" name="Elbow Connector 87"/>
            <p:cNvCxnSpPr>
              <a:stCxn id="108" idx="3"/>
              <a:endCxn id="8" idx="3"/>
            </p:cNvCxnSpPr>
            <p:nvPr/>
          </p:nvCxnSpPr>
          <p:spPr>
            <a:xfrm flipH="1">
              <a:off x="10475786" y="2747088"/>
              <a:ext cx="1880299" cy="961890"/>
            </a:xfrm>
            <a:prstGeom prst="bentConnector3">
              <a:avLst>
                <a:gd name="adj1" fmla="val -121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cxnSpLocks/>
              <a:stCxn id="129" idx="3"/>
              <a:endCxn id="36" idx="2"/>
            </p:cNvCxnSpPr>
            <p:nvPr/>
          </p:nvCxnSpPr>
          <p:spPr>
            <a:xfrm>
              <a:off x="4192065" y="5343593"/>
              <a:ext cx="7025557" cy="1038093"/>
            </a:xfrm>
            <a:prstGeom prst="bentConnector4">
              <a:avLst>
                <a:gd name="adj1" fmla="val 43938"/>
                <a:gd name="adj2" fmla="val 1157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/>
              <a:endCxn id="182" idx="2"/>
            </p:cNvCxnSpPr>
            <p:nvPr/>
          </p:nvCxnSpPr>
          <p:spPr>
            <a:xfrm flipV="1">
              <a:off x="5519381" y="2618541"/>
              <a:ext cx="1871" cy="282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olded Corner 181"/>
            <p:cNvSpPr/>
            <p:nvPr/>
          </p:nvSpPr>
          <p:spPr>
            <a:xfrm>
              <a:off x="4647903" y="1650663"/>
              <a:ext cx="1746697" cy="967878"/>
            </a:xfrm>
            <a:prstGeom prst="foldedCorner">
              <a:avLst>
                <a:gd name="adj" fmla="val 2715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Component Wrapper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2227235" y="389391"/>
              <a:ext cx="6247200" cy="38939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5240" y="347198"/>
              <a:ext cx="2541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Model Insertion Checker 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(</a:t>
              </a:r>
              <a:r>
                <a:rPr lang="en-US" dirty="0">
                  <a:solidFill>
                    <a:srgbClr val="C00000"/>
                  </a:solidFill>
                </a:rPr>
                <a:t>MIC)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582522" y="481646"/>
              <a:ext cx="1928166" cy="9503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Run MINT model </a:t>
              </a:r>
              <a:r>
                <a:rPr lang="en-US" dirty="0" smtClean="0">
                  <a:solidFill>
                    <a:srgbClr val="C00000"/>
                  </a:solidFill>
                </a:rPr>
                <a:t> &amp; transformations locally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3C86306C-EDF5-2F4D-8884-D2D1F84155AA}"/>
                </a:ext>
              </a:extLst>
            </p:cNvPr>
            <p:cNvSpPr/>
            <p:nvPr/>
          </p:nvSpPr>
          <p:spPr>
            <a:xfrm>
              <a:off x="4708320" y="2784681"/>
              <a:ext cx="1746697" cy="946118"/>
            </a:xfrm>
            <a:prstGeom prst="foldedCorner">
              <a:avLst>
                <a:gd name="adj" fmla="val 2715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Configuration Container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C1CFC4B-64CD-A448-86A1-A5A4476F6848}"/>
                </a:ext>
              </a:extLst>
            </p:cNvPr>
            <p:cNvCxnSpPr>
              <a:cxnSpLocks/>
              <a:stCxn id="182" idx="3"/>
            </p:cNvCxnSpPr>
            <p:nvPr/>
          </p:nvCxnSpPr>
          <p:spPr>
            <a:xfrm flipV="1">
              <a:off x="6394600" y="1374250"/>
              <a:ext cx="363527" cy="76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4AD01A33-86BD-8E48-9D50-823873F88831}"/>
                </a:ext>
              </a:extLst>
            </p:cNvPr>
            <p:cNvSpPr/>
            <p:nvPr/>
          </p:nvSpPr>
          <p:spPr>
            <a:xfrm>
              <a:off x="6722980" y="1209869"/>
              <a:ext cx="1524000" cy="4384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GitHub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A3C0C86-B821-9B42-8B1C-FD0D507094CA}"/>
                </a:ext>
              </a:extLst>
            </p:cNvPr>
            <p:cNvSpPr/>
            <p:nvPr/>
          </p:nvSpPr>
          <p:spPr>
            <a:xfrm>
              <a:off x="4806511" y="3803664"/>
              <a:ext cx="1524000" cy="3980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DockerHub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FC8434C-96BD-064A-9E02-60A877AD507C}"/>
                </a:ext>
              </a:extLst>
            </p:cNvPr>
            <p:cNvSpPr/>
            <p:nvPr/>
          </p:nvSpPr>
          <p:spPr>
            <a:xfrm>
              <a:off x="4650347" y="442987"/>
              <a:ext cx="1746697" cy="946118"/>
            </a:xfrm>
            <a:prstGeom prst="foldedCorner">
              <a:avLst>
                <a:gd name="adj" fmla="val 2715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Basic 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Metadata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5CA3100-559F-FC4B-85CD-819675E6D2D8}"/>
                </a:ext>
              </a:extLst>
            </p:cNvPr>
            <p:cNvCxnSpPr>
              <a:cxnSpLocks/>
              <a:stCxn id="182" idx="1"/>
              <a:endCxn id="82" idx="3"/>
            </p:cNvCxnSpPr>
            <p:nvPr/>
          </p:nvCxnSpPr>
          <p:spPr>
            <a:xfrm flipH="1">
              <a:off x="4359786" y="2134602"/>
              <a:ext cx="288117" cy="1295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4792FE9-A77A-9747-8340-C4273EB6C21A}"/>
                </a:ext>
              </a:extLst>
            </p:cNvPr>
            <p:cNvCxnSpPr>
              <a:cxnSpLocks/>
              <a:stCxn id="69" idx="1"/>
              <a:endCxn id="82" idx="3"/>
            </p:cNvCxnSpPr>
            <p:nvPr/>
          </p:nvCxnSpPr>
          <p:spPr>
            <a:xfrm flipH="1">
              <a:off x="4359786" y="3257740"/>
              <a:ext cx="348534" cy="172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5C9757-17C1-EB4B-A3A2-5E9F5D400FD3}"/>
                </a:ext>
              </a:extLst>
            </p:cNvPr>
            <p:cNvSpPr/>
            <p:nvPr/>
          </p:nvSpPr>
          <p:spPr>
            <a:xfrm>
              <a:off x="1345469" y="5919942"/>
              <a:ext cx="1760693" cy="429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Data Catalog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64F45B6-76B7-1845-BE21-3FE4B3AB62B2}"/>
                </a:ext>
              </a:extLst>
            </p:cNvPr>
            <p:cNvSpPr/>
            <p:nvPr/>
          </p:nvSpPr>
          <p:spPr>
            <a:xfrm>
              <a:off x="3363067" y="5830122"/>
              <a:ext cx="756043" cy="6047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REST API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14052AA-4B64-B241-A83D-E49CDA1F6E00}"/>
                </a:ext>
              </a:extLst>
            </p:cNvPr>
            <p:cNvSpPr/>
            <p:nvPr/>
          </p:nvSpPr>
          <p:spPr>
            <a:xfrm>
              <a:off x="4452074" y="5830122"/>
              <a:ext cx="1140451" cy="6047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Python </a:t>
              </a:r>
              <a:r>
                <a:rPr lang="en-US" dirty="0">
                  <a:solidFill>
                    <a:srgbClr val="C00000"/>
                  </a:solidFill>
                </a:rPr>
                <a:t>Client</a:t>
              </a:r>
            </a:p>
          </p:txBody>
        </p:sp>
        <p:sp>
          <p:nvSpPr>
            <p:cNvPr id="124" name="Folded Corner 123">
              <a:extLst>
                <a:ext uri="{FF2B5EF4-FFF2-40B4-BE49-F238E27FC236}">
                  <a16:creationId xmlns:a16="http://schemas.microsoft.com/office/drawing/2014/main" id="{5F9B5F4E-E200-6D4F-9582-95091B0BADED}"/>
                </a:ext>
              </a:extLst>
            </p:cNvPr>
            <p:cNvSpPr/>
            <p:nvPr/>
          </p:nvSpPr>
          <p:spPr>
            <a:xfrm>
              <a:off x="4452074" y="5066223"/>
              <a:ext cx="1231878" cy="624265"/>
            </a:xfrm>
            <a:prstGeom prst="foldedCorner">
              <a:avLst>
                <a:gd name="adj" fmla="val 2715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DT Container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8101E8B-3330-9245-A1C1-3298AA9176AD}"/>
                </a:ext>
              </a:extLst>
            </p:cNvPr>
            <p:cNvSpPr/>
            <p:nvPr/>
          </p:nvSpPr>
          <p:spPr>
            <a:xfrm>
              <a:off x="8665720" y="1671066"/>
              <a:ext cx="3775443" cy="359559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0C83E7D-B2F3-744E-B229-54307DA7208A}"/>
                </a:ext>
              </a:extLst>
            </p:cNvPr>
            <p:cNvSpPr txBox="1"/>
            <p:nvPr/>
          </p:nvSpPr>
          <p:spPr>
            <a:xfrm>
              <a:off x="10593477" y="1681352"/>
              <a:ext cx="1610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Model Services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C0F79E1-F8F1-024E-A52D-47A62AEB48F9}"/>
                </a:ext>
              </a:extLst>
            </p:cNvPr>
            <p:cNvSpPr/>
            <p:nvPr/>
          </p:nvSpPr>
          <p:spPr>
            <a:xfrm>
              <a:off x="8668779" y="389391"/>
              <a:ext cx="3127311" cy="114752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B0CE0AF-85B6-8841-A3F6-04DBF9E56FA4}"/>
                </a:ext>
              </a:extLst>
            </p:cNvPr>
            <p:cNvSpPr txBox="1"/>
            <p:nvPr/>
          </p:nvSpPr>
          <p:spPr>
            <a:xfrm>
              <a:off x="8693699" y="389390"/>
              <a:ext cx="766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DAME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CE3F396-BCCA-0247-910B-85165BB486FD}"/>
                </a:ext>
              </a:extLst>
            </p:cNvPr>
            <p:cNvSpPr/>
            <p:nvPr/>
          </p:nvSpPr>
          <p:spPr>
            <a:xfrm>
              <a:off x="1277944" y="4635465"/>
              <a:ext cx="4619705" cy="197918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BA503FA-F56D-D74E-BE03-83772663D65A}"/>
                </a:ext>
              </a:extLst>
            </p:cNvPr>
            <p:cNvSpPr txBox="1"/>
            <p:nvPr/>
          </p:nvSpPr>
          <p:spPr>
            <a:xfrm>
              <a:off x="1277944" y="4651540"/>
              <a:ext cx="1436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Data Services</a:t>
              </a:r>
            </a:p>
          </p:txBody>
        </p:sp>
        <p:cxnSp>
          <p:nvCxnSpPr>
            <p:cNvPr id="156" name="Straight Arrow Connector 155"/>
            <p:cNvCxnSpPr>
              <a:stCxn id="31" idx="3"/>
            </p:cNvCxnSpPr>
            <p:nvPr/>
          </p:nvCxnSpPr>
          <p:spPr>
            <a:xfrm flipV="1">
              <a:off x="4188856" y="1023805"/>
              <a:ext cx="435338" cy="1110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cxnSpLocks/>
              <a:stCxn id="81" idx="3"/>
              <a:endCxn id="8" idx="1"/>
            </p:cNvCxnSpPr>
            <p:nvPr/>
          </p:nvCxnSpPr>
          <p:spPr>
            <a:xfrm>
              <a:off x="6397044" y="916046"/>
              <a:ext cx="2859542" cy="2792932"/>
            </a:xfrm>
            <a:prstGeom prst="bentConnector3">
              <a:avLst>
                <a:gd name="adj1" fmla="val 761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Elbow Connector 182"/>
            <p:cNvCxnSpPr>
              <a:stCxn id="76" idx="3"/>
              <a:endCxn id="21" idx="2"/>
            </p:cNvCxnSpPr>
            <p:nvPr/>
          </p:nvCxnSpPr>
          <p:spPr>
            <a:xfrm flipH="1">
              <a:off x="9696561" y="956829"/>
              <a:ext cx="1814127" cy="4049476"/>
            </a:xfrm>
            <a:prstGeom prst="bentConnector4">
              <a:avLst>
                <a:gd name="adj1" fmla="val -64533"/>
                <a:gd name="adj2" fmla="val 109294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05" idx="3"/>
              <a:endCxn id="106" idx="1"/>
            </p:cNvCxnSpPr>
            <p:nvPr/>
          </p:nvCxnSpPr>
          <p:spPr>
            <a:xfrm flipV="1">
              <a:off x="3106162" y="6132499"/>
              <a:ext cx="256905" cy="2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06" idx="3"/>
              <a:endCxn id="107" idx="1"/>
            </p:cNvCxnSpPr>
            <p:nvPr/>
          </p:nvCxnSpPr>
          <p:spPr>
            <a:xfrm>
              <a:off x="4119110" y="6132499"/>
              <a:ext cx="3329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/>
            <p:cNvCxnSpPr>
              <a:stCxn id="53" idx="2"/>
              <a:endCxn id="8" idx="1"/>
            </p:cNvCxnSpPr>
            <p:nvPr/>
          </p:nvCxnSpPr>
          <p:spPr>
            <a:xfrm rot="16200000" flipH="1">
              <a:off x="8228333" y="2680725"/>
              <a:ext cx="315178" cy="1741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endCxn id="8" idx="1"/>
            </p:cNvCxnSpPr>
            <p:nvPr/>
          </p:nvCxnSpPr>
          <p:spPr>
            <a:xfrm flipV="1">
              <a:off x="4647903" y="3708978"/>
              <a:ext cx="4608683" cy="903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7592447" y="5395917"/>
              <a:ext cx="1676199" cy="4250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Model metadata, variables,</a:t>
              </a:r>
            </a:p>
            <a:p>
              <a:r>
                <a:rPr lang="en-US" sz="1050" dirty="0"/>
                <a:t>documentation, etc.</a:t>
              </a:r>
            </a:p>
          </p:txBody>
        </p:sp>
        <p:cxnSp>
          <p:nvCxnSpPr>
            <p:cNvPr id="259" name="Elbow Connector 258"/>
            <p:cNvCxnSpPr>
              <a:stCxn id="36" idx="0"/>
              <a:endCxn id="21" idx="2"/>
            </p:cNvCxnSpPr>
            <p:nvPr/>
          </p:nvCxnSpPr>
          <p:spPr>
            <a:xfrm rot="16200000" flipV="1">
              <a:off x="10070343" y="4632523"/>
              <a:ext cx="773498" cy="15210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69" idx="3"/>
              <a:endCxn id="75" idx="3"/>
            </p:cNvCxnSpPr>
            <p:nvPr/>
          </p:nvCxnSpPr>
          <p:spPr>
            <a:xfrm flipH="1">
              <a:off x="6330511" y="3257740"/>
              <a:ext cx="124506" cy="744952"/>
            </a:xfrm>
            <a:prstGeom prst="bentConnector3">
              <a:avLst>
                <a:gd name="adj1" fmla="val -124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stCxn id="76" idx="3"/>
              <a:endCxn id="107" idx="2"/>
            </p:cNvCxnSpPr>
            <p:nvPr/>
          </p:nvCxnSpPr>
          <p:spPr>
            <a:xfrm flipH="1">
              <a:off x="5022300" y="956829"/>
              <a:ext cx="6488388" cy="5478047"/>
            </a:xfrm>
            <a:prstGeom prst="bentConnector4">
              <a:avLst>
                <a:gd name="adj1" fmla="val -20036"/>
                <a:gd name="adj2" fmla="val 105353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89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28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insertion architecture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262984" y="312609"/>
            <a:ext cx="11784720" cy="6603457"/>
            <a:chOff x="262984" y="312609"/>
            <a:chExt cx="11784720" cy="6603457"/>
          </a:xfrm>
        </p:grpSpPr>
        <p:sp>
          <p:nvSpPr>
            <p:cNvPr id="160" name="Rectangle 159"/>
            <p:cNvSpPr/>
            <p:nvPr/>
          </p:nvSpPr>
          <p:spPr>
            <a:xfrm>
              <a:off x="7740073" y="312609"/>
              <a:ext cx="3605448" cy="1611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040831" y="2968550"/>
              <a:ext cx="1524000" cy="11835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Knowledge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10322" y="3718022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Endpoint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19558" y="4406129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REST API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487413" y="4065539"/>
              <a:ext cx="0" cy="327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0229558" y="4021090"/>
              <a:ext cx="0" cy="372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lded Corner 16"/>
            <p:cNvSpPr/>
            <p:nvPr/>
          </p:nvSpPr>
          <p:spPr>
            <a:xfrm>
              <a:off x="10097230" y="5034004"/>
              <a:ext cx="1248291" cy="688067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Notebooks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43994" y="5035626"/>
              <a:ext cx="1219200" cy="6880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Python/JS Client</a:t>
              </a:r>
            </a:p>
          </p:txBody>
        </p:sp>
        <p:cxnSp>
          <p:nvCxnSpPr>
            <p:cNvPr id="22" name="Straight Arrow Connector 21"/>
            <p:cNvCxnSpPr>
              <a:stCxn id="21" idx="0"/>
              <a:endCxn id="8" idx="2"/>
            </p:cNvCxnSpPr>
            <p:nvPr/>
          </p:nvCxnSpPr>
          <p:spPr>
            <a:xfrm flipV="1">
              <a:off x="9353594" y="4729401"/>
              <a:ext cx="475564" cy="3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0"/>
              <a:endCxn id="8" idx="2"/>
            </p:cNvCxnSpPr>
            <p:nvPr/>
          </p:nvCxnSpPr>
          <p:spPr>
            <a:xfrm flipH="1" flipV="1">
              <a:off x="9829158" y="4729401"/>
              <a:ext cx="892218" cy="304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62984" y="1561793"/>
              <a:ext cx="1524000" cy="4384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GitHub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5257" y="2767981"/>
              <a:ext cx="1739363" cy="891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Configuration Container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53602" y="1516308"/>
              <a:ext cx="1598395" cy="14301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Guidebook for creating model configurations and setups and metadata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3275" y="4207260"/>
              <a:ext cx="1739362" cy="715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Browse and edit model metadata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01785" y="6013741"/>
              <a:ext cx="1703617" cy="902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Run model on server (MINT Desktop App)</a:t>
              </a:r>
            </a:p>
          </p:txBody>
        </p:sp>
        <p:cxnSp>
          <p:nvCxnSpPr>
            <p:cNvPr id="39" name="Straight Arrow Connector 38"/>
            <p:cNvCxnSpPr>
              <a:stCxn id="32" idx="3"/>
              <a:endCxn id="8" idx="1"/>
            </p:cNvCxnSpPr>
            <p:nvPr/>
          </p:nvCxnSpPr>
          <p:spPr>
            <a:xfrm>
              <a:off x="6422637" y="4565243"/>
              <a:ext cx="2796921" cy="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152361" y="257915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Metadata validation and upload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8" idx="1"/>
            </p:cNvCxnSpPr>
            <p:nvPr/>
          </p:nvCxnSpPr>
          <p:spPr>
            <a:xfrm>
              <a:off x="7939133" y="3462650"/>
              <a:ext cx="1280425" cy="11051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3"/>
            </p:cNvCxnSpPr>
            <p:nvPr/>
          </p:nvCxnSpPr>
          <p:spPr>
            <a:xfrm flipV="1">
              <a:off x="1786984" y="1778804"/>
              <a:ext cx="766618" cy="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1" idx="3"/>
              <a:endCxn id="182" idx="1"/>
            </p:cNvCxnSpPr>
            <p:nvPr/>
          </p:nvCxnSpPr>
          <p:spPr>
            <a:xfrm flipV="1">
              <a:off x="4151997" y="2018584"/>
              <a:ext cx="523256" cy="212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3"/>
            </p:cNvCxnSpPr>
            <p:nvPr/>
          </p:nvCxnSpPr>
          <p:spPr>
            <a:xfrm>
              <a:off x="4151997" y="2231385"/>
              <a:ext cx="531278" cy="789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82" idx="3"/>
              <a:endCxn id="53" idx="1"/>
            </p:cNvCxnSpPr>
            <p:nvPr/>
          </p:nvCxnSpPr>
          <p:spPr>
            <a:xfrm>
              <a:off x="6421950" y="2018584"/>
              <a:ext cx="730411" cy="100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19" idx="2"/>
              <a:endCxn id="31" idx="0"/>
            </p:cNvCxnSpPr>
            <p:nvPr/>
          </p:nvCxnSpPr>
          <p:spPr>
            <a:xfrm>
              <a:off x="3352799" y="1328425"/>
              <a:ext cx="1" cy="18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6" idx="0"/>
              <a:endCxn id="21" idx="2"/>
            </p:cNvCxnSpPr>
            <p:nvPr/>
          </p:nvCxnSpPr>
          <p:spPr>
            <a:xfrm flipV="1">
              <a:off x="9353594" y="5723694"/>
              <a:ext cx="0" cy="2900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363481" y="3249474"/>
              <a:ext cx="1980714" cy="6468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Run model locally with test data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030192" y="2946363"/>
              <a:ext cx="142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3618439" y="2946363"/>
              <a:ext cx="2138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olded Corner 118"/>
            <p:cNvSpPr/>
            <p:nvPr/>
          </p:nvSpPr>
          <p:spPr>
            <a:xfrm>
              <a:off x="2479450" y="382307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Template-based guidelines for metadata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3" y="4023831"/>
              <a:ext cx="621803" cy="621803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1910535" y="4152130"/>
              <a:ext cx="1053491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Test and refine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56215" y="5370455"/>
              <a:ext cx="2754770" cy="604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Data transformation services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5773" y="1507274"/>
              <a:ext cx="572833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Import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00070" y="792448"/>
              <a:ext cx="438779" cy="21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68994" y="312609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Legend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000070" y="1132357"/>
              <a:ext cx="438779" cy="2056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006119" y="1499602"/>
              <a:ext cx="432730" cy="190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428291" y="761983"/>
              <a:ext cx="986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Completed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430254" y="1081317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Work in progress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438057" y="1456193"/>
              <a:ext cx="228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Interaction with other teams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968185" y="5954367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CauseMOS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653384" y="5954368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SuperMaaS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6" idx="0"/>
              <a:endCxn id="21" idx="1"/>
            </p:cNvCxnSpPr>
            <p:nvPr/>
          </p:nvCxnSpPr>
          <p:spPr>
            <a:xfrm flipV="1">
              <a:off x="6415384" y="5379660"/>
              <a:ext cx="2328610" cy="574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5" idx="0"/>
              <a:endCxn id="21" idx="1"/>
            </p:cNvCxnSpPr>
            <p:nvPr/>
          </p:nvCxnSpPr>
          <p:spPr>
            <a:xfrm flipV="1">
              <a:off x="4730185" y="5379660"/>
              <a:ext cx="4013809" cy="574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6" idx="0"/>
              <a:endCxn id="32" idx="2"/>
            </p:cNvCxnSpPr>
            <p:nvPr/>
          </p:nvCxnSpPr>
          <p:spPr>
            <a:xfrm flipH="1" flipV="1">
              <a:off x="5552956" y="4923226"/>
              <a:ext cx="862428" cy="1031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5" idx="0"/>
              <a:endCxn id="32" idx="2"/>
            </p:cNvCxnSpPr>
            <p:nvPr/>
          </p:nvCxnSpPr>
          <p:spPr>
            <a:xfrm flipV="1">
              <a:off x="4730185" y="4923226"/>
              <a:ext cx="822771" cy="1031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56864" y="5267260"/>
              <a:ext cx="133366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Documentation URLs</a:t>
              </a: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95" y="5894162"/>
              <a:ext cx="531784" cy="531784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8991287" y="198429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Metadata schema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(RDF, JSON)</a:t>
              </a:r>
            </a:p>
          </p:txBody>
        </p:sp>
        <p:cxnSp>
          <p:nvCxnSpPr>
            <p:cNvPr id="109" name="Straight Arrow Connector 108"/>
            <p:cNvCxnSpPr>
              <a:stCxn id="108" idx="1"/>
              <a:endCxn id="53" idx="0"/>
            </p:cNvCxnSpPr>
            <p:nvPr/>
          </p:nvCxnSpPr>
          <p:spPr>
            <a:xfrm flipH="1">
              <a:off x="7939133" y="2426042"/>
              <a:ext cx="1052154" cy="153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08" idx="3"/>
              <a:endCxn id="8" idx="3"/>
            </p:cNvCxnSpPr>
            <p:nvPr/>
          </p:nvCxnSpPr>
          <p:spPr>
            <a:xfrm flipH="1">
              <a:off x="10438758" y="2426042"/>
              <a:ext cx="126073" cy="2141723"/>
            </a:xfrm>
            <a:prstGeom prst="bentConnector3">
              <a:avLst>
                <a:gd name="adj1" fmla="val -181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108" idx="3"/>
              <a:endCxn id="17" idx="3"/>
            </p:cNvCxnSpPr>
            <p:nvPr/>
          </p:nvCxnSpPr>
          <p:spPr>
            <a:xfrm>
              <a:off x="10564831" y="2426042"/>
              <a:ext cx="780690" cy="2951996"/>
            </a:xfrm>
            <a:prstGeom prst="bentConnector3">
              <a:avLst>
                <a:gd name="adj1" fmla="val 1292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624804" y="5327008"/>
              <a:ext cx="1676199" cy="4154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Model metadata, variables,</a:t>
              </a:r>
            </a:p>
            <a:p>
              <a:r>
                <a:rPr lang="en-US" sz="1050" dirty="0"/>
                <a:t>documentation, etc.</a:t>
              </a:r>
            </a:p>
          </p:txBody>
        </p:sp>
        <p:cxnSp>
          <p:nvCxnSpPr>
            <p:cNvPr id="127" name="Elbow Connector 126"/>
            <p:cNvCxnSpPr>
              <a:stCxn id="129" idx="3"/>
              <a:endCxn id="36" idx="1"/>
            </p:cNvCxnSpPr>
            <p:nvPr/>
          </p:nvCxnSpPr>
          <p:spPr>
            <a:xfrm>
              <a:off x="3510985" y="5672832"/>
              <a:ext cx="4990800" cy="792072"/>
            </a:xfrm>
            <a:prstGeom prst="bentConnector3">
              <a:avLst>
                <a:gd name="adj1" fmla="val 52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29" idx="0"/>
              <a:endCxn id="182" idx="2"/>
            </p:cNvCxnSpPr>
            <p:nvPr/>
          </p:nvCxnSpPr>
          <p:spPr>
            <a:xfrm flipH="1" flipV="1">
              <a:off x="5548602" y="2491643"/>
              <a:ext cx="6337" cy="276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129" idx="1"/>
              <a:endCxn id="31" idx="1"/>
            </p:cNvCxnSpPr>
            <p:nvPr/>
          </p:nvCxnSpPr>
          <p:spPr>
            <a:xfrm rot="10800000" flipH="1">
              <a:off x="756214" y="2231386"/>
              <a:ext cx="1797387" cy="3441447"/>
            </a:xfrm>
            <a:prstGeom prst="bentConnector3">
              <a:avLst>
                <a:gd name="adj1" fmla="val -127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olded Corner 181"/>
            <p:cNvSpPr/>
            <p:nvPr/>
          </p:nvSpPr>
          <p:spPr>
            <a:xfrm>
              <a:off x="4675253" y="1545525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configuration metadata file </a:t>
              </a:r>
            </a:p>
          </p:txBody>
        </p:sp>
        <p:cxnSp>
          <p:nvCxnSpPr>
            <p:cNvPr id="183" name="Elbow Connector 182"/>
            <p:cNvCxnSpPr>
              <a:stCxn id="196" idx="1"/>
              <a:endCxn id="31" idx="1"/>
            </p:cNvCxnSpPr>
            <p:nvPr/>
          </p:nvCxnSpPr>
          <p:spPr>
            <a:xfrm rot="10800000" flipH="1">
              <a:off x="756212" y="2231386"/>
              <a:ext cx="1797389" cy="4226269"/>
            </a:xfrm>
            <a:prstGeom prst="bentConnector3">
              <a:avLst>
                <a:gd name="adj1" fmla="val -2350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ounded Rectangle 195"/>
            <p:cNvSpPr/>
            <p:nvPr/>
          </p:nvSpPr>
          <p:spPr>
            <a:xfrm>
              <a:off x="756213" y="6119781"/>
              <a:ext cx="2754772" cy="675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Automated extraction of variables (Automates)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429522" y="6026674"/>
              <a:ext cx="1618182" cy="8802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Calibration (DAKOTA)</a:t>
              </a:r>
            </a:p>
          </p:txBody>
        </p:sp>
        <p:cxnSp>
          <p:nvCxnSpPr>
            <p:cNvPr id="200" name="Straight Arrow Connector 199"/>
            <p:cNvCxnSpPr>
              <a:stCxn id="199" idx="1"/>
              <a:endCxn id="36" idx="3"/>
            </p:cNvCxnSpPr>
            <p:nvPr/>
          </p:nvCxnSpPr>
          <p:spPr>
            <a:xfrm flipH="1" flipV="1">
              <a:off x="10205402" y="6464904"/>
              <a:ext cx="224120" cy="1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82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198</Words>
  <Application>Microsoft Office PowerPoint</Application>
  <PresentationFormat>Widescreen</PresentationFormat>
  <Paragraphs>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42</cp:revision>
  <dcterms:created xsi:type="dcterms:W3CDTF">2020-03-09T22:07:17Z</dcterms:created>
  <dcterms:modified xsi:type="dcterms:W3CDTF">2020-06-09T21:50:13Z</dcterms:modified>
</cp:coreProperties>
</file>