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64" r:id="rId5"/>
    <p:sldId id="265" r:id="rId6"/>
    <p:sldId id="279" r:id="rId7"/>
    <p:sldId id="274" r:id="rId8"/>
    <p:sldId id="275" r:id="rId9"/>
    <p:sldId id="276" r:id="rId10"/>
    <p:sldId id="277" r:id="rId11"/>
    <p:sldId id="280" r:id="rId12"/>
    <p:sldId id="281" r:id="rId13"/>
    <p:sldId id="278" r:id="rId14"/>
  </p:sldIdLst>
  <p:sldSz cx="12188825" cy="6858000"/>
  <p:notesSz cx="6858000" cy="9144000"/>
  <p:defaultTextStyle>
    <a:defPPr rtl="0">
      <a:defRPr lang="vi-vn"/>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1FAC11-A43D-49B7-BB6E-44FE4138D9B1}" v="40" dt="2024-02-26T09:41:46.942"/>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howGuides="1">
      <p:cViewPr varScale="1">
        <p:scale>
          <a:sx n="79" d="100"/>
          <a:sy n="79" d="100"/>
        </p:scale>
        <p:origin x="773" y="72"/>
      </p:cViewPr>
      <p:guideLst>
        <p:guide pos="3839"/>
        <p:guide orient="horz" pos="2160"/>
      </p:guideLst>
    </p:cSldViewPr>
  </p:slideViewPr>
  <p:notesTextViewPr>
    <p:cViewPr>
      <p:scale>
        <a:sx n="1" d="1"/>
        <a:sy n="1" d="1"/>
      </p:scale>
      <p:origin x="0" y="0"/>
    </p:cViewPr>
  </p:notesTextViewPr>
  <p:notesViewPr>
    <p:cSldViewPr>
      <p:cViewPr varScale="1">
        <p:scale>
          <a:sx n="100" d="100"/>
          <a:sy n="100" d="100"/>
        </p:scale>
        <p:origin x="35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ỗ dành sẵn cho Đầu trang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vi-VN" dirty="0">
              <a:solidFill>
                <a:schemeClr val="tx2"/>
              </a:solidFill>
            </a:endParaRPr>
          </a:p>
        </p:txBody>
      </p:sp>
      <p:sp>
        <p:nvSpPr>
          <p:cNvPr id="3" name="Chỗ dành sẵn cho Ngày tháng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CF7488BD-4EA3-41F1-8DDF-9CDF7647C64B}" type="datetime1">
              <a:rPr lang="vi-VN" smtClean="0">
                <a:solidFill>
                  <a:schemeClr val="tx2"/>
                </a:solidFill>
              </a:rPr>
              <a:t>07/07/2024</a:t>
            </a:fld>
            <a:endParaRPr lang="vi-VN" dirty="0">
              <a:solidFill>
                <a:schemeClr val="tx2"/>
              </a:solidFill>
            </a:endParaRPr>
          </a:p>
        </p:txBody>
      </p:sp>
      <p:sp>
        <p:nvSpPr>
          <p:cNvPr id="4" name="Chỗ dành sẵn cho Chân trang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vi-VN" dirty="0">
              <a:solidFill>
                <a:schemeClr val="tx2"/>
              </a:solidFill>
            </a:endParaRPr>
          </a:p>
        </p:txBody>
      </p:sp>
      <p:sp>
        <p:nvSpPr>
          <p:cNvPr id="5" name="Chỗ dành sẵn cho Số hiệu Bản chiếu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CFD77566-CD65-4859-9FA1-43956DC85B8C}" type="slidenum">
              <a:rPr lang="vi-VN">
                <a:solidFill>
                  <a:schemeClr val="tx2"/>
                </a:solidFill>
              </a:rPr>
              <a:pPr algn="r" rtl="0"/>
              <a:t>‹#›</a:t>
            </a:fld>
            <a:endParaRPr lang="vi-VN" dirty="0">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ỗ dành sẵn cho Đầu trang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solidFill>
                  <a:schemeClr val="tx2"/>
                </a:solidFill>
              </a:defRPr>
            </a:lvl1pPr>
          </a:lstStyle>
          <a:p>
            <a:pPr rtl="0"/>
            <a:endParaRPr lang="vi-VN" noProof="0" dirty="0"/>
          </a:p>
        </p:txBody>
      </p:sp>
      <p:sp>
        <p:nvSpPr>
          <p:cNvPr id="3" name="Chỗ dành sẵn cho Ngày tháng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solidFill>
                  <a:schemeClr val="tx2"/>
                </a:solidFill>
              </a:defRPr>
            </a:lvl1pPr>
          </a:lstStyle>
          <a:p>
            <a:fld id="{6748BA8C-D7FB-42C9-A8F9-C37637DDC96D}" type="datetime1">
              <a:rPr lang="vi-VN" smtClean="0"/>
              <a:pPr/>
              <a:t>07/07/2024</a:t>
            </a:fld>
            <a:endParaRPr lang="vi-VN" dirty="0"/>
          </a:p>
        </p:txBody>
      </p:sp>
      <p:sp>
        <p:nvSpPr>
          <p:cNvPr id="4" name="Chỗ dành sẵn cho Hình ảnh của Bản chiếu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vi-VN" noProof="0" dirty="0"/>
          </a:p>
        </p:txBody>
      </p:sp>
      <p:sp>
        <p:nvSpPr>
          <p:cNvPr id="5" name="Chỗ dành sẵn cho Ghi ch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6" name="Chỗ dành sẵn cho Chân trang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solidFill>
                  <a:schemeClr val="tx2"/>
                </a:solidFill>
              </a:defRPr>
            </a:lvl1pPr>
          </a:lstStyle>
          <a:p>
            <a:pPr rtl="0"/>
            <a:endParaRPr lang="vi-VN" noProof="0" dirty="0"/>
          </a:p>
        </p:txBody>
      </p:sp>
      <p:sp>
        <p:nvSpPr>
          <p:cNvPr id="7" name="Chỗ dành sẵn cho Số hiệu Bản chiế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solidFill>
                  <a:schemeClr val="tx2"/>
                </a:solidFill>
              </a:defRPr>
            </a:lvl1pPr>
          </a:lstStyle>
          <a:p>
            <a:fld id="{B8796F01-7154-41E0-B48B-A6921757531A}" type="slidenum">
              <a:rPr lang="vi-VN" smtClean="0"/>
              <a:pPr/>
              <a:t>‹#›</a:t>
            </a:fld>
            <a:endParaRPr lang="vi-VN"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10"/>
          </p:nvPr>
        </p:nvSpPr>
        <p:spPr/>
        <p:txBody>
          <a:bodyPr/>
          <a:lstStyle/>
          <a:p>
            <a:fld id="{B8796F01-7154-41E0-B48B-A6921757531A}" type="slidenum">
              <a:rPr lang="vi-VN" smtClean="0"/>
              <a:pPr/>
              <a:t>1</a:t>
            </a:fld>
            <a:endParaRPr lang="vi-VN" dirty="0"/>
          </a:p>
        </p:txBody>
      </p:sp>
    </p:spTree>
    <p:extLst>
      <p:ext uri="{BB962C8B-B14F-4D97-AF65-F5344CB8AC3E}">
        <p14:creationId xmlns:p14="http://schemas.microsoft.com/office/powerpoint/2010/main" val="42469426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rang chiếu Tiêu đề">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êu đề 1"/>
          <p:cNvSpPr>
            <a:spLocks noGrp="1"/>
          </p:cNvSpPr>
          <p:nvPr>
            <p:ph type="ctrTitle"/>
          </p:nvPr>
        </p:nvSpPr>
        <p:spPr>
          <a:xfrm>
            <a:off x="4672383" y="1498601"/>
            <a:ext cx="7008574" cy="3298825"/>
          </a:xfrm>
        </p:spPr>
        <p:txBody>
          <a:bodyPr rtlCol="0">
            <a:normAutofit/>
          </a:bodyPr>
          <a:lstStyle>
            <a:lvl1pPr algn="l" rtl="0">
              <a:lnSpc>
                <a:spcPct val="90000"/>
              </a:lnSpc>
              <a:defRPr sz="5400" cap="none" baseline="0"/>
            </a:lvl1pPr>
          </a:lstStyle>
          <a:p>
            <a:pPr rtl="0"/>
            <a:r>
              <a:rPr lang="vi-VN"/>
              <a:t>Bấm để sửa kiểu tiêu đề Bản cái</a:t>
            </a:r>
            <a:endParaRPr lang="vi-VN" noProof="0" dirty="0"/>
          </a:p>
        </p:txBody>
      </p:sp>
      <p:sp>
        <p:nvSpPr>
          <p:cNvPr id="3" name="Phụ đề 2"/>
          <p:cNvSpPr>
            <a:spLocks noGrp="1"/>
          </p:cNvSpPr>
          <p:nvPr>
            <p:ph type="subTitle" idx="1"/>
          </p:nvPr>
        </p:nvSpPr>
        <p:spPr>
          <a:xfrm>
            <a:off x="4672383" y="4927600"/>
            <a:ext cx="7008574" cy="1244600"/>
          </a:xfrm>
        </p:spPr>
        <p:txBody>
          <a:bodyPr rtlCol="0">
            <a:normAutofit/>
          </a:bodyPr>
          <a:lstStyle>
            <a:lvl1pPr marL="0" indent="0" algn="l" rtl="0">
              <a:spcBef>
                <a:spcPts val="0"/>
              </a:spcBef>
              <a:buNone/>
              <a:defRPr sz="2800" b="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vi-VN" noProof="0"/>
              <a:t>Bấm để chỉnh sửa kiểu tiêu đề phụ của Bản cái</a:t>
            </a:r>
            <a:endParaRPr lang="vi-VN" noProof="0" dirty="0"/>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vi-VN"/>
              <a:t>Bấm để sửa kiểu tiêu đề Bản cái</a:t>
            </a:r>
            <a:endParaRPr lang="vi-VN" noProof="0" dirty="0"/>
          </a:p>
        </p:txBody>
      </p:sp>
      <p:sp>
        <p:nvSpPr>
          <p:cNvPr id="3" name="Chỗ dành sẵn cho Văn bản Dọc 2"/>
          <p:cNvSpPr>
            <a:spLocks noGrp="1"/>
          </p:cNvSpPr>
          <p:nvPr>
            <p:ph type="body" orient="vert" idx="1" hasCustomPrompt="1"/>
          </p:nvPr>
        </p:nvSpPr>
        <p:spPr/>
        <p:txBody>
          <a:bodyPr vert="eaVert"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Ngày tháng 3"/>
          <p:cNvSpPr>
            <a:spLocks noGrp="1"/>
          </p:cNvSpPr>
          <p:nvPr>
            <p:ph type="dt" sz="half" idx="10"/>
          </p:nvPr>
        </p:nvSpPr>
        <p:spPr/>
        <p:txBody>
          <a:bodyPr rtlCol="0"/>
          <a:lstStyle>
            <a:lvl1pPr>
              <a:defRPr/>
            </a:lvl1pPr>
          </a:lstStyle>
          <a:p>
            <a:fld id="{23093A2F-55B4-486A-9B25-D89E587B478D}" type="datetime1">
              <a:rPr lang="vi-VN" smtClean="0"/>
              <a:pPr/>
              <a:t>07/07/2024</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591C5AD9-787D-40FA-8A4D-16A055B9AF81}" type="slidenum">
              <a:rPr lang="vi-VN" noProof="0"/>
              <a:t>‹#›</a:t>
            </a:fld>
            <a:endParaRPr lang="vi-VN" noProof="0" dirty="0"/>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và Văn bản Dọc">
    <p:spTree>
      <p:nvGrpSpPr>
        <p:cNvPr id="1" name=""/>
        <p:cNvGrpSpPr/>
        <p:nvPr/>
      </p:nvGrpSpPr>
      <p:grpSpPr>
        <a:xfrm>
          <a:off x="0" y="0"/>
          <a:ext cx="0" cy="0"/>
          <a:chOff x="0" y="0"/>
          <a:chExt cx="0" cy="0"/>
        </a:xfrm>
      </p:grpSpPr>
      <p:sp>
        <p:nvSpPr>
          <p:cNvPr id="2" name="Tiêu đề Dọc 1"/>
          <p:cNvSpPr>
            <a:spLocks noGrp="1"/>
          </p:cNvSpPr>
          <p:nvPr>
            <p:ph type="title" orient="vert"/>
          </p:nvPr>
        </p:nvSpPr>
        <p:spPr>
          <a:xfrm>
            <a:off x="9852633" y="274638"/>
            <a:ext cx="1422030" cy="5897561"/>
          </a:xfrm>
        </p:spPr>
        <p:txBody>
          <a:bodyPr vert="eaVert" rtlCol="0"/>
          <a:lstStyle>
            <a:lvl1pPr rtl="0">
              <a:defRPr/>
            </a:lvl1pPr>
          </a:lstStyle>
          <a:p>
            <a:pPr rtl="0"/>
            <a:r>
              <a:rPr lang="vi-VN"/>
              <a:t>Bấm để sửa kiểu tiêu đề Bản cái</a:t>
            </a:r>
            <a:endParaRPr lang="vi-VN" noProof="0" dirty="0"/>
          </a:p>
        </p:txBody>
      </p:sp>
      <p:sp>
        <p:nvSpPr>
          <p:cNvPr id="3" name="Chỗ dành sẵn cho Văn bản Dọc 2"/>
          <p:cNvSpPr>
            <a:spLocks noGrp="1"/>
          </p:cNvSpPr>
          <p:nvPr>
            <p:ph type="body" orient="vert" idx="1" hasCustomPrompt="1"/>
          </p:nvPr>
        </p:nvSpPr>
        <p:spPr>
          <a:xfrm>
            <a:off x="1117309" y="274638"/>
            <a:ext cx="8532178" cy="5897561"/>
          </a:xfrm>
        </p:spPr>
        <p:txBody>
          <a:bodyPr vert="eaVert"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Ngày tháng 3"/>
          <p:cNvSpPr>
            <a:spLocks noGrp="1"/>
          </p:cNvSpPr>
          <p:nvPr>
            <p:ph type="dt" sz="half" idx="10"/>
          </p:nvPr>
        </p:nvSpPr>
        <p:spPr/>
        <p:txBody>
          <a:bodyPr rtlCol="0"/>
          <a:lstStyle>
            <a:lvl1pPr>
              <a:defRPr/>
            </a:lvl1pPr>
          </a:lstStyle>
          <a:p>
            <a:fld id="{3FA49937-FE3E-4C79-97BC-75D79670E357}" type="datetime1">
              <a:rPr lang="vi-VN" smtClean="0"/>
              <a:pPr/>
              <a:t>07/07/2024</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591C5AD9-787D-40FA-8A4D-16A055B9AF81}" type="slidenum">
              <a:rPr lang="vi-VN" noProof="0"/>
              <a:t>‹#›</a:t>
            </a:fld>
            <a:endParaRPr lang="vi-VN" noProof="0" dirty="0"/>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vi-VN"/>
              <a:t>Bấm để sửa kiểu tiêu đề Bản cái</a:t>
            </a:r>
            <a:endParaRPr lang="vi-VN" noProof="0" dirty="0"/>
          </a:p>
        </p:txBody>
      </p:sp>
      <p:sp>
        <p:nvSpPr>
          <p:cNvPr id="3" name="Chỗ dành sẵn cho Nội dung 2"/>
          <p:cNvSpPr>
            <a:spLocks noGrp="1"/>
          </p:cNvSpPr>
          <p:nvPr>
            <p:ph idx="1" hasCustomPrompt="1"/>
          </p:nvPr>
        </p:nvSpPr>
        <p:spPr/>
        <p:txBody>
          <a:bodyPr rtlCol="0"/>
          <a:lstStyle>
            <a:lvl1pPr rtl="0">
              <a:defRPr/>
            </a:lvl1pPr>
            <a:lvl5pPr algn="l" rtl="0">
              <a:defRPr/>
            </a:lvl5pPr>
            <a:lvl6pPr algn="l" rtl="0">
              <a:defRPr/>
            </a:lvl6pPr>
            <a:lvl7pPr algn="l" rtl="0">
              <a:defRPr baseline="0"/>
            </a:lvl7pPr>
            <a:lvl8pPr algn="l" rtl="0">
              <a:defRPr baseline="0"/>
            </a:lvl8pPr>
            <a:lvl9pPr algn="l" rtl="0">
              <a:defRPr baseline="0"/>
            </a:lvl9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Ngày tháng 3"/>
          <p:cNvSpPr>
            <a:spLocks noGrp="1"/>
          </p:cNvSpPr>
          <p:nvPr>
            <p:ph type="dt" sz="half" idx="10"/>
          </p:nvPr>
        </p:nvSpPr>
        <p:spPr/>
        <p:txBody>
          <a:bodyPr rtlCol="0"/>
          <a:lstStyle>
            <a:lvl1pPr>
              <a:defRPr/>
            </a:lvl1pPr>
          </a:lstStyle>
          <a:p>
            <a:fld id="{7E348306-2561-43AD-98B0-98697C662F80}" type="datetime1">
              <a:rPr lang="vi-VN" smtClean="0"/>
              <a:pPr/>
              <a:t>07/07/2024</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DA60BA0E-20D0-4E7C-B286-26C960A6788F}" type="slidenum">
              <a:rPr lang="vi-VN" noProof="0"/>
              <a:t>‹#›</a:t>
            </a:fld>
            <a:endParaRPr lang="vi-VN" noProof="0" dirty="0"/>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Đầu trang của Mục">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êu đề 1"/>
          <p:cNvSpPr>
            <a:spLocks noGrp="1"/>
          </p:cNvSpPr>
          <p:nvPr>
            <p:ph type="title"/>
          </p:nvPr>
        </p:nvSpPr>
        <p:spPr>
          <a:xfrm>
            <a:off x="812589" y="4445000"/>
            <a:ext cx="7008574" cy="1930400"/>
          </a:xfrm>
        </p:spPr>
        <p:txBody>
          <a:bodyPr rtlCol="0" anchor="t">
            <a:normAutofit/>
          </a:bodyPr>
          <a:lstStyle>
            <a:lvl1pPr algn="l" rtl="0">
              <a:defRPr sz="5400" b="0" cap="none" baseline="0"/>
            </a:lvl1pPr>
          </a:lstStyle>
          <a:p>
            <a:pPr rtl="0"/>
            <a:r>
              <a:rPr lang="vi-VN"/>
              <a:t>Bấm để sửa kiểu tiêu đề Bản cái</a:t>
            </a:r>
            <a:endParaRPr lang="vi-VN" noProof="0" dirty="0"/>
          </a:p>
        </p:txBody>
      </p:sp>
      <p:sp>
        <p:nvSpPr>
          <p:cNvPr id="3" name="Chỗ dành sẵn cho Văn bản 2"/>
          <p:cNvSpPr>
            <a:spLocks noGrp="1"/>
          </p:cNvSpPr>
          <p:nvPr>
            <p:ph type="body" idx="1" hasCustomPrompt="1"/>
          </p:nvPr>
        </p:nvSpPr>
        <p:spPr>
          <a:xfrm>
            <a:off x="812589" y="3124200"/>
            <a:ext cx="7008574" cy="1296987"/>
          </a:xfrm>
        </p:spPr>
        <p:txBody>
          <a:bodyPr rtlCol="0" anchor="b">
            <a:normAutofit/>
          </a:bodyPr>
          <a:lstStyle>
            <a:lvl1pPr marL="0" indent="0" algn="l"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vi-VN" dirty="0"/>
              <a:t>Bấm để sửa kiểu văn bản </a:t>
            </a:r>
            <a:r>
              <a:rPr lang="vi-VN" dirty="0" err="1"/>
              <a:t>Bản</a:t>
            </a:r>
            <a:r>
              <a:rPr lang="vi-VN" dirty="0"/>
              <a:t> cái</a:t>
            </a:r>
            <a:endParaRPr lang="vi-VN" noProof="0" dirty="0"/>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vi-VN"/>
              <a:t>Bấm để sửa kiểu tiêu đề Bản cái</a:t>
            </a:r>
            <a:endParaRPr lang="vi-VN" noProof="0" dirty="0"/>
          </a:p>
        </p:txBody>
      </p:sp>
      <p:sp>
        <p:nvSpPr>
          <p:cNvPr id="3" name="Chỗ dành sẵn cho Nội dung 2"/>
          <p:cNvSpPr>
            <a:spLocks noGrp="1"/>
          </p:cNvSpPr>
          <p:nvPr>
            <p:ph sz="half" idx="1" hasCustomPrompt="1"/>
          </p:nvPr>
        </p:nvSpPr>
        <p:spPr>
          <a:xfrm>
            <a:off x="1117309" y="1701800"/>
            <a:ext cx="4977104" cy="4470400"/>
          </a:xfrm>
        </p:spPr>
        <p:txBody>
          <a:bodyPr rtlCol="0">
            <a:normAutofit/>
          </a:bodyPr>
          <a:lstStyle>
            <a:lvl1pPr algn="l" rtl="0">
              <a:defRPr sz="2400"/>
            </a:lvl1pPr>
            <a:lvl2pPr algn="l" rtl="0">
              <a:defRPr sz="20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Nội dung 3"/>
          <p:cNvSpPr>
            <a:spLocks noGrp="1"/>
          </p:cNvSpPr>
          <p:nvPr>
            <p:ph sz="half" idx="2" hasCustomPrompt="1"/>
          </p:nvPr>
        </p:nvSpPr>
        <p:spPr>
          <a:xfrm>
            <a:off x="6297559" y="1701800"/>
            <a:ext cx="4977104" cy="4470400"/>
          </a:xfrm>
        </p:spPr>
        <p:txBody>
          <a:bodyPr rtlCol="0">
            <a:normAutofit/>
          </a:bodyPr>
          <a:lstStyle>
            <a:lvl1pPr algn="l" rtl="0">
              <a:defRPr sz="2400"/>
            </a:lvl1pPr>
            <a:lvl2pPr algn="l" rtl="0">
              <a:defRPr sz="20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5" name="Chỗ dành sẵn cho Ngày tháng 4"/>
          <p:cNvSpPr>
            <a:spLocks noGrp="1"/>
          </p:cNvSpPr>
          <p:nvPr>
            <p:ph type="dt" sz="half" idx="10"/>
          </p:nvPr>
        </p:nvSpPr>
        <p:spPr/>
        <p:txBody>
          <a:bodyPr rtlCol="0"/>
          <a:lstStyle>
            <a:lvl1pPr>
              <a:defRPr/>
            </a:lvl1pPr>
          </a:lstStyle>
          <a:p>
            <a:fld id="{495C860D-99A7-44D8-A275-EDBD1ADA71C1}" type="datetime1">
              <a:rPr lang="vi-VN" smtClean="0"/>
              <a:pPr/>
              <a:t>07/07/2024</a:t>
            </a:fld>
            <a:endParaRPr lang="vi-VN" dirty="0"/>
          </a:p>
        </p:txBody>
      </p:sp>
      <p:sp>
        <p:nvSpPr>
          <p:cNvPr id="6" name="Chỗ dành sẵn cho Chân trang 5"/>
          <p:cNvSpPr>
            <a:spLocks noGrp="1"/>
          </p:cNvSpPr>
          <p:nvPr>
            <p:ph type="ftr" sz="quarter" idx="11"/>
          </p:nvPr>
        </p:nvSpPr>
        <p:spPr/>
        <p:txBody>
          <a:bodyPr rtlCol="0"/>
          <a:lstStyle/>
          <a:p>
            <a:pPr rtl="0"/>
            <a:endParaRPr lang="vi-VN" noProof="0" dirty="0"/>
          </a:p>
        </p:txBody>
      </p:sp>
      <p:sp>
        <p:nvSpPr>
          <p:cNvPr id="7" name="Chỗ dành sẵn cho Số hiệu Bản chiếu 6"/>
          <p:cNvSpPr>
            <a:spLocks noGrp="1"/>
          </p:cNvSpPr>
          <p:nvPr>
            <p:ph type="sldNum" sz="quarter" idx="12"/>
          </p:nvPr>
        </p:nvSpPr>
        <p:spPr/>
        <p:txBody>
          <a:bodyPr rtlCol="0"/>
          <a:lstStyle/>
          <a:p>
            <a:pPr rtl="0"/>
            <a:fld id="{EB37DED6-D4C7-42EE-AB49-D2E39E64FDE4}" type="slidenum">
              <a:rPr lang="vi-VN" noProof="0"/>
              <a:t>‹#›</a:t>
            </a:fld>
            <a:endParaRPr lang="vi-VN" noProof="0" dirty="0"/>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o sánh">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algn="l" rtl="0">
              <a:defRPr/>
            </a:lvl1pPr>
          </a:lstStyle>
          <a:p>
            <a:pPr rtl="0"/>
            <a:r>
              <a:rPr lang="vi-VN"/>
              <a:t>Bấm để sửa kiểu tiêu đề Bản cái</a:t>
            </a:r>
            <a:endParaRPr lang="vi-VN" noProof="0" dirty="0"/>
          </a:p>
        </p:txBody>
      </p:sp>
      <p:sp>
        <p:nvSpPr>
          <p:cNvPr id="3" name="Chỗ dành sẵn cho Văn bản 2"/>
          <p:cNvSpPr>
            <a:spLocks noGrp="1"/>
          </p:cNvSpPr>
          <p:nvPr>
            <p:ph type="body" idx="1" hasCustomPrompt="1"/>
          </p:nvPr>
        </p:nvSpPr>
        <p:spPr>
          <a:xfrm>
            <a:off x="1121372" y="1608836"/>
            <a:ext cx="4973041" cy="512064"/>
          </a:xfrm>
        </p:spPr>
        <p:txBody>
          <a:bodyPr rtlCol="0" anchor="b">
            <a:noAutofit/>
          </a:bodyPr>
          <a:lstStyle>
            <a:lvl1pPr marL="0" indent="0" algn="l" rtl="0">
              <a:spcBef>
                <a:spcPts val="0"/>
              </a:spcBef>
              <a:buNone/>
              <a:defRPr sz="2400" b="1"/>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vi-VN" dirty="0"/>
              <a:t>Bấm để sửa kiểu văn bản </a:t>
            </a:r>
            <a:r>
              <a:rPr lang="vi-VN" dirty="0" err="1"/>
              <a:t>Bản</a:t>
            </a:r>
            <a:r>
              <a:rPr lang="vi-VN" dirty="0"/>
              <a:t> cái</a:t>
            </a:r>
            <a:endParaRPr lang="vi-VN" noProof="0" dirty="0"/>
          </a:p>
        </p:txBody>
      </p:sp>
      <p:sp>
        <p:nvSpPr>
          <p:cNvPr id="4" name="Chỗ dành sẵn cho Nội dung 3"/>
          <p:cNvSpPr>
            <a:spLocks noGrp="1"/>
          </p:cNvSpPr>
          <p:nvPr>
            <p:ph sz="half" idx="2" hasCustomPrompt="1"/>
          </p:nvPr>
        </p:nvSpPr>
        <p:spPr>
          <a:xfrm>
            <a:off x="1117309" y="2209800"/>
            <a:ext cx="4977104" cy="3962400"/>
          </a:xfrm>
        </p:spPr>
        <p:txBody>
          <a:bodyPr rtlCol="0">
            <a:normAutofit/>
          </a:bodyPr>
          <a:lstStyle>
            <a:lvl1pPr algn="l" rtl="0">
              <a:defRPr sz="2000"/>
            </a:lvl1pPr>
            <a:lvl2pPr algn="l" rtl="0">
              <a:defRPr sz="18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5" name="Chỗ dành sẵn cho Văn bản 4"/>
          <p:cNvSpPr>
            <a:spLocks noGrp="1"/>
          </p:cNvSpPr>
          <p:nvPr>
            <p:ph type="body" sz="quarter" idx="3" hasCustomPrompt="1"/>
          </p:nvPr>
        </p:nvSpPr>
        <p:spPr>
          <a:xfrm>
            <a:off x="6301622" y="1608836"/>
            <a:ext cx="4973041" cy="512064"/>
          </a:xfrm>
        </p:spPr>
        <p:txBody>
          <a:bodyPr rtlCol="0" anchor="b">
            <a:noAutofit/>
          </a:bodyPr>
          <a:lstStyle>
            <a:lvl1pPr marL="0" indent="0" algn="l" rtl="0">
              <a:spcBef>
                <a:spcPts val="0"/>
              </a:spcBef>
              <a:buNone/>
              <a:defRPr sz="2400" b="1"/>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vi-VN" dirty="0"/>
              <a:t>Bấm để sửa kiểu văn bản </a:t>
            </a:r>
            <a:r>
              <a:rPr lang="vi-VN" dirty="0" err="1"/>
              <a:t>Bản</a:t>
            </a:r>
            <a:r>
              <a:rPr lang="vi-VN" dirty="0"/>
              <a:t> cái</a:t>
            </a:r>
            <a:endParaRPr lang="vi-VN" noProof="0" dirty="0"/>
          </a:p>
        </p:txBody>
      </p:sp>
      <p:sp>
        <p:nvSpPr>
          <p:cNvPr id="6" name="Chỗ dành sẵn cho Nội dung 5"/>
          <p:cNvSpPr>
            <a:spLocks noGrp="1"/>
          </p:cNvSpPr>
          <p:nvPr>
            <p:ph sz="quarter" idx="4" hasCustomPrompt="1"/>
          </p:nvPr>
        </p:nvSpPr>
        <p:spPr>
          <a:xfrm>
            <a:off x="6297559" y="2209800"/>
            <a:ext cx="4977104" cy="3962400"/>
          </a:xfrm>
        </p:spPr>
        <p:txBody>
          <a:bodyPr rtlCol="0">
            <a:normAutofit/>
          </a:bodyPr>
          <a:lstStyle>
            <a:lvl1pPr algn="l" rtl="0">
              <a:defRPr sz="2000"/>
            </a:lvl1pPr>
            <a:lvl2pPr algn="l" rtl="0">
              <a:defRPr sz="18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7" name="Chỗ dành sẵn cho Ngày tháng 6"/>
          <p:cNvSpPr>
            <a:spLocks noGrp="1"/>
          </p:cNvSpPr>
          <p:nvPr>
            <p:ph type="dt" sz="half" idx="10"/>
          </p:nvPr>
        </p:nvSpPr>
        <p:spPr/>
        <p:txBody>
          <a:bodyPr rtlCol="0"/>
          <a:lstStyle>
            <a:lvl1pPr>
              <a:defRPr/>
            </a:lvl1pPr>
          </a:lstStyle>
          <a:p>
            <a:fld id="{9B141CF4-A510-40F3-8517-8F8E9E1EC2FA}" type="datetime1">
              <a:rPr lang="vi-VN" smtClean="0"/>
              <a:pPr/>
              <a:t>07/07/2024</a:t>
            </a:fld>
            <a:endParaRPr lang="vi-VN" dirty="0"/>
          </a:p>
        </p:txBody>
      </p:sp>
      <p:sp>
        <p:nvSpPr>
          <p:cNvPr id="8" name="Chỗ dành sẵn cho Chân trang 7"/>
          <p:cNvSpPr>
            <a:spLocks noGrp="1"/>
          </p:cNvSpPr>
          <p:nvPr>
            <p:ph type="ftr" sz="quarter" idx="11"/>
          </p:nvPr>
        </p:nvSpPr>
        <p:spPr/>
        <p:txBody>
          <a:bodyPr rtlCol="0"/>
          <a:lstStyle/>
          <a:p>
            <a:pPr rtl="0"/>
            <a:endParaRPr lang="vi-VN" noProof="0" dirty="0"/>
          </a:p>
        </p:txBody>
      </p:sp>
      <p:sp>
        <p:nvSpPr>
          <p:cNvPr id="9" name="Chỗ dành sẵn cho Số hiệu Bản chiếu 8"/>
          <p:cNvSpPr>
            <a:spLocks noGrp="1"/>
          </p:cNvSpPr>
          <p:nvPr>
            <p:ph type="sldNum" sz="quarter" idx="12"/>
          </p:nvPr>
        </p:nvSpPr>
        <p:spPr/>
        <p:txBody>
          <a:bodyPr rtlCol="0"/>
          <a:lstStyle/>
          <a:p>
            <a:pPr rtl="0"/>
            <a:fld id="{EB37DED6-D4C7-42EE-AB49-D2E39E64FDE4}" type="slidenum">
              <a:rPr lang="vi-VN" noProof="0"/>
              <a:t>‹#›</a:t>
            </a:fld>
            <a:endParaRPr lang="vi-VN" noProof="0" dirty="0"/>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vi-VN"/>
              <a:t>Bấm để sửa kiểu tiêu đề Bản cái</a:t>
            </a:r>
            <a:endParaRPr lang="vi-VN" noProof="0" dirty="0"/>
          </a:p>
        </p:txBody>
      </p:sp>
      <p:sp>
        <p:nvSpPr>
          <p:cNvPr id="3" name="Chỗ dành sẵn cho Ngày tháng 2"/>
          <p:cNvSpPr>
            <a:spLocks noGrp="1"/>
          </p:cNvSpPr>
          <p:nvPr>
            <p:ph type="dt" sz="half" idx="10"/>
          </p:nvPr>
        </p:nvSpPr>
        <p:spPr/>
        <p:txBody>
          <a:bodyPr rtlCol="0"/>
          <a:lstStyle>
            <a:lvl1pPr>
              <a:defRPr/>
            </a:lvl1pPr>
          </a:lstStyle>
          <a:p>
            <a:fld id="{65A5783D-A9D8-41AC-BB39-AFDB23DEE782}" type="datetime1">
              <a:rPr lang="vi-VN" smtClean="0"/>
              <a:pPr/>
              <a:t>07/07/2024</a:t>
            </a:fld>
            <a:endParaRPr lang="vi-VN" dirty="0"/>
          </a:p>
        </p:txBody>
      </p:sp>
      <p:sp>
        <p:nvSpPr>
          <p:cNvPr id="4" name="Chỗ dành sẵn cho Chân trang 3"/>
          <p:cNvSpPr>
            <a:spLocks noGrp="1"/>
          </p:cNvSpPr>
          <p:nvPr>
            <p:ph type="ftr" sz="quarter" idx="11"/>
          </p:nvPr>
        </p:nvSpPr>
        <p:spPr/>
        <p:txBody>
          <a:bodyPr rtlCol="0"/>
          <a:lstStyle/>
          <a:p>
            <a:pPr rtl="0"/>
            <a:endParaRPr lang="vi-VN" noProof="0" dirty="0"/>
          </a:p>
        </p:txBody>
      </p:sp>
      <p:sp>
        <p:nvSpPr>
          <p:cNvPr id="5" name="Chỗ dành sẵn cho Số hiệu Bản chiếu 4"/>
          <p:cNvSpPr>
            <a:spLocks noGrp="1"/>
          </p:cNvSpPr>
          <p:nvPr>
            <p:ph type="sldNum" sz="quarter" idx="12"/>
          </p:nvPr>
        </p:nvSpPr>
        <p:spPr/>
        <p:txBody>
          <a:bodyPr rtlCol="0"/>
          <a:lstStyle/>
          <a:p>
            <a:pPr rtl="0"/>
            <a:fld id="{EB37DED6-D4C7-42EE-AB49-D2E39E64FDE4}" type="slidenum">
              <a:rPr lang="vi-VN" noProof="0"/>
              <a:t>‹#›</a:t>
            </a:fld>
            <a:endParaRPr lang="vi-VN" noProof="0" dirty="0"/>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rống">
    <p:spTree>
      <p:nvGrpSpPr>
        <p:cNvPr id="1" name=""/>
        <p:cNvGrpSpPr/>
        <p:nvPr/>
      </p:nvGrpSpPr>
      <p:grpSpPr>
        <a:xfrm>
          <a:off x="0" y="0"/>
          <a:ext cx="0" cy="0"/>
          <a:chOff x="0" y="0"/>
          <a:chExt cx="0" cy="0"/>
        </a:xfrm>
      </p:grpSpPr>
      <p:sp>
        <p:nvSpPr>
          <p:cNvPr id="2" name="Chỗ dành sẵn cho Ngày tháng 1"/>
          <p:cNvSpPr>
            <a:spLocks noGrp="1"/>
          </p:cNvSpPr>
          <p:nvPr>
            <p:ph type="dt" sz="half" idx="10"/>
          </p:nvPr>
        </p:nvSpPr>
        <p:spPr/>
        <p:txBody>
          <a:bodyPr rtlCol="0"/>
          <a:lstStyle>
            <a:lvl1pPr>
              <a:defRPr/>
            </a:lvl1pPr>
          </a:lstStyle>
          <a:p>
            <a:fld id="{A35F0EFA-8CBE-4769-8FC0-7DB1640C3A60}" type="datetime1">
              <a:rPr lang="vi-VN" smtClean="0"/>
              <a:pPr/>
              <a:t>07/07/2024</a:t>
            </a:fld>
            <a:endParaRPr lang="vi-VN" dirty="0"/>
          </a:p>
        </p:txBody>
      </p:sp>
      <p:sp>
        <p:nvSpPr>
          <p:cNvPr id="3" name="Chỗ dành sẵn cho Chân trang 2"/>
          <p:cNvSpPr>
            <a:spLocks noGrp="1"/>
          </p:cNvSpPr>
          <p:nvPr>
            <p:ph type="ftr" sz="quarter" idx="11"/>
          </p:nvPr>
        </p:nvSpPr>
        <p:spPr/>
        <p:txBody>
          <a:bodyPr rtlCol="0"/>
          <a:lstStyle/>
          <a:p>
            <a:pPr rtl="0"/>
            <a:endParaRPr lang="vi-VN" noProof="0" dirty="0"/>
          </a:p>
        </p:txBody>
      </p:sp>
      <p:sp>
        <p:nvSpPr>
          <p:cNvPr id="4" name="Chỗ dành sẵn cho Số hiệu Bản chiếu 3"/>
          <p:cNvSpPr>
            <a:spLocks noGrp="1"/>
          </p:cNvSpPr>
          <p:nvPr>
            <p:ph type="sldNum" sz="quarter" idx="12"/>
          </p:nvPr>
        </p:nvSpPr>
        <p:spPr/>
        <p:txBody>
          <a:bodyPr rtlCol="0"/>
          <a:lstStyle/>
          <a:p>
            <a:pPr rtl="0"/>
            <a:fld id="{EB37DED6-D4C7-42EE-AB49-D2E39E64FDE4}" type="slidenum">
              <a:rPr lang="vi-VN" noProof="0"/>
              <a:t>‹#›</a:t>
            </a:fld>
            <a:endParaRPr lang="vi-VN" noProof="0" dirty="0"/>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Nội dung có Chú thích">
    <p:spTree>
      <p:nvGrpSpPr>
        <p:cNvPr id="1" name=""/>
        <p:cNvGrpSpPr/>
        <p:nvPr/>
      </p:nvGrpSpPr>
      <p:grpSpPr>
        <a:xfrm>
          <a:off x="0" y="0"/>
          <a:ext cx="0" cy="0"/>
          <a:chOff x="0" y="0"/>
          <a:chExt cx="0" cy="0"/>
        </a:xfrm>
      </p:grpSpPr>
      <p:sp>
        <p:nvSpPr>
          <p:cNvPr id="8" name="Hình chữ nhật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vi-VN" noProof="0" dirty="0"/>
          </a:p>
        </p:txBody>
      </p:sp>
      <p:sp>
        <p:nvSpPr>
          <p:cNvPr id="2" name="Tiêu đề 1"/>
          <p:cNvSpPr>
            <a:spLocks noGrp="1"/>
          </p:cNvSpPr>
          <p:nvPr>
            <p:ph type="title"/>
          </p:nvPr>
        </p:nvSpPr>
        <p:spPr>
          <a:xfrm>
            <a:off x="304721" y="1701800"/>
            <a:ext cx="3351927" cy="2844800"/>
          </a:xfrm>
        </p:spPr>
        <p:txBody>
          <a:bodyPr rtlCol="0" anchor="b">
            <a:normAutofit/>
          </a:bodyPr>
          <a:lstStyle>
            <a:lvl1pPr algn="l" rtl="0">
              <a:defRPr sz="2000" b="1"/>
            </a:lvl1pPr>
          </a:lstStyle>
          <a:p>
            <a:pPr rtl="0"/>
            <a:r>
              <a:rPr lang="vi-VN"/>
              <a:t>Bấm để sửa kiểu tiêu đề Bản cái</a:t>
            </a:r>
            <a:endParaRPr lang="vi-VN" noProof="0" dirty="0"/>
          </a:p>
        </p:txBody>
      </p:sp>
      <p:sp>
        <p:nvSpPr>
          <p:cNvPr id="3" name="Chỗ dành sẵn cho Nội dung 2"/>
          <p:cNvSpPr>
            <a:spLocks noGrp="1"/>
          </p:cNvSpPr>
          <p:nvPr>
            <p:ph idx="1" hasCustomPrompt="1"/>
          </p:nvPr>
        </p:nvSpPr>
        <p:spPr>
          <a:xfrm>
            <a:off x="4469236" y="482600"/>
            <a:ext cx="6805427" cy="5892800"/>
          </a:xfrm>
        </p:spPr>
        <p:txBody>
          <a:bodyPr rtlCol="0">
            <a:normAutofit/>
          </a:bodyPr>
          <a:lstStyle>
            <a:lvl1pPr algn="l" rtl="0">
              <a:defRPr sz="2400"/>
            </a:lvl1pPr>
            <a:lvl2pPr algn="l" rtl="0">
              <a:defRPr sz="2000"/>
            </a:lvl2pPr>
            <a:lvl3pPr algn="l" rtl="0">
              <a:defRPr sz="1800"/>
            </a:lvl3pPr>
            <a:lvl4pPr algn="l" rtl="0">
              <a:defRPr sz="1800"/>
            </a:lvl4pPr>
            <a:lvl5pPr algn="l" rtl="0">
              <a:defRPr sz="1800"/>
            </a:lvl5pPr>
            <a:lvl6pPr algn="l" rtl="0">
              <a:defRPr sz="1800"/>
            </a:lvl6pPr>
            <a:lvl7pPr algn="l" rtl="0">
              <a:defRPr sz="1800"/>
            </a:lvl7pPr>
            <a:lvl8pPr algn="l" rtl="0">
              <a:defRPr sz="1800"/>
            </a:lvl8pPr>
            <a:lvl9pPr algn="l" rtl="0">
              <a:defRPr sz="1800"/>
            </a:lvl9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Văn bản 3"/>
          <p:cNvSpPr>
            <a:spLocks noGrp="1"/>
          </p:cNvSpPr>
          <p:nvPr>
            <p:ph type="body" sz="half" idx="2" hasCustomPrompt="1"/>
          </p:nvPr>
        </p:nvSpPr>
        <p:spPr>
          <a:xfrm>
            <a:off x="304721" y="4648200"/>
            <a:ext cx="3351927" cy="1727200"/>
          </a:xfrm>
        </p:spPr>
        <p:txBody>
          <a:bodyPr rtlCol="0">
            <a:normAutofit/>
          </a:bodyPr>
          <a:lstStyle>
            <a:lvl1pPr marL="0" indent="0" algn="l" rtl="0">
              <a:spcBef>
                <a:spcPts val="1200"/>
              </a:spcBef>
              <a:buNone/>
              <a:defRPr sz="16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vi-VN" dirty="0"/>
              <a:t>Bấm để sửa kiểu văn bản </a:t>
            </a:r>
            <a:r>
              <a:rPr lang="vi-VN" dirty="0" err="1"/>
              <a:t>Bản</a:t>
            </a:r>
            <a:r>
              <a:rPr lang="vi-VN" dirty="0"/>
              <a:t> cái</a:t>
            </a:r>
            <a:endParaRPr lang="vi-VN" noProof="0" dirty="0"/>
          </a:p>
        </p:txBody>
      </p:sp>
      <p:sp>
        <p:nvSpPr>
          <p:cNvPr id="5" name="Chỗ dành sẵn cho Ngày tháng 4"/>
          <p:cNvSpPr>
            <a:spLocks noGrp="1"/>
          </p:cNvSpPr>
          <p:nvPr>
            <p:ph type="dt" sz="half" idx="10"/>
          </p:nvPr>
        </p:nvSpPr>
        <p:spPr/>
        <p:txBody>
          <a:bodyPr rtlCol="0"/>
          <a:lstStyle>
            <a:lvl1pPr>
              <a:defRPr/>
            </a:lvl1pPr>
          </a:lstStyle>
          <a:p>
            <a:fld id="{C0007A34-E65C-4FF8-B80B-480601193521}" type="datetime1">
              <a:rPr lang="vi-VN" smtClean="0"/>
              <a:pPr/>
              <a:t>07/07/2024</a:t>
            </a:fld>
            <a:endParaRPr lang="vi-VN" dirty="0"/>
          </a:p>
        </p:txBody>
      </p:sp>
      <p:sp>
        <p:nvSpPr>
          <p:cNvPr id="6" name="Chỗ dành sẵn cho Chân trang 5"/>
          <p:cNvSpPr>
            <a:spLocks noGrp="1"/>
          </p:cNvSpPr>
          <p:nvPr>
            <p:ph type="ftr" sz="quarter" idx="11"/>
          </p:nvPr>
        </p:nvSpPr>
        <p:spPr/>
        <p:txBody>
          <a:bodyPr rtlCol="0"/>
          <a:lstStyle/>
          <a:p>
            <a:pPr rtl="0"/>
            <a:endParaRPr lang="vi-VN" noProof="0" dirty="0"/>
          </a:p>
        </p:txBody>
      </p:sp>
      <p:sp>
        <p:nvSpPr>
          <p:cNvPr id="7" name="Chỗ dành sẵn cho Số hiệu Bản chiếu 6"/>
          <p:cNvSpPr>
            <a:spLocks noGrp="1"/>
          </p:cNvSpPr>
          <p:nvPr>
            <p:ph type="sldNum" sz="quarter" idx="12"/>
          </p:nvPr>
        </p:nvSpPr>
        <p:spPr/>
        <p:txBody>
          <a:bodyPr rtlCol="0"/>
          <a:lstStyle/>
          <a:p>
            <a:pPr rtl="0"/>
            <a:fld id="{2DFBB78A-01B4-41F2-96B0-677A4A282832}" type="slidenum">
              <a:rPr lang="vi-VN" noProof="0"/>
              <a:t>‹#›</a:t>
            </a:fld>
            <a:endParaRPr lang="vi-VN" noProof="0" dirty="0"/>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Ảnh có Chú thích">
    <p:spTree>
      <p:nvGrpSpPr>
        <p:cNvPr id="1" name=""/>
        <p:cNvGrpSpPr/>
        <p:nvPr/>
      </p:nvGrpSpPr>
      <p:grpSpPr>
        <a:xfrm>
          <a:off x="0" y="0"/>
          <a:ext cx="0" cy="0"/>
          <a:chOff x="0" y="0"/>
          <a:chExt cx="0" cy="0"/>
        </a:xfrm>
      </p:grpSpPr>
      <p:sp>
        <p:nvSpPr>
          <p:cNvPr id="8" name="Hình chữ nhật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vi-VN" noProof="0" dirty="0"/>
          </a:p>
        </p:txBody>
      </p:sp>
      <p:sp>
        <p:nvSpPr>
          <p:cNvPr id="2" name="Tiêu đề 1"/>
          <p:cNvSpPr>
            <a:spLocks noGrp="1"/>
          </p:cNvSpPr>
          <p:nvPr>
            <p:ph type="title"/>
          </p:nvPr>
        </p:nvSpPr>
        <p:spPr>
          <a:xfrm>
            <a:off x="2437765" y="4800600"/>
            <a:ext cx="7313295" cy="762000"/>
          </a:xfrm>
        </p:spPr>
        <p:txBody>
          <a:bodyPr rtlCol="0" anchor="b">
            <a:normAutofit/>
          </a:bodyPr>
          <a:lstStyle>
            <a:lvl1pPr algn="l" rtl="0">
              <a:defRPr sz="2000" b="1"/>
            </a:lvl1pPr>
          </a:lstStyle>
          <a:p>
            <a:pPr rtl="0"/>
            <a:r>
              <a:rPr lang="vi-VN"/>
              <a:t>Bấm để sửa kiểu tiêu đề Bản cái</a:t>
            </a:r>
            <a:endParaRPr lang="vi-VN" noProof="0" dirty="0"/>
          </a:p>
        </p:txBody>
      </p:sp>
      <p:sp>
        <p:nvSpPr>
          <p:cNvPr id="3" name="Chỗ dành sẵn cho Ảnh 2"/>
          <p:cNvSpPr>
            <a:spLocks noGrp="1"/>
          </p:cNvSpPr>
          <p:nvPr>
            <p:ph type="pic" idx="1"/>
          </p:nvPr>
        </p:nvSpPr>
        <p:spPr>
          <a:xfrm>
            <a:off x="2437765" y="279401"/>
            <a:ext cx="7313295" cy="4448175"/>
          </a:xfrm>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vi-VN" noProof="0"/>
              <a:t>Bấm biểu tượng để thêm hình ảnh</a:t>
            </a:r>
            <a:endParaRPr lang="vi-VN" noProof="0" dirty="0"/>
          </a:p>
        </p:txBody>
      </p:sp>
      <p:sp>
        <p:nvSpPr>
          <p:cNvPr id="4" name="Chỗ dành sẵn cho Văn bản 3"/>
          <p:cNvSpPr>
            <a:spLocks noGrp="1"/>
          </p:cNvSpPr>
          <p:nvPr>
            <p:ph type="body" sz="half" idx="2" hasCustomPrompt="1"/>
          </p:nvPr>
        </p:nvSpPr>
        <p:spPr>
          <a:xfrm>
            <a:off x="2437765" y="5562600"/>
            <a:ext cx="7313295" cy="812800"/>
          </a:xfrm>
        </p:spPr>
        <p:txBody>
          <a:bodyPr rtlCol="0">
            <a:normAutofit/>
          </a:bodyPr>
          <a:lstStyle>
            <a:lvl1pPr marL="0" indent="0" algn="l" rtl="0">
              <a:spcBef>
                <a:spcPts val="0"/>
              </a:spcBef>
              <a:buNone/>
              <a:defRPr sz="16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vi-VN" dirty="0"/>
              <a:t>Bấm để sửa kiểu văn bản </a:t>
            </a:r>
            <a:r>
              <a:rPr lang="vi-VN" dirty="0" err="1"/>
              <a:t>Bản</a:t>
            </a:r>
            <a:r>
              <a:rPr lang="vi-VN" dirty="0"/>
              <a:t> cái</a:t>
            </a:r>
            <a:endParaRPr lang="vi-VN" noProof="0" dirty="0"/>
          </a:p>
        </p:txBody>
      </p:sp>
      <p:sp>
        <p:nvSpPr>
          <p:cNvPr id="5" name="Chỗ dành sẵn cho Ngày tháng 4"/>
          <p:cNvSpPr>
            <a:spLocks noGrp="1"/>
          </p:cNvSpPr>
          <p:nvPr>
            <p:ph type="dt" sz="half" idx="10"/>
          </p:nvPr>
        </p:nvSpPr>
        <p:spPr/>
        <p:txBody>
          <a:bodyPr rtlCol="0"/>
          <a:lstStyle>
            <a:lvl1pPr>
              <a:defRPr/>
            </a:lvl1pPr>
          </a:lstStyle>
          <a:p>
            <a:fld id="{AF25C1AF-6DF5-42E3-A9CA-D27E3FB091E3}" type="datetime1">
              <a:rPr lang="vi-VN" smtClean="0"/>
              <a:pPr/>
              <a:t>07/07/2024</a:t>
            </a:fld>
            <a:endParaRPr lang="vi-VN" dirty="0"/>
          </a:p>
        </p:txBody>
      </p:sp>
      <p:sp>
        <p:nvSpPr>
          <p:cNvPr id="6" name="Chỗ dành sẵn cho Chân trang 5"/>
          <p:cNvSpPr>
            <a:spLocks noGrp="1"/>
          </p:cNvSpPr>
          <p:nvPr>
            <p:ph type="ftr" sz="quarter" idx="11"/>
          </p:nvPr>
        </p:nvSpPr>
        <p:spPr/>
        <p:txBody>
          <a:bodyPr rtlCol="0"/>
          <a:lstStyle/>
          <a:p>
            <a:pPr rtl="0"/>
            <a:endParaRPr lang="vi-VN" noProof="0" dirty="0"/>
          </a:p>
        </p:txBody>
      </p:sp>
      <p:sp>
        <p:nvSpPr>
          <p:cNvPr id="7" name="Chỗ dành sẵn cho Số hiệu Bản chiếu 6"/>
          <p:cNvSpPr>
            <a:spLocks noGrp="1"/>
          </p:cNvSpPr>
          <p:nvPr>
            <p:ph type="sldNum" sz="quarter" idx="12"/>
          </p:nvPr>
        </p:nvSpPr>
        <p:spPr/>
        <p:txBody>
          <a:bodyPr rtlCol="0"/>
          <a:lstStyle/>
          <a:p>
            <a:pPr rtl="0"/>
            <a:fld id="{2DFBB78A-01B4-41F2-96B0-677A4A282832}" type="slidenum">
              <a:rPr lang="vi-VN" noProof="0"/>
              <a:t>‹#›</a:t>
            </a:fld>
            <a:endParaRPr lang="vi-VN" noProof="0" dirty="0"/>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Hình chữ nhật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vi-VN" noProof="0" dirty="0"/>
          </a:p>
        </p:txBody>
      </p:sp>
      <p:sp>
        <p:nvSpPr>
          <p:cNvPr id="2" name="Chỗ dành sẵn cho Tiêu đề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pPr rtl="0"/>
            <a:r>
              <a:rPr lang="vi-VN" dirty="0"/>
              <a:t>Bấm để sửa kiểu tiêu đề Bản cái</a:t>
            </a:r>
            <a:endParaRPr lang="vi-VN" noProof="0" dirty="0"/>
          </a:p>
        </p:txBody>
      </p:sp>
      <p:sp>
        <p:nvSpPr>
          <p:cNvPr id="3" name="Chỗ dành sẵn cho Văn bản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Ngày tháng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rtl="0">
              <a:defRPr sz="1200">
                <a:solidFill>
                  <a:schemeClr val="tx2">
                    <a:lumMod val="50000"/>
                    <a:lumOff val="50000"/>
                  </a:schemeClr>
                </a:solidFill>
              </a:defRPr>
            </a:lvl1pPr>
          </a:lstStyle>
          <a:p>
            <a:fld id="{81DF1069-32CD-4216-BC9E-C4866D87C236}" type="datetime1">
              <a:rPr lang="vi-VN" smtClean="0"/>
              <a:pPr/>
              <a:t>07/07/2024</a:t>
            </a:fld>
            <a:endParaRPr lang="vi-VN" dirty="0"/>
          </a:p>
        </p:txBody>
      </p:sp>
      <p:sp>
        <p:nvSpPr>
          <p:cNvPr id="5" name="Chỗ dành sẵn cho Chân trang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rtl="0">
              <a:defRPr sz="1200">
                <a:solidFill>
                  <a:schemeClr val="tx2">
                    <a:lumMod val="50000"/>
                    <a:lumOff val="50000"/>
                  </a:schemeClr>
                </a:solidFill>
              </a:defRPr>
            </a:lvl1pPr>
          </a:lstStyle>
          <a:p>
            <a:pPr rtl="0"/>
            <a:endParaRPr lang="vi-VN" noProof="0" dirty="0"/>
          </a:p>
        </p:txBody>
      </p:sp>
      <p:sp>
        <p:nvSpPr>
          <p:cNvPr id="6" name="Chỗ dành sẵn cho Số hiệu Bản chiếu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rtl="0">
              <a:defRPr sz="1200">
                <a:solidFill>
                  <a:schemeClr val="tx2">
                    <a:lumMod val="50000"/>
                    <a:lumOff val="50000"/>
                  </a:schemeClr>
                </a:solidFill>
              </a:defRPr>
            </a:lvl1pPr>
          </a:lstStyle>
          <a:p>
            <a:fld id="{EB37DED6-D4C7-42EE-AB49-D2E39E64FDE4}" type="slidenum">
              <a:rPr lang="vi-VN" smtClean="0"/>
              <a:pPr/>
              <a:t>‹#›</a:t>
            </a:fld>
            <a:endParaRPr lang="vi-VN" dirty="0"/>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3646140" y="1124744"/>
            <a:ext cx="8352927" cy="3298825"/>
          </a:xfrm>
        </p:spPr>
        <p:txBody>
          <a:bodyPr rtlCol="0" anchor="ctr"/>
          <a:lstStyle/>
          <a:p>
            <a:pPr rtl="0"/>
            <a:r>
              <a:rPr lang="vi-VN"/>
              <a:t>Xây dựng ứng dụng quản lý hàng hóa trong siêu thị</a:t>
            </a:r>
            <a:endParaRPr lang="vi-VN" dirty="0"/>
          </a:p>
        </p:txBody>
      </p:sp>
      <p:sp>
        <p:nvSpPr>
          <p:cNvPr id="4" name="TextBox 3"/>
          <p:cNvSpPr txBox="1"/>
          <p:nvPr/>
        </p:nvSpPr>
        <p:spPr>
          <a:xfrm>
            <a:off x="4438227" y="4797152"/>
            <a:ext cx="6480720" cy="461665"/>
          </a:xfrm>
          <a:prstGeom prst="rect">
            <a:avLst/>
          </a:prstGeom>
          <a:noFill/>
        </p:spPr>
        <p:txBody>
          <a:bodyPr wrap="square" rtlCol="0">
            <a:spAutoFit/>
          </a:bodyPr>
          <a:lstStyle/>
          <a:p>
            <a:r>
              <a:rPr lang="vi-VN"/>
              <a:t>Giảng viên: Nguyễn Thế Hữu</a:t>
            </a:r>
            <a:endParaRPr lang="en-US"/>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18978109-24D1-BD63-8F72-6D847E3C52DA}"/>
              </a:ext>
            </a:extLst>
          </p:cNvPr>
          <p:cNvSpPr>
            <a:spLocks noGrp="1"/>
          </p:cNvSpPr>
          <p:nvPr>
            <p:ph type="title"/>
          </p:nvPr>
        </p:nvSpPr>
        <p:spPr>
          <a:xfrm>
            <a:off x="549796" y="2492896"/>
            <a:ext cx="10157354" cy="1397000"/>
          </a:xfrm>
        </p:spPr>
        <p:txBody>
          <a:bodyPr>
            <a:normAutofit/>
          </a:bodyPr>
          <a:lstStyle/>
          <a:p>
            <a:pPr algn="ctr"/>
            <a:r>
              <a:rPr lang="vi-VN" sz="9600">
                <a:latin typeface="Times New Roman" panose="02020603050405020304" pitchFamily="18" charset="0"/>
                <a:cs typeface="Times New Roman" panose="02020603050405020304" pitchFamily="18" charset="0"/>
              </a:rPr>
              <a:t>Demo</a:t>
            </a:r>
          </a:p>
        </p:txBody>
      </p:sp>
    </p:spTree>
    <p:extLst>
      <p:ext uri="{BB962C8B-B14F-4D97-AF65-F5344CB8AC3E}">
        <p14:creationId xmlns:p14="http://schemas.microsoft.com/office/powerpoint/2010/main" val="2555831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18978109-24D1-BD63-8F72-6D847E3C52DA}"/>
              </a:ext>
            </a:extLst>
          </p:cNvPr>
          <p:cNvSpPr>
            <a:spLocks noGrp="1"/>
          </p:cNvSpPr>
          <p:nvPr>
            <p:ph type="title"/>
          </p:nvPr>
        </p:nvSpPr>
        <p:spPr/>
        <p:txBody>
          <a:bodyPr/>
          <a:lstStyle/>
          <a:p>
            <a:pPr algn="ctr"/>
            <a:r>
              <a:rPr lang="vi-VN"/>
              <a:t>Thành Viên</a:t>
            </a:r>
          </a:p>
        </p:txBody>
      </p:sp>
      <p:sp>
        <p:nvSpPr>
          <p:cNvPr id="3" name="Chỗ dành sẵn cho Văn bản 2">
            <a:extLst>
              <a:ext uri="{FF2B5EF4-FFF2-40B4-BE49-F238E27FC236}">
                <a16:creationId xmlns:a16="http://schemas.microsoft.com/office/drawing/2014/main" id="{ABB6E019-BEC8-5B30-B2B1-AC52503B7833}"/>
              </a:ext>
            </a:extLst>
          </p:cNvPr>
          <p:cNvSpPr>
            <a:spLocks noGrp="1"/>
          </p:cNvSpPr>
          <p:nvPr>
            <p:ph idx="1"/>
          </p:nvPr>
        </p:nvSpPr>
        <p:spPr>
          <a:xfrm>
            <a:off x="2197429" y="774700"/>
            <a:ext cx="7997114" cy="3489672"/>
          </a:xfrm>
        </p:spPr>
        <p:txBody>
          <a:bodyPr anchor="ctr">
            <a:normAutofit/>
          </a:bodyPr>
          <a:lstStyle/>
          <a:p>
            <a:pPr marL="0" indent="0" algn="ctr">
              <a:buNone/>
            </a:pPr>
            <a:r>
              <a:rPr lang="vi-VN" sz="2800"/>
              <a:t>2001216280 – Lê Minh Tuấn(NT)</a:t>
            </a:r>
          </a:p>
        </p:txBody>
      </p:sp>
    </p:spTree>
    <p:extLst>
      <p:ext uri="{BB962C8B-B14F-4D97-AF65-F5344CB8AC3E}">
        <p14:creationId xmlns:p14="http://schemas.microsoft.com/office/powerpoint/2010/main" val="4288866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1">
            <a:extLst>
              <a:ext uri="{FF2B5EF4-FFF2-40B4-BE49-F238E27FC236}">
                <a16:creationId xmlns:a16="http://schemas.microsoft.com/office/drawing/2014/main" id="{B92A712F-FD00-F76A-FA2A-187B71099D82}"/>
              </a:ext>
            </a:extLst>
          </p:cNvPr>
          <p:cNvGraphicFramePr>
            <a:graphicFrameLocks noGrp="1"/>
          </p:cNvGraphicFramePr>
          <p:nvPr>
            <p:extLst>
              <p:ext uri="{D42A27DB-BD31-4B8C-83A1-F6EECF244321}">
                <p14:modId xmlns:p14="http://schemas.microsoft.com/office/powerpoint/2010/main" val="2434942833"/>
              </p:ext>
            </p:extLst>
          </p:nvPr>
        </p:nvGraphicFramePr>
        <p:xfrm>
          <a:off x="1161864" y="980728"/>
          <a:ext cx="9865095" cy="2926080"/>
        </p:xfrm>
        <a:graphic>
          <a:graphicData uri="http://schemas.openxmlformats.org/drawingml/2006/table">
            <a:tbl>
              <a:tblPr firstRow="1" bandRow="1">
                <a:tableStyleId>{69012ECD-51FC-41F1-AA8D-1B2483CD663E}</a:tableStyleId>
              </a:tblPr>
              <a:tblGrid>
                <a:gridCol w="3041656">
                  <a:extLst>
                    <a:ext uri="{9D8B030D-6E8A-4147-A177-3AD203B41FA5}">
                      <a16:colId xmlns:a16="http://schemas.microsoft.com/office/drawing/2014/main" val="806013767"/>
                    </a:ext>
                  </a:extLst>
                </a:gridCol>
                <a:gridCol w="5287072">
                  <a:extLst>
                    <a:ext uri="{9D8B030D-6E8A-4147-A177-3AD203B41FA5}">
                      <a16:colId xmlns:a16="http://schemas.microsoft.com/office/drawing/2014/main" val="2950928657"/>
                    </a:ext>
                  </a:extLst>
                </a:gridCol>
                <a:gridCol w="1536367">
                  <a:extLst>
                    <a:ext uri="{9D8B030D-6E8A-4147-A177-3AD203B41FA5}">
                      <a16:colId xmlns:a16="http://schemas.microsoft.com/office/drawing/2014/main" val="2007907124"/>
                    </a:ext>
                  </a:extLst>
                </a:gridCol>
              </a:tblGrid>
              <a:tr h="370840">
                <a:tc>
                  <a:txBody>
                    <a:bodyPr/>
                    <a:lstStyle/>
                    <a:p>
                      <a:pPr algn="ctr"/>
                      <a:r>
                        <a:rPr lang="en-US"/>
                        <a:t>Tên thành viên</a:t>
                      </a:r>
                    </a:p>
                  </a:txBody>
                  <a:tcPr/>
                </a:tc>
                <a:tc>
                  <a:txBody>
                    <a:bodyPr/>
                    <a:lstStyle/>
                    <a:p>
                      <a:pPr algn="ctr"/>
                      <a:r>
                        <a:rPr lang="en-US"/>
                        <a:t>Công việc</a:t>
                      </a:r>
                    </a:p>
                  </a:txBody>
                  <a:tcPr/>
                </a:tc>
                <a:tc>
                  <a:txBody>
                    <a:bodyPr/>
                    <a:lstStyle/>
                    <a:p>
                      <a:pPr algn="ctr"/>
                      <a:r>
                        <a:rPr lang="en-US" sz="1800"/>
                        <a:t> Mức độ hoàn thành</a:t>
                      </a:r>
                    </a:p>
                  </a:txBody>
                  <a:tcPr/>
                </a:tc>
                <a:extLst>
                  <a:ext uri="{0D108BD9-81ED-4DB2-BD59-A6C34878D82A}">
                    <a16:rowId xmlns:a16="http://schemas.microsoft.com/office/drawing/2014/main" val="3165020673"/>
                  </a:ext>
                </a:extLst>
              </a:tr>
              <a:tr h="370840">
                <a:tc>
                  <a:txBody>
                    <a:bodyPr/>
                    <a:lstStyle/>
                    <a:p>
                      <a:r>
                        <a:rPr lang="en-US"/>
                        <a:t>Lê Minh Tuấn</a:t>
                      </a:r>
                    </a:p>
                  </a:txBody>
                  <a:tcPr/>
                </a:tc>
                <a:tc>
                  <a:txBody>
                    <a:bodyPr/>
                    <a:lstStyle/>
                    <a:p>
                      <a:r>
                        <a:rPr lang="en-US"/>
                        <a:t>Bán hàng, hàng hóa(thêm, sửa,xóa, tìm kiếm), nhà cung cấp, nhập hàng, đăng kí, hóa đơn, thống kê,giao diện,CSDL ,nhân viên, tài khoản, khách hàng, đăng nhập</a:t>
                      </a:r>
                    </a:p>
                  </a:txBody>
                  <a:tcPr/>
                </a:tc>
                <a:tc>
                  <a:txBody>
                    <a:bodyPr/>
                    <a:lstStyle/>
                    <a:p>
                      <a:pPr algn="ctr"/>
                      <a:r>
                        <a:rPr lang="en-US"/>
                        <a:t>100%</a:t>
                      </a:r>
                    </a:p>
                  </a:txBody>
                  <a:tcPr anchor="ctr"/>
                </a:tc>
                <a:extLst>
                  <a:ext uri="{0D108BD9-81ED-4DB2-BD59-A6C34878D82A}">
                    <a16:rowId xmlns:a16="http://schemas.microsoft.com/office/drawing/2014/main" val="2510275749"/>
                  </a:ext>
                </a:extLst>
              </a:tr>
            </a:tbl>
          </a:graphicData>
        </a:graphic>
      </p:graphicFrame>
      <p:sp>
        <p:nvSpPr>
          <p:cNvPr id="12" name="TextBox 11">
            <a:extLst>
              <a:ext uri="{FF2B5EF4-FFF2-40B4-BE49-F238E27FC236}">
                <a16:creationId xmlns:a16="http://schemas.microsoft.com/office/drawing/2014/main" id="{20D01CAB-7568-64E0-178B-93AC8288E307}"/>
              </a:ext>
            </a:extLst>
          </p:cNvPr>
          <p:cNvSpPr txBox="1"/>
          <p:nvPr/>
        </p:nvSpPr>
        <p:spPr>
          <a:xfrm>
            <a:off x="4510236" y="260648"/>
            <a:ext cx="3888432" cy="584775"/>
          </a:xfrm>
          <a:prstGeom prst="rect">
            <a:avLst/>
          </a:prstGeom>
          <a:noFill/>
        </p:spPr>
        <p:txBody>
          <a:bodyPr wrap="square" rtlCol="0">
            <a:spAutoFit/>
          </a:bodyPr>
          <a:lstStyle/>
          <a:p>
            <a:r>
              <a:rPr lang="en-US" sz="3200" b="1"/>
              <a:t>Bảng phân công </a:t>
            </a:r>
          </a:p>
        </p:txBody>
      </p:sp>
    </p:spTree>
    <p:extLst>
      <p:ext uri="{BB962C8B-B14F-4D97-AF65-F5344CB8AC3E}">
        <p14:creationId xmlns:p14="http://schemas.microsoft.com/office/powerpoint/2010/main" val="3760549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FA4C444-587F-062E-E905-A6613B29EC77}"/>
              </a:ext>
            </a:extLst>
          </p:cNvPr>
          <p:cNvSpPr>
            <a:spLocks noGrp="1"/>
          </p:cNvSpPr>
          <p:nvPr>
            <p:ph type="ctrTitle"/>
          </p:nvPr>
        </p:nvSpPr>
        <p:spPr>
          <a:xfrm>
            <a:off x="3790156" y="116632"/>
            <a:ext cx="7008574" cy="1066577"/>
          </a:xfrm>
        </p:spPr>
        <p:txBody>
          <a:bodyPr anchor="b">
            <a:normAutofit/>
          </a:bodyPr>
          <a:lstStyle/>
          <a:p>
            <a:r>
              <a:rPr lang="vi-VN" sz="4700"/>
              <a:t>Yêu cầu đề tài:</a:t>
            </a:r>
          </a:p>
        </p:txBody>
      </p:sp>
      <p:sp>
        <p:nvSpPr>
          <p:cNvPr id="6" name="TextBox 5"/>
          <p:cNvSpPr txBox="1"/>
          <p:nvPr/>
        </p:nvSpPr>
        <p:spPr>
          <a:xfrm>
            <a:off x="3794846" y="2060848"/>
            <a:ext cx="7822583" cy="2677656"/>
          </a:xfrm>
          <a:prstGeom prst="rect">
            <a:avLst/>
          </a:prstGeom>
          <a:noFill/>
        </p:spPr>
        <p:txBody>
          <a:bodyPr wrap="square" rtlCol="0">
            <a:spAutoFit/>
          </a:bodyPr>
          <a:lstStyle/>
          <a:p>
            <a:pPr marL="342900" indent="-342900">
              <a:buFontTx/>
              <a:buChar char="-"/>
            </a:pPr>
            <a:r>
              <a:rPr lang="vi-VN"/>
              <a:t>Xây dựng các màn hình:</a:t>
            </a:r>
          </a:p>
          <a:p>
            <a:r>
              <a:rPr lang="vi-VN"/>
              <a:t>    + Quản lý hàng hóa(thêm, sửa, xóa, tìm kiếm)</a:t>
            </a:r>
          </a:p>
          <a:p>
            <a:r>
              <a:rPr lang="vi-VN"/>
              <a:t>     + Màn hình đặt hàng, tạo đơn hàng</a:t>
            </a:r>
          </a:p>
          <a:p>
            <a:r>
              <a:rPr lang="vi-VN"/>
              <a:t>- Tìm hiểu về thuật toán Apriori/FP-Growth,ứng dụng vào việc gợi ý sản phẩm khi người dùng đặt hàng</a:t>
            </a:r>
            <a:endParaRPr lang="en-US"/>
          </a:p>
        </p:txBody>
      </p:sp>
    </p:spTree>
    <p:extLst>
      <p:ext uri="{BB962C8B-B14F-4D97-AF65-F5344CB8AC3E}">
        <p14:creationId xmlns:p14="http://schemas.microsoft.com/office/powerpoint/2010/main" val="3703336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FA4C444-587F-062E-E905-A6613B29EC77}"/>
              </a:ext>
            </a:extLst>
          </p:cNvPr>
          <p:cNvSpPr>
            <a:spLocks noGrp="1"/>
          </p:cNvSpPr>
          <p:nvPr>
            <p:ph type="ctrTitle"/>
          </p:nvPr>
        </p:nvSpPr>
        <p:spPr>
          <a:xfrm>
            <a:off x="3790156" y="116632"/>
            <a:ext cx="5256584" cy="1066577"/>
          </a:xfrm>
        </p:spPr>
        <p:txBody>
          <a:bodyPr anchor="b">
            <a:normAutofit/>
          </a:bodyPr>
          <a:lstStyle/>
          <a:p>
            <a:r>
              <a:rPr lang="vi-VN" sz="4700"/>
              <a:t>Lý do chọn đề tài:</a:t>
            </a:r>
          </a:p>
        </p:txBody>
      </p:sp>
      <p:sp>
        <p:nvSpPr>
          <p:cNvPr id="3" name="TextBox 2"/>
          <p:cNvSpPr txBox="1"/>
          <p:nvPr/>
        </p:nvSpPr>
        <p:spPr>
          <a:xfrm>
            <a:off x="3790156" y="1225689"/>
            <a:ext cx="7992888" cy="5632311"/>
          </a:xfrm>
          <a:prstGeom prst="rect">
            <a:avLst/>
          </a:prstGeom>
          <a:noFill/>
        </p:spPr>
        <p:txBody>
          <a:bodyPr wrap="square" rtlCol="0">
            <a:spAutoFit/>
          </a:bodyPr>
          <a:lstStyle/>
          <a:p>
            <a:pPr marL="342900" indent="-342900" algn="just">
              <a:buFontTx/>
              <a:buChar char="-"/>
            </a:pPr>
            <a:r>
              <a:rPr lang="vi-VN" sz="2800"/>
              <a:t>Nhu cầu thị trường: các siêu thị cần có các giải pháp quản lý hàng hóa một cách tối ưu hơn và giúp khách hàng có trải nghiệm tốt hơn.</a:t>
            </a:r>
          </a:p>
          <a:p>
            <a:pPr marL="342900" indent="-342900" algn="just">
              <a:buFontTx/>
              <a:buChar char="-"/>
            </a:pPr>
            <a:r>
              <a:rPr lang="vi-VN" sz="2800"/>
              <a:t>Hiệu quả và tiết kiệm chi phí: khi có ứng dụng quản lý làm giảm sự sai sót và tối ưu thời gian làm việc của nhân viên, từ đó giảm chi phí và tăng hiệu quả kinh doanh</a:t>
            </a:r>
          </a:p>
          <a:p>
            <a:pPr marL="342900" indent="-342900" algn="just">
              <a:buFontTx/>
              <a:buChar char="-"/>
            </a:pPr>
            <a:r>
              <a:rPr lang="vi-VN" sz="2800"/>
              <a:t>Sự cần thiết của công nghệ: giúp tăng cường tính cạnh tranh và duy trì ổn định trên thị trường.</a:t>
            </a:r>
          </a:p>
          <a:p>
            <a:pPr algn="just"/>
            <a:endParaRPr lang="en-US"/>
          </a:p>
        </p:txBody>
      </p:sp>
    </p:spTree>
    <p:extLst>
      <p:ext uri="{BB962C8B-B14F-4D97-AF65-F5344CB8AC3E}">
        <p14:creationId xmlns:p14="http://schemas.microsoft.com/office/powerpoint/2010/main" val="2273554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FA4C444-587F-062E-E905-A6613B29EC77}"/>
              </a:ext>
            </a:extLst>
          </p:cNvPr>
          <p:cNvSpPr>
            <a:spLocks noGrp="1"/>
          </p:cNvSpPr>
          <p:nvPr>
            <p:ph type="ctrTitle"/>
          </p:nvPr>
        </p:nvSpPr>
        <p:spPr>
          <a:xfrm>
            <a:off x="3790156" y="116632"/>
            <a:ext cx="7008574" cy="1066577"/>
          </a:xfrm>
        </p:spPr>
        <p:txBody>
          <a:bodyPr anchor="b">
            <a:normAutofit/>
          </a:bodyPr>
          <a:lstStyle/>
          <a:p>
            <a:r>
              <a:rPr lang="vi-VN" sz="4700"/>
              <a:t>Mục tiêu của đề tài:</a:t>
            </a:r>
          </a:p>
        </p:txBody>
      </p:sp>
      <p:sp>
        <p:nvSpPr>
          <p:cNvPr id="4" name="TextBox 3"/>
          <p:cNvSpPr txBox="1"/>
          <p:nvPr/>
        </p:nvSpPr>
        <p:spPr>
          <a:xfrm flipH="1">
            <a:off x="3790156" y="1340768"/>
            <a:ext cx="8064918" cy="4832092"/>
          </a:xfrm>
          <a:prstGeom prst="rect">
            <a:avLst/>
          </a:prstGeom>
          <a:noFill/>
        </p:spPr>
        <p:txBody>
          <a:bodyPr wrap="square" rtlCol="0">
            <a:spAutoFit/>
          </a:bodyPr>
          <a:lstStyle/>
          <a:p>
            <a:r>
              <a:rPr lang="vi-VN" sz="2800"/>
              <a:t>Tạo ra được một phần mềm quản lý hàng hóa trong siêu thị giúp</a:t>
            </a:r>
          </a:p>
          <a:p>
            <a:r>
              <a:rPr lang="vi-VN" sz="2800"/>
              <a:t> - Tối ưu hóa các quy trình kinh doanh thuận tiện cho việc quản lý hàng hóa.</a:t>
            </a:r>
          </a:p>
          <a:p>
            <a:r>
              <a:rPr lang="vi-VN" sz="2800"/>
              <a:t> - Tăng cường hiệu suất làm việc giúp tiết kiệm sức khỏe, thời gian, chi phí cho nhân viên.</a:t>
            </a:r>
          </a:p>
          <a:p>
            <a:r>
              <a:rPr lang="vi-VN" sz="2800"/>
              <a:t> - Quản lý chặt chẽ thông tin hàng hóa có trong siêu thị.</a:t>
            </a:r>
          </a:p>
          <a:p>
            <a:r>
              <a:rPr lang="vi-VN" sz="2800"/>
              <a:t> - Đảm bảo tính bảo mật và thông tin của siêu thị.</a:t>
            </a:r>
            <a:endParaRPr lang="en-US" sz="2800"/>
          </a:p>
        </p:txBody>
      </p:sp>
    </p:spTree>
    <p:extLst>
      <p:ext uri="{BB962C8B-B14F-4D97-AF65-F5344CB8AC3E}">
        <p14:creationId xmlns:p14="http://schemas.microsoft.com/office/powerpoint/2010/main" val="1395462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53852" y="692696"/>
            <a:ext cx="4176464" cy="584775"/>
          </a:xfrm>
          <a:prstGeom prst="rect">
            <a:avLst/>
          </a:prstGeom>
          <a:noFill/>
        </p:spPr>
        <p:txBody>
          <a:bodyPr wrap="square" rtlCol="0">
            <a:spAutoFit/>
          </a:bodyPr>
          <a:lstStyle/>
          <a:p>
            <a:r>
              <a:rPr lang="vi-VN" sz="3200"/>
              <a:t>Diagram database</a:t>
            </a:r>
            <a:endParaRPr lang="en-US" sz="3200"/>
          </a:p>
        </p:txBody>
      </p:sp>
      <p:pic>
        <p:nvPicPr>
          <p:cNvPr id="3" name="Picture 2">
            <a:extLst>
              <a:ext uri="{FF2B5EF4-FFF2-40B4-BE49-F238E27FC236}">
                <a16:creationId xmlns:a16="http://schemas.microsoft.com/office/drawing/2014/main" id="{94B42217-48D7-AD6A-1F92-0AA4B928F8FD}"/>
              </a:ext>
            </a:extLst>
          </p:cNvPr>
          <p:cNvPicPr>
            <a:picLocks noChangeAspect="1"/>
          </p:cNvPicPr>
          <p:nvPr/>
        </p:nvPicPr>
        <p:blipFill>
          <a:blip r:embed="rId2"/>
          <a:stretch>
            <a:fillRect/>
          </a:stretch>
        </p:blipFill>
        <p:spPr>
          <a:xfrm>
            <a:off x="1197868" y="1412776"/>
            <a:ext cx="10054853" cy="5107342"/>
          </a:xfrm>
          <a:prstGeom prst="rect">
            <a:avLst/>
          </a:prstGeom>
        </p:spPr>
      </p:pic>
    </p:spTree>
    <p:extLst>
      <p:ext uri="{BB962C8B-B14F-4D97-AF65-F5344CB8AC3E}">
        <p14:creationId xmlns:p14="http://schemas.microsoft.com/office/powerpoint/2010/main" val="1120578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62F29-3E87-F430-A75D-EF1AF6A08380}"/>
              </a:ext>
            </a:extLst>
          </p:cNvPr>
          <p:cNvSpPr>
            <a:spLocks noGrp="1"/>
          </p:cNvSpPr>
          <p:nvPr>
            <p:ph type="title"/>
          </p:nvPr>
        </p:nvSpPr>
        <p:spPr>
          <a:xfrm>
            <a:off x="1117309" y="76200"/>
            <a:ext cx="9225575" cy="904528"/>
          </a:xfrm>
        </p:spPr>
        <p:txBody>
          <a:bodyPr>
            <a:normAutofit fontScale="90000"/>
          </a:bodyPr>
          <a:lstStyle/>
          <a:p>
            <a:r>
              <a:rPr lang="en-US"/>
              <a:t>Mô hình phân hóa chức năng(BFD)</a:t>
            </a:r>
          </a:p>
        </p:txBody>
      </p:sp>
      <p:pic>
        <p:nvPicPr>
          <p:cNvPr id="5" name="Picture 4">
            <a:extLst>
              <a:ext uri="{FF2B5EF4-FFF2-40B4-BE49-F238E27FC236}">
                <a16:creationId xmlns:a16="http://schemas.microsoft.com/office/drawing/2014/main" id="{D6738E88-9D45-DB57-E3DE-2969AEA6F6FE}"/>
              </a:ext>
            </a:extLst>
          </p:cNvPr>
          <p:cNvPicPr>
            <a:picLocks noChangeAspect="1"/>
          </p:cNvPicPr>
          <p:nvPr/>
        </p:nvPicPr>
        <p:blipFill>
          <a:blip r:embed="rId2"/>
          <a:stretch>
            <a:fillRect/>
          </a:stretch>
        </p:blipFill>
        <p:spPr>
          <a:xfrm>
            <a:off x="304530" y="1412776"/>
            <a:ext cx="11579764" cy="4608512"/>
          </a:xfrm>
          <a:prstGeom prst="rect">
            <a:avLst/>
          </a:prstGeom>
        </p:spPr>
      </p:pic>
      <p:sp>
        <p:nvSpPr>
          <p:cNvPr id="6" name="Rectangle 5">
            <a:extLst>
              <a:ext uri="{FF2B5EF4-FFF2-40B4-BE49-F238E27FC236}">
                <a16:creationId xmlns:a16="http://schemas.microsoft.com/office/drawing/2014/main" id="{C810DDD5-F2A1-8EDF-05F6-235E348BC88B}"/>
              </a:ext>
            </a:extLst>
          </p:cNvPr>
          <p:cNvSpPr/>
          <p:nvPr/>
        </p:nvSpPr>
        <p:spPr>
          <a:xfrm>
            <a:off x="10990956" y="4221088"/>
            <a:ext cx="432048"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473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72659B-7734-F995-E1D9-A51146252DE0}"/>
              </a:ext>
            </a:extLst>
          </p:cNvPr>
          <p:cNvSpPr>
            <a:spLocks noGrp="1"/>
          </p:cNvSpPr>
          <p:nvPr>
            <p:ph type="title"/>
          </p:nvPr>
        </p:nvSpPr>
        <p:spPr>
          <a:xfrm>
            <a:off x="1117309" y="76201"/>
            <a:ext cx="8433487" cy="544488"/>
          </a:xfrm>
        </p:spPr>
        <p:txBody>
          <a:bodyPr>
            <a:normAutofit/>
          </a:bodyPr>
          <a:lstStyle/>
          <a:p>
            <a:r>
              <a:rPr lang="en-US" sz="3200"/>
              <a:t>Mô hình BPM bán hàng</a:t>
            </a:r>
          </a:p>
        </p:txBody>
      </p:sp>
      <p:pic>
        <p:nvPicPr>
          <p:cNvPr id="10" name="Picture 9">
            <a:extLst>
              <a:ext uri="{FF2B5EF4-FFF2-40B4-BE49-F238E27FC236}">
                <a16:creationId xmlns:a16="http://schemas.microsoft.com/office/drawing/2014/main" id="{4EEB9566-A7DC-4AB5-8543-A9BF069CEBE6}"/>
              </a:ext>
            </a:extLst>
          </p:cNvPr>
          <p:cNvPicPr>
            <a:picLocks noChangeAspect="1"/>
          </p:cNvPicPr>
          <p:nvPr/>
        </p:nvPicPr>
        <p:blipFill>
          <a:blip r:embed="rId2"/>
          <a:stretch>
            <a:fillRect/>
          </a:stretch>
        </p:blipFill>
        <p:spPr>
          <a:xfrm>
            <a:off x="2277988" y="548680"/>
            <a:ext cx="7061699" cy="6106532"/>
          </a:xfrm>
          <a:prstGeom prst="rect">
            <a:avLst/>
          </a:prstGeom>
        </p:spPr>
      </p:pic>
    </p:spTree>
    <p:extLst>
      <p:ext uri="{BB962C8B-B14F-4D97-AF65-F5344CB8AC3E}">
        <p14:creationId xmlns:p14="http://schemas.microsoft.com/office/powerpoint/2010/main" val="2511073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ách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Office_9412021_TF02787940_TF02787940.potx" id="{B6FCE126-CD72-49CA-B4BD-AD79EA3CFD7F}" vid="{45CA4412-2A66-44AF-8C11-4628D2BF66CB}"/>
    </a:ext>
  </a:extLst>
</a:theme>
</file>

<file path=ppt/theme/theme2.xml><?xml version="1.0" encoding="utf-8"?>
<a:theme xmlns:a="http://schemas.openxmlformats.org/drawingml/2006/main" name="Chủ đề Offic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Chủ đề Offic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E84E9B2-C4FE-4E3D-B103-DBDF21D4EEA2}">
  <we:reference id="wa200005566" version="3.0.0.2" store="vi-VN" storeType="OMEX"/>
  <we:alternateReferences>
    <we:reference id="WA200005566" version="3.0.0.2"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301D382-32B0-43EE-932C-28906AF37617}">
  <ds:schemaRefs>
    <ds:schemaRef ds:uri="http://purl.org/dc/terms/"/>
    <ds:schemaRef ds:uri="http://purl.org/dc/dcmitype/"/>
    <ds:schemaRef ds:uri="4873beb7-5857-4685-be1f-d57550cc96cc"/>
    <ds:schemaRef ds:uri="http://www.w3.org/XML/1998/namespac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Bản trình bày chồng sách màu lam (màn hình rộng)</Template>
  <TotalTime>1758</TotalTime>
  <Words>362</Words>
  <Application>Microsoft Office PowerPoint</Application>
  <PresentationFormat>Custom</PresentationFormat>
  <Paragraphs>31</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Tahoma</vt:lpstr>
      <vt:lpstr>Times New Roman</vt:lpstr>
      <vt:lpstr>Verdana</vt:lpstr>
      <vt:lpstr>Sách 16x9</vt:lpstr>
      <vt:lpstr>Xây dựng ứng dụng quản lý hàng hóa trong siêu thị</vt:lpstr>
      <vt:lpstr>Thành Viên</vt:lpstr>
      <vt:lpstr>PowerPoint Presentation</vt:lpstr>
      <vt:lpstr>Yêu cầu đề tài:</vt:lpstr>
      <vt:lpstr>Lý do chọn đề tài:</vt:lpstr>
      <vt:lpstr>Mục tiêu của đề tài:</vt:lpstr>
      <vt:lpstr>PowerPoint Presentation</vt:lpstr>
      <vt:lpstr>Mô hình phân hóa chức năng(BFD)</vt:lpstr>
      <vt:lpstr>Mô hình BPM bán hàng</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 hình hóa nghiệp vụ</dc:title>
  <dc:creator>võ chí</dc:creator>
  <cp:lastModifiedBy>Lê Tuấn</cp:lastModifiedBy>
  <cp:revision>13</cp:revision>
  <dcterms:created xsi:type="dcterms:W3CDTF">2024-01-28T13:35:04Z</dcterms:created>
  <dcterms:modified xsi:type="dcterms:W3CDTF">2024-07-07T14:33:22Z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