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9" r:id="rId1"/>
  </p:sldMasterIdLst>
  <p:notesMasterIdLst>
    <p:notesMasterId r:id="rId22"/>
  </p:notesMasterIdLst>
  <p:sldIdLst>
    <p:sldId id="256" r:id="rId2"/>
    <p:sldId id="257" r:id="rId3"/>
    <p:sldId id="347" r:id="rId4"/>
    <p:sldId id="334" r:id="rId5"/>
    <p:sldId id="335" r:id="rId6"/>
    <p:sldId id="336" r:id="rId7"/>
    <p:sldId id="337" r:id="rId8"/>
    <p:sldId id="349" r:id="rId9"/>
    <p:sldId id="348" r:id="rId10"/>
    <p:sldId id="258" r:id="rId11"/>
    <p:sldId id="338" r:id="rId12"/>
    <p:sldId id="339" r:id="rId13"/>
    <p:sldId id="341" r:id="rId14"/>
    <p:sldId id="343" r:id="rId15"/>
    <p:sldId id="344" r:id="rId16"/>
    <p:sldId id="345" r:id="rId17"/>
    <p:sldId id="342" r:id="rId18"/>
    <p:sldId id="346" r:id="rId19"/>
    <p:sldId id="293" r:id="rId20"/>
    <p:sldId id="31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6E5F93-DA21-495E-9DB6-DEA8BEAE5197}">
  <a:tblStyle styleId="{3C6E5F93-DA21-495E-9DB6-DEA8BEAE51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dd75e4c70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dd75e4c70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3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842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046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724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392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070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901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506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5"/>
        <p:cNvGrpSpPr/>
        <p:nvPr/>
      </p:nvGrpSpPr>
      <p:grpSpPr>
        <a:xfrm>
          <a:off x="0" y="0"/>
          <a:ext cx="0" cy="0"/>
          <a:chOff x="0" y="0"/>
          <a:chExt cx="0" cy="0"/>
        </a:xfrm>
      </p:grpSpPr>
      <p:sp>
        <p:nvSpPr>
          <p:cNvPr id="2946" name="Google Shape;2946;g112ac09d80b_0_5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7" name="Google Shape;2947;g112ac09d80b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7"/>
        <p:cNvGrpSpPr/>
        <p:nvPr/>
      </p:nvGrpSpPr>
      <p:grpSpPr>
        <a:xfrm>
          <a:off x="0" y="0"/>
          <a:ext cx="0" cy="0"/>
          <a:chOff x="0" y="0"/>
          <a:chExt cx="0" cy="0"/>
        </a:xfrm>
      </p:grpSpPr>
      <p:sp>
        <p:nvSpPr>
          <p:cNvPr id="4198" name="Google Shape;4198;g99f2f57a71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9" name="Google Shape;4199;g99f2f57a7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g110297dab3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2" name="Google Shape;1072;g110297dab3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386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16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063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430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89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199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28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00" y="1701713"/>
            <a:ext cx="3890700" cy="16713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SzPts val="5200"/>
              <a:buNone/>
              <a:defRPr sz="36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00" y="3546625"/>
            <a:ext cx="38907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5400000" flipH="1">
            <a:off x="8191799" y="905324"/>
            <a:ext cx="825589" cy="93999"/>
            <a:chOff x="5718423" y="809024"/>
            <a:chExt cx="830071" cy="94500"/>
          </a:xfrm>
        </p:grpSpPr>
        <p:sp>
          <p:nvSpPr>
            <p:cNvPr id="14" name="Google Shape;14;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0800000" flipH="1">
            <a:off x="4159199" y="4539099"/>
            <a:ext cx="825589" cy="93999"/>
            <a:chOff x="5718423" y="809024"/>
            <a:chExt cx="830071" cy="94500"/>
          </a:xfrm>
        </p:grpSpPr>
        <p:sp>
          <p:nvSpPr>
            <p:cNvPr id="19" name="Google Shape;19;p2"/>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rot="10800000" flipH="1">
            <a:off x="498549" y="419474"/>
            <a:ext cx="429322" cy="93999"/>
            <a:chOff x="5795037" y="809024"/>
            <a:chExt cx="431653" cy="94500"/>
          </a:xfrm>
        </p:grpSpPr>
        <p:sp>
          <p:nvSpPr>
            <p:cNvPr id="24" name="Google Shape;24;p2"/>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939"/>
        <p:cNvGrpSpPr/>
        <p:nvPr/>
      </p:nvGrpSpPr>
      <p:grpSpPr>
        <a:xfrm>
          <a:off x="0" y="0"/>
          <a:ext cx="0" cy="0"/>
          <a:chOff x="0" y="0"/>
          <a:chExt cx="0" cy="0"/>
        </a:xfrm>
      </p:grpSpPr>
      <p:sp>
        <p:nvSpPr>
          <p:cNvPr id="940" name="Google Shape;940;p60"/>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60"/>
          <p:cNvGrpSpPr/>
          <p:nvPr/>
        </p:nvGrpSpPr>
        <p:grpSpPr>
          <a:xfrm rot="-5400000" flipH="1">
            <a:off x="8191799" y="905324"/>
            <a:ext cx="825589" cy="93999"/>
            <a:chOff x="5718423" y="809024"/>
            <a:chExt cx="830071" cy="94500"/>
          </a:xfrm>
        </p:grpSpPr>
        <p:sp>
          <p:nvSpPr>
            <p:cNvPr id="942" name="Google Shape;942;p60"/>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0"/>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0"/>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0"/>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60"/>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7" name="Google Shape;947;p60"/>
          <p:cNvGrpSpPr/>
          <p:nvPr/>
        </p:nvGrpSpPr>
        <p:grpSpPr>
          <a:xfrm rot="10800000" flipH="1">
            <a:off x="498549" y="419474"/>
            <a:ext cx="429322" cy="93999"/>
            <a:chOff x="5795037" y="809024"/>
            <a:chExt cx="431653" cy="94500"/>
          </a:xfrm>
        </p:grpSpPr>
        <p:sp>
          <p:nvSpPr>
            <p:cNvPr id="948" name="Google Shape;948;p60"/>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0"/>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0"/>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39400" y="1094350"/>
            <a:ext cx="8065200" cy="3491700"/>
          </a:xfrm>
          <a:prstGeom prst="roundRect">
            <a:avLst>
              <a:gd name="adj" fmla="val 2775"/>
            </a:avLst>
          </a:prstGeom>
          <a:solidFill>
            <a:schemeClr val="lt1"/>
          </a:solidFill>
          <a:ln w="9525" cap="flat" cmpd="sng">
            <a:solidFill>
              <a:schemeClr val="accent6"/>
            </a:solidFill>
            <a:prstDash val="solid"/>
            <a:round/>
            <a:headEnd type="none" w="sm" len="sm"/>
            <a:tailEnd type="none" w="sm" len="sm"/>
          </a:ln>
          <a:effectLst>
            <a:outerShdw blurRad="57150" dist="19050" dir="5400000" algn="bl" rotWithShape="0">
              <a:schemeClr val="dk1">
                <a:alpha val="50000"/>
              </a:schemeClr>
            </a:outerShdw>
            <a:reflection stA="9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663300" y="1229325"/>
            <a:ext cx="1990200" cy="146100"/>
            <a:chOff x="663300" y="1229325"/>
            <a:chExt cx="1990200" cy="146100"/>
          </a:xfrm>
        </p:grpSpPr>
        <p:sp>
          <p:nvSpPr>
            <p:cNvPr id="46" name="Google Shape;46;p4"/>
            <p:cNvSpPr/>
            <p:nvPr/>
          </p:nvSpPr>
          <p:spPr>
            <a:xfrm>
              <a:off x="663300" y="1229325"/>
              <a:ext cx="1990200" cy="1461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4"/>
            <p:cNvGrpSpPr/>
            <p:nvPr/>
          </p:nvGrpSpPr>
          <p:grpSpPr>
            <a:xfrm rot="10800000" flipH="1">
              <a:off x="728649" y="1255372"/>
              <a:ext cx="429322" cy="93999"/>
              <a:chOff x="5795037" y="809024"/>
              <a:chExt cx="431653" cy="94500"/>
            </a:xfrm>
          </p:grpSpPr>
          <p:sp>
            <p:nvSpPr>
              <p:cNvPr id="48" name="Google Shape;48;p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963614" y="809024"/>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sz="1150">
                <a:solidFill>
                  <a:schemeClr val="dk1"/>
                </a:solidFill>
              </a:defRPr>
            </a:lvl1pPr>
            <a:lvl2pPr marL="914400" lvl="1"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2pPr>
            <a:lvl3pPr marL="1371600" lvl="2"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3pPr>
            <a:lvl4pPr marL="1828800" lvl="3"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4pPr>
            <a:lvl5pPr marL="2286000" lvl="4"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5pPr>
            <a:lvl6pPr marL="2743200" lvl="5" indent="-304800" rtl="0">
              <a:lnSpc>
                <a:spcPct val="115000"/>
              </a:lnSpc>
              <a:spcBef>
                <a:spcPts val="1600"/>
              </a:spcBef>
              <a:spcAft>
                <a:spcPts val="0"/>
              </a:spcAft>
              <a:buClr>
                <a:schemeClr val="dk1"/>
              </a:buClr>
              <a:buSzPts val="1200"/>
              <a:buFont typeface="Roboto Condensed Light"/>
              <a:buAutoNum type="romanLcPeriod"/>
              <a:defRPr>
                <a:solidFill>
                  <a:schemeClr val="dk1"/>
                </a:solidFill>
              </a:defRPr>
            </a:lvl6pPr>
            <a:lvl7pPr marL="3200400" lvl="6" indent="-304800" rtl="0">
              <a:lnSpc>
                <a:spcPct val="115000"/>
              </a:lnSpc>
              <a:spcBef>
                <a:spcPts val="1600"/>
              </a:spcBef>
              <a:spcAft>
                <a:spcPts val="0"/>
              </a:spcAft>
              <a:buClr>
                <a:schemeClr val="dk1"/>
              </a:buClr>
              <a:buSzPts val="1200"/>
              <a:buFont typeface="Roboto Condensed Light"/>
              <a:buAutoNum type="arabicPeriod"/>
              <a:defRPr>
                <a:solidFill>
                  <a:schemeClr val="dk1"/>
                </a:solidFill>
              </a:defRPr>
            </a:lvl7pPr>
            <a:lvl8pPr marL="3657600" lvl="7" indent="-304800" rtl="0">
              <a:lnSpc>
                <a:spcPct val="115000"/>
              </a:lnSpc>
              <a:spcBef>
                <a:spcPts val="1600"/>
              </a:spcBef>
              <a:spcAft>
                <a:spcPts val="0"/>
              </a:spcAft>
              <a:buClr>
                <a:schemeClr val="dk1"/>
              </a:buClr>
              <a:buSzPts val="1200"/>
              <a:buFont typeface="Roboto Condensed Light"/>
              <a:buAutoNum type="alphaLcPeriod"/>
              <a:defRPr>
                <a:solidFill>
                  <a:schemeClr val="dk1"/>
                </a:solidFill>
              </a:defRPr>
            </a:lvl8pPr>
            <a:lvl9pPr marL="4114800" lvl="8" indent="-304800" rtl="0">
              <a:lnSpc>
                <a:spcPct val="115000"/>
              </a:lnSpc>
              <a:spcBef>
                <a:spcPts val="1600"/>
              </a:spcBef>
              <a:spcAft>
                <a:spcPts val="1600"/>
              </a:spcAft>
              <a:buClr>
                <a:schemeClr val="dk1"/>
              </a:buClr>
              <a:buSzPts val="1200"/>
              <a:buFont typeface="Roboto Condensed Light"/>
              <a:buAutoNum type="romanLcPeriod"/>
              <a:defRPr>
                <a:solidFill>
                  <a:schemeClr val="dk1"/>
                </a:solidFill>
              </a:defRPr>
            </a:lvl9pPr>
          </a:lstStyle>
          <a:p>
            <a:endParaRPr/>
          </a:p>
        </p:txBody>
      </p:sp>
      <p:sp>
        <p:nvSpPr>
          <p:cNvPr id="52" name="Google Shape;5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6"/>
              </a:buClr>
              <a:buSzPts val="3500"/>
              <a:buNone/>
              <a:defRPr sz="3000">
                <a:solidFill>
                  <a:schemeClr val="accent6"/>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sp>
        <p:nvSpPr>
          <p:cNvPr id="158" name="Google Shape;158;p13"/>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13"/>
          <p:cNvSpPr txBox="1">
            <a:spLocks noGrp="1"/>
          </p:cNvSpPr>
          <p:nvPr>
            <p:ph type="title" idx="2"/>
          </p:nvPr>
        </p:nvSpPr>
        <p:spPr>
          <a:xfrm>
            <a:off x="2159813"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13"/>
          <p:cNvSpPr txBox="1">
            <a:spLocks noGrp="1"/>
          </p:cNvSpPr>
          <p:nvPr>
            <p:ph type="subTitle" idx="1"/>
          </p:nvPr>
        </p:nvSpPr>
        <p:spPr>
          <a:xfrm>
            <a:off x="2159817"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2" name="Google Shape;162;p13"/>
          <p:cNvSpPr txBox="1">
            <a:spLocks noGrp="1"/>
          </p:cNvSpPr>
          <p:nvPr>
            <p:ph type="title" idx="3"/>
          </p:nvPr>
        </p:nvSpPr>
        <p:spPr>
          <a:xfrm>
            <a:off x="5767658"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13"/>
          <p:cNvSpPr txBox="1">
            <a:spLocks noGrp="1"/>
          </p:cNvSpPr>
          <p:nvPr>
            <p:ph type="subTitle" idx="4"/>
          </p:nvPr>
        </p:nvSpPr>
        <p:spPr>
          <a:xfrm>
            <a:off x="5767661"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4" name="Google Shape;164;p13"/>
          <p:cNvSpPr txBox="1">
            <a:spLocks noGrp="1"/>
          </p:cNvSpPr>
          <p:nvPr>
            <p:ph type="title" idx="5"/>
          </p:nvPr>
        </p:nvSpPr>
        <p:spPr>
          <a:xfrm>
            <a:off x="2159813"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13"/>
          <p:cNvSpPr txBox="1">
            <a:spLocks noGrp="1"/>
          </p:cNvSpPr>
          <p:nvPr>
            <p:ph type="subTitle" idx="6"/>
          </p:nvPr>
        </p:nvSpPr>
        <p:spPr>
          <a:xfrm>
            <a:off x="2159817"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6" name="Google Shape;166;p13"/>
          <p:cNvSpPr txBox="1">
            <a:spLocks noGrp="1"/>
          </p:cNvSpPr>
          <p:nvPr>
            <p:ph type="title" idx="7"/>
          </p:nvPr>
        </p:nvSpPr>
        <p:spPr>
          <a:xfrm>
            <a:off x="2159813" y="1480217"/>
            <a:ext cx="2305500" cy="251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13"/>
          <p:cNvSpPr txBox="1">
            <a:spLocks noGrp="1"/>
          </p:cNvSpPr>
          <p:nvPr>
            <p:ph type="subTitle" idx="8"/>
          </p:nvPr>
        </p:nvSpPr>
        <p:spPr>
          <a:xfrm>
            <a:off x="2159812" y="1761942"/>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8" name="Google Shape;168;p13"/>
          <p:cNvSpPr txBox="1">
            <a:spLocks noGrp="1"/>
          </p:cNvSpPr>
          <p:nvPr>
            <p:ph type="title" idx="9"/>
          </p:nvPr>
        </p:nvSpPr>
        <p:spPr>
          <a:xfrm>
            <a:off x="5767661" y="2517950"/>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13"/>
          <p:cNvSpPr txBox="1">
            <a:spLocks noGrp="1"/>
          </p:cNvSpPr>
          <p:nvPr>
            <p:ph type="subTitle" idx="13"/>
          </p:nvPr>
        </p:nvSpPr>
        <p:spPr>
          <a:xfrm>
            <a:off x="5767662" y="2809398"/>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14"/>
          </p:nvPr>
        </p:nvSpPr>
        <p:spPr>
          <a:xfrm>
            <a:off x="5767662" y="3555683"/>
            <a:ext cx="2305500" cy="251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1" name="Google Shape;171;p13"/>
          <p:cNvSpPr txBox="1">
            <a:spLocks noGrp="1"/>
          </p:cNvSpPr>
          <p:nvPr>
            <p:ph type="subTitle" idx="15"/>
          </p:nvPr>
        </p:nvSpPr>
        <p:spPr>
          <a:xfrm>
            <a:off x="5767662" y="3856854"/>
            <a:ext cx="1866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13"/>
          <p:cNvSpPr txBox="1">
            <a:spLocks noGrp="1"/>
          </p:cNvSpPr>
          <p:nvPr>
            <p:ph type="title" idx="16" hasCustomPrompt="1"/>
          </p:nvPr>
        </p:nvSpPr>
        <p:spPr>
          <a:xfrm>
            <a:off x="1070825"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3" name="Google Shape;173;p13"/>
          <p:cNvSpPr txBox="1">
            <a:spLocks noGrp="1"/>
          </p:cNvSpPr>
          <p:nvPr>
            <p:ph type="title" idx="17" hasCustomPrompt="1"/>
          </p:nvPr>
        </p:nvSpPr>
        <p:spPr>
          <a:xfrm>
            <a:off x="4679838" y="3555683"/>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4" name="Google Shape;174;p13"/>
          <p:cNvSpPr txBox="1">
            <a:spLocks noGrp="1"/>
          </p:cNvSpPr>
          <p:nvPr>
            <p:ph type="title" idx="18" hasCustomPrompt="1"/>
          </p:nvPr>
        </p:nvSpPr>
        <p:spPr>
          <a:xfrm>
            <a:off x="4679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5" name="Google Shape;175;p13"/>
          <p:cNvSpPr txBox="1">
            <a:spLocks noGrp="1"/>
          </p:cNvSpPr>
          <p:nvPr>
            <p:ph type="title" idx="19" hasCustomPrompt="1"/>
          </p:nvPr>
        </p:nvSpPr>
        <p:spPr>
          <a:xfrm>
            <a:off x="4679825"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6" name="Google Shape;176;p13"/>
          <p:cNvSpPr txBox="1">
            <a:spLocks noGrp="1"/>
          </p:cNvSpPr>
          <p:nvPr>
            <p:ph type="title" idx="20" hasCustomPrompt="1"/>
          </p:nvPr>
        </p:nvSpPr>
        <p:spPr>
          <a:xfrm>
            <a:off x="1070838" y="25179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7" name="Google Shape;177;p13"/>
          <p:cNvSpPr txBox="1">
            <a:spLocks noGrp="1"/>
          </p:cNvSpPr>
          <p:nvPr>
            <p:ph type="title" idx="21" hasCustomPrompt="1"/>
          </p:nvPr>
        </p:nvSpPr>
        <p:spPr>
          <a:xfrm>
            <a:off x="1070838" y="1480217"/>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178" name="Google Shape;178;p13"/>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3"/>
          <p:cNvGrpSpPr/>
          <p:nvPr/>
        </p:nvGrpSpPr>
        <p:grpSpPr>
          <a:xfrm rot="10800000" flipH="1">
            <a:off x="498549" y="419474"/>
            <a:ext cx="429322" cy="93999"/>
            <a:chOff x="5795037" y="809024"/>
            <a:chExt cx="431653" cy="94500"/>
          </a:xfrm>
        </p:grpSpPr>
        <p:sp>
          <p:nvSpPr>
            <p:cNvPr id="180" name="Google Shape;180;p13"/>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13"/>
          <p:cNvGrpSpPr/>
          <p:nvPr/>
        </p:nvGrpSpPr>
        <p:grpSpPr>
          <a:xfrm rot="-5400000" flipH="1">
            <a:off x="8191799" y="905324"/>
            <a:ext cx="825589" cy="93999"/>
            <a:chOff x="5718423" y="809024"/>
            <a:chExt cx="830071" cy="94500"/>
          </a:xfrm>
        </p:grpSpPr>
        <p:sp>
          <p:nvSpPr>
            <p:cNvPr id="184" name="Google Shape;184;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13"/>
          <p:cNvGrpSpPr/>
          <p:nvPr/>
        </p:nvGrpSpPr>
        <p:grpSpPr>
          <a:xfrm rot="-5400000" flipH="1">
            <a:off x="131141" y="4126299"/>
            <a:ext cx="825589" cy="93999"/>
            <a:chOff x="5718423" y="809024"/>
            <a:chExt cx="830071" cy="94500"/>
          </a:xfrm>
        </p:grpSpPr>
        <p:sp>
          <p:nvSpPr>
            <p:cNvPr id="189" name="Google Shape;189;p13"/>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BLANK_1_1_1_1_1_1_1">
    <p:spTree>
      <p:nvGrpSpPr>
        <p:cNvPr id="1" name="Shape 193"/>
        <p:cNvGrpSpPr/>
        <p:nvPr/>
      </p:nvGrpSpPr>
      <p:grpSpPr>
        <a:xfrm>
          <a:off x="0" y="0"/>
          <a:ext cx="0" cy="0"/>
          <a:chOff x="0" y="0"/>
          <a:chExt cx="0" cy="0"/>
        </a:xfrm>
      </p:grpSpPr>
      <p:sp>
        <p:nvSpPr>
          <p:cNvPr id="194" name="Google Shape;194;p1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6" name="Google Shape;196;p14"/>
          <p:cNvSpPr txBox="1">
            <a:spLocks noGrp="1"/>
          </p:cNvSpPr>
          <p:nvPr>
            <p:ph type="title" idx="2"/>
          </p:nvPr>
        </p:nvSpPr>
        <p:spPr>
          <a:xfrm>
            <a:off x="3419250" y="1822350"/>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14"/>
          <p:cNvSpPr txBox="1">
            <a:spLocks noGrp="1"/>
          </p:cNvSpPr>
          <p:nvPr>
            <p:ph type="subTitle" idx="1"/>
          </p:nvPr>
        </p:nvSpPr>
        <p:spPr>
          <a:xfrm>
            <a:off x="3638850" y="210407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8" name="Google Shape;198;p14"/>
          <p:cNvSpPr txBox="1">
            <a:spLocks noGrp="1"/>
          </p:cNvSpPr>
          <p:nvPr>
            <p:ph type="title" idx="3"/>
          </p:nvPr>
        </p:nvSpPr>
        <p:spPr>
          <a:xfrm>
            <a:off x="6122283" y="1822342"/>
            <a:ext cx="23055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9" name="Google Shape;199;p14"/>
          <p:cNvSpPr txBox="1">
            <a:spLocks noGrp="1"/>
          </p:cNvSpPr>
          <p:nvPr>
            <p:ph type="subTitle" idx="4"/>
          </p:nvPr>
        </p:nvSpPr>
        <p:spPr>
          <a:xfrm>
            <a:off x="6341883" y="2104067"/>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0" name="Google Shape;200;p14"/>
          <p:cNvSpPr txBox="1">
            <a:spLocks noGrp="1"/>
          </p:cNvSpPr>
          <p:nvPr>
            <p:ph type="title" idx="5"/>
          </p:nvPr>
        </p:nvSpPr>
        <p:spPr>
          <a:xfrm>
            <a:off x="716213" y="3434058"/>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1" name="Google Shape;201;p14"/>
          <p:cNvSpPr txBox="1">
            <a:spLocks noGrp="1"/>
          </p:cNvSpPr>
          <p:nvPr>
            <p:ph type="subTitle" idx="6"/>
          </p:nvPr>
        </p:nvSpPr>
        <p:spPr>
          <a:xfrm>
            <a:off x="935813" y="373036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2" name="Google Shape;202;p14"/>
          <p:cNvSpPr txBox="1">
            <a:spLocks noGrp="1"/>
          </p:cNvSpPr>
          <p:nvPr>
            <p:ph type="title" idx="7"/>
          </p:nvPr>
        </p:nvSpPr>
        <p:spPr>
          <a:xfrm>
            <a:off x="716213" y="1822342"/>
            <a:ext cx="23055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3" name="Google Shape;203;p14"/>
          <p:cNvSpPr txBox="1">
            <a:spLocks noGrp="1"/>
          </p:cNvSpPr>
          <p:nvPr>
            <p:ph type="subTitle" idx="8"/>
          </p:nvPr>
        </p:nvSpPr>
        <p:spPr>
          <a:xfrm>
            <a:off x="935813" y="2104067"/>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14"/>
          <p:cNvSpPr txBox="1">
            <a:spLocks noGrp="1"/>
          </p:cNvSpPr>
          <p:nvPr>
            <p:ph type="title" idx="9"/>
          </p:nvPr>
        </p:nvSpPr>
        <p:spPr>
          <a:xfrm>
            <a:off x="3419250" y="3434050"/>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5" name="Google Shape;205;p14"/>
          <p:cNvSpPr txBox="1">
            <a:spLocks noGrp="1"/>
          </p:cNvSpPr>
          <p:nvPr>
            <p:ph type="subTitle" idx="13"/>
          </p:nvPr>
        </p:nvSpPr>
        <p:spPr>
          <a:xfrm>
            <a:off x="3638850" y="373036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6" name="Google Shape;206;p14"/>
          <p:cNvSpPr txBox="1">
            <a:spLocks noGrp="1"/>
          </p:cNvSpPr>
          <p:nvPr>
            <p:ph type="title" idx="14"/>
          </p:nvPr>
        </p:nvSpPr>
        <p:spPr>
          <a:xfrm>
            <a:off x="6122287" y="3434058"/>
            <a:ext cx="23055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07" name="Google Shape;207;p14"/>
          <p:cNvSpPr txBox="1">
            <a:spLocks noGrp="1"/>
          </p:cNvSpPr>
          <p:nvPr>
            <p:ph type="subTitle" idx="15"/>
          </p:nvPr>
        </p:nvSpPr>
        <p:spPr>
          <a:xfrm>
            <a:off x="6341887" y="3730363"/>
            <a:ext cx="1866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8" name="Google Shape;208;p14"/>
          <p:cNvSpPr txBox="1">
            <a:spLocks noGrp="1"/>
          </p:cNvSpPr>
          <p:nvPr>
            <p:ph type="title" idx="16" hasCustomPrompt="1"/>
          </p:nvPr>
        </p:nvSpPr>
        <p:spPr>
          <a:xfrm>
            <a:off x="6838375" y="1212584"/>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09" name="Google Shape;209;p14"/>
          <p:cNvSpPr txBox="1">
            <a:spLocks noGrp="1"/>
          </p:cNvSpPr>
          <p:nvPr>
            <p:ph type="title" idx="17" hasCustomPrompt="1"/>
          </p:nvPr>
        </p:nvSpPr>
        <p:spPr>
          <a:xfrm>
            <a:off x="6838363" y="2823758"/>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0" name="Google Shape;210;p14"/>
          <p:cNvSpPr txBox="1">
            <a:spLocks noGrp="1"/>
          </p:cNvSpPr>
          <p:nvPr>
            <p:ph type="title" idx="18" hasCustomPrompt="1"/>
          </p:nvPr>
        </p:nvSpPr>
        <p:spPr>
          <a:xfrm>
            <a:off x="4135338" y="2823750"/>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1" name="Google Shape;211;p14"/>
          <p:cNvSpPr txBox="1">
            <a:spLocks noGrp="1"/>
          </p:cNvSpPr>
          <p:nvPr>
            <p:ph type="title" idx="19" hasCustomPrompt="1"/>
          </p:nvPr>
        </p:nvSpPr>
        <p:spPr>
          <a:xfrm>
            <a:off x="1432325" y="2823742"/>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2" name="Google Shape;212;p14"/>
          <p:cNvSpPr txBox="1">
            <a:spLocks noGrp="1"/>
          </p:cNvSpPr>
          <p:nvPr>
            <p:ph type="title" idx="20" hasCustomPrompt="1"/>
          </p:nvPr>
        </p:nvSpPr>
        <p:spPr>
          <a:xfrm>
            <a:off x="4135338" y="1212584"/>
            <a:ext cx="873300" cy="25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3" name="Google Shape;213;p14"/>
          <p:cNvSpPr txBox="1">
            <a:spLocks noGrp="1"/>
          </p:cNvSpPr>
          <p:nvPr>
            <p:ph type="title" idx="21" hasCustomPrompt="1"/>
          </p:nvPr>
        </p:nvSpPr>
        <p:spPr>
          <a:xfrm>
            <a:off x="1432313" y="1212584"/>
            <a:ext cx="873300" cy="251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r>
              <a:t>xx%</a:t>
            </a:r>
          </a:p>
        </p:txBody>
      </p:sp>
      <p:sp>
        <p:nvSpPr>
          <p:cNvPr id="214" name="Google Shape;214;p14"/>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4"/>
          <p:cNvGrpSpPr/>
          <p:nvPr/>
        </p:nvGrpSpPr>
        <p:grpSpPr>
          <a:xfrm rot="10800000" flipH="1">
            <a:off x="498549" y="419474"/>
            <a:ext cx="429322" cy="93999"/>
            <a:chOff x="5795037" y="809024"/>
            <a:chExt cx="431653" cy="94500"/>
          </a:xfrm>
        </p:grpSpPr>
        <p:sp>
          <p:nvSpPr>
            <p:cNvPr id="216" name="Google Shape;216;p1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4"/>
          <p:cNvGrpSpPr/>
          <p:nvPr/>
        </p:nvGrpSpPr>
        <p:grpSpPr>
          <a:xfrm rot="-5400000" flipH="1">
            <a:off x="8191799" y="905324"/>
            <a:ext cx="825589" cy="93999"/>
            <a:chOff x="5718423" y="809024"/>
            <a:chExt cx="830071" cy="94500"/>
          </a:xfrm>
        </p:grpSpPr>
        <p:sp>
          <p:nvSpPr>
            <p:cNvPr id="220" name="Google Shape;220;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4"/>
          <p:cNvGrpSpPr/>
          <p:nvPr/>
        </p:nvGrpSpPr>
        <p:grpSpPr>
          <a:xfrm rot="-5400000" flipH="1">
            <a:off x="131141" y="4126299"/>
            <a:ext cx="825589" cy="93999"/>
            <a:chOff x="5718423" y="809024"/>
            <a:chExt cx="830071" cy="94500"/>
          </a:xfrm>
        </p:grpSpPr>
        <p:sp>
          <p:nvSpPr>
            <p:cNvPr id="225" name="Google Shape;225;p1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6">
  <p:cSld name="SECTION_HEADER_1_1_1_1_1_1">
    <p:spTree>
      <p:nvGrpSpPr>
        <p:cNvPr id="1" name="Shape 385"/>
        <p:cNvGrpSpPr/>
        <p:nvPr/>
      </p:nvGrpSpPr>
      <p:grpSpPr>
        <a:xfrm>
          <a:off x="0" y="0"/>
          <a:ext cx="0" cy="0"/>
          <a:chOff x="0" y="0"/>
          <a:chExt cx="0" cy="0"/>
        </a:xfrm>
      </p:grpSpPr>
      <p:sp>
        <p:nvSpPr>
          <p:cNvPr id="386" name="Google Shape;386;p24"/>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p:nvPr/>
        </p:nvSpPr>
        <p:spPr>
          <a:xfrm>
            <a:off x="433200"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4"/>
          <p:cNvGrpSpPr/>
          <p:nvPr/>
        </p:nvGrpSpPr>
        <p:grpSpPr>
          <a:xfrm rot="10800000" flipH="1">
            <a:off x="498549" y="419474"/>
            <a:ext cx="429322" cy="93999"/>
            <a:chOff x="5795037" y="809024"/>
            <a:chExt cx="431653" cy="94500"/>
          </a:xfrm>
        </p:grpSpPr>
        <p:sp>
          <p:nvSpPr>
            <p:cNvPr id="389" name="Google Shape;389;p2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24"/>
          <p:cNvSpPr/>
          <p:nvPr/>
        </p:nvSpPr>
        <p:spPr>
          <a:xfrm flipH="1">
            <a:off x="7851885"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24"/>
          <p:cNvGrpSpPr/>
          <p:nvPr/>
        </p:nvGrpSpPr>
        <p:grpSpPr>
          <a:xfrm rot="10800000">
            <a:off x="8230513" y="4466049"/>
            <a:ext cx="429322" cy="93999"/>
            <a:chOff x="5795037" y="809024"/>
            <a:chExt cx="431653" cy="94500"/>
          </a:xfrm>
        </p:grpSpPr>
        <p:sp>
          <p:nvSpPr>
            <p:cNvPr id="394" name="Google Shape;394;p24"/>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4"/>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24"/>
          <p:cNvGrpSpPr/>
          <p:nvPr/>
        </p:nvGrpSpPr>
        <p:grpSpPr>
          <a:xfrm rot="-5400000" flipH="1">
            <a:off x="8191799" y="905324"/>
            <a:ext cx="825589" cy="93999"/>
            <a:chOff x="5718423" y="809024"/>
            <a:chExt cx="830071" cy="94500"/>
          </a:xfrm>
        </p:grpSpPr>
        <p:sp>
          <p:nvSpPr>
            <p:cNvPr id="398" name="Google Shape;398;p2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24"/>
          <p:cNvSpPr txBox="1">
            <a:spLocks noGrp="1"/>
          </p:cNvSpPr>
          <p:nvPr>
            <p:ph type="title"/>
          </p:nvPr>
        </p:nvSpPr>
        <p:spPr>
          <a:xfrm flipH="1">
            <a:off x="3786150" y="1582450"/>
            <a:ext cx="3344100" cy="129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3" name="Google Shape;403;p24"/>
          <p:cNvSpPr txBox="1">
            <a:spLocks noGrp="1"/>
          </p:cNvSpPr>
          <p:nvPr>
            <p:ph type="title" idx="2" hasCustomPrompt="1"/>
          </p:nvPr>
        </p:nvSpPr>
        <p:spPr>
          <a:xfrm flipH="1">
            <a:off x="7491800" y="2392525"/>
            <a:ext cx="942000" cy="4863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b" anchorCtr="0">
            <a:noAutofit/>
          </a:bodyPr>
          <a:lstStyle>
            <a:lvl1pPr lvl="0" algn="ctr" rtl="0">
              <a:spcBef>
                <a:spcPts val="0"/>
              </a:spcBef>
              <a:spcAft>
                <a:spcPts val="0"/>
              </a:spcAft>
              <a:buSzPts val="6000"/>
              <a:buNone/>
              <a:defRPr sz="3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04" name="Google Shape;404;p24"/>
          <p:cNvSpPr txBox="1">
            <a:spLocks noGrp="1"/>
          </p:cNvSpPr>
          <p:nvPr>
            <p:ph type="subTitle" idx="1"/>
          </p:nvPr>
        </p:nvSpPr>
        <p:spPr>
          <a:xfrm flipH="1">
            <a:off x="3522750" y="3131213"/>
            <a:ext cx="3607500" cy="344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solidFill>
                  <a:schemeClr val="dk1"/>
                </a:solidFill>
                <a:latin typeface="Darker Grotesque Medium"/>
                <a:ea typeface="Darker Grotesque Medium"/>
                <a:cs typeface="Darker Grotesque Medium"/>
                <a:sym typeface="Darker Grotesque Medium"/>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888"/>
        <p:cNvGrpSpPr/>
        <p:nvPr/>
      </p:nvGrpSpPr>
      <p:grpSpPr>
        <a:xfrm>
          <a:off x="0" y="0"/>
          <a:ext cx="0" cy="0"/>
          <a:chOff x="0" y="0"/>
          <a:chExt cx="0" cy="0"/>
        </a:xfrm>
      </p:grpSpPr>
      <p:sp>
        <p:nvSpPr>
          <p:cNvPr id="889" name="Google Shape;889;p56"/>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6"/>
          <p:cNvSpPr txBox="1">
            <a:spLocks noGrp="1"/>
          </p:cNvSpPr>
          <p:nvPr>
            <p:ph type="title"/>
          </p:nvPr>
        </p:nvSpPr>
        <p:spPr>
          <a:xfrm>
            <a:off x="713200" y="375275"/>
            <a:ext cx="55263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91" name="Google Shape;891;p56"/>
          <p:cNvSpPr txBox="1">
            <a:spLocks noGrp="1"/>
          </p:cNvSpPr>
          <p:nvPr>
            <p:ph type="subTitle" idx="1"/>
          </p:nvPr>
        </p:nvSpPr>
        <p:spPr>
          <a:xfrm>
            <a:off x="713200" y="1684300"/>
            <a:ext cx="3434700" cy="116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2" name="Google Shape;892;p56"/>
          <p:cNvSpPr/>
          <p:nvPr/>
        </p:nvSpPr>
        <p:spPr>
          <a:xfrm flipH="1">
            <a:off x="5950679" y="393425"/>
            <a:ext cx="27639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3" name="Google Shape;893;p56"/>
          <p:cNvGrpSpPr/>
          <p:nvPr/>
        </p:nvGrpSpPr>
        <p:grpSpPr>
          <a:xfrm rot="10800000">
            <a:off x="8219908" y="419474"/>
            <a:ext cx="429322" cy="93999"/>
            <a:chOff x="5795037" y="809024"/>
            <a:chExt cx="431653" cy="94500"/>
          </a:xfrm>
        </p:grpSpPr>
        <p:sp>
          <p:nvSpPr>
            <p:cNvPr id="894" name="Google Shape;894;p56"/>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6"/>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6"/>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56"/>
          <p:cNvGrpSpPr/>
          <p:nvPr/>
        </p:nvGrpSpPr>
        <p:grpSpPr>
          <a:xfrm flipH="1">
            <a:off x="6676322" y="4535409"/>
            <a:ext cx="825589" cy="93999"/>
            <a:chOff x="5718423" y="809024"/>
            <a:chExt cx="830071" cy="94500"/>
          </a:xfrm>
        </p:grpSpPr>
        <p:sp>
          <p:nvSpPr>
            <p:cNvPr id="898" name="Google Shape;898;p56"/>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6"/>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6"/>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6"/>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56"/>
          <p:cNvSpPr txBox="1"/>
          <p:nvPr/>
        </p:nvSpPr>
        <p:spPr>
          <a:xfrm>
            <a:off x="713200" y="3476625"/>
            <a:ext cx="37803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200">
                <a:solidFill>
                  <a:schemeClr val="lt1"/>
                </a:solidFill>
                <a:latin typeface="Darker Grotesque Medium"/>
                <a:ea typeface="Darker Grotesque Medium"/>
                <a:cs typeface="Darker Grotesque Medium"/>
                <a:sym typeface="Darker Grotesque Medium"/>
              </a:rPr>
              <a:t>CREDITS: This presentation template was created by </a:t>
            </a:r>
            <a:r>
              <a:rPr lang="en" sz="1200">
                <a:solidFill>
                  <a:schemeClr val="lt1"/>
                </a:solidFill>
                <a:uFill>
                  <a:noFill/>
                </a:uFill>
                <a:latin typeface="Darker Grotesque Medium"/>
                <a:ea typeface="Darker Grotesque Medium"/>
                <a:cs typeface="Darker Grotesque Medium"/>
                <a:sym typeface="Darker Grotesque Medium"/>
                <a:hlinkClick r:id="rId2">
                  <a:extLst>
                    <a:ext uri="{A12FA001-AC4F-418D-AE19-62706E023703}">
                      <ahyp:hlinkClr xmlns:ahyp="http://schemas.microsoft.com/office/drawing/2018/hyperlinkcolor" val="tx"/>
                    </a:ext>
                  </a:extLst>
                </a:hlinkClick>
              </a:rPr>
              <a:t>Slidesgo</a:t>
            </a:r>
            <a:r>
              <a:rPr lang="en" sz="1200">
                <a:solidFill>
                  <a:schemeClr val="lt1"/>
                </a:solidFill>
                <a:latin typeface="Darker Grotesque Medium"/>
                <a:ea typeface="Darker Grotesque Medium"/>
                <a:cs typeface="Darker Grotesque Medium"/>
                <a:sym typeface="Darker Grotesque Medium"/>
              </a:rPr>
              <a:t>, including icons by </a:t>
            </a:r>
            <a:r>
              <a:rPr lang="en" sz="1200">
                <a:solidFill>
                  <a:schemeClr val="lt1"/>
                </a:solidFill>
                <a:uFill>
                  <a:noFill/>
                </a:uFill>
                <a:latin typeface="Darker Grotesque Medium"/>
                <a:ea typeface="Darker Grotesque Medium"/>
                <a:cs typeface="Darker Grotesque Medium"/>
                <a:sym typeface="Darker Grotesque Medium"/>
                <a:hlinkClick r:id="rId3">
                  <a:extLst>
                    <a:ext uri="{A12FA001-AC4F-418D-AE19-62706E023703}">
                      <ahyp:hlinkClr xmlns:ahyp="http://schemas.microsoft.com/office/drawing/2018/hyperlinkcolor" val="tx"/>
                    </a:ext>
                  </a:extLst>
                </a:hlinkClick>
              </a:rPr>
              <a:t>Flaticon</a:t>
            </a:r>
            <a:r>
              <a:rPr lang="en" sz="1200">
                <a:solidFill>
                  <a:schemeClr val="lt1"/>
                </a:solidFill>
                <a:latin typeface="Darker Grotesque Medium"/>
                <a:ea typeface="Darker Grotesque Medium"/>
                <a:cs typeface="Darker Grotesque Medium"/>
                <a:sym typeface="Darker Grotesque Medium"/>
              </a:rPr>
              <a:t>, infographics &amp; images by </a:t>
            </a:r>
            <a:r>
              <a:rPr lang="en" sz="1200">
                <a:solidFill>
                  <a:schemeClr val="lt1"/>
                </a:solidFill>
                <a:uFill>
                  <a:noFill/>
                </a:uFill>
                <a:latin typeface="Darker Grotesque Medium"/>
                <a:ea typeface="Darker Grotesque Medium"/>
                <a:cs typeface="Darker Grotesque Medium"/>
                <a:sym typeface="Darker Grotesque Medium"/>
                <a:hlinkClick r:id="rId4">
                  <a:extLst>
                    <a:ext uri="{A12FA001-AC4F-418D-AE19-62706E023703}">
                      <ahyp:hlinkClr xmlns:ahyp="http://schemas.microsoft.com/office/drawing/2018/hyperlinkcolor" val="tx"/>
                    </a:ext>
                  </a:extLst>
                </a:hlinkClick>
              </a:rPr>
              <a:t>Freepik</a:t>
            </a:r>
            <a:endParaRPr sz="1200">
              <a:solidFill>
                <a:schemeClr val="lt1"/>
              </a:solidFill>
              <a:latin typeface="Darker Grotesque Medium"/>
              <a:ea typeface="Darker Grotesque Medium"/>
              <a:cs typeface="Darker Grotesque Medium"/>
              <a:sym typeface="Darker Grotesque Mediu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03"/>
        <p:cNvGrpSpPr/>
        <p:nvPr/>
      </p:nvGrpSpPr>
      <p:grpSpPr>
        <a:xfrm>
          <a:off x="0" y="0"/>
          <a:ext cx="0" cy="0"/>
          <a:chOff x="0" y="0"/>
          <a:chExt cx="0" cy="0"/>
        </a:xfrm>
      </p:grpSpPr>
      <p:sp>
        <p:nvSpPr>
          <p:cNvPr id="904" name="Google Shape;904;p57"/>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7"/>
          <p:cNvSpPr/>
          <p:nvPr/>
        </p:nvSpPr>
        <p:spPr>
          <a:xfrm>
            <a:off x="433200"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6" name="Google Shape;906;p57"/>
          <p:cNvGrpSpPr/>
          <p:nvPr/>
        </p:nvGrpSpPr>
        <p:grpSpPr>
          <a:xfrm rot="10800000" flipH="1">
            <a:off x="498549" y="419474"/>
            <a:ext cx="429322" cy="93999"/>
            <a:chOff x="5795037" y="809024"/>
            <a:chExt cx="431653" cy="94500"/>
          </a:xfrm>
        </p:grpSpPr>
        <p:sp>
          <p:nvSpPr>
            <p:cNvPr id="907" name="Google Shape;907;p57"/>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7"/>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7"/>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57"/>
          <p:cNvGrpSpPr/>
          <p:nvPr/>
        </p:nvGrpSpPr>
        <p:grpSpPr>
          <a:xfrm rot="-5400000" flipH="1">
            <a:off x="8191799" y="4126299"/>
            <a:ext cx="825589" cy="93999"/>
            <a:chOff x="5718423" y="809024"/>
            <a:chExt cx="830071" cy="94500"/>
          </a:xfrm>
        </p:grpSpPr>
        <p:sp>
          <p:nvSpPr>
            <p:cNvPr id="911" name="Google Shape;911;p57"/>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7"/>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7"/>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7"/>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927"/>
        <p:cNvGrpSpPr/>
        <p:nvPr/>
      </p:nvGrpSpPr>
      <p:grpSpPr>
        <a:xfrm>
          <a:off x="0" y="0"/>
          <a:ext cx="0" cy="0"/>
          <a:chOff x="0" y="0"/>
          <a:chExt cx="0" cy="0"/>
        </a:xfrm>
      </p:grpSpPr>
      <p:sp>
        <p:nvSpPr>
          <p:cNvPr id="928" name="Google Shape;928;p59"/>
          <p:cNvSpPr/>
          <p:nvPr/>
        </p:nvSpPr>
        <p:spPr>
          <a:xfrm>
            <a:off x="284400" y="284400"/>
            <a:ext cx="8575200" cy="4574700"/>
          </a:xfrm>
          <a:prstGeom prst="roundRect">
            <a:avLst>
              <a:gd name="adj" fmla="val 5555"/>
            </a:avLst>
          </a:prstGeom>
          <a:gradFill>
            <a:gsLst>
              <a:gs pos="0">
                <a:srgbClr val="5352EE"/>
              </a:gs>
              <a:gs pos="100000">
                <a:srgbClr val="7882F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9"/>
          <p:cNvSpPr/>
          <p:nvPr/>
        </p:nvSpPr>
        <p:spPr>
          <a:xfrm flipH="1">
            <a:off x="7839315" y="393425"/>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59"/>
          <p:cNvGrpSpPr/>
          <p:nvPr/>
        </p:nvGrpSpPr>
        <p:grpSpPr>
          <a:xfrm rot="10800000">
            <a:off x="8217944" y="419474"/>
            <a:ext cx="429322" cy="93999"/>
            <a:chOff x="5795037" y="809024"/>
            <a:chExt cx="431653" cy="94500"/>
          </a:xfrm>
        </p:grpSpPr>
        <p:sp>
          <p:nvSpPr>
            <p:cNvPr id="931" name="Google Shape;931;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59"/>
          <p:cNvSpPr/>
          <p:nvPr/>
        </p:nvSpPr>
        <p:spPr>
          <a:xfrm>
            <a:off x="429430" y="4440000"/>
            <a:ext cx="873300" cy="14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59"/>
          <p:cNvGrpSpPr/>
          <p:nvPr/>
        </p:nvGrpSpPr>
        <p:grpSpPr>
          <a:xfrm rot="10800000" flipH="1">
            <a:off x="494779" y="4466049"/>
            <a:ext cx="429322" cy="93999"/>
            <a:chOff x="5795037" y="809024"/>
            <a:chExt cx="431653" cy="94500"/>
          </a:xfrm>
        </p:grpSpPr>
        <p:sp>
          <p:nvSpPr>
            <p:cNvPr id="936" name="Google Shape;936;p59"/>
            <p:cNvSpPr/>
            <p:nvPr/>
          </p:nvSpPr>
          <p:spPr>
            <a:xfrm>
              <a:off x="5795037"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9"/>
            <p:cNvSpPr/>
            <p:nvPr/>
          </p:nvSpPr>
          <p:spPr>
            <a:xfrm>
              <a:off x="5963614" y="809024"/>
              <a:ext cx="94500" cy="94500"/>
            </a:xfrm>
            <a:prstGeom prst="ellipse">
              <a:avLst/>
            </a:prstGeom>
            <a:solidFill>
              <a:schemeClr val="accen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9"/>
            <p:cNvSpPr/>
            <p:nvPr/>
          </p:nvSpPr>
          <p:spPr>
            <a:xfrm>
              <a:off x="6132190" y="809024"/>
              <a:ext cx="94500" cy="94500"/>
            </a:xfrm>
            <a:prstGeom prst="ellipse">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1pPr>
            <a:lvl2pPr lvl="1"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2pPr>
            <a:lvl3pPr lvl="2"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3pPr>
            <a:lvl4pPr lvl="3"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4pPr>
            <a:lvl5pPr lvl="4"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5pPr>
            <a:lvl6pPr lvl="5"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6pPr>
            <a:lvl7pPr lvl="6"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7pPr>
            <a:lvl8pPr lvl="7"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8pPr>
            <a:lvl9pPr lvl="8" rtl="0">
              <a:spcBef>
                <a:spcPts val="0"/>
              </a:spcBef>
              <a:spcAft>
                <a:spcPts val="0"/>
              </a:spcAft>
              <a:buClr>
                <a:schemeClr val="lt1"/>
              </a:buClr>
              <a:buSzPts val="3500"/>
              <a:buFont typeface="Montserrat"/>
              <a:buNone/>
              <a:defRPr sz="3500" b="1">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1pPr>
            <a:lvl2pPr marL="914400" lvl="1"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2pPr>
            <a:lvl3pPr marL="1371600" lvl="2"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3pPr>
            <a:lvl4pPr marL="1828800" lvl="3"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4pPr>
            <a:lvl5pPr marL="2286000" lvl="4"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5pPr>
            <a:lvl6pPr marL="2743200" lvl="5"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6pPr>
            <a:lvl7pPr marL="3200400" lvl="6"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7pPr>
            <a:lvl8pPr marL="3657600" lvl="7" indent="-317500">
              <a:lnSpc>
                <a:spcPct val="115000"/>
              </a:lnSpc>
              <a:spcBef>
                <a:spcPts val="1600"/>
              </a:spcBef>
              <a:spcAft>
                <a:spcPts val="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8pPr>
            <a:lvl9pPr marL="4114800" lvl="8" indent="-317500">
              <a:lnSpc>
                <a:spcPct val="115000"/>
              </a:lnSpc>
              <a:spcBef>
                <a:spcPts val="1600"/>
              </a:spcBef>
              <a:spcAft>
                <a:spcPts val="1600"/>
              </a:spcAft>
              <a:buClr>
                <a:schemeClr val="lt1"/>
              </a:buClr>
              <a:buSzPts val="1400"/>
              <a:buFont typeface="Darker Grotesque"/>
              <a:buChar char="■"/>
              <a:defRPr>
                <a:solidFill>
                  <a:schemeClr val="lt1"/>
                </a:solidFill>
                <a:latin typeface="Darker Grotesque"/>
                <a:ea typeface="Darker Grotesque"/>
                <a:cs typeface="Darker Grotesque"/>
                <a:sym typeface="Darker Grotesqu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0" r:id="rId5"/>
    <p:sldLayoutId id="2147483670" r:id="rId6"/>
    <p:sldLayoutId id="2147483702" r:id="rId7"/>
    <p:sldLayoutId id="2147483703" r:id="rId8"/>
    <p:sldLayoutId id="2147483705" r:id="rId9"/>
    <p:sldLayoutId id="214748370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37">
          <p15:clr>
            <a:srgbClr val="EA4335"/>
          </p15:clr>
        </p15:guide>
        <p15:guide id="2" pos="447">
          <p15:clr>
            <a:srgbClr val="EA4335"/>
          </p15:clr>
        </p15:guide>
        <p15:guide id="3" orient="horz" pos="2903">
          <p15:clr>
            <a:srgbClr val="EA4335"/>
          </p15:clr>
        </p15:guide>
        <p15:guide id="4" pos="5313">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slide" Target="slide4.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slide" Target="slide4.xml"/><Relationship Id="rId4" Type="http://schemas.openxmlformats.org/officeDocument/2006/relationships/slide" Target="slide16.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60"/>
        <p:cNvGrpSpPr/>
        <p:nvPr/>
      </p:nvGrpSpPr>
      <p:grpSpPr>
        <a:xfrm>
          <a:off x="0" y="0"/>
          <a:ext cx="0" cy="0"/>
          <a:chOff x="0" y="0"/>
          <a:chExt cx="0" cy="0"/>
        </a:xfrm>
      </p:grpSpPr>
      <p:sp>
        <p:nvSpPr>
          <p:cNvPr id="961" name="Google Shape;961;p64"/>
          <p:cNvSpPr/>
          <p:nvPr/>
        </p:nvSpPr>
        <p:spPr>
          <a:xfrm>
            <a:off x="637700" y="1499350"/>
            <a:ext cx="3813000" cy="6390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txBox="1">
            <a:spLocks noGrp="1"/>
          </p:cNvSpPr>
          <p:nvPr>
            <p:ph type="ctrTitle"/>
          </p:nvPr>
        </p:nvSpPr>
        <p:spPr>
          <a:xfrm>
            <a:off x="713200" y="1499350"/>
            <a:ext cx="3890700" cy="132728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500" b="1">
                <a:solidFill>
                  <a:schemeClr val="dk1"/>
                </a:solidFill>
              </a:rPr>
              <a:t>Lập trình Web</a:t>
            </a:r>
            <a:r>
              <a:rPr lang="en" sz="4000" b="1">
                <a:solidFill>
                  <a:schemeClr val="lt1"/>
                </a:solidFill>
              </a:rPr>
              <a:t> </a:t>
            </a:r>
            <a:r>
              <a:rPr lang="en" sz="4000">
                <a:solidFill>
                  <a:schemeClr val="accent6"/>
                </a:solidFill>
              </a:rPr>
              <a:t>Ur</a:t>
            </a:r>
            <a:r>
              <a:rPr lang="en" sz="4000" b="1">
                <a:solidFill>
                  <a:schemeClr val="accent6"/>
                </a:solidFill>
              </a:rPr>
              <a:t>banSol</a:t>
            </a:r>
            <a:r>
              <a:rPr lang="en" sz="4000">
                <a:solidFill>
                  <a:schemeClr val="accent6"/>
                </a:solidFill>
              </a:rPr>
              <a:t>e</a:t>
            </a:r>
            <a:endParaRPr sz="4000" b="1">
              <a:solidFill>
                <a:schemeClr val="accent6"/>
              </a:solidFill>
            </a:endParaRPr>
          </a:p>
        </p:txBody>
      </p:sp>
      <p:sp>
        <p:nvSpPr>
          <p:cNvPr id="963" name="Google Shape;963;p64"/>
          <p:cNvSpPr txBox="1">
            <a:spLocks noGrp="1"/>
          </p:cNvSpPr>
          <p:nvPr>
            <p:ph type="subTitle" idx="1"/>
          </p:nvPr>
        </p:nvSpPr>
        <p:spPr>
          <a:xfrm>
            <a:off x="713200" y="3546625"/>
            <a:ext cx="38907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Trang website bán giày Sneaker</a:t>
            </a:r>
            <a:endParaRPr/>
          </a:p>
        </p:txBody>
      </p:sp>
      <p:grpSp>
        <p:nvGrpSpPr>
          <p:cNvPr id="964" name="Google Shape;964;p64"/>
          <p:cNvGrpSpPr/>
          <p:nvPr/>
        </p:nvGrpSpPr>
        <p:grpSpPr>
          <a:xfrm flipH="1">
            <a:off x="725449" y="1167312"/>
            <a:ext cx="825589" cy="93999"/>
            <a:chOff x="5718423" y="809024"/>
            <a:chExt cx="830071" cy="94500"/>
          </a:xfrm>
        </p:grpSpPr>
        <p:sp>
          <p:nvSpPr>
            <p:cNvPr id="965" name="Google Shape;965;p64"/>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descr="A blue and pink shoe&#10;&#10;Description automatically generated">
            <a:extLst>
              <a:ext uri="{FF2B5EF4-FFF2-40B4-BE49-F238E27FC236}">
                <a16:creationId xmlns:a16="http://schemas.microsoft.com/office/drawing/2014/main" id="{34111C3F-6700-C5D3-02BD-4056F43862AF}"/>
              </a:ext>
            </a:extLst>
          </p:cNvPr>
          <p:cNvPicPr>
            <a:picLocks noChangeAspect="1"/>
          </p:cNvPicPr>
          <p:nvPr/>
        </p:nvPicPr>
        <p:blipFill>
          <a:blip r:embed="rId3"/>
          <a:stretch>
            <a:fillRect/>
          </a:stretch>
        </p:blipFill>
        <p:spPr>
          <a:xfrm flipH="1">
            <a:off x="4346493" y="863491"/>
            <a:ext cx="4797507" cy="39242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6F436D00-CA3B-E785-E1C5-064C6A0EB902}"/>
              </a:ext>
            </a:extLst>
          </p:cNvPr>
          <p:cNvSpPr/>
          <p:nvPr/>
        </p:nvSpPr>
        <p:spPr>
          <a:xfrm>
            <a:off x="966439" y="1227541"/>
            <a:ext cx="7211122" cy="3290218"/>
          </a:xfrm>
          <a:prstGeom prst="round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Google Shape;1038;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4. Giao diện</a:t>
            </a:r>
            <a:endParaRPr/>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4"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6F436D00-CA3B-E785-E1C5-064C6A0EB902}"/>
              </a:ext>
            </a:extLst>
          </p:cNvPr>
          <p:cNvSpPr/>
          <p:nvPr/>
        </p:nvSpPr>
        <p:spPr>
          <a:xfrm>
            <a:off x="966439" y="1227541"/>
            <a:ext cx="7211122" cy="3290218"/>
          </a:xfrm>
          <a:prstGeom prst="round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Google Shape;1038;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Giao diện trang Shop</a:t>
            </a:r>
            <a:endParaRPr/>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4"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8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6F436D00-CA3B-E785-E1C5-064C6A0EB902}"/>
              </a:ext>
            </a:extLst>
          </p:cNvPr>
          <p:cNvSpPr/>
          <p:nvPr/>
        </p:nvSpPr>
        <p:spPr>
          <a:xfrm>
            <a:off x="966439" y="1227541"/>
            <a:ext cx="7211122" cy="3290218"/>
          </a:xfrm>
          <a:prstGeom prst="round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Google Shape;1038;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Giao diện trang About</a:t>
            </a:r>
            <a:endParaRPr/>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4"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843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6F436D00-CA3B-E785-E1C5-064C6A0EB902}"/>
              </a:ext>
            </a:extLst>
          </p:cNvPr>
          <p:cNvSpPr/>
          <p:nvPr/>
        </p:nvSpPr>
        <p:spPr>
          <a:xfrm>
            <a:off x="966439" y="1227541"/>
            <a:ext cx="7211122" cy="3290218"/>
          </a:xfrm>
          <a:prstGeom prst="round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Google Shape;1038;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Giao diện trang Contact</a:t>
            </a:r>
            <a:endParaRPr/>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4"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02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6F436D00-CA3B-E785-E1C5-064C6A0EB902}"/>
              </a:ext>
            </a:extLst>
          </p:cNvPr>
          <p:cNvSpPr/>
          <p:nvPr/>
        </p:nvSpPr>
        <p:spPr>
          <a:xfrm>
            <a:off x="966439" y="1227541"/>
            <a:ext cx="7211122" cy="3290218"/>
          </a:xfrm>
          <a:prstGeom prst="round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Google Shape;1038;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Giao diện trang giỏ hàng</a:t>
            </a:r>
            <a:endParaRPr/>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4"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08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6F436D00-CA3B-E785-E1C5-064C6A0EB902}"/>
              </a:ext>
            </a:extLst>
          </p:cNvPr>
          <p:cNvSpPr/>
          <p:nvPr/>
        </p:nvSpPr>
        <p:spPr>
          <a:xfrm>
            <a:off x="966439" y="1227541"/>
            <a:ext cx="7211122" cy="3290218"/>
          </a:xfrm>
          <a:prstGeom prst="round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Google Shape;1038;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Giao diện trang chi tiết sản phẩm</a:t>
            </a:r>
            <a:endParaRPr/>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4"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833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6F436D00-CA3B-E785-E1C5-064C6A0EB902}"/>
              </a:ext>
            </a:extLst>
          </p:cNvPr>
          <p:cNvSpPr/>
          <p:nvPr/>
        </p:nvSpPr>
        <p:spPr>
          <a:xfrm>
            <a:off x="966439" y="1227541"/>
            <a:ext cx="7211122" cy="329021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Google Shape;1038;p66"/>
          <p:cNvSpPr txBox="1">
            <a:spLocks noGrp="1"/>
          </p:cNvSpPr>
          <p:nvPr>
            <p:ph type="title"/>
          </p:nvPr>
        </p:nvSpPr>
        <p:spPr>
          <a:xfrm>
            <a:off x="341971" y="445025"/>
            <a:ext cx="846005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Giao diện thông tin hóa đơn và đặt hàng</a:t>
            </a:r>
            <a:endParaRPr/>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1156F876-3DCE-EE84-94FF-2249A21FDB75}"/>
              </a:ext>
            </a:extLst>
          </p:cNvPr>
          <p:cNvPicPr>
            <a:picLocks noChangeAspect="1"/>
          </p:cNvPicPr>
          <p:nvPr/>
        </p:nvPicPr>
        <p:blipFill>
          <a:blip r:embed="rId4"/>
          <a:stretch>
            <a:fillRect/>
          </a:stretch>
        </p:blipFill>
        <p:spPr>
          <a:xfrm>
            <a:off x="1162581" y="1562028"/>
            <a:ext cx="3937243" cy="2621243"/>
          </a:xfrm>
          <a:prstGeom prst="rect">
            <a:avLst/>
          </a:prstGeom>
        </p:spPr>
      </p:pic>
      <p:pic>
        <p:nvPicPr>
          <p:cNvPr id="5" name="Picture 4">
            <a:extLst>
              <a:ext uri="{FF2B5EF4-FFF2-40B4-BE49-F238E27FC236}">
                <a16:creationId xmlns:a16="http://schemas.microsoft.com/office/drawing/2014/main" id="{47C0E9E9-0A67-7DB2-2BBF-976497DF5CE6}"/>
              </a:ext>
            </a:extLst>
          </p:cNvPr>
          <p:cNvPicPr>
            <a:picLocks noChangeAspect="1"/>
          </p:cNvPicPr>
          <p:nvPr/>
        </p:nvPicPr>
        <p:blipFill>
          <a:blip r:embed="rId5"/>
          <a:stretch>
            <a:fillRect/>
          </a:stretch>
        </p:blipFill>
        <p:spPr>
          <a:xfrm>
            <a:off x="5122012" y="1695683"/>
            <a:ext cx="2859407" cy="2353931"/>
          </a:xfrm>
          <a:prstGeom prst="rect">
            <a:avLst/>
          </a:prstGeom>
        </p:spPr>
      </p:pic>
    </p:spTree>
    <p:extLst>
      <p:ext uri="{BB962C8B-B14F-4D97-AF65-F5344CB8AC3E}">
        <p14:creationId xmlns:p14="http://schemas.microsoft.com/office/powerpoint/2010/main" val="3075012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38" name="Google Shape;1038;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Giao diện đăng nhập đăng ký</a:t>
            </a:r>
            <a:endParaRPr/>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descr="A screenshot of a login form&#10;&#10;Description automatically generated">
            <a:extLst>
              <a:ext uri="{FF2B5EF4-FFF2-40B4-BE49-F238E27FC236}">
                <a16:creationId xmlns:a16="http://schemas.microsoft.com/office/drawing/2014/main" id="{34826D4F-11C6-C49C-BA7A-AF37E62DF562}"/>
              </a:ext>
            </a:extLst>
          </p:cNvPr>
          <p:cNvPicPr>
            <a:picLocks noChangeAspect="1"/>
          </p:cNvPicPr>
          <p:nvPr/>
        </p:nvPicPr>
        <p:blipFill>
          <a:blip r:embed="rId4"/>
          <a:stretch>
            <a:fillRect/>
          </a:stretch>
        </p:blipFill>
        <p:spPr>
          <a:xfrm>
            <a:off x="4026111" y="1683723"/>
            <a:ext cx="4329870" cy="2242254"/>
          </a:xfrm>
          <a:prstGeom prst="rect">
            <a:avLst/>
          </a:prstGeom>
        </p:spPr>
      </p:pic>
      <p:pic>
        <p:nvPicPr>
          <p:cNvPr id="13" name="Picture 12">
            <a:extLst>
              <a:ext uri="{FF2B5EF4-FFF2-40B4-BE49-F238E27FC236}">
                <a16:creationId xmlns:a16="http://schemas.microsoft.com/office/drawing/2014/main" id="{F1FC5992-3D28-9675-63A7-606D3121D0B3}"/>
              </a:ext>
            </a:extLst>
          </p:cNvPr>
          <p:cNvPicPr>
            <a:picLocks noChangeAspect="1"/>
          </p:cNvPicPr>
          <p:nvPr/>
        </p:nvPicPr>
        <p:blipFill>
          <a:blip r:embed="rId5"/>
          <a:stretch>
            <a:fillRect/>
          </a:stretch>
        </p:blipFill>
        <p:spPr>
          <a:xfrm>
            <a:off x="1336733" y="1005896"/>
            <a:ext cx="2417155" cy="3680550"/>
          </a:xfrm>
          <a:prstGeom prst="rect">
            <a:avLst/>
          </a:prstGeom>
        </p:spPr>
      </p:pic>
    </p:spTree>
    <p:extLst>
      <p:ext uri="{BB962C8B-B14F-4D97-AF65-F5344CB8AC3E}">
        <p14:creationId xmlns:p14="http://schemas.microsoft.com/office/powerpoint/2010/main" val="500713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6F436D00-CA3B-E785-E1C5-064C6A0EB902}"/>
              </a:ext>
            </a:extLst>
          </p:cNvPr>
          <p:cNvSpPr/>
          <p:nvPr/>
        </p:nvSpPr>
        <p:spPr>
          <a:xfrm>
            <a:off x="966439" y="1227541"/>
            <a:ext cx="7211122" cy="3290218"/>
          </a:xfrm>
          <a:prstGeom prst="round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Google Shape;1038;p66"/>
          <p:cNvSpPr txBox="1">
            <a:spLocks noGrp="1"/>
          </p:cNvSpPr>
          <p:nvPr>
            <p:ph type="title"/>
          </p:nvPr>
        </p:nvSpPr>
        <p:spPr>
          <a:xfrm>
            <a:off x="341971" y="445025"/>
            <a:ext cx="846005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Giao diện trang Admin</a:t>
            </a:r>
            <a:endParaRPr/>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4"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0157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8"/>
        <p:cNvGrpSpPr/>
        <p:nvPr/>
      </p:nvGrpSpPr>
      <p:grpSpPr>
        <a:xfrm>
          <a:off x="0" y="0"/>
          <a:ext cx="0" cy="0"/>
          <a:chOff x="0" y="0"/>
          <a:chExt cx="0" cy="0"/>
        </a:xfrm>
      </p:grpSpPr>
      <p:sp>
        <p:nvSpPr>
          <p:cNvPr id="2949" name="Google Shape;2949;p101"/>
          <p:cNvSpPr/>
          <p:nvPr/>
        </p:nvSpPr>
        <p:spPr>
          <a:xfrm flipH="1">
            <a:off x="3671700" y="3158475"/>
            <a:ext cx="3573000" cy="402600"/>
          </a:xfrm>
          <a:prstGeom prst="roundRect">
            <a:avLst>
              <a:gd name="adj" fmla="val 50000"/>
            </a:avLst>
          </a:prstGeom>
          <a:solidFill>
            <a:schemeClr val="lt1"/>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951" name="Google Shape;2951;p101"/>
          <p:cNvSpPr txBox="1">
            <a:spLocks noGrp="1"/>
          </p:cNvSpPr>
          <p:nvPr>
            <p:ph type="title"/>
          </p:nvPr>
        </p:nvSpPr>
        <p:spPr>
          <a:xfrm flipH="1">
            <a:off x="3786150" y="1582450"/>
            <a:ext cx="3344100" cy="1295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DEMO</a:t>
            </a:r>
            <a:endParaRPr/>
          </a:p>
        </p:txBody>
      </p:sp>
      <p:grpSp>
        <p:nvGrpSpPr>
          <p:cNvPr id="2954" name="Google Shape;2954;p101"/>
          <p:cNvGrpSpPr/>
          <p:nvPr/>
        </p:nvGrpSpPr>
        <p:grpSpPr>
          <a:xfrm>
            <a:off x="3671699" y="2588674"/>
            <a:ext cx="825589" cy="93999"/>
            <a:chOff x="5718423" y="809024"/>
            <a:chExt cx="830071" cy="94500"/>
          </a:xfrm>
        </p:grpSpPr>
        <p:sp>
          <p:nvSpPr>
            <p:cNvPr id="2955" name="Google Shape;2955;p101"/>
            <p:cNvSpPr/>
            <p:nvPr/>
          </p:nvSpPr>
          <p:spPr>
            <a:xfrm>
              <a:off x="5718423" y="809024"/>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01"/>
            <p:cNvSpPr/>
            <p:nvPr/>
          </p:nvSpPr>
          <p:spPr>
            <a:xfrm>
              <a:off x="5963614" y="809024"/>
              <a:ext cx="94500" cy="94500"/>
            </a:xfrm>
            <a:prstGeom prst="ellipse">
              <a:avLst/>
            </a:prstGeom>
            <a:solidFill>
              <a:schemeClr val="lt1">
                <a:alpha val="8973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1"/>
            <p:cNvSpPr/>
            <p:nvPr/>
          </p:nvSpPr>
          <p:spPr>
            <a:xfrm>
              <a:off x="6208804" y="809024"/>
              <a:ext cx="94500" cy="94500"/>
            </a:xfrm>
            <a:prstGeom prst="ellipse">
              <a:avLst/>
            </a:prstGeom>
            <a:solidFill>
              <a:schemeClr val="lt1">
                <a:alpha val="665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1"/>
            <p:cNvSpPr/>
            <p:nvPr/>
          </p:nvSpPr>
          <p:spPr>
            <a:xfrm>
              <a:off x="6453994" y="809024"/>
              <a:ext cx="94500" cy="94500"/>
            </a:xfrm>
            <a:prstGeom prst="ellipse">
              <a:avLst/>
            </a:prstGeom>
            <a:solidFill>
              <a:schemeClr val="lt1">
                <a:alpha val="54020"/>
              </a:scheme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9" name="Google Shape;2959;p101"/>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1">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1">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1">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3" name="Google Shape;2963;p101"/>
          <p:cNvGrpSpPr/>
          <p:nvPr/>
        </p:nvGrpSpPr>
        <p:grpSpPr>
          <a:xfrm>
            <a:off x="1048050" y="1580422"/>
            <a:ext cx="2377550" cy="2103478"/>
            <a:chOff x="1048050" y="1580422"/>
            <a:chExt cx="2377550" cy="2103478"/>
          </a:xfrm>
        </p:grpSpPr>
        <p:sp>
          <p:nvSpPr>
            <p:cNvPr id="2964" name="Google Shape;2964;p101"/>
            <p:cNvSpPr/>
            <p:nvPr/>
          </p:nvSpPr>
          <p:spPr>
            <a:xfrm>
              <a:off x="1936525" y="3130950"/>
              <a:ext cx="368650" cy="424575"/>
            </a:xfrm>
            <a:custGeom>
              <a:avLst/>
              <a:gdLst/>
              <a:ahLst/>
              <a:cxnLst/>
              <a:rect l="l" t="t" r="r" b="b"/>
              <a:pathLst>
                <a:path w="14746" h="16983" extrusionOk="0">
                  <a:moveTo>
                    <a:pt x="14746" y="16982"/>
                  </a:moveTo>
                  <a:lnTo>
                    <a:pt x="0" y="16982"/>
                  </a:lnTo>
                  <a:lnTo>
                    <a:pt x="0" y="0"/>
                  </a:lnTo>
                  <a:lnTo>
                    <a:pt x="14746" y="0"/>
                  </a:lnTo>
                  <a:close/>
                </a:path>
              </a:pathLst>
            </a:custGeom>
            <a:solidFill>
              <a:schemeClr val="accent6"/>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1"/>
            <p:cNvSpPr/>
            <p:nvPr/>
          </p:nvSpPr>
          <p:spPr>
            <a:xfrm>
              <a:off x="1675175" y="3541225"/>
              <a:ext cx="891350" cy="142675"/>
            </a:xfrm>
            <a:custGeom>
              <a:avLst/>
              <a:gdLst/>
              <a:ahLst/>
              <a:cxnLst/>
              <a:rect l="l" t="t" r="r" b="b"/>
              <a:pathLst>
                <a:path w="35654" h="5707" extrusionOk="0">
                  <a:moveTo>
                    <a:pt x="0" y="5707"/>
                  </a:moveTo>
                  <a:lnTo>
                    <a:pt x="0" y="5707"/>
                  </a:lnTo>
                  <a:cubicBezTo>
                    <a:pt x="0" y="2580"/>
                    <a:pt x="2580" y="0"/>
                    <a:pt x="5707" y="0"/>
                  </a:cubicBezTo>
                  <a:lnTo>
                    <a:pt x="29947" y="0"/>
                  </a:lnTo>
                  <a:cubicBezTo>
                    <a:pt x="33074" y="0"/>
                    <a:pt x="35654" y="2580"/>
                    <a:pt x="35654" y="5707"/>
                  </a:cubicBezTo>
                  <a:lnTo>
                    <a:pt x="35654" y="5707"/>
                  </a:lnTo>
                  <a:close/>
                </a:path>
              </a:pathLst>
            </a:custGeom>
            <a:solidFill>
              <a:schemeClr val="accent6"/>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1"/>
            <p:cNvSpPr/>
            <p:nvPr/>
          </p:nvSpPr>
          <p:spPr>
            <a:xfrm>
              <a:off x="1048050" y="1839600"/>
              <a:ext cx="2145600" cy="1208050"/>
            </a:xfrm>
            <a:custGeom>
              <a:avLst/>
              <a:gdLst/>
              <a:ahLst/>
              <a:cxnLst/>
              <a:rect l="l" t="t" r="r" b="b"/>
              <a:pathLst>
                <a:path w="85824" h="48322" extrusionOk="0">
                  <a:moveTo>
                    <a:pt x="85824" y="48322"/>
                  </a:moveTo>
                  <a:lnTo>
                    <a:pt x="0" y="48322"/>
                  </a:lnTo>
                  <a:lnTo>
                    <a:pt x="0" y="5912"/>
                  </a:lnTo>
                  <a:cubicBezTo>
                    <a:pt x="0" y="2671"/>
                    <a:pt x="2648" y="1"/>
                    <a:pt x="5912" y="1"/>
                  </a:cubicBezTo>
                  <a:lnTo>
                    <a:pt x="79912" y="1"/>
                  </a:lnTo>
                  <a:cubicBezTo>
                    <a:pt x="83176" y="1"/>
                    <a:pt x="85824" y="2671"/>
                    <a:pt x="85824" y="5912"/>
                  </a:cubicBezTo>
                  <a:close/>
                </a:path>
              </a:pathLst>
            </a:custGeom>
            <a:solidFill>
              <a:schemeClr val="accent1"/>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1"/>
            <p:cNvSpPr/>
            <p:nvPr/>
          </p:nvSpPr>
          <p:spPr>
            <a:xfrm>
              <a:off x="1049750" y="3047050"/>
              <a:ext cx="2143900" cy="195175"/>
            </a:xfrm>
            <a:custGeom>
              <a:avLst/>
              <a:gdLst/>
              <a:ahLst/>
              <a:cxnLst/>
              <a:rect l="l" t="t" r="r" b="b"/>
              <a:pathLst>
                <a:path w="85756" h="7807" extrusionOk="0">
                  <a:moveTo>
                    <a:pt x="79524" y="7807"/>
                  </a:moveTo>
                  <a:lnTo>
                    <a:pt x="5958" y="7807"/>
                  </a:lnTo>
                  <a:cubicBezTo>
                    <a:pt x="2671" y="7807"/>
                    <a:pt x="1" y="5136"/>
                    <a:pt x="1" y="1850"/>
                  </a:cubicBezTo>
                  <a:lnTo>
                    <a:pt x="1" y="1"/>
                  </a:lnTo>
                  <a:lnTo>
                    <a:pt x="85756" y="1"/>
                  </a:lnTo>
                  <a:lnTo>
                    <a:pt x="85756" y="1553"/>
                  </a:lnTo>
                  <a:cubicBezTo>
                    <a:pt x="85756" y="4999"/>
                    <a:pt x="82971" y="7807"/>
                    <a:pt x="79524" y="7807"/>
                  </a:cubicBezTo>
                  <a:close/>
                </a:path>
              </a:pathLst>
            </a:custGeom>
            <a:solidFill>
              <a:schemeClr val="accent3"/>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1"/>
            <p:cNvSpPr/>
            <p:nvPr/>
          </p:nvSpPr>
          <p:spPr>
            <a:xfrm>
              <a:off x="2059200" y="3081875"/>
              <a:ext cx="125575" cy="125550"/>
            </a:xfrm>
            <a:custGeom>
              <a:avLst/>
              <a:gdLst/>
              <a:ahLst/>
              <a:cxnLst/>
              <a:rect l="l" t="t" r="r" b="b"/>
              <a:pathLst>
                <a:path w="5023" h="5022" extrusionOk="0">
                  <a:moveTo>
                    <a:pt x="5022" y="2511"/>
                  </a:moveTo>
                  <a:cubicBezTo>
                    <a:pt x="5022" y="3903"/>
                    <a:pt x="3881" y="5022"/>
                    <a:pt x="2512" y="5022"/>
                  </a:cubicBezTo>
                  <a:cubicBezTo>
                    <a:pt x="1119" y="5022"/>
                    <a:pt x="1" y="3903"/>
                    <a:pt x="1" y="2511"/>
                  </a:cubicBezTo>
                  <a:cubicBezTo>
                    <a:pt x="1" y="1119"/>
                    <a:pt x="1119" y="0"/>
                    <a:pt x="2512" y="0"/>
                  </a:cubicBezTo>
                  <a:cubicBezTo>
                    <a:pt x="3881" y="0"/>
                    <a:pt x="5022" y="1119"/>
                    <a:pt x="5022" y="2511"/>
                  </a:cubicBezTo>
                  <a:close/>
                </a:path>
              </a:pathLst>
            </a:custGeom>
            <a:solidFill>
              <a:schemeClr val="accent4"/>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1"/>
            <p:cNvSpPr/>
            <p:nvPr/>
          </p:nvSpPr>
          <p:spPr>
            <a:xfrm>
              <a:off x="2076325" y="3099550"/>
              <a:ext cx="90750" cy="90200"/>
            </a:xfrm>
            <a:custGeom>
              <a:avLst/>
              <a:gdLst/>
              <a:ahLst/>
              <a:cxnLst/>
              <a:rect l="l" t="t" r="r" b="b"/>
              <a:pathLst>
                <a:path w="3630" h="3608" extrusionOk="0">
                  <a:moveTo>
                    <a:pt x="3630" y="1804"/>
                  </a:moveTo>
                  <a:cubicBezTo>
                    <a:pt x="3630" y="2808"/>
                    <a:pt x="2831" y="3607"/>
                    <a:pt x="1827" y="3607"/>
                  </a:cubicBezTo>
                  <a:cubicBezTo>
                    <a:pt x="822" y="3607"/>
                    <a:pt x="1" y="2808"/>
                    <a:pt x="1" y="1804"/>
                  </a:cubicBezTo>
                  <a:cubicBezTo>
                    <a:pt x="1" y="800"/>
                    <a:pt x="822" y="1"/>
                    <a:pt x="1827" y="1"/>
                  </a:cubicBezTo>
                  <a:cubicBezTo>
                    <a:pt x="2831" y="1"/>
                    <a:pt x="3630" y="800"/>
                    <a:pt x="3630" y="1804"/>
                  </a:cubicBezTo>
                  <a:close/>
                </a:path>
              </a:pathLst>
            </a:custGeom>
            <a:solidFill>
              <a:schemeClr val="accent3"/>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1"/>
            <p:cNvSpPr/>
            <p:nvPr/>
          </p:nvSpPr>
          <p:spPr>
            <a:xfrm>
              <a:off x="1125075" y="1923475"/>
              <a:ext cx="1989250" cy="1123600"/>
            </a:xfrm>
            <a:custGeom>
              <a:avLst/>
              <a:gdLst/>
              <a:ahLst/>
              <a:cxnLst/>
              <a:rect l="l" t="t" r="r" b="b"/>
              <a:pathLst>
                <a:path w="79570" h="44944" extrusionOk="0">
                  <a:moveTo>
                    <a:pt x="79570" y="44944"/>
                  </a:moveTo>
                  <a:lnTo>
                    <a:pt x="1" y="44944"/>
                  </a:lnTo>
                  <a:lnTo>
                    <a:pt x="1" y="3721"/>
                  </a:lnTo>
                  <a:cubicBezTo>
                    <a:pt x="1" y="1667"/>
                    <a:pt x="1690" y="1"/>
                    <a:pt x="3744" y="1"/>
                  </a:cubicBezTo>
                  <a:lnTo>
                    <a:pt x="75827" y="1"/>
                  </a:lnTo>
                  <a:cubicBezTo>
                    <a:pt x="77881" y="1"/>
                    <a:pt x="79570" y="1667"/>
                    <a:pt x="79570" y="3721"/>
                  </a:cubicBezTo>
                  <a:close/>
                </a:path>
              </a:pathLst>
            </a:custGeom>
            <a:solidFill>
              <a:schemeClr val="lt1"/>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1"/>
            <p:cNvSpPr/>
            <p:nvPr/>
          </p:nvSpPr>
          <p:spPr>
            <a:xfrm>
              <a:off x="1125075" y="1923475"/>
              <a:ext cx="1989250" cy="1123600"/>
            </a:xfrm>
            <a:custGeom>
              <a:avLst/>
              <a:gdLst/>
              <a:ahLst/>
              <a:cxnLst/>
              <a:rect l="l" t="t" r="r" b="b"/>
              <a:pathLst>
                <a:path w="79570" h="44944" extrusionOk="0">
                  <a:moveTo>
                    <a:pt x="79570" y="44944"/>
                  </a:moveTo>
                  <a:lnTo>
                    <a:pt x="1" y="44944"/>
                  </a:lnTo>
                  <a:lnTo>
                    <a:pt x="1" y="3721"/>
                  </a:lnTo>
                  <a:cubicBezTo>
                    <a:pt x="1" y="1667"/>
                    <a:pt x="1690" y="1"/>
                    <a:pt x="3744" y="1"/>
                  </a:cubicBezTo>
                  <a:lnTo>
                    <a:pt x="75827" y="1"/>
                  </a:lnTo>
                  <a:cubicBezTo>
                    <a:pt x="77881" y="1"/>
                    <a:pt x="79570" y="1667"/>
                    <a:pt x="79570" y="3721"/>
                  </a:cubicBezTo>
                  <a:close/>
                </a:path>
              </a:pathLst>
            </a:custGeom>
            <a:solidFill>
              <a:schemeClr val="accent6"/>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1"/>
            <p:cNvSpPr/>
            <p:nvPr/>
          </p:nvSpPr>
          <p:spPr>
            <a:xfrm>
              <a:off x="1193550" y="2675575"/>
              <a:ext cx="1019750" cy="308725"/>
            </a:xfrm>
            <a:custGeom>
              <a:avLst/>
              <a:gdLst/>
              <a:ahLst/>
              <a:cxnLst/>
              <a:rect l="l" t="t" r="r" b="b"/>
              <a:pathLst>
                <a:path w="40790" h="12349" extrusionOk="0">
                  <a:moveTo>
                    <a:pt x="39260" y="12349"/>
                  </a:moveTo>
                  <a:lnTo>
                    <a:pt x="1530" y="12349"/>
                  </a:lnTo>
                  <a:cubicBezTo>
                    <a:pt x="686" y="12349"/>
                    <a:pt x="1" y="11664"/>
                    <a:pt x="1" y="10843"/>
                  </a:cubicBezTo>
                  <a:lnTo>
                    <a:pt x="1" y="1530"/>
                  </a:lnTo>
                  <a:cubicBezTo>
                    <a:pt x="1" y="685"/>
                    <a:pt x="686" y="1"/>
                    <a:pt x="1530" y="1"/>
                  </a:cubicBezTo>
                  <a:lnTo>
                    <a:pt x="39260" y="1"/>
                  </a:lnTo>
                  <a:cubicBezTo>
                    <a:pt x="40105" y="1"/>
                    <a:pt x="40790" y="685"/>
                    <a:pt x="40790" y="1530"/>
                  </a:cubicBezTo>
                  <a:lnTo>
                    <a:pt x="40790" y="10843"/>
                  </a:lnTo>
                  <a:cubicBezTo>
                    <a:pt x="40790" y="11664"/>
                    <a:pt x="40105" y="12349"/>
                    <a:pt x="39260" y="12349"/>
                  </a:cubicBezTo>
                  <a:close/>
                </a:path>
              </a:pathLst>
            </a:custGeom>
            <a:solidFill>
              <a:schemeClr val="dk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1"/>
            <p:cNvSpPr/>
            <p:nvPr/>
          </p:nvSpPr>
          <p:spPr>
            <a:xfrm>
              <a:off x="1193550" y="1995375"/>
              <a:ext cx="1019750" cy="628300"/>
            </a:xfrm>
            <a:custGeom>
              <a:avLst/>
              <a:gdLst/>
              <a:ahLst/>
              <a:cxnLst/>
              <a:rect l="l" t="t" r="r" b="b"/>
              <a:pathLst>
                <a:path w="40790" h="25132" extrusionOk="0">
                  <a:moveTo>
                    <a:pt x="39260" y="25131"/>
                  </a:moveTo>
                  <a:lnTo>
                    <a:pt x="1530" y="25131"/>
                  </a:lnTo>
                  <a:cubicBezTo>
                    <a:pt x="686" y="25131"/>
                    <a:pt x="1" y="24447"/>
                    <a:pt x="1" y="23602"/>
                  </a:cubicBezTo>
                  <a:lnTo>
                    <a:pt x="1" y="1530"/>
                  </a:lnTo>
                  <a:cubicBezTo>
                    <a:pt x="1" y="686"/>
                    <a:pt x="686" y="1"/>
                    <a:pt x="1530" y="1"/>
                  </a:cubicBezTo>
                  <a:lnTo>
                    <a:pt x="39260" y="1"/>
                  </a:lnTo>
                  <a:cubicBezTo>
                    <a:pt x="40105" y="1"/>
                    <a:pt x="40790" y="686"/>
                    <a:pt x="40790" y="1530"/>
                  </a:cubicBezTo>
                  <a:lnTo>
                    <a:pt x="40790" y="23602"/>
                  </a:lnTo>
                  <a:cubicBezTo>
                    <a:pt x="40790" y="24447"/>
                    <a:pt x="40105" y="25131"/>
                    <a:pt x="39260" y="25131"/>
                  </a:cubicBezTo>
                  <a:close/>
                </a:path>
              </a:pathLst>
            </a:custGeom>
            <a:solidFill>
              <a:schemeClr val="dk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1"/>
            <p:cNvSpPr/>
            <p:nvPr/>
          </p:nvSpPr>
          <p:spPr>
            <a:xfrm>
              <a:off x="2281750" y="1995375"/>
              <a:ext cx="761825" cy="988925"/>
            </a:xfrm>
            <a:custGeom>
              <a:avLst/>
              <a:gdLst/>
              <a:ahLst/>
              <a:cxnLst/>
              <a:rect l="l" t="t" r="r" b="b"/>
              <a:pathLst>
                <a:path w="30473" h="39557" extrusionOk="0">
                  <a:moveTo>
                    <a:pt x="28966" y="39557"/>
                  </a:moveTo>
                  <a:lnTo>
                    <a:pt x="1530" y="39557"/>
                  </a:lnTo>
                  <a:cubicBezTo>
                    <a:pt x="686" y="39557"/>
                    <a:pt x="1" y="38872"/>
                    <a:pt x="1" y="38051"/>
                  </a:cubicBezTo>
                  <a:lnTo>
                    <a:pt x="1" y="1530"/>
                  </a:lnTo>
                  <a:cubicBezTo>
                    <a:pt x="1" y="686"/>
                    <a:pt x="686" y="1"/>
                    <a:pt x="1530" y="1"/>
                  </a:cubicBezTo>
                  <a:lnTo>
                    <a:pt x="28966" y="1"/>
                  </a:lnTo>
                  <a:cubicBezTo>
                    <a:pt x="29788" y="1"/>
                    <a:pt x="30473" y="686"/>
                    <a:pt x="30473" y="1530"/>
                  </a:cubicBezTo>
                  <a:lnTo>
                    <a:pt x="30473" y="38051"/>
                  </a:lnTo>
                  <a:cubicBezTo>
                    <a:pt x="30473" y="38872"/>
                    <a:pt x="29788" y="39557"/>
                    <a:pt x="28966" y="39557"/>
                  </a:cubicBezTo>
                  <a:close/>
                </a:path>
              </a:pathLst>
            </a:custGeom>
            <a:solidFill>
              <a:schemeClr val="dk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1"/>
            <p:cNvSpPr/>
            <p:nvPr/>
          </p:nvSpPr>
          <p:spPr>
            <a:xfrm>
              <a:off x="1797300" y="2107800"/>
              <a:ext cx="655100" cy="727575"/>
            </a:xfrm>
            <a:custGeom>
              <a:avLst/>
              <a:gdLst/>
              <a:ahLst/>
              <a:cxnLst/>
              <a:rect l="l" t="t" r="r" b="b"/>
              <a:pathLst>
                <a:path w="26204" h="29103" extrusionOk="0">
                  <a:moveTo>
                    <a:pt x="23921" y="4200"/>
                  </a:moveTo>
                  <a:cubicBezTo>
                    <a:pt x="19995" y="3972"/>
                    <a:pt x="16799" y="2785"/>
                    <a:pt x="14060" y="480"/>
                  </a:cubicBezTo>
                  <a:cubicBezTo>
                    <a:pt x="13513" y="0"/>
                    <a:pt x="12714" y="0"/>
                    <a:pt x="12166" y="480"/>
                  </a:cubicBezTo>
                  <a:cubicBezTo>
                    <a:pt x="9427" y="2785"/>
                    <a:pt x="6231" y="3972"/>
                    <a:pt x="2305" y="4200"/>
                  </a:cubicBezTo>
                  <a:cubicBezTo>
                    <a:pt x="1552" y="4246"/>
                    <a:pt x="936" y="4862"/>
                    <a:pt x="936" y="5615"/>
                  </a:cubicBezTo>
                  <a:cubicBezTo>
                    <a:pt x="799" y="13673"/>
                    <a:pt x="0" y="24332"/>
                    <a:pt x="12600" y="28988"/>
                  </a:cubicBezTo>
                  <a:cubicBezTo>
                    <a:pt x="12942" y="29103"/>
                    <a:pt x="13284" y="29103"/>
                    <a:pt x="13627" y="28988"/>
                  </a:cubicBezTo>
                  <a:cubicBezTo>
                    <a:pt x="26204" y="24332"/>
                    <a:pt x="25427" y="13673"/>
                    <a:pt x="25291" y="5615"/>
                  </a:cubicBezTo>
                  <a:cubicBezTo>
                    <a:pt x="25291" y="4862"/>
                    <a:pt x="24674" y="4246"/>
                    <a:pt x="23921" y="4200"/>
                  </a:cubicBezTo>
                  <a:close/>
                </a:path>
              </a:pathLst>
            </a:custGeom>
            <a:solidFill>
              <a:schemeClr val="accent3"/>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1"/>
            <p:cNvSpPr/>
            <p:nvPr/>
          </p:nvSpPr>
          <p:spPr>
            <a:xfrm>
              <a:off x="1832675" y="2151175"/>
              <a:ext cx="584925" cy="649400"/>
            </a:xfrm>
            <a:custGeom>
              <a:avLst/>
              <a:gdLst/>
              <a:ahLst/>
              <a:cxnLst/>
              <a:rect l="l" t="t" r="r" b="b"/>
              <a:pathLst>
                <a:path w="23397" h="25976" extrusionOk="0">
                  <a:moveTo>
                    <a:pt x="21342" y="3743"/>
                  </a:moveTo>
                  <a:cubicBezTo>
                    <a:pt x="17827" y="3538"/>
                    <a:pt x="14996" y="2488"/>
                    <a:pt x="12531" y="411"/>
                  </a:cubicBezTo>
                  <a:cubicBezTo>
                    <a:pt x="12052" y="0"/>
                    <a:pt x="11344" y="0"/>
                    <a:pt x="10865" y="411"/>
                  </a:cubicBezTo>
                  <a:cubicBezTo>
                    <a:pt x="8400" y="2488"/>
                    <a:pt x="5547" y="3538"/>
                    <a:pt x="2055" y="3743"/>
                  </a:cubicBezTo>
                  <a:cubicBezTo>
                    <a:pt x="1370" y="3766"/>
                    <a:pt x="822" y="4337"/>
                    <a:pt x="822" y="4999"/>
                  </a:cubicBezTo>
                  <a:cubicBezTo>
                    <a:pt x="708" y="12189"/>
                    <a:pt x="0" y="21730"/>
                    <a:pt x="11253" y="25861"/>
                  </a:cubicBezTo>
                  <a:cubicBezTo>
                    <a:pt x="11527" y="25975"/>
                    <a:pt x="11847" y="25975"/>
                    <a:pt x="12143" y="25861"/>
                  </a:cubicBezTo>
                  <a:cubicBezTo>
                    <a:pt x="23396" y="21730"/>
                    <a:pt x="22689" y="12189"/>
                    <a:pt x="22574" y="4999"/>
                  </a:cubicBezTo>
                  <a:cubicBezTo>
                    <a:pt x="22574" y="4337"/>
                    <a:pt x="22027" y="3766"/>
                    <a:pt x="21342" y="3743"/>
                  </a:cubicBezTo>
                  <a:close/>
                </a:path>
              </a:pathLst>
            </a:custGeom>
            <a:solidFill>
              <a:schemeClr val="accent4"/>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1"/>
            <p:cNvSpPr/>
            <p:nvPr/>
          </p:nvSpPr>
          <p:spPr>
            <a:xfrm>
              <a:off x="1952500" y="2636775"/>
              <a:ext cx="25" cy="3450"/>
            </a:xfrm>
            <a:custGeom>
              <a:avLst/>
              <a:gdLst/>
              <a:ahLst/>
              <a:cxnLst/>
              <a:rect l="l" t="t" r="r" b="b"/>
              <a:pathLst>
                <a:path w="1" h="138" extrusionOk="0">
                  <a:moveTo>
                    <a:pt x="1" y="137"/>
                  </a:moveTo>
                  <a:cubicBezTo>
                    <a:pt x="1" y="0"/>
                    <a:pt x="1" y="92"/>
                    <a:pt x="1" y="137"/>
                  </a:cubicBezTo>
                  <a:close/>
                </a:path>
              </a:pathLst>
            </a:custGeom>
            <a:solidFill>
              <a:srgbClr val="FF907C"/>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1"/>
            <p:cNvSpPr/>
            <p:nvPr/>
          </p:nvSpPr>
          <p:spPr>
            <a:xfrm>
              <a:off x="2297725" y="2636200"/>
              <a:ext cx="25" cy="6875"/>
            </a:xfrm>
            <a:custGeom>
              <a:avLst/>
              <a:gdLst/>
              <a:ahLst/>
              <a:cxnLst/>
              <a:rect l="l" t="t" r="r" b="b"/>
              <a:pathLst>
                <a:path w="1" h="275" extrusionOk="0">
                  <a:moveTo>
                    <a:pt x="1" y="274"/>
                  </a:moveTo>
                  <a:cubicBezTo>
                    <a:pt x="1" y="229"/>
                    <a:pt x="1" y="1"/>
                    <a:pt x="1" y="274"/>
                  </a:cubicBezTo>
                  <a:close/>
                </a:path>
              </a:pathLst>
            </a:custGeom>
            <a:solidFill>
              <a:srgbClr val="FF907C"/>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1"/>
            <p:cNvSpPr/>
            <p:nvPr/>
          </p:nvSpPr>
          <p:spPr>
            <a:xfrm>
              <a:off x="2033525" y="2248750"/>
              <a:ext cx="183200" cy="222000"/>
            </a:xfrm>
            <a:custGeom>
              <a:avLst/>
              <a:gdLst/>
              <a:ahLst/>
              <a:cxnLst/>
              <a:rect l="l" t="t" r="r" b="b"/>
              <a:pathLst>
                <a:path w="7328" h="8880" extrusionOk="0">
                  <a:moveTo>
                    <a:pt x="3653" y="8879"/>
                  </a:moveTo>
                  <a:cubicBezTo>
                    <a:pt x="5684" y="8879"/>
                    <a:pt x="7328" y="6893"/>
                    <a:pt x="7328" y="4428"/>
                  </a:cubicBezTo>
                  <a:cubicBezTo>
                    <a:pt x="7328" y="1986"/>
                    <a:pt x="6780" y="0"/>
                    <a:pt x="3653" y="0"/>
                  </a:cubicBezTo>
                  <a:cubicBezTo>
                    <a:pt x="549" y="0"/>
                    <a:pt x="1" y="1986"/>
                    <a:pt x="1" y="4428"/>
                  </a:cubicBezTo>
                  <a:cubicBezTo>
                    <a:pt x="1" y="6893"/>
                    <a:pt x="1644" y="8879"/>
                    <a:pt x="3653" y="8879"/>
                  </a:cubicBezTo>
                  <a:close/>
                </a:path>
              </a:pathLst>
            </a:custGeom>
            <a:solidFill>
              <a:srgbClr val="FFAE48"/>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1"/>
            <p:cNvSpPr/>
            <p:nvPr/>
          </p:nvSpPr>
          <p:spPr>
            <a:xfrm>
              <a:off x="1952500" y="2479275"/>
              <a:ext cx="345250" cy="223725"/>
            </a:xfrm>
            <a:custGeom>
              <a:avLst/>
              <a:gdLst/>
              <a:ahLst/>
              <a:cxnLst/>
              <a:rect l="l" t="t" r="r" b="b"/>
              <a:pathLst>
                <a:path w="13810" h="8949" extrusionOk="0">
                  <a:moveTo>
                    <a:pt x="13810" y="6255"/>
                  </a:moveTo>
                  <a:cubicBezTo>
                    <a:pt x="13741" y="1986"/>
                    <a:pt x="13171" y="777"/>
                    <a:pt x="8902" y="1"/>
                  </a:cubicBezTo>
                  <a:cubicBezTo>
                    <a:pt x="8902" y="1"/>
                    <a:pt x="8309" y="777"/>
                    <a:pt x="6894" y="777"/>
                  </a:cubicBezTo>
                  <a:cubicBezTo>
                    <a:pt x="5501" y="777"/>
                    <a:pt x="4908" y="1"/>
                    <a:pt x="4908" y="1"/>
                  </a:cubicBezTo>
                  <a:cubicBezTo>
                    <a:pt x="685" y="754"/>
                    <a:pt x="92" y="1964"/>
                    <a:pt x="1" y="6118"/>
                  </a:cubicBezTo>
                  <a:cubicBezTo>
                    <a:pt x="1" y="6460"/>
                    <a:pt x="1" y="6483"/>
                    <a:pt x="1" y="6437"/>
                  </a:cubicBezTo>
                  <a:cubicBezTo>
                    <a:pt x="1" y="6506"/>
                    <a:pt x="1" y="6643"/>
                    <a:pt x="1" y="6894"/>
                  </a:cubicBezTo>
                  <a:cubicBezTo>
                    <a:pt x="1" y="6894"/>
                    <a:pt x="1005" y="8948"/>
                    <a:pt x="6894" y="8948"/>
                  </a:cubicBezTo>
                  <a:cubicBezTo>
                    <a:pt x="12783" y="8948"/>
                    <a:pt x="13810" y="6894"/>
                    <a:pt x="13810" y="6894"/>
                  </a:cubicBezTo>
                  <a:lnTo>
                    <a:pt x="13810" y="6551"/>
                  </a:lnTo>
                  <a:cubicBezTo>
                    <a:pt x="13810" y="6574"/>
                    <a:pt x="13810" y="6529"/>
                    <a:pt x="13810" y="6255"/>
                  </a:cubicBezTo>
                  <a:close/>
                </a:path>
              </a:pathLst>
            </a:custGeom>
            <a:solidFill>
              <a:srgbClr val="FFAE48"/>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1"/>
            <p:cNvSpPr/>
            <p:nvPr/>
          </p:nvSpPr>
          <p:spPr>
            <a:xfrm>
              <a:off x="2033525" y="2248750"/>
              <a:ext cx="183200" cy="222000"/>
            </a:xfrm>
            <a:custGeom>
              <a:avLst/>
              <a:gdLst/>
              <a:ahLst/>
              <a:cxnLst/>
              <a:rect l="l" t="t" r="r" b="b"/>
              <a:pathLst>
                <a:path w="7328" h="8880" extrusionOk="0">
                  <a:moveTo>
                    <a:pt x="3653" y="8879"/>
                  </a:moveTo>
                  <a:cubicBezTo>
                    <a:pt x="5684" y="8879"/>
                    <a:pt x="7328" y="6893"/>
                    <a:pt x="7328" y="4428"/>
                  </a:cubicBezTo>
                  <a:cubicBezTo>
                    <a:pt x="7328" y="1986"/>
                    <a:pt x="6780" y="0"/>
                    <a:pt x="3653" y="0"/>
                  </a:cubicBezTo>
                  <a:cubicBezTo>
                    <a:pt x="549" y="0"/>
                    <a:pt x="1" y="1986"/>
                    <a:pt x="1" y="4428"/>
                  </a:cubicBezTo>
                  <a:cubicBezTo>
                    <a:pt x="1" y="6893"/>
                    <a:pt x="1644" y="8879"/>
                    <a:pt x="3653" y="8879"/>
                  </a:cubicBez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1"/>
            <p:cNvSpPr/>
            <p:nvPr/>
          </p:nvSpPr>
          <p:spPr>
            <a:xfrm>
              <a:off x="1952500" y="2479275"/>
              <a:ext cx="345250" cy="223725"/>
            </a:xfrm>
            <a:custGeom>
              <a:avLst/>
              <a:gdLst/>
              <a:ahLst/>
              <a:cxnLst/>
              <a:rect l="l" t="t" r="r" b="b"/>
              <a:pathLst>
                <a:path w="13810" h="8949" extrusionOk="0">
                  <a:moveTo>
                    <a:pt x="13810" y="6255"/>
                  </a:moveTo>
                  <a:cubicBezTo>
                    <a:pt x="13741" y="1986"/>
                    <a:pt x="13171" y="777"/>
                    <a:pt x="8902" y="1"/>
                  </a:cubicBezTo>
                  <a:cubicBezTo>
                    <a:pt x="8902" y="1"/>
                    <a:pt x="8309" y="777"/>
                    <a:pt x="6894" y="777"/>
                  </a:cubicBezTo>
                  <a:cubicBezTo>
                    <a:pt x="5501" y="777"/>
                    <a:pt x="4908" y="1"/>
                    <a:pt x="4908" y="1"/>
                  </a:cubicBezTo>
                  <a:cubicBezTo>
                    <a:pt x="685" y="754"/>
                    <a:pt x="92" y="1964"/>
                    <a:pt x="1" y="6118"/>
                  </a:cubicBezTo>
                  <a:cubicBezTo>
                    <a:pt x="1" y="6460"/>
                    <a:pt x="1" y="6483"/>
                    <a:pt x="1" y="6437"/>
                  </a:cubicBezTo>
                  <a:cubicBezTo>
                    <a:pt x="1" y="6506"/>
                    <a:pt x="1" y="6643"/>
                    <a:pt x="1" y="6894"/>
                  </a:cubicBezTo>
                  <a:cubicBezTo>
                    <a:pt x="1" y="6894"/>
                    <a:pt x="1005" y="8948"/>
                    <a:pt x="6894" y="8948"/>
                  </a:cubicBezTo>
                  <a:cubicBezTo>
                    <a:pt x="12783" y="8948"/>
                    <a:pt x="13810" y="6894"/>
                    <a:pt x="13810" y="6894"/>
                  </a:cubicBezTo>
                  <a:lnTo>
                    <a:pt x="13810" y="6551"/>
                  </a:lnTo>
                  <a:cubicBezTo>
                    <a:pt x="13810" y="6574"/>
                    <a:pt x="13810" y="6529"/>
                    <a:pt x="13810" y="6255"/>
                  </a:cubicBez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1"/>
            <p:cNvSpPr/>
            <p:nvPr/>
          </p:nvSpPr>
          <p:spPr>
            <a:xfrm>
              <a:off x="2261225" y="2677850"/>
              <a:ext cx="160925" cy="114725"/>
            </a:xfrm>
            <a:custGeom>
              <a:avLst/>
              <a:gdLst/>
              <a:ahLst/>
              <a:cxnLst/>
              <a:rect l="l" t="t" r="r" b="b"/>
              <a:pathLst>
                <a:path w="6437" h="4589" extrusionOk="0">
                  <a:moveTo>
                    <a:pt x="2693" y="4429"/>
                  </a:moveTo>
                  <a:cubicBezTo>
                    <a:pt x="2579" y="4520"/>
                    <a:pt x="2420" y="4589"/>
                    <a:pt x="2260" y="4589"/>
                  </a:cubicBezTo>
                  <a:lnTo>
                    <a:pt x="2237" y="4589"/>
                  </a:lnTo>
                  <a:cubicBezTo>
                    <a:pt x="2054" y="4589"/>
                    <a:pt x="1895" y="4497"/>
                    <a:pt x="1780" y="4383"/>
                  </a:cubicBezTo>
                  <a:lnTo>
                    <a:pt x="251" y="2671"/>
                  </a:lnTo>
                  <a:cubicBezTo>
                    <a:pt x="0" y="2397"/>
                    <a:pt x="23" y="2009"/>
                    <a:pt x="297" y="1758"/>
                  </a:cubicBezTo>
                  <a:lnTo>
                    <a:pt x="297" y="1758"/>
                  </a:lnTo>
                  <a:cubicBezTo>
                    <a:pt x="548" y="1530"/>
                    <a:pt x="959" y="1553"/>
                    <a:pt x="1187" y="1804"/>
                  </a:cubicBezTo>
                  <a:lnTo>
                    <a:pt x="1872" y="2580"/>
                  </a:lnTo>
                  <a:cubicBezTo>
                    <a:pt x="2123" y="2831"/>
                    <a:pt x="2534" y="2854"/>
                    <a:pt x="2785" y="2603"/>
                  </a:cubicBezTo>
                  <a:lnTo>
                    <a:pt x="5296" y="229"/>
                  </a:lnTo>
                  <a:cubicBezTo>
                    <a:pt x="5547" y="1"/>
                    <a:pt x="5957" y="1"/>
                    <a:pt x="6209" y="252"/>
                  </a:cubicBezTo>
                  <a:cubicBezTo>
                    <a:pt x="6437" y="526"/>
                    <a:pt x="6414" y="914"/>
                    <a:pt x="6163" y="1165"/>
                  </a:cubicBez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4" name="Google Shape;2984;p101"/>
            <p:cNvGrpSpPr/>
            <p:nvPr/>
          </p:nvGrpSpPr>
          <p:grpSpPr>
            <a:xfrm>
              <a:off x="1174662" y="1580422"/>
              <a:ext cx="761852" cy="363056"/>
              <a:chOff x="1406975" y="1473825"/>
              <a:chExt cx="620300" cy="295600"/>
            </a:xfrm>
          </p:grpSpPr>
          <p:sp>
            <p:nvSpPr>
              <p:cNvPr id="2985" name="Google Shape;2985;p101"/>
              <p:cNvSpPr/>
              <p:nvPr/>
            </p:nvSpPr>
            <p:spPr>
              <a:xfrm>
                <a:off x="1406975" y="1641025"/>
                <a:ext cx="620300" cy="128400"/>
              </a:xfrm>
              <a:custGeom>
                <a:avLst/>
                <a:gdLst/>
                <a:ahLst/>
                <a:cxnLst/>
                <a:rect l="l" t="t" r="r" b="b"/>
                <a:pathLst>
                  <a:path w="24812" h="5136" extrusionOk="0">
                    <a:moveTo>
                      <a:pt x="22757" y="5136"/>
                    </a:moveTo>
                    <a:lnTo>
                      <a:pt x="2055" y="5136"/>
                    </a:lnTo>
                    <a:cubicBezTo>
                      <a:pt x="914" y="5136"/>
                      <a:pt x="1" y="4200"/>
                      <a:pt x="1" y="3082"/>
                    </a:cubicBezTo>
                    <a:lnTo>
                      <a:pt x="1" y="2055"/>
                    </a:lnTo>
                    <a:cubicBezTo>
                      <a:pt x="1" y="913"/>
                      <a:pt x="914" y="0"/>
                      <a:pt x="2055" y="0"/>
                    </a:cubicBezTo>
                    <a:lnTo>
                      <a:pt x="22757" y="0"/>
                    </a:lnTo>
                    <a:cubicBezTo>
                      <a:pt x="23899" y="0"/>
                      <a:pt x="24812" y="913"/>
                      <a:pt x="24812" y="2055"/>
                    </a:cubicBezTo>
                    <a:lnTo>
                      <a:pt x="24812" y="3082"/>
                    </a:lnTo>
                    <a:cubicBezTo>
                      <a:pt x="24812" y="4200"/>
                      <a:pt x="23899" y="5136"/>
                      <a:pt x="22757" y="5136"/>
                    </a:cubicBezTo>
                    <a:close/>
                  </a:path>
                </a:pathLst>
              </a:custGeom>
              <a:solidFill>
                <a:schemeClr val="accent6"/>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1"/>
              <p:cNvSpPr/>
              <p:nvPr/>
            </p:nvSpPr>
            <p:spPr>
              <a:xfrm>
                <a:off x="1456050" y="1682675"/>
                <a:ext cx="44525" cy="42825"/>
              </a:xfrm>
              <a:custGeom>
                <a:avLst/>
                <a:gdLst/>
                <a:ahLst/>
                <a:cxnLst/>
                <a:rect l="l" t="t" r="r" b="b"/>
                <a:pathLst>
                  <a:path w="1781" h="1713" extrusionOk="0">
                    <a:moveTo>
                      <a:pt x="1302" y="845"/>
                    </a:moveTo>
                    <a:lnTo>
                      <a:pt x="1781" y="1119"/>
                    </a:lnTo>
                    <a:lnTo>
                      <a:pt x="1553" y="1461"/>
                    </a:lnTo>
                    <a:lnTo>
                      <a:pt x="1073" y="1187"/>
                    </a:lnTo>
                    <a:lnTo>
                      <a:pt x="1096" y="1712"/>
                    </a:lnTo>
                    <a:lnTo>
                      <a:pt x="685" y="1712"/>
                    </a:lnTo>
                    <a:lnTo>
                      <a:pt x="685" y="1187"/>
                    </a:lnTo>
                    <a:lnTo>
                      <a:pt x="206" y="1461"/>
                    </a:lnTo>
                    <a:lnTo>
                      <a:pt x="1" y="1119"/>
                    </a:lnTo>
                    <a:lnTo>
                      <a:pt x="480" y="845"/>
                    </a:lnTo>
                    <a:lnTo>
                      <a:pt x="1" y="594"/>
                    </a:lnTo>
                    <a:lnTo>
                      <a:pt x="206" y="229"/>
                    </a:lnTo>
                    <a:lnTo>
                      <a:pt x="685" y="526"/>
                    </a:lnTo>
                    <a:lnTo>
                      <a:pt x="685" y="1"/>
                    </a:lnTo>
                    <a:lnTo>
                      <a:pt x="1096" y="1"/>
                    </a:lnTo>
                    <a:lnTo>
                      <a:pt x="1073" y="526"/>
                    </a:lnTo>
                    <a:lnTo>
                      <a:pt x="1553" y="229"/>
                    </a:lnTo>
                    <a:lnTo>
                      <a:pt x="1781" y="594"/>
                    </a:ln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1"/>
              <p:cNvSpPr/>
              <p:nvPr/>
            </p:nvSpPr>
            <p:spPr>
              <a:xfrm>
                <a:off x="1509700" y="1682675"/>
                <a:ext cx="44525" cy="42825"/>
              </a:xfrm>
              <a:custGeom>
                <a:avLst/>
                <a:gdLst/>
                <a:ahLst/>
                <a:cxnLst/>
                <a:rect l="l" t="t" r="r" b="b"/>
                <a:pathLst>
                  <a:path w="1781" h="1713" extrusionOk="0">
                    <a:moveTo>
                      <a:pt x="1301" y="845"/>
                    </a:moveTo>
                    <a:lnTo>
                      <a:pt x="1780" y="1119"/>
                    </a:lnTo>
                    <a:lnTo>
                      <a:pt x="1552" y="1461"/>
                    </a:lnTo>
                    <a:lnTo>
                      <a:pt x="1073" y="1187"/>
                    </a:lnTo>
                    <a:lnTo>
                      <a:pt x="1096" y="1712"/>
                    </a:lnTo>
                    <a:lnTo>
                      <a:pt x="685" y="1712"/>
                    </a:lnTo>
                    <a:lnTo>
                      <a:pt x="685" y="1187"/>
                    </a:lnTo>
                    <a:lnTo>
                      <a:pt x="206" y="1461"/>
                    </a:lnTo>
                    <a:lnTo>
                      <a:pt x="0" y="1119"/>
                    </a:lnTo>
                    <a:lnTo>
                      <a:pt x="479" y="845"/>
                    </a:lnTo>
                    <a:lnTo>
                      <a:pt x="0" y="594"/>
                    </a:lnTo>
                    <a:lnTo>
                      <a:pt x="206" y="229"/>
                    </a:lnTo>
                    <a:lnTo>
                      <a:pt x="685" y="526"/>
                    </a:lnTo>
                    <a:lnTo>
                      <a:pt x="685" y="1"/>
                    </a:lnTo>
                    <a:lnTo>
                      <a:pt x="1096" y="1"/>
                    </a:lnTo>
                    <a:lnTo>
                      <a:pt x="1073" y="526"/>
                    </a:lnTo>
                    <a:lnTo>
                      <a:pt x="1552" y="229"/>
                    </a:lnTo>
                    <a:lnTo>
                      <a:pt x="1780" y="594"/>
                    </a:ln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1"/>
              <p:cNvSpPr/>
              <p:nvPr/>
            </p:nvSpPr>
            <p:spPr>
              <a:xfrm>
                <a:off x="1563325" y="1682675"/>
                <a:ext cx="44550" cy="42825"/>
              </a:xfrm>
              <a:custGeom>
                <a:avLst/>
                <a:gdLst/>
                <a:ahLst/>
                <a:cxnLst/>
                <a:rect l="l" t="t" r="r" b="b"/>
                <a:pathLst>
                  <a:path w="1782" h="1713" extrusionOk="0">
                    <a:moveTo>
                      <a:pt x="1302" y="845"/>
                    </a:moveTo>
                    <a:lnTo>
                      <a:pt x="1781" y="1119"/>
                    </a:lnTo>
                    <a:lnTo>
                      <a:pt x="1553" y="1461"/>
                    </a:lnTo>
                    <a:lnTo>
                      <a:pt x="1073" y="1187"/>
                    </a:lnTo>
                    <a:lnTo>
                      <a:pt x="1096" y="1712"/>
                    </a:lnTo>
                    <a:lnTo>
                      <a:pt x="685" y="1712"/>
                    </a:lnTo>
                    <a:lnTo>
                      <a:pt x="685" y="1187"/>
                    </a:lnTo>
                    <a:lnTo>
                      <a:pt x="206" y="1461"/>
                    </a:lnTo>
                    <a:lnTo>
                      <a:pt x="1" y="1119"/>
                    </a:lnTo>
                    <a:lnTo>
                      <a:pt x="480" y="845"/>
                    </a:lnTo>
                    <a:lnTo>
                      <a:pt x="1" y="594"/>
                    </a:lnTo>
                    <a:lnTo>
                      <a:pt x="206" y="229"/>
                    </a:lnTo>
                    <a:lnTo>
                      <a:pt x="685" y="526"/>
                    </a:lnTo>
                    <a:lnTo>
                      <a:pt x="685" y="1"/>
                    </a:lnTo>
                    <a:lnTo>
                      <a:pt x="1096" y="1"/>
                    </a:lnTo>
                    <a:lnTo>
                      <a:pt x="1073" y="526"/>
                    </a:lnTo>
                    <a:lnTo>
                      <a:pt x="1553" y="229"/>
                    </a:lnTo>
                    <a:lnTo>
                      <a:pt x="1781" y="594"/>
                    </a:ln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1"/>
              <p:cNvSpPr/>
              <p:nvPr/>
            </p:nvSpPr>
            <p:spPr>
              <a:xfrm>
                <a:off x="1616975" y="1682675"/>
                <a:ext cx="44525" cy="42825"/>
              </a:xfrm>
              <a:custGeom>
                <a:avLst/>
                <a:gdLst/>
                <a:ahLst/>
                <a:cxnLst/>
                <a:rect l="l" t="t" r="r" b="b"/>
                <a:pathLst>
                  <a:path w="1781" h="1713" extrusionOk="0">
                    <a:moveTo>
                      <a:pt x="1301" y="845"/>
                    </a:moveTo>
                    <a:lnTo>
                      <a:pt x="1781" y="1119"/>
                    </a:lnTo>
                    <a:lnTo>
                      <a:pt x="1552" y="1461"/>
                    </a:lnTo>
                    <a:lnTo>
                      <a:pt x="1073" y="1187"/>
                    </a:lnTo>
                    <a:lnTo>
                      <a:pt x="1096" y="1712"/>
                    </a:lnTo>
                    <a:lnTo>
                      <a:pt x="685" y="1712"/>
                    </a:lnTo>
                    <a:lnTo>
                      <a:pt x="685" y="1187"/>
                    </a:lnTo>
                    <a:lnTo>
                      <a:pt x="206" y="1461"/>
                    </a:lnTo>
                    <a:lnTo>
                      <a:pt x="0" y="1119"/>
                    </a:lnTo>
                    <a:lnTo>
                      <a:pt x="480" y="845"/>
                    </a:lnTo>
                    <a:lnTo>
                      <a:pt x="0" y="594"/>
                    </a:lnTo>
                    <a:lnTo>
                      <a:pt x="206" y="229"/>
                    </a:lnTo>
                    <a:lnTo>
                      <a:pt x="685" y="526"/>
                    </a:lnTo>
                    <a:lnTo>
                      <a:pt x="685" y="1"/>
                    </a:lnTo>
                    <a:lnTo>
                      <a:pt x="1096" y="1"/>
                    </a:lnTo>
                    <a:lnTo>
                      <a:pt x="1073" y="526"/>
                    </a:lnTo>
                    <a:lnTo>
                      <a:pt x="1552" y="229"/>
                    </a:lnTo>
                    <a:lnTo>
                      <a:pt x="1781" y="594"/>
                    </a:ln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1"/>
              <p:cNvSpPr/>
              <p:nvPr/>
            </p:nvSpPr>
            <p:spPr>
              <a:xfrm>
                <a:off x="1670600" y="1682675"/>
                <a:ext cx="43975" cy="42825"/>
              </a:xfrm>
              <a:custGeom>
                <a:avLst/>
                <a:gdLst/>
                <a:ahLst/>
                <a:cxnLst/>
                <a:rect l="l" t="t" r="r" b="b"/>
                <a:pathLst>
                  <a:path w="1759" h="1713" extrusionOk="0">
                    <a:moveTo>
                      <a:pt x="1302" y="845"/>
                    </a:moveTo>
                    <a:lnTo>
                      <a:pt x="1758" y="1119"/>
                    </a:lnTo>
                    <a:lnTo>
                      <a:pt x="1553" y="1461"/>
                    </a:lnTo>
                    <a:lnTo>
                      <a:pt x="1074" y="1187"/>
                    </a:lnTo>
                    <a:lnTo>
                      <a:pt x="1096" y="1712"/>
                    </a:lnTo>
                    <a:lnTo>
                      <a:pt x="686" y="1712"/>
                    </a:lnTo>
                    <a:lnTo>
                      <a:pt x="686" y="1187"/>
                    </a:lnTo>
                    <a:lnTo>
                      <a:pt x="206" y="1461"/>
                    </a:lnTo>
                    <a:lnTo>
                      <a:pt x="1" y="1119"/>
                    </a:lnTo>
                    <a:lnTo>
                      <a:pt x="480" y="845"/>
                    </a:lnTo>
                    <a:lnTo>
                      <a:pt x="1" y="594"/>
                    </a:lnTo>
                    <a:lnTo>
                      <a:pt x="206" y="229"/>
                    </a:lnTo>
                    <a:lnTo>
                      <a:pt x="686" y="526"/>
                    </a:lnTo>
                    <a:lnTo>
                      <a:pt x="686" y="1"/>
                    </a:lnTo>
                    <a:lnTo>
                      <a:pt x="1096" y="1"/>
                    </a:lnTo>
                    <a:lnTo>
                      <a:pt x="1074" y="526"/>
                    </a:lnTo>
                    <a:lnTo>
                      <a:pt x="1553" y="229"/>
                    </a:lnTo>
                    <a:lnTo>
                      <a:pt x="1758" y="594"/>
                    </a:ln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1"/>
              <p:cNvSpPr/>
              <p:nvPr/>
            </p:nvSpPr>
            <p:spPr>
              <a:xfrm>
                <a:off x="1724250" y="1682675"/>
                <a:ext cx="43950" cy="42825"/>
              </a:xfrm>
              <a:custGeom>
                <a:avLst/>
                <a:gdLst/>
                <a:ahLst/>
                <a:cxnLst/>
                <a:rect l="l" t="t" r="r" b="b"/>
                <a:pathLst>
                  <a:path w="1758" h="1713" extrusionOk="0">
                    <a:moveTo>
                      <a:pt x="1301" y="845"/>
                    </a:moveTo>
                    <a:lnTo>
                      <a:pt x="1758" y="1119"/>
                    </a:lnTo>
                    <a:lnTo>
                      <a:pt x="1553" y="1461"/>
                    </a:lnTo>
                    <a:lnTo>
                      <a:pt x="1073" y="1187"/>
                    </a:lnTo>
                    <a:lnTo>
                      <a:pt x="1096" y="1712"/>
                    </a:lnTo>
                    <a:lnTo>
                      <a:pt x="685" y="1712"/>
                    </a:lnTo>
                    <a:lnTo>
                      <a:pt x="685" y="1187"/>
                    </a:lnTo>
                    <a:lnTo>
                      <a:pt x="206" y="1461"/>
                    </a:lnTo>
                    <a:lnTo>
                      <a:pt x="0" y="1119"/>
                    </a:lnTo>
                    <a:lnTo>
                      <a:pt x="480" y="845"/>
                    </a:lnTo>
                    <a:lnTo>
                      <a:pt x="0" y="594"/>
                    </a:lnTo>
                    <a:lnTo>
                      <a:pt x="206" y="229"/>
                    </a:lnTo>
                    <a:lnTo>
                      <a:pt x="685" y="526"/>
                    </a:lnTo>
                    <a:lnTo>
                      <a:pt x="685" y="1"/>
                    </a:lnTo>
                    <a:lnTo>
                      <a:pt x="1096" y="1"/>
                    </a:lnTo>
                    <a:lnTo>
                      <a:pt x="1073" y="526"/>
                    </a:lnTo>
                    <a:lnTo>
                      <a:pt x="1553" y="229"/>
                    </a:lnTo>
                    <a:lnTo>
                      <a:pt x="1758" y="594"/>
                    </a:ln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1"/>
              <p:cNvSpPr/>
              <p:nvPr/>
            </p:nvSpPr>
            <p:spPr>
              <a:xfrm>
                <a:off x="1777900" y="1682675"/>
                <a:ext cx="43950" cy="42825"/>
              </a:xfrm>
              <a:custGeom>
                <a:avLst/>
                <a:gdLst/>
                <a:ahLst/>
                <a:cxnLst/>
                <a:rect l="l" t="t" r="r" b="b"/>
                <a:pathLst>
                  <a:path w="1758" h="1713" extrusionOk="0">
                    <a:moveTo>
                      <a:pt x="1301" y="845"/>
                    </a:moveTo>
                    <a:lnTo>
                      <a:pt x="1758" y="1119"/>
                    </a:lnTo>
                    <a:lnTo>
                      <a:pt x="1552" y="1461"/>
                    </a:lnTo>
                    <a:lnTo>
                      <a:pt x="1073" y="1187"/>
                    </a:lnTo>
                    <a:lnTo>
                      <a:pt x="1096" y="1712"/>
                    </a:lnTo>
                    <a:lnTo>
                      <a:pt x="685" y="1712"/>
                    </a:lnTo>
                    <a:lnTo>
                      <a:pt x="685" y="1187"/>
                    </a:lnTo>
                    <a:lnTo>
                      <a:pt x="205" y="1461"/>
                    </a:lnTo>
                    <a:lnTo>
                      <a:pt x="0" y="1119"/>
                    </a:lnTo>
                    <a:lnTo>
                      <a:pt x="479" y="845"/>
                    </a:lnTo>
                    <a:lnTo>
                      <a:pt x="0" y="594"/>
                    </a:lnTo>
                    <a:lnTo>
                      <a:pt x="205" y="229"/>
                    </a:lnTo>
                    <a:lnTo>
                      <a:pt x="685" y="526"/>
                    </a:lnTo>
                    <a:lnTo>
                      <a:pt x="685" y="1"/>
                    </a:lnTo>
                    <a:lnTo>
                      <a:pt x="1096" y="1"/>
                    </a:lnTo>
                    <a:lnTo>
                      <a:pt x="1073" y="526"/>
                    </a:lnTo>
                    <a:lnTo>
                      <a:pt x="1552" y="229"/>
                    </a:lnTo>
                    <a:lnTo>
                      <a:pt x="1758" y="594"/>
                    </a:ln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1"/>
              <p:cNvSpPr/>
              <p:nvPr/>
            </p:nvSpPr>
            <p:spPr>
              <a:xfrm>
                <a:off x="1831525" y="1682675"/>
                <a:ext cx="43975" cy="42825"/>
              </a:xfrm>
              <a:custGeom>
                <a:avLst/>
                <a:gdLst/>
                <a:ahLst/>
                <a:cxnLst/>
                <a:rect l="l" t="t" r="r" b="b"/>
                <a:pathLst>
                  <a:path w="1759" h="1713" extrusionOk="0">
                    <a:moveTo>
                      <a:pt x="1302" y="845"/>
                    </a:moveTo>
                    <a:lnTo>
                      <a:pt x="1758" y="1119"/>
                    </a:lnTo>
                    <a:lnTo>
                      <a:pt x="1553" y="1461"/>
                    </a:lnTo>
                    <a:lnTo>
                      <a:pt x="1073" y="1187"/>
                    </a:lnTo>
                    <a:lnTo>
                      <a:pt x="1073" y="1712"/>
                    </a:lnTo>
                    <a:lnTo>
                      <a:pt x="685" y="1712"/>
                    </a:lnTo>
                    <a:lnTo>
                      <a:pt x="685" y="1187"/>
                    </a:lnTo>
                    <a:lnTo>
                      <a:pt x="206" y="1461"/>
                    </a:lnTo>
                    <a:lnTo>
                      <a:pt x="1" y="1119"/>
                    </a:lnTo>
                    <a:lnTo>
                      <a:pt x="457" y="845"/>
                    </a:lnTo>
                    <a:lnTo>
                      <a:pt x="1" y="594"/>
                    </a:lnTo>
                    <a:lnTo>
                      <a:pt x="206" y="229"/>
                    </a:lnTo>
                    <a:lnTo>
                      <a:pt x="685" y="526"/>
                    </a:lnTo>
                    <a:lnTo>
                      <a:pt x="685" y="1"/>
                    </a:lnTo>
                    <a:lnTo>
                      <a:pt x="1073" y="1"/>
                    </a:lnTo>
                    <a:lnTo>
                      <a:pt x="1073" y="526"/>
                    </a:lnTo>
                    <a:lnTo>
                      <a:pt x="1553" y="229"/>
                    </a:lnTo>
                    <a:lnTo>
                      <a:pt x="1758" y="594"/>
                    </a:ln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1"/>
              <p:cNvSpPr/>
              <p:nvPr/>
            </p:nvSpPr>
            <p:spPr>
              <a:xfrm>
                <a:off x="1885175" y="1682675"/>
                <a:ext cx="43950" cy="42825"/>
              </a:xfrm>
              <a:custGeom>
                <a:avLst/>
                <a:gdLst/>
                <a:ahLst/>
                <a:cxnLst/>
                <a:rect l="l" t="t" r="r" b="b"/>
                <a:pathLst>
                  <a:path w="1758" h="1713" extrusionOk="0">
                    <a:moveTo>
                      <a:pt x="1301" y="845"/>
                    </a:moveTo>
                    <a:lnTo>
                      <a:pt x="1758" y="1119"/>
                    </a:lnTo>
                    <a:lnTo>
                      <a:pt x="1552" y="1461"/>
                    </a:lnTo>
                    <a:lnTo>
                      <a:pt x="1073" y="1187"/>
                    </a:lnTo>
                    <a:lnTo>
                      <a:pt x="1073" y="1712"/>
                    </a:lnTo>
                    <a:lnTo>
                      <a:pt x="685" y="1712"/>
                    </a:lnTo>
                    <a:lnTo>
                      <a:pt x="685" y="1187"/>
                    </a:lnTo>
                    <a:lnTo>
                      <a:pt x="206" y="1461"/>
                    </a:lnTo>
                    <a:lnTo>
                      <a:pt x="0" y="1119"/>
                    </a:lnTo>
                    <a:lnTo>
                      <a:pt x="457" y="845"/>
                    </a:lnTo>
                    <a:lnTo>
                      <a:pt x="0" y="594"/>
                    </a:lnTo>
                    <a:lnTo>
                      <a:pt x="206" y="229"/>
                    </a:lnTo>
                    <a:lnTo>
                      <a:pt x="685" y="526"/>
                    </a:lnTo>
                    <a:lnTo>
                      <a:pt x="685" y="1"/>
                    </a:lnTo>
                    <a:lnTo>
                      <a:pt x="1073" y="1"/>
                    </a:lnTo>
                    <a:lnTo>
                      <a:pt x="1073" y="526"/>
                    </a:lnTo>
                    <a:lnTo>
                      <a:pt x="1552" y="229"/>
                    </a:lnTo>
                    <a:lnTo>
                      <a:pt x="1758" y="594"/>
                    </a:ln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1"/>
              <p:cNvSpPr/>
              <p:nvPr/>
            </p:nvSpPr>
            <p:spPr>
              <a:xfrm>
                <a:off x="1938800" y="1682675"/>
                <a:ext cx="43975" cy="42825"/>
              </a:xfrm>
              <a:custGeom>
                <a:avLst/>
                <a:gdLst/>
                <a:ahLst/>
                <a:cxnLst/>
                <a:rect l="l" t="t" r="r" b="b"/>
                <a:pathLst>
                  <a:path w="1759" h="1713" extrusionOk="0">
                    <a:moveTo>
                      <a:pt x="1302" y="845"/>
                    </a:moveTo>
                    <a:lnTo>
                      <a:pt x="1758" y="1119"/>
                    </a:lnTo>
                    <a:lnTo>
                      <a:pt x="1553" y="1461"/>
                    </a:lnTo>
                    <a:lnTo>
                      <a:pt x="1074" y="1187"/>
                    </a:lnTo>
                    <a:lnTo>
                      <a:pt x="1074" y="1712"/>
                    </a:lnTo>
                    <a:lnTo>
                      <a:pt x="686" y="1712"/>
                    </a:lnTo>
                    <a:lnTo>
                      <a:pt x="686" y="1187"/>
                    </a:lnTo>
                    <a:lnTo>
                      <a:pt x="206" y="1461"/>
                    </a:lnTo>
                    <a:lnTo>
                      <a:pt x="1" y="1119"/>
                    </a:lnTo>
                    <a:lnTo>
                      <a:pt x="457" y="845"/>
                    </a:lnTo>
                    <a:lnTo>
                      <a:pt x="1" y="594"/>
                    </a:lnTo>
                    <a:lnTo>
                      <a:pt x="206" y="229"/>
                    </a:lnTo>
                    <a:lnTo>
                      <a:pt x="686" y="526"/>
                    </a:lnTo>
                    <a:lnTo>
                      <a:pt x="686" y="1"/>
                    </a:lnTo>
                    <a:lnTo>
                      <a:pt x="1074" y="1"/>
                    </a:lnTo>
                    <a:lnTo>
                      <a:pt x="1074" y="526"/>
                    </a:lnTo>
                    <a:lnTo>
                      <a:pt x="1553" y="229"/>
                    </a:lnTo>
                    <a:lnTo>
                      <a:pt x="1758" y="594"/>
                    </a:ln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1"/>
              <p:cNvSpPr/>
              <p:nvPr/>
            </p:nvSpPr>
            <p:spPr>
              <a:xfrm>
                <a:off x="1406975" y="1473825"/>
                <a:ext cx="620300" cy="128425"/>
              </a:xfrm>
              <a:custGeom>
                <a:avLst/>
                <a:gdLst/>
                <a:ahLst/>
                <a:cxnLst/>
                <a:rect l="l" t="t" r="r" b="b"/>
                <a:pathLst>
                  <a:path w="24812" h="5137" extrusionOk="0">
                    <a:moveTo>
                      <a:pt x="22757" y="5136"/>
                    </a:moveTo>
                    <a:lnTo>
                      <a:pt x="2055" y="5136"/>
                    </a:lnTo>
                    <a:cubicBezTo>
                      <a:pt x="914" y="5136"/>
                      <a:pt x="1" y="4200"/>
                      <a:pt x="1" y="3082"/>
                    </a:cubicBezTo>
                    <a:lnTo>
                      <a:pt x="1" y="2055"/>
                    </a:lnTo>
                    <a:cubicBezTo>
                      <a:pt x="1" y="914"/>
                      <a:pt x="914" y="1"/>
                      <a:pt x="2055" y="1"/>
                    </a:cubicBezTo>
                    <a:lnTo>
                      <a:pt x="22757" y="1"/>
                    </a:lnTo>
                    <a:cubicBezTo>
                      <a:pt x="23899" y="1"/>
                      <a:pt x="24812" y="914"/>
                      <a:pt x="24812" y="2055"/>
                    </a:cubicBezTo>
                    <a:lnTo>
                      <a:pt x="24812" y="3082"/>
                    </a:lnTo>
                    <a:cubicBezTo>
                      <a:pt x="24812" y="4200"/>
                      <a:pt x="23899" y="5136"/>
                      <a:pt x="22757" y="5136"/>
                    </a:cubicBezTo>
                    <a:close/>
                  </a:path>
                </a:pathLst>
              </a:custGeom>
              <a:solidFill>
                <a:schemeClr val="accent6"/>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1"/>
              <p:cNvSpPr/>
              <p:nvPr/>
            </p:nvSpPr>
            <p:spPr>
              <a:xfrm>
                <a:off x="1445775" y="1520625"/>
                <a:ext cx="243700" cy="34825"/>
              </a:xfrm>
              <a:custGeom>
                <a:avLst/>
                <a:gdLst/>
                <a:ahLst/>
                <a:cxnLst/>
                <a:rect l="l" t="t" r="r" b="b"/>
                <a:pathLst>
                  <a:path w="9748" h="1393" extrusionOk="0">
                    <a:moveTo>
                      <a:pt x="9176" y="1393"/>
                    </a:moveTo>
                    <a:lnTo>
                      <a:pt x="548" y="1393"/>
                    </a:lnTo>
                    <a:cubicBezTo>
                      <a:pt x="252" y="1393"/>
                      <a:pt x="1" y="1141"/>
                      <a:pt x="1" y="845"/>
                    </a:cubicBezTo>
                    <a:lnTo>
                      <a:pt x="1" y="548"/>
                    </a:lnTo>
                    <a:cubicBezTo>
                      <a:pt x="1" y="251"/>
                      <a:pt x="252" y="0"/>
                      <a:pt x="548" y="0"/>
                    </a:cubicBezTo>
                    <a:lnTo>
                      <a:pt x="9176" y="0"/>
                    </a:lnTo>
                    <a:cubicBezTo>
                      <a:pt x="9496" y="0"/>
                      <a:pt x="9747" y="251"/>
                      <a:pt x="9747" y="548"/>
                    </a:cubicBezTo>
                    <a:lnTo>
                      <a:pt x="9747" y="845"/>
                    </a:lnTo>
                    <a:cubicBezTo>
                      <a:pt x="9747" y="1141"/>
                      <a:pt x="9496" y="1393"/>
                      <a:pt x="9176" y="1393"/>
                    </a:cubicBez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1"/>
              <p:cNvSpPr/>
              <p:nvPr/>
            </p:nvSpPr>
            <p:spPr>
              <a:xfrm>
                <a:off x="1703125" y="1520625"/>
                <a:ext cx="97625" cy="34825"/>
              </a:xfrm>
              <a:custGeom>
                <a:avLst/>
                <a:gdLst/>
                <a:ahLst/>
                <a:cxnLst/>
                <a:rect l="l" t="t" r="r" b="b"/>
                <a:pathLst>
                  <a:path w="3905" h="1393" extrusionOk="0">
                    <a:moveTo>
                      <a:pt x="3356" y="1393"/>
                    </a:moveTo>
                    <a:lnTo>
                      <a:pt x="572" y="1393"/>
                    </a:lnTo>
                    <a:cubicBezTo>
                      <a:pt x="252" y="1393"/>
                      <a:pt x="1" y="1141"/>
                      <a:pt x="1" y="845"/>
                    </a:cubicBezTo>
                    <a:lnTo>
                      <a:pt x="1" y="548"/>
                    </a:lnTo>
                    <a:cubicBezTo>
                      <a:pt x="1" y="251"/>
                      <a:pt x="252" y="0"/>
                      <a:pt x="572" y="0"/>
                    </a:cubicBezTo>
                    <a:lnTo>
                      <a:pt x="3356" y="0"/>
                    </a:lnTo>
                    <a:cubicBezTo>
                      <a:pt x="3653" y="0"/>
                      <a:pt x="3904" y="251"/>
                      <a:pt x="3904" y="548"/>
                    </a:cubicBezTo>
                    <a:lnTo>
                      <a:pt x="3904" y="845"/>
                    </a:lnTo>
                    <a:cubicBezTo>
                      <a:pt x="3904" y="1141"/>
                      <a:pt x="3653" y="1393"/>
                      <a:pt x="3356" y="1393"/>
                    </a:cubicBez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1"/>
              <p:cNvSpPr/>
              <p:nvPr/>
            </p:nvSpPr>
            <p:spPr>
              <a:xfrm>
                <a:off x="1821825" y="1520625"/>
                <a:ext cx="166650" cy="34825"/>
              </a:xfrm>
              <a:custGeom>
                <a:avLst/>
                <a:gdLst/>
                <a:ahLst/>
                <a:cxnLst/>
                <a:rect l="l" t="t" r="r" b="b"/>
                <a:pathLst>
                  <a:path w="6666" h="1393" extrusionOk="0">
                    <a:moveTo>
                      <a:pt x="6118" y="1393"/>
                    </a:moveTo>
                    <a:lnTo>
                      <a:pt x="548" y="1393"/>
                    </a:lnTo>
                    <a:cubicBezTo>
                      <a:pt x="229" y="1393"/>
                      <a:pt x="1" y="1141"/>
                      <a:pt x="1" y="845"/>
                    </a:cubicBezTo>
                    <a:lnTo>
                      <a:pt x="1" y="548"/>
                    </a:lnTo>
                    <a:cubicBezTo>
                      <a:pt x="1" y="251"/>
                      <a:pt x="229" y="0"/>
                      <a:pt x="548" y="0"/>
                    </a:cubicBezTo>
                    <a:lnTo>
                      <a:pt x="6118" y="0"/>
                    </a:lnTo>
                    <a:cubicBezTo>
                      <a:pt x="6414" y="0"/>
                      <a:pt x="6666" y="251"/>
                      <a:pt x="6666" y="548"/>
                    </a:cubicBezTo>
                    <a:lnTo>
                      <a:pt x="6666" y="845"/>
                    </a:lnTo>
                    <a:cubicBezTo>
                      <a:pt x="6666" y="1141"/>
                      <a:pt x="6414" y="1393"/>
                      <a:pt x="6118" y="1393"/>
                    </a:cubicBezTo>
                    <a:close/>
                  </a:path>
                </a:pathLst>
              </a:custGeom>
              <a:solidFill>
                <a:schemeClr val="l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0" name="Google Shape;3000;p101"/>
            <p:cNvGrpSpPr/>
            <p:nvPr/>
          </p:nvGrpSpPr>
          <p:grpSpPr>
            <a:xfrm>
              <a:off x="2839550" y="1643275"/>
              <a:ext cx="586050" cy="466800"/>
              <a:chOff x="2659525" y="1331750"/>
              <a:chExt cx="586050" cy="466800"/>
            </a:xfrm>
          </p:grpSpPr>
          <p:sp>
            <p:nvSpPr>
              <p:cNvPr id="3001" name="Google Shape;3001;p101"/>
              <p:cNvSpPr/>
              <p:nvPr/>
            </p:nvSpPr>
            <p:spPr>
              <a:xfrm>
                <a:off x="2659525" y="1331750"/>
                <a:ext cx="586050" cy="378900"/>
              </a:xfrm>
              <a:custGeom>
                <a:avLst/>
                <a:gdLst/>
                <a:ahLst/>
                <a:cxnLst/>
                <a:rect l="l" t="t" r="r" b="b"/>
                <a:pathLst>
                  <a:path w="23442" h="15156" extrusionOk="0">
                    <a:moveTo>
                      <a:pt x="18763" y="5820"/>
                    </a:moveTo>
                    <a:cubicBezTo>
                      <a:pt x="18580" y="5820"/>
                      <a:pt x="18397" y="5843"/>
                      <a:pt x="18215" y="5866"/>
                    </a:cubicBezTo>
                    <a:cubicBezTo>
                      <a:pt x="17713" y="4223"/>
                      <a:pt x="16206" y="3104"/>
                      <a:pt x="14494" y="3104"/>
                    </a:cubicBezTo>
                    <a:cubicBezTo>
                      <a:pt x="14083" y="3104"/>
                      <a:pt x="13650" y="3173"/>
                      <a:pt x="13239" y="3310"/>
                    </a:cubicBezTo>
                    <a:cubicBezTo>
                      <a:pt x="12257" y="1164"/>
                      <a:pt x="9906" y="0"/>
                      <a:pt x="7578" y="502"/>
                    </a:cubicBezTo>
                    <a:cubicBezTo>
                      <a:pt x="5273" y="1027"/>
                      <a:pt x="3629" y="3081"/>
                      <a:pt x="3629" y="5432"/>
                    </a:cubicBezTo>
                    <a:cubicBezTo>
                      <a:pt x="3629" y="5843"/>
                      <a:pt x="3675" y="6254"/>
                      <a:pt x="3766" y="6665"/>
                    </a:cubicBezTo>
                    <a:cubicBezTo>
                      <a:pt x="1575" y="6985"/>
                      <a:pt x="0" y="8970"/>
                      <a:pt x="160" y="11184"/>
                    </a:cubicBezTo>
                    <a:cubicBezTo>
                      <a:pt x="320" y="13421"/>
                      <a:pt x="2169" y="15133"/>
                      <a:pt x="4405" y="15156"/>
                    </a:cubicBezTo>
                    <a:lnTo>
                      <a:pt x="18763" y="15156"/>
                    </a:lnTo>
                    <a:cubicBezTo>
                      <a:pt x="21342" y="15156"/>
                      <a:pt x="23442" y="13056"/>
                      <a:pt x="23442" y="10500"/>
                    </a:cubicBezTo>
                    <a:cubicBezTo>
                      <a:pt x="23442" y="7920"/>
                      <a:pt x="21342" y="5820"/>
                      <a:pt x="18763" y="5820"/>
                    </a:cubicBezTo>
                    <a:close/>
                  </a:path>
                </a:pathLst>
              </a:custGeom>
              <a:solidFill>
                <a:schemeClr val="accent6"/>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1"/>
              <p:cNvSpPr/>
              <p:nvPr/>
            </p:nvSpPr>
            <p:spPr>
              <a:xfrm>
                <a:off x="2868925" y="1578250"/>
                <a:ext cx="186075" cy="220300"/>
              </a:xfrm>
              <a:custGeom>
                <a:avLst/>
                <a:gdLst/>
                <a:ahLst/>
                <a:cxnLst/>
                <a:rect l="l" t="t" r="r" b="b"/>
                <a:pathLst>
                  <a:path w="7443" h="8812" extrusionOk="0">
                    <a:moveTo>
                      <a:pt x="7168" y="4657"/>
                    </a:moveTo>
                    <a:lnTo>
                      <a:pt x="4155" y="8514"/>
                    </a:lnTo>
                    <a:cubicBezTo>
                      <a:pt x="3927" y="8811"/>
                      <a:pt x="3516" y="8811"/>
                      <a:pt x="3288" y="8514"/>
                    </a:cubicBezTo>
                    <a:lnTo>
                      <a:pt x="275" y="4657"/>
                    </a:lnTo>
                    <a:cubicBezTo>
                      <a:pt x="1" y="4292"/>
                      <a:pt x="252" y="3767"/>
                      <a:pt x="686" y="3767"/>
                    </a:cubicBezTo>
                    <a:lnTo>
                      <a:pt x="2215" y="3767"/>
                    </a:lnTo>
                    <a:lnTo>
                      <a:pt x="2215" y="548"/>
                    </a:lnTo>
                    <a:cubicBezTo>
                      <a:pt x="2215" y="252"/>
                      <a:pt x="2466" y="1"/>
                      <a:pt x="2763" y="1"/>
                    </a:cubicBezTo>
                    <a:lnTo>
                      <a:pt x="4680" y="1"/>
                    </a:lnTo>
                    <a:cubicBezTo>
                      <a:pt x="4977" y="1"/>
                      <a:pt x="5228" y="252"/>
                      <a:pt x="5228" y="548"/>
                    </a:cubicBezTo>
                    <a:lnTo>
                      <a:pt x="5228" y="3767"/>
                    </a:lnTo>
                    <a:lnTo>
                      <a:pt x="6757" y="3767"/>
                    </a:lnTo>
                    <a:cubicBezTo>
                      <a:pt x="7191" y="3767"/>
                      <a:pt x="7442" y="4292"/>
                      <a:pt x="7168" y="4657"/>
                    </a:cubicBezTo>
                    <a:close/>
                  </a:path>
                </a:pathLst>
              </a:custGeom>
              <a:solidFill>
                <a:schemeClr val="accen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1"/>
              <p:cNvSpPr/>
              <p:nvPr/>
            </p:nvSpPr>
            <p:spPr>
              <a:xfrm>
                <a:off x="2765075" y="1487525"/>
                <a:ext cx="115300" cy="135825"/>
              </a:xfrm>
              <a:custGeom>
                <a:avLst/>
                <a:gdLst/>
                <a:ahLst/>
                <a:cxnLst/>
                <a:rect l="l" t="t" r="r" b="b"/>
                <a:pathLst>
                  <a:path w="4612" h="5433" extrusionOk="0">
                    <a:moveTo>
                      <a:pt x="4429" y="2876"/>
                    </a:moveTo>
                    <a:lnTo>
                      <a:pt x="2580" y="5273"/>
                    </a:lnTo>
                    <a:cubicBezTo>
                      <a:pt x="2443" y="5433"/>
                      <a:pt x="2169" y="5433"/>
                      <a:pt x="2032" y="5273"/>
                    </a:cubicBezTo>
                    <a:lnTo>
                      <a:pt x="183" y="2876"/>
                    </a:lnTo>
                    <a:cubicBezTo>
                      <a:pt x="1" y="2648"/>
                      <a:pt x="161" y="2328"/>
                      <a:pt x="434" y="2328"/>
                    </a:cubicBezTo>
                    <a:lnTo>
                      <a:pt x="1370" y="2328"/>
                    </a:lnTo>
                    <a:lnTo>
                      <a:pt x="1370" y="343"/>
                    </a:lnTo>
                    <a:cubicBezTo>
                      <a:pt x="1370" y="160"/>
                      <a:pt x="1530" y="0"/>
                      <a:pt x="1713" y="0"/>
                    </a:cubicBezTo>
                    <a:lnTo>
                      <a:pt x="2900" y="0"/>
                    </a:lnTo>
                    <a:cubicBezTo>
                      <a:pt x="3082" y="0"/>
                      <a:pt x="3242" y="160"/>
                      <a:pt x="3242" y="343"/>
                    </a:cubicBezTo>
                    <a:lnTo>
                      <a:pt x="3242" y="2328"/>
                    </a:lnTo>
                    <a:lnTo>
                      <a:pt x="4178" y="2328"/>
                    </a:lnTo>
                    <a:cubicBezTo>
                      <a:pt x="4452" y="2328"/>
                      <a:pt x="4612" y="2648"/>
                      <a:pt x="4429" y="2876"/>
                    </a:cubicBezTo>
                    <a:close/>
                  </a:path>
                </a:pathLst>
              </a:custGeom>
              <a:solidFill>
                <a:schemeClr val="accen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1"/>
              <p:cNvSpPr/>
              <p:nvPr/>
            </p:nvSpPr>
            <p:spPr>
              <a:xfrm>
                <a:off x="3043550" y="1439025"/>
                <a:ext cx="115300" cy="135825"/>
              </a:xfrm>
              <a:custGeom>
                <a:avLst/>
                <a:gdLst/>
                <a:ahLst/>
                <a:cxnLst/>
                <a:rect l="l" t="t" r="r" b="b"/>
                <a:pathLst>
                  <a:path w="4612" h="5433" extrusionOk="0">
                    <a:moveTo>
                      <a:pt x="4429" y="2876"/>
                    </a:moveTo>
                    <a:lnTo>
                      <a:pt x="2580" y="5273"/>
                    </a:lnTo>
                    <a:cubicBezTo>
                      <a:pt x="2443" y="5433"/>
                      <a:pt x="2169" y="5433"/>
                      <a:pt x="2032" y="5273"/>
                    </a:cubicBezTo>
                    <a:lnTo>
                      <a:pt x="183" y="2876"/>
                    </a:lnTo>
                    <a:cubicBezTo>
                      <a:pt x="1" y="2648"/>
                      <a:pt x="160" y="2328"/>
                      <a:pt x="434" y="2328"/>
                    </a:cubicBezTo>
                    <a:lnTo>
                      <a:pt x="1370" y="2328"/>
                    </a:lnTo>
                    <a:lnTo>
                      <a:pt x="1370" y="343"/>
                    </a:lnTo>
                    <a:cubicBezTo>
                      <a:pt x="1370" y="160"/>
                      <a:pt x="1530" y="0"/>
                      <a:pt x="1712" y="0"/>
                    </a:cubicBezTo>
                    <a:lnTo>
                      <a:pt x="2899" y="0"/>
                    </a:lnTo>
                    <a:cubicBezTo>
                      <a:pt x="3082" y="0"/>
                      <a:pt x="3242" y="160"/>
                      <a:pt x="3242" y="343"/>
                    </a:cubicBezTo>
                    <a:lnTo>
                      <a:pt x="3242" y="2328"/>
                    </a:lnTo>
                    <a:lnTo>
                      <a:pt x="4178" y="2328"/>
                    </a:lnTo>
                    <a:cubicBezTo>
                      <a:pt x="4451" y="2328"/>
                      <a:pt x="4611" y="2648"/>
                      <a:pt x="4429" y="2876"/>
                    </a:cubicBezTo>
                    <a:close/>
                  </a:path>
                </a:pathLst>
              </a:custGeom>
              <a:solidFill>
                <a:schemeClr val="accent2"/>
              </a:solidFill>
              <a:ln>
                <a:noFill/>
              </a:ln>
              <a:effectLst>
                <a:outerShdw blurRad="57150" dist="19050" dir="5400000" algn="bl" rotWithShape="0">
                  <a:schemeClr val="dk1">
                    <a:alpha val="17000"/>
                  </a:schemeClr>
                </a:outerShdw>
                <a:reflection stA="10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51"/>
                                        </p:tgtEl>
                                        <p:attrNameLst>
                                          <p:attrName>style.visibility</p:attrName>
                                        </p:attrNameLst>
                                      </p:cBhvr>
                                      <p:to>
                                        <p:strVal val="visible"/>
                                      </p:to>
                                    </p:set>
                                    <p:animEffect transition="in" filter="fade">
                                      <p:cBhvr>
                                        <p:cTn id="7" dur="1000"/>
                                        <p:tgtEl>
                                          <p:spTgt spid="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Danh sách thành viên</a:t>
            </a:r>
            <a:endParaRPr/>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3">
            <a:extLst>
              <a:ext uri="{FF2B5EF4-FFF2-40B4-BE49-F238E27FC236}">
                <a16:creationId xmlns:a16="http://schemas.microsoft.com/office/drawing/2014/main" id="{2F60D53A-E264-70C0-DEBE-1EBD2A378825}"/>
              </a:ext>
            </a:extLst>
          </p:cNvPr>
          <p:cNvGraphicFramePr>
            <a:graphicFrameLocks noGrp="1"/>
          </p:cNvGraphicFramePr>
          <p:nvPr>
            <p:extLst>
              <p:ext uri="{D42A27DB-BD31-4B8C-83A1-F6EECF244321}">
                <p14:modId xmlns:p14="http://schemas.microsoft.com/office/powerpoint/2010/main" val="968910684"/>
              </p:ext>
            </p:extLst>
          </p:nvPr>
        </p:nvGraphicFramePr>
        <p:xfrm>
          <a:off x="817756" y="1566094"/>
          <a:ext cx="7606245" cy="2820050"/>
        </p:xfrm>
        <a:graphic>
          <a:graphicData uri="http://schemas.openxmlformats.org/drawingml/2006/table">
            <a:tbl>
              <a:tblPr firstRow="1" bandRow="1">
                <a:tableStyleId>{3C6E5F93-DA21-495E-9DB6-DEA8BEAE5197}</a:tableStyleId>
              </a:tblPr>
              <a:tblGrid>
                <a:gridCol w="1754459">
                  <a:extLst>
                    <a:ext uri="{9D8B030D-6E8A-4147-A177-3AD203B41FA5}">
                      <a16:colId xmlns:a16="http://schemas.microsoft.com/office/drawing/2014/main" val="3741292301"/>
                    </a:ext>
                  </a:extLst>
                </a:gridCol>
                <a:gridCol w="4742985">
                  <a:extLst>
                    <a:ext uri="{9D8B030D-6E8A-4147-A177-3AD203B41FA5}">
                      <a16:colId xmlns:a16="http://schemas.microsoft.com/office/drawing/2014/main" val="3519635282"/>
                    </a:ext>
                  </a:extLst>
                </a:gridCol>
                <a:gridCol w="1108801">
                  <a:extLst>
                    <a:ext uri="{9D8B030D-6E8A-4147-A177-3AD203B41FA5}">
                      <a16:colId xmlns:a16="http://schemas.microsoft.com/office/drawing/2014/main" val="53801014"/>
                    </a:ext>
                  </a:extLst>
                </a:gridCol>
              </a:tblGrid>
              <a:tr h="564010">
                <a:tc>
                  <a:txBody>
                    <a:bodyPr/>
                    <a:lstStyle/>
                    <a:p>
                      <a:pPr algn="ctr"/>
                      <a:r>
                        <a:rPr lang="en-US" b="1">
                          <a:latin typeface="Darker Grotesque"/>
                        </a:rPr>
                        <a:t>Thành viên</a:t>
                      </a:r>
                    </a:p>
                  </a:txBody>
                  <a:tcPr anchor="ctr"/>
                </a:tc>
                <a:tc>
                  <a:txBody>
                    <a:bodyPr/>
                    <a:lstStyle/>
                    <a:p>
                      <a:pPr algn="ctr"/>
                      <a:r>
                        <a:rPr lang="en-US" b="1">
                          <a:latin typeface="Darker Grotesque"/>
                        </a:rPr>
                        <a:t>Phân công công việc</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a:latin typeface="Darker Grotesque"/>
                        </a:rPr>
                        <a:t>Mức độ hoàn thành</a:t>
                      </a:r>
                    </a:p>
                  </a:txBody>
                  <a:tcPr anchor="ctr"/>
                </a:tc>
                <a:extLst>
                  <a:ext uri="{0D108BD9-81ED-4DB2-BD59-A6C34878D82A}">
                    <a16:rowId xmlns:a16="http://schemas.microsoft.com/office/drawing/2014/main" val="1438906624"/>
                  </a:ext>
                </a:extLst>
              </a:tr>
              <a:tr h="564010">
                <a:tc>
                  <a:txBody>
                    <a:bodyPr/>
                    <a:lstStyle/>
                    <a:p>
                      <a:r>
                        <a:rPr lang="en-US">
                          <a:latin typeface="Darker Grotesque"/>
                        </a:rPr>
                        <a:t>Nguyễn Hoàng Gia</a:t>
                      </a:r>
                    </a:p>
                  </a:txBody>
                  <a:tcPr anchor="ctr"/>
                </a:tc>
                <a:tc>
                  <a:txBody>
                    <a:bodyPr/>
                    <a:lstStyle/>
                    <a:p>
                      <a:pPr algn="l"/>
                      <a:r>
                        <a:rPr lang="en-US">
                          <a:latin typeface="Darker Grotesque"/>
                        </a:rPr>
                        <a:t>Admin, CSDL, tổng hợp</a:t>
                      </a:r>
                    </a:p>
                  </a:txBody>
                  <a:tcPr anchor="ctr"/>
                </a:tc>
                <a:tc>
                  <a:txBody>
                    <a:bodyPr/>
                    <a:lstStyle/>
                    <a:p>
                      <a:pPr algn="ctr"/>
                      <a:r>
                        <a:rPr lang="en-US">
                          <a:latin typeface="Darker Grotesque"/>
                        </a:rPr>
                        <a:t>100%</a:t>
                      </a:r>
                    </a:p>
                  </a:txBody>
                  <a:tcPr anchor="ctr"/>
                </a:tc>
                <a:extLst>
                  <a:ext uri="{0D108BD9-81ED-4DB2-BD59-A6C34878D82A}">
                    <a16:rowId xmlns:a16="http://schemas.microsoft.com/office/drawing/2014/main" val="2714457073"/>
                  </a:ext>
                </a:extLst>
              </a:tr>
              <a:tr h="564010">
                <a:tc>
                  <a:txBody>
                    <a:bodyPr/>
                    <a:lstStyle/>
                    <a:p>
                      <a:r>
                        <a:rPr lang="en-US">
                          <a:latin typeface="Darker Grotesque"/>
                        </a:rPr>
                        <a:t>Nguyễn Thành Trung</a:t>
                      </a:r>
                    </a:p>
                  </a:txBody>
                  <a:tcPr anchor="ctr"/>
                </a:tc>
                <a:tc>
                  <a:txBody>
                    <a:bodyPr/>
                    <a:lstStyle/>
                    <a:p>
                      <a:pPr algn="l"/>
                      <a:r>
                        <a:rPr lang="en-US">
                          <a:latin typeface="Darker Grotesque"/>
                        </a:rPr>
                        <a:t>Shop, API, CSDL</a:t>
                      </a:r>
                    </a:p>
                  </a:txBody>
                  <a:tcPr anchor="ctr"/>
                </a:tc>
                <a:tc>
                  <a:txBody>
                    <a:bodyPr/>
                    <a:lstStyle/>
                    <a:p>
                      <a:pPr algn="ctr"/>
                      <a:r>
                        <a:rPr lang="en-US">
                          <a:latin typeface="Darker Grotesque"/>
                        </a:rPr>
                        <a:t>100%</a:t>
                      </a:r>
                    </a:p>
                  </a:txBody>
                  <a:tcPr anchor="ctr"/>
                </a:tc>
                <a:extLst>
                  <a:ext uri="{0D108BD9-81ED-4DB2-BD59-A6C34878D82A}">
                    <a16:rowId xmlns:a16="http://schemas.microsoft.com/office/drawing/2014/main" val="3299228379"/>
                  </a:ext>
                </a:extLst>
              </a:tr>
              <a:tr h="564010">
                <a:tc>
                  <a:txBody>
                    <a:bodyPr/>
                    <a:lstStyle/>
                    <a:p>
                      <a:r>
                        <a:rPr lang="en-US">
                          <a:latin typeface="Darker Grotesque"/>
                        </a:rPr>
                        <a:t>Lê Minh Tuấn</a:t>
                      </a:r>
                    </a:p>
                  </a:txBody>
                  <a:tcPr anchor="ctr"/>
                </a:tc>
                <a:tc>
                  <a:txBody>
                    <a:bodyPr/>
                    <a:lstStyle/>
                    <a:p>
                      <a:pPr algn="l"/>
                      <a:r>
                        <a:rPr lang="en-US">
                          <a:latin typeface="Darker Grotesque"/>
                        </a:rPr>
                        <a:t>Cart, CSDL, Login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Darker Grotesque"/>
                        </a:rPr>
                        <a:t>100%</a:t>
                      </a:r>
                    </a:p>
                  </a:txBody>
                  <a:tcPr anchor="ctr"/>
                </a:tc>
                <a:extLst>
                  <a:ext uri="{0D108BD9-81ED-4DB2-BD59-A6C34878D82A}">
                    <a16:rowId xmlns:a16="http://schemas.microsoft.com/office/drawing/2014/main" val="3985290958"/>
                  </a:ext>
                </a:extLst>
              </a:tr>
              <a:tr h="564010">
                <a:tc>
                  <a:txBody>
                    <a:bodyPr/>
                    <a:lstStyle/>
                    <a:p>
                      <a:r>
                        <a:rPr lang="en-US">
                          <a:latin typeface="Darker Grotesque"/>
                        </a:rPr>
                        <a:t>Lưu Đức Vinh</a:t>
                      </a:r>
                    </a:p>
                  </a:txBody>
                  <a:tcPr anchor="ctr"/>
                </a:tc>
                <a:tc>
                  <a:txBody>
                    <a:bodyPr/>
                    <a:lstStyle/>
                    <a:p>
                      <a:pPr algn="l"/>
                      <a:r>
                        <a:rPr lang="en-US">
                          <a:latin typeface="Darker Grotesque"/>
                        </a:rPr>
                        <a:t>Home, Member, CSDL</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atin typeface="Darker Grotesque"/>
                        </a:rPr>
                        <a:t>100%</a:t>
                      </a:r>
                    </a:p>
                  </a:txBody>
                  <a:tcPr anchor="ctr"/>
                </a:tc>
                <a:extLst>
                  <a:ext uri="{0D108BD9-81ED-4DB2-BD59-A6C34878D82A}">
                    <a16:rowId xmlns:a16="http://schemas.microsoft.com/office/drawing/2014/main" val="14453108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0"/>
        <p:cNvGrpSpPr/>
        <p:nvPr/>
      </p:nvGrpSpPr>
      <p:grpSpPr>
        <a:xfrm>
          <a:off x="0" y="0"/>
          <a:ext cx="0" cy="0"/>
          <a:chOff x="0" y="0"/>
          <a:chExt cx="0" cy="0"/>
        </a:xfrm>
      </p:grpSpPr>
      <p:sp>
        <p:nvSpPr>
          <p:cNvPr id="4201" name="Google Shape;4201;p123"/>
          <p:cNvSpPr/>
          <p:nvPr/>
        </p:nvSpPr>
        <p:spPr>
          <a:xfrm>
            <a:off x="713200" y="3029875"/>
            <a:ext cx="361800" cy="361800"/>
          </a:xfrm>
          <a:prstGeom prst="ellipse">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23"/>
          <p:cNvSpPr/>
          <p:nvPr/>
        </p:nvSpPr>
        <p:spPr>
          <a:xfrm>
            <a:off x="1318250" y="3029875"/>
            <a:ext cx="361800" cy="361800"/>
          </a:xfrm>
          <a:prstGeom prst="ellipse">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23"/>
          <p:cNvSpPr/>
          <p:nvPr/>
        </p:nvSpPr>
        <p:spPr>
          <a:xfrm>
            <a:off x="1923250" y="3029875"/>
            <a:ext cx="361800" cy="361800"/>
          </a:xfrm>
          <a:prstGeom prst="ellipse">
            <a:avLst/>
          </a:prstGeom>
          <a:solidFill>
            <a:schemeClr val="accent4"/>
          </a:solidFill>
          <a:ln w="9525" cap="flat" cmpd="sng">
            <a:solidFill>
              <a:schemeClr val="accent6"/>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23"/>
          <p:cNvSpPr txBox="1">
            <a:spLocks noGrp="1"/>
          </p:cNvSpPr>
          <p:nvPr>
            <p:ph type="title"/>
          </p:nvPr>
        </p:nvSpPr>
        <p:spPr>
          <a:xfrm>
            <a:off x="713200" y="375275"/>
            <a:ext cx="55263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4205" name="Google Shape;4205;p123"/>
          <p:cNvSpPr txBox="1">
            <a:spLocks noGrp="1"/>
          </p:cNvSpPr>
          <p:nvPr>
            <p:ph type="subTitle" idx="1"/>
          </p:nvPr>
        </p:nvSpPr>
        <p:spPr>
          <a:xfrm>
            <a:off x="713200" y="1684300"/>
            <a:ext cx="3434700" cy="116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1100"/>
              <a:buFont typeface="Arial"/>
              <a:buNone/>
            </a:pPr>
            <a:r>
              <a:rPr lang="en" b="1"/>
              <a:t>Do you have any questions?</a:t>
            </a:r>
            <a:endParaRPr>
              <a:latin typeface="Darker Grotesque Medium"/>
              <a:ea typeface="Darker Grotesque Medium"/>
              <a:cs typeface="Darker Grotesque Medium"/>
              <a:sym typeface="Darker Grotesque Medium"/>
            </a:endParaRPr>
          </a:p>
          <a:p>
            <a:pPr marL="0" lvl="0" indent="0" algn="l" rtl="0">
              <a:spcBef>
                <a:spcPts val="0"/>
              </a:spcBef>
              <a:spcAft>
                <a:spcPts val="0"/>
              </a:spcAft>
              <a:buClr>
                <a:schemeClr val="lt1"/>
              </a:buClr>
              <a:buSzPts val="1100"/>
              <a:buFont typeface="Arial"/>
              <a:buNone/>
            </a:pPr>
            <a:r>
              <a:rPr lang="en">
                <a:latin typeface="Darker Grotesque Medium"/>
                <a:ea typeface="Darker Grotesque Medium"/>
                <a:cs typeface="Darker Grotesque Medium"/>
                <a:sym typeface="Darker Grotesque Medium"/>
              </a:rPr>
              <a:t>UrbanSole@gmail.com </a:t>
            </a:r>
            <a:endParaRPr>
              <a:latin typeface="Darker Grotesque Medium"/>
              <a:ea typeface="Darker Grotesque Medium"/>
              <a:cs typeface="Darker Grotesque Medium"/>
              <a:sym typeface="Darker Grotesque Medium"/>
            </a:endParaRPr>
          </a:p>
          <a:p>
            <a:pPr marL="0" lvl="0" indent="0" algn="l" rtl="0">
              <a:spcBef>
                <a:spcPts val="0"/>
              </a:spcBef>
              <a:spcAft>
                <a:spcPts val="0"/>
              </a:spcAft>
              <a:buClr>
                <a:schemeClr val="lt1"/>
              </a:buClr>
              <a:buSzPts val="1100"/>
              <a:buFont typeface="Arial"/>
              <a:buNone/>
            </a:pPr>
            <a:r>
              <a:rPr lang="en">
                <a:latin typeface="Darker Grotesque Medium"/>
                <a:ea typeface="Darker Grotesque Medium"/>
                <a:cs typeface="Darker Grotesque Medium"/>
                <a:sym typeface="Darker Grotesque Medium"/>
              </a:rPr>
              <a:t>+</a:t>
            </a:r>
            <a:r>
              <a:rPr lang="en-US" b="0" i="0" cap="all">
                <a:solidFill>
                  <a:srgbClr val="FFFFFF"/>
                </a:solidFill>
                <a:effectLst/>
                <a:latin typeface="Open Sans" panose="020B0606030504020204" pitchFamily="34" charset="0"/>
              </a:rPr>
              <a:t>84 8212 6501</a:t>
            </a:r>
            <a:endParaRPr>
              <a:latin typeface="Darker Grotesque Medium"/>
              <a:ea typeface="Darker Grotesque Medium"/>
              <a:cs typeface="Darker Grotesque Medium"/>
              <a:sym typeface="Darker Grotesque Medium"/>
            </a:endParaRPr>
          </a:p>
          <a:p>
            <a:pPr marL="0" lvl="0" indent="0" algn="l" rtl="0">
              <a:spcBef>
                <a:spcPts val="0"/>
              </a:spcBef>
              <a:spcAft>
                <a:spcPts val="0"/>
              </a:spcAft>
              <a:buNone/>
            </a:pPr>
            <a:r>
              <a:rPr lang="en">
                <a:latin typeface="Darker Grotesque Medium"/>
                <a:ea typeface="Darker Grotesque Medium"/>
                <a:cs typeface="Darker Grotesque Medium"/>
                <a:sym typeface="Darker Grotesque Medium"/>
              </a:rPr>
              <a:t>UrbanSole.com</a:t>
            </a:r>
            <a:endParaRPr>
              <a:latin typeface="Darker Grotesque Medium"/>
              <a:ea typeface="Darker Grotesque Medium"/>
              <a:cs typeface="Darker Grotesque Medium"/>
              <a:sym typeface="Darker Grotesque Medium"/>
            </a:endParaRPr>
          </a:p>
        </p:txBody>
      </p:sp>
      <p:sp>
        <p:nvSpPr>
          <p:cNvPr id="4206" name="Google Shape;4206;p123"/>
          <p:cNvSpPr txBox="1"/>
          <p:nvPr/>
        </p:nvSpPr>
        <p:spPr>
          <a:xfrm>
            <a:off x="713200" y="4031363"/>
            <a:ext cx="3000000" cy="43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lt1"/>
                </a:solidFill>
                <a:latin typeface="Darker Grotesque"/>
                <a:ea typeface="Darker Grotesque"/>
                <a:cs typeface="Darker Grotesque"/>
                <a:sym typeface="Darker Grotesque"/>
              </a:rPr>
              <a:t>Please keep this slide for attribution</a:t>
            </a:r>
            <a:endParaRPr sz="1200" b="1">
              <a:solidFill>
                <a:schemeClr val="lt1"/>
              </a:solidFill>
              <a:latin typeface="Darker Grotesque"/>
              <a:ea typeface="Darker Grotesque"/>
              <a:cs typeface="Darker Grotesque"/>
              <a:sym typeface="Darker Grotesque"/>
            </a:endParaRPr>
          </a:p>
        </p:txBody>
      </p:sp>
      <p:sp>
        <p:nvSpPr>
          <p:cNvPr id="4207" name="Google Shape;4207;p123"/>
          <p:cNvSpPr/>
          <p:nvPr/>
        </p:nvSpPr>
        <p:spPr>
          <a:xfrm>
            <a:off x="2022760" y="3130546"/>
            <a:ext cx="167027" cy="159511"/>
          </a:xfrm>
          <a:custGeom>
            <a:avLst/>
            <a:gdLst/>
            <a:ahLst/>
            <a:cxnLst/>
            <a:rect l="l" t="t" r="r" b="b"/>
            <a:pathLst>
              <a:path w="39025" h="37269" extrusionOk="0">
                <a:moveTo>
                  <a:pt x="4748" y="1"/>
                </a:moveTo>
                <a:cubicBezTo>
                  <a:pt x="1887" y="1"/>
                  <a:pt x="1" y="1919"/>
                  <a:pt x="1" y="4358"/>
                </a:cubicBezTo>
                <a:cubicBezTo>
                  <a:pt x="1" y="6797"/>
                  <a:pt x="1757" y="8683"/>
                  <a:pt x="4618" y="8683"/>
                </a:cubicBezTo>
                <a:lnTo>
                  <a:pt x="4748" y="8683"/>
                </a:lnTo>
                <a:cubicBezTo>
                  <a:pt x="7578" y="8683"/>
                  <a:pt x="9366" y="6797"/>
                  <a:pt x="9366" y="4358"/>
                </a:cubicBezTo>
                <a:cubicBezTo>
                  <a:pt x="9366" y="1919"/>
                  <a:pt x="7578" y="1"/>
                  <a:pt x="4748" y="1"/>
                </a:cubicBezTo>
                <a:close/>
                <a:moveTo>
                  <a:pt x="553" y="12196"/>
                </a:moveTo>
                <a:lnTo>
                  <a:pt x="553" y="37268"/>
                </a:lnTo>
                <a:lnTo>
                  <a:pt x="8813" y="37268"/>
                </a:lnTo>
                <a:lnTo>
                  <a:pt x="8813" y="12196"/>
                </a:lnTo>
                <a:close/>
                <a:moveTo>
                  <a:pt x="29398" y="11545"/>
                </a:moveTo>
                <a:cubicBezTo>
                  <a:pt x="24943" y="11545"/>
                  <a:pt x="22894" y="13984"/>
                  <a:pt x="21821" y="15740"/>
                </a:cubicBezTo>
                <a:lnTo>
                  <a:pt x="21821" y="12196"/>
                </a:lnTo>
                <a:lnTo>
                  <a:pt x="13561" y="12196"/>
                </a:lnTo>
                <a:lnTo>
                  <a:pt x="13561" y="37268"/>
                </a:lnTo>
                <a:lnTo>
                  <a:pt x="21821" y="37268"/>
                </a:lnTo>
                <a:lnTo>
                  <a:pt x="21821" y="23187"/>
                </a:lnTo>
                <a:cubicBezTo>
                  <a:pt x="21821" y="22504"/>
                  <a:pt x="21951" y="21691"/>
                  <a:pt x="22081" y="21138"/>
                </a:cubicBezTo>
                <a:cubicBezTo>
                  <a:pt x="22764" y="19675"/>
                  <a:pt x="24130" y="18179"/>
                  <a:pt x="26439" y="18179"/>
                </a:cubicBezTo>
                <a:cubicBezTo>
                  <a:pt x="29398" y="18179"/>
                  <a:pt x="30634" y="20488"/>
                  <a:pt x="30634" y="23870"/>
                </a:cubicBezTo>
                <a:lnTo>
                  <a:pt x="30634" y="37268"/>
                </a:lnTo>
                <a:lnTo>
                  <a:pt x="39024" y="37268"/>
                </a:lnTo>
                <a:lnTo>
                  <a:pt x="39024" y="22927"/>
                </a:lnTo>
                <a:cubicBezTo>
                  <a:pt x="39024" y="15187"/>
                  <a:pt x="34959" y="11545"/>
                  <a:pt x="29398" y="1154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208" name="Google Shape;4208;p123"/>
          <p:cNvSpPr/>
          <p:nvPr/>
        </p:nvSpPr>
        <p:spPr>
          <a:xfrm>
            <a:off x="1408137" y="3155736"/>
            <a:ext cx="185661" cy="128081"/>
          </a:xfrm>
          <a:custGeom>
            <a:avLst/>
            <a:gdLst/>
            <a:ahLst/>
            <a:cxnLst/>
            <a:rect l="l" t="t" r="r" b="b"/>
            <a:pathLst>
              <a:path w="39025" h="26922" extrusionOk="0">
                <a:moveTo>
                  <a:pt x="27350" y="0"/>
                </a:moveTo>
                <a:lnTo>
                  <a:pt x="27350" y="0"/>
                </a:lnTo>
                <a:cubicBezTo>
                  <a:pt x="26197" y="125"/>
                  <a:pt x="25134" y="638"/>
                  <a:pt x="24332" y="1395"/>
                </a:cubicBezTo>
                <a:lnTo>
                  <a:pt x="24332" y="1395"/>
                </a:lnTo>
                <a:cubicBezTo>
                  <a:pt x="24579" y="1133"/>
                  <a:pt x="24781" y="747"/>
                  <a:pt x="24781" y="261"/>
                </a:cubicBezTo>
                <a:lnTo>
                  <a:pt x="24781" y="261"/>
                </a:lnTo>
                <a:cubicBezTo>
                  <a:pt x="21951" y="2179"/>
                  <a:pt x="20163" y="6114"/>
                  <a:pt x="18700" y="9756"/>
                </a:cubicBezTo>
                <a:cubicBezTo>
                  <a:pt x="17594" y="8683"/>
                  <a:pt x="16651" y="7870"/>
                  <a:pt x="15838" y="7447"/>
                </a:cubicBezTo>
                <a:cubicBezTo>
                  <a:pt x="13269" y="6114"/>
                  <a:pt x="10407" y="4748"/>
                  <a:pt x="5822" y="2992"/>
                </a:cubicBezTo>
                <a:lnTo>
                  <a:pt x="5822" y="2992"/>
                </a:lnTo>
                <a:cubicBezTo>
                  <a:pt x="5692" y="4488"/>
                  <a:pt x="6505" y="6504"/>
                  <a:pt x="9074" y="7870"/>
                </a:cubicBezTo>
                <a:cubicBezTo>
                  <a:pt x="8521" y="7870"/>
                  <a:pt x="7578" y="8000"/>
                  <a:pt x="6765" y="8130"/>
                </a:cubicBezTo>
                <a:cubicBezTo>
                  <a:pt x="7025" y="9886"/>
                  <a:pt x="8131" y="11382"/>
                  <a:pt x="11090" y="12065"/>
                </a:cubicBezTo>
                <a:cubicBezTo>
                  <a:pt x="9757" y="12195"/>
                  <a:pt x="9074" y="12455"/>
                  <a:pt x="8391" y="13138"/>
                </a:cubicBezTo>
                <a:cubicBezTo>
                  <a:pt x="9015" y="14268"/>
                  <a:pt x="10320" y="15480"/>
                  <a:pt x="12602" y="15480"/>
                </a:cubicBezTo>
                <a:cubicBezTo>
                  <a:pt x="12816" y="15480"/>
                  <a:pt x="13038" y="15469"/>
                  <a:pt x="13269" y="15447"/>
                </a:cubicBezTo>
                <a:lnTo>
                  <a:pt x="13269" y="15447"/>
                </a:lnTo>
                <a:cubicBezTo>
                  <a:pt x="10330" y="16733"/>
                  <a:pt x="11829" y="18855"/>
                  <a:pt x="14050" y="18855"/>
                </a:cubicBezTo>
                <a:cubicBezTo>
                  <a:pt x="14188" y="18855"/>
                  <a:pt x="14329" y="18846"/>
                  <a:pt x="14472" y="18829"/>
                </a:cubicBezTo>
                <a:lnTo>
                  <a:pt x="14472" y="18829"/>
                </a:lnTo>
                <a:cubicBezTo>
                  <a:pt x="12352" y="20949"/>
                  <a:pt x="9610" y="21931"/>
                  <a:pt x="6946" y="21931"/>
                </a:cubicBezTo>
                <a:cubicBezTo>
                  <a:pt x="4337" y="21931"/>
                  <a:pt x="1803" y="20990"/>
                  <a:pt x="1" y="19252"/>
                </a:cubicBezTo>
                <a:lnTo>
                  <a:pt x="1" y="19252"/>
                </a:lnTo>
                <a:cubicBezTo>
                  <a:pt x="3943" y="24613"/>
                  <a:pt x="9785" y="26921"/>
                  <a:pt x="15554" y="26921"/>
                </a:cubicBezTo>
                <a:cubicBezTo>
                  <a:pt x="24064" y="26921"/>
                  <a:pt x="32416" y="21899"/>
                  <a:pt x="34276" y="14244"/>
                </a:cubicBezTo>
                <a:cubicBezTo>
                  <a:pt x="36715" y="14244"/>
                  <a:pt x="38049" y="13431"/>
                  <a:pt x="39024" y="12455"/>
                </a:cubicBezTo>
                <a:lnTo>
                  <a:pt x="39024" y="12455"/>
                </a:lnTo>
                <a:cubicBezTo>
                  <a:pt x="38637" y="12538"/>
                  <a:pt x="38195" y="12574"/>
                  <a:pt x="37736" y="12574"/>
                </a:cubicBezTo>
                <a:cubicBezTo>
                  <a:pt x="36575" y="12574"/>
                  <a:pt x="35306" y="12345"/>
                  <a:pt x="34537" y="12065"/>
                </a:cubicBezTo>
                <a:cubicBezTo>
                  <a:pt x="36715" y="11805"/>
                  <a:pt x="38211" y="10829"/>
                  <a:pt x="38732" y="9496"/>
                </a:cubicBezTo>
                <a:lnTo>
                  <a:pt x="38732" y="9496"/>
                </a:lnTo>
                <a:cubicBezTo>
                  <a:pt x="38222" y="9787"/>
                  <a:pt x="36737" y="10168"/>
                  <a:pt x="35462" y="10168"/>
                </a:cubicBezTo>
                <a:cubicBezTo>
                  <a:pt x="35026" y="10168"/>
                  <a:pt x="34616" y="10124"/>
                  <a:pt x="34276" y="10016"/>
                </a:cubicBezTo>
                <a:cubicBezTo>
                  <a:pt x="34146" y="9626"/>
                  <a:pt x="33984" y="9366"/>
                  <a:pt x="33984" y="9073"/>
                </a:cubicBezTo>
                <a:cubicBezTo>
                  <a:pt x="32954" y="5454"/>
                  <a:pt x="29680" y="2554"/>
                  <a:pt x="26171" y="2554"/>
                </a:cubicBezTo>
                <a:cubicBezTo>
                  <a:pt x="26022" y="2554"/>
                  <a:pt x="25873" y="2559"/>
                  <a:pt x="25724" y="2569"/>
                </a:cubicBezTo>
                <a:cubicBezTo>
                  <a:pt x="26016" y="2439"/>
                  <a:pt x="26277" y="2439"/>
                  <a:pt x="26667" y="2309"/>
                </a:cubicBezTo>
                <a:cubicBezTo>
                  <a:pt x="27090" y="2179"/>
                  <a:pt x="29398" y="1757"/>
                  <a:pt x="28976" y="944"/>
                </a:cubicBezTo>
                <a:cubicBezTo>
                  <a:pt x="28917" y="759"/>
                  <a:pt x="28724" y="687"/>
                  <a:pt x="28453" y="687"/>
                </a:cubicBezTo>
                <a:cubicBezTo>
                  <a:pt x="27531" y="687"/>
                  <a:pt x="25706" y="1526"/>
                  <a:pt x="25203" y="1626"/>
                </a:cubicBezTo>
                <a:cubicBezTo>
                  <a:pt x="26016" y="1366"/>
                  <a:pt x="27220" y="944"/>
                  <a:pt x="273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209" name="Google Shape;4209;p123"/>
          <p:cNvSpPr/>
          <p:nvPr/>
        </p:nvSpPr>
        <p:spPr>
          <a:xfrm>
            <a:off x="853801" y="3130546"/>
            <a:ext cx="86334" cy="185661"/>
          </a:xfrm>
          <a:custGeom>
            <a:avLst/>
            <a:gdLst/>
            <a:ahLst/>
            <a:cxnLst/>
            <a:rect l="l" t="t" r="r" b="b"/>
            <a:pathLst>
              <a:path w="18147" h="39025" extrusionOk="0">
                <a:moveTo>
                  <a:pt x="12195" y="1"/>
                </a:moveTo>
                <a:cubicBezTo>
                  <a:pt x="3805" y="1"/>
                  <a:pt x="3935" y="6635"/>
                  <a:pt x="3935" y="7578"/>
                </a:cubicBezTo>
                <a:lnTo>
                  <a:pt x="3935" y="12878"/>
                </a:lnTo>
                <a:lnTo>
                  <a:pt x="0" y="12878"/>
                </a:lnTo>
                <a:lnTo>
                  <a:pt x="0" y="19512"/>
                </a:lnTo>
                <a:lnTo>
                  <a:pt x="3935" y="19512"/>
                </a:lnTo>
                <a:lnTo>
                  <a:pt x="3935" y="39024"/>
                </a:lnTo>
                <a:lnTo>
                  <a:pt x="12065" y="39024"/>
                </a:lnTo>
                <a:lnTo>
                  <a:pt x="12065" y="19512"/>
                </a:lnTo>
                <a:lnTo>
                  <a:pt x="17496" y="19512"/>
                </a:lnTo>
                <a:cubicBezTo>
                  <a:pt x="17496" y="19512"/>
                  <a:pt x="18016" y="16390"/>
                  <a:pt x="18146" y="12878"/>
                </a:cubicBezTo>
                <a:lnTo>
                  <a:pt x="12065" y="12878"/>
                </a:lnTo>
                <a:lnTo>
                  <a:pt x="12065" y="8391"/>
                </a:lnTo>
                <a:cubicBezTo>
                  <a:pt x="12065" y="7740"/>
                  <a:pt x="12878" y="6765"/>
                  <a:pt x="13821" y="6765"/>
                </a:cubicBezTo>
                <a:lnTo>
                  <a:pt x="18146" y="6765"/>
                </a:lnTo>
                <a:lnTo>
                  <a:pt x="1814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4210" name="Google Shape;4210;p123"/>
          <p:cNvGrpSpPr/>
          <p:nvPr/>
        </p:nvGrpSpPr>
        <p:grpSpPr>
          <a:xfrm>
            <a:off x="4676874" y="1329001"/>
            <a:ext cx="3628999" cy="2848200"/>
            <a:chOff x="4331274" y="1329001"/>
            <a:chExt cx="3628999" cy="2848200"/>
          </a:xfrm>
        </p:grpSpPr>
        <p:grpSp>
          <p:nvGrpSpPr>
            <p:cNvPr id="4211" name="Google Shape;4211;p123"/>
            <p:cNvGrpSpPr/>
            <p:nvPr/>
          </p:nvGrpSpPr>
          <p:grpSpPr>
            <a:xfrm rot="5400000" flipH="1">
              <a:off x="5234996" y="2541645"/>
              <a:ext cx="801000" cy="801000"/>
              <a:chOff x="5372267" y="434783"/>
              <a:chExt cx="801000" cy="801000"/>
            </a:xfrm>
          </p:grpSpPr>
          <p:sp>
            <p:nvSpPr>
              <p:cNvPr id="4212" name="Google Shape;4212;p123"/>
              <p:cNvSpPr/>
              <p:nvPr/>
            </p:nvSpPr>
            <p:spPr>
              <a:xfrm>
                <a:off x="5372267" y="434783"/>
                <a:ext cx="801000" cy="801000"/>
              </a:xfrm>
              <a:prstGeom prst="blockArc">
                <a:avLst>
                  <a:gd name="adj1" fmla="val 10800000"/>
                  <a:gd name="adj2" fmla="val 0"/>
                  <a:gd name="adj3" fmla="val 25000"/>
                </a:avLst>
              </a:prstGeom>
              <a:solidFill>
                <a:schemeClr val="dk1"/>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23"/>
              <p:cNvSpPr/>
              <p:nvPr/>
            </p:nvSpPr>
            <p:spPr>
              <a:xfrm rot="10800000" flipH="1">
                <a:off x="5372267" y="434783"/>
                <a:ext cx="801000" cy="801000"/>
              </a:xfrm>
              <a:prstGeom prst="blockArc">
                <a:avLst>
                  <a:gd name="adj1" fmla="val 10800000"/>
                  <a:gd name="adj2" fmla="val 0"/>
                  <a:gd name="adj3" fmla="val 25000"/>
                </a:avLst>
              </a:prstGeom>
              <a:solidFill>
                <a:schemeClr val="dk2"/>
              </a:solidFill>
              <a:ln>
                <a:noFill/>
              </a:ln>
              <a:effectLst>
                <a:outerShdw blurRad="485775" dist="114300" dir="2940000" algn="bl" rotWithShape="0">
                  <a:schemeClr val="dk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4" name="Google Shape;4214;p123"/>
            <p:cNvSpPr/>
            <p:nvPr/>
          </p:nvSpPr>
          <p:spPr>
            <a:xfrm rot="-430288" flipH="1">
              <a:off x="5768217" y="2126655"/>
              <a:ext cx="542144" cy="1716950"/>
            </a:xfrm>
            <a:custGeom>
              <a:avLst/>
              <a:gdLst/>
              <a:ahLst/>
              <a:cxnLst/>
              <a:rect l="l" t="t" r="r" b="b"/>
              <a:pathLst>
                <a:path w="28348" h="89777" extrusionOk="0">
                  <a:moveTo>
                    <a:pt x="22990" y="0"/>
                  </a:moveTo>
                  <a:cubicBezTo>
                    <a:pt x="20759" y="0"/>
                    <a:pt x="19253" y="2249"/>
                    <a:pt x="18933" y="4480"/>
                  </a:cubicBezTo>
                  <a:cubicBezTo>
                    <a:pt x="18764" y="5765"/>
                    <a:pt x="18764" y="7016"/>
                    <a:pt x="18764" y="8215"/>
                  </a:cubicBezTo>
                  <a:cubicBezTo>
                    <a:pt x="18764" y="10616"/>
                    <a:pt x="18764" y="12881"/>
                    <a:pt x="17445" y="15281"/>
                  </a:cubicBezTo>
                  <a:cubicBezTo>
                    <a:pt x="16634" y="16769"/>
                    <a:pt x="15535" y="18071"/>
                    <a:pt x="14453" y="19322"/>
                  </a:cubicBezTo>
                  <a:cubicBezTo>
                    <a:pt x="13693" y="20235"/>
                    <a:pt x="12881" y="21181"/>
                    <a:pt x="12221" y="22178"/>
                  </a:cubicBezTo>
                  <a:cubicBezTo>
                    <a:pt x="9839" y="25694"/>
                    <a:pt x="9010" y="30005"/>
                    <a:pt x="9805" y="34653"/>
                  </a:cubicBezTo>
                  <a:cubicBezTo>
                    <a:pt x="10515" y="38795"/>
                    <a:pt x="9433" y="42090"/>
                    <a:pt x="6052" y="46030"/>
                  </a:cubicBezTo>
                  <a:cubicBezTo>
                    <a:pt x="3077" y="49512"/>
                    <a:pt x="1" y="53096"/>
                    <a:pt x="964" y="58167"/>
                  </a:cubicBezTo>
                  <a:cubicBezTo>
                    <a:pt x="1302" y="59958"/>
                    <a:pt x="2131" y="61716"/>
                    <a:pt x="2924" y="63441"/>
                  </a:cubicBezTo>
                  <a:cubicBezTo>
                    <a:pt x="4311" y="66364"/>
                    <a:pt x="5714" y="69391"/>
                    <a:pt x="4885" y="72772"/>
                  </a:cubicBezTo>
                  <a:cubicBezTo>
                    <a:pt x="4599" y="73921"/>
                    <a:pt x="4040" y="74985"/>
                    <a:pt x="3517" y="75999"/>
                  </a:cubicBezTo>
                  <a:cubicBezTo>
                    <a:pt x="3246" y="76524"/>
                    <a:pt x="2958" y="77065"/>
                    <a:pt x="2722" y="77606"/>
                  </a:cubicBezTo>
                  <a:cubicBezTo>
                    <a:pt x="1741" y="79837"/>
                    <a:pt x="1471" y="82186"/>
                    <a:pt x="1978" y="84248"/>
                  </a:cubicBezTo>
                  <a:cubicBezTo>
                    <a:pt x="2367" y="85905"/>
                    <a:pt x="3314" y="87426"/>
                    <a:pt x="4565" y="88441"/>
                  </a:cubicBezTo>
                  <a:cubicBezTo>
                    <a:pt x="5020" y="88813"/>
                    <a:pt x="5494" y="89101"/>
                    <a:pt x="6001" y="89320"/>
                  </a:cubicBezTo>
                  <a:cubicBezTo>
                    <a:pt x="6677" y="89624"/>
                    <a:pt x="7472" y="89777"/>
                    <a:pt x="8401" y="89777"/>
                  </a:cubicBezTo>
                  <a:cubicBezTo>
                    <a:pt x="10768" y="89777"/>
                    <a:pt x="13727" y="88762"/>
                    <a:pt x="15552" y="87309"/>
                  </a:cubicBezTo>
                  <a:cubicBezTo>
                    <a:pt x="18527" y="84976"/>
                    <a:pt x="18392" y="81866"/>
                    <a:pt x="18239" y="78569"/>
                  </a:cubicBezTo>
                  <a:cubicBezTo>
                    <a:pt x="18122" y="75932"/>
                    <a:pt x="18003" y="73227"/>
                    <a:pt x="19456" y="70777"/>
                  </a:cubicBezTo>
                  <a:cubicBezTo>
                    <a:pt x="20099" y="69661"/>
                    <a:pt x="20910" y="68647"/>
                    <a:pt x="21671" y="67649"/>
                  </a:cubicBezTo>
                  <a:cubicBezTo>
                    <a:pt x="22972" y="65976"/>
                    <a:pt x="24207" y="64403"/>
                    <a:pt x="24832" y="62426"/>
                  </a:cubicBezTo>
                  <a:cubicBezTo>
                    <a:pt x="25796" y="59418"/>
                    <a:pt x="24967" y="56172"/>
                    <a:pt x="24122" y="53670"/>
                  </a:cubicBezTo>
                  <a:cubicBezTo>
                    <a:pt x="23885" y="52994"/>
                    <a:pt x="23632" y="52300"/>
                    <a:pt x="23396" y="51624"/>
                  </a:cubicBezTo>
                  <a:cubicBezTo>
                    <a:pt x="22600" y="49444"/>
                    <a:pt x="21789" y="47195"/>
                    <a:pt x="21536" y="44846"/>
                  </a:cubicBezTo>
                  <a:cubicBezTo>
                    <a:pt x="21282" y="42226"/>
                    <a:pt x="21773" y="40096"/>
                    <a:pt x="23057" y="38304"/>
                  </a:cubicBezTo>
                  <a:cubicBezTo>
                    <a:pt x="23396" y="37831"/>
                    <a:pt x="23767" y="37391"/>
                    <a:pt x="24122" y="36952"/>
                  </a:cubicBezTo>
                  <a:cubicBezTo>
                    <a:pt x="24680" y="36259"/>
                    <a:pt x="25271" y="35532"/>
                    <a:pt x="25728" y="34754"/>
                  </a:cubicBezTo>
                  <a:cubicBezTo>
                    <a:pt x="27638" y="31441"/>
                    <a:pt x="26826" y="28078"/>
                    <a:pt x="25947" y="24511"/>
                  </a:cubicBezTo>
                  <a:cubicBezTo>
                    <a:pt x="25187" y="21434"/>
                    <a:pt x="24410" y="18274"/>
                    <a:pt x="25508" y="15130"/>
                  </a:cubicBezTo>
                  <a:cubicBezTo>
                    <a:pt x="25812" y="14267"/>
                    <a:pt x="26218" y="13439"/>
                    <a:pt x="26623" y="12644"/>
                  </a:cubicBezTo>
                  <a:cubicBezTo>
                    <a:pt x="26860" y="12155"/>
                    <a:pt x="27097" y="11647"/>
                    <a:pt x="27317" y="11157"/>
                  </a:cubicBezTo>
                  <a:cubicBezTo>
                    <a:pt x="28162" y="9213"/>
                    <a:pt x="28348" y="6745"/>
                    <a:pt x="27790" y="4530"/>
                  </a:cubicBezTo>
                  <a:cubicBezTo>
                    <a:pt x="27317" y="2637"/>
                    <a:pt x="26150" y="1082"/>
                    <a:pt x="24663" y="390"/>
                  </a:cubicBezTo>
                  <a:cubicBezTo>
                    <a:pt x="24105" y="135"/>
                    <a:pt x="23531" y="0"/>
                    <a:pt x="22990" y="0"/>
                  </a:cubicBezTo>
                  <a:close/>
                </a:path>
              </a:pathLst>
            </a:custGeom>
            <a:solidFill>
              <a:schemeClr val="accent4"/>
            </a:solidFill>
            <a:ln>
              <a:noFill/>
            </a:ln>
            <a:effectLst>
              <a:outerShdw blurRad="57150"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5" name="Google Shape;4215;p123"/>
            <p:cNvGrpSpPr/>
            <p:nvPr/>
          </p:nvGrpSpPr>
          <p:grpSpPr>
            <a:xfrm flipH="1">
              <a:off x="5061739" y="1452317"/>
              <a:ext cx="627083" cy="436814"/>
              <a:chOff x="5779976" y="1418876"/>
              <a:chExt cx="421200" cy="293400"/>
            </a:xfrm>
          </p:grpSpPr>
          <p:sp>
            <p:nvSpPr>
              <p:cNvPr id="4216" name="Google Shape;4216;p123"/>
              <p:cNvSpPr/>
              <p:nvPr/>
            </p:nvSpPr>
            <p:spPr>
              <a:xfrm>
                <a:off x="5779976" y="1418876"/>
                <a:ext cx="421200" cy="2934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23"/>
              <p:cNvSpPr/>
              <p:nvPr/>
            </p:nvSpPr>
            <p:spPr>
              <a:xfrm>
                <a:off x="5908478" y="1501513"/>
                <a:ext cx="157557" cy="139114"/>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chemeClr val="dk1">
                    <a:alpha val="38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218" name="Google Shape;4218;p123"/>
            <p:cNvSpPr/>
            <p:nvPr/>
          </p:nvSpPr>
          <p:spPr>
            <a:xfrm>
              <a:off x="6282673" y="1329001"/>
              <a:ext cx="1677600" cy="2848200"/>
            </a:xfrm>
            <a:prstGeom prst="roundRect">
              <a:avLst>
                <a:gd name="adj" fmla="val 10049"/>
              </a:avLst>
            </a:prstGeom>
            <a:solidFill>
              <a:schemeClr val="accent6"/>
            </a:solidFill>
            <a:ln>
              <a:noFill/>
            </a:ln>
            <a:effectLst>
              <a:outerShdw blurRad="57150" dist="19050" dir="5400000" algn="bl" rotWithShape="0">
                <a:schemeClr val="dk1">
                  <a:alpha val="26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23"/>
            <p:cNvSpPr/>
            <p:nvPr/>
          </p:nvSpPr>
          <p:spPr>
            <a:xfrm>
              <a:off x="6331650" y="1860175"/>
              <a:ext cx="1577700" cy="2260500"/>
            </a:xfrm>
            <a:prstGeom prst="roundRect">
              <a:avLst>
                <a:gd name="adj" fmla="val 3424"/>
              </a:avLst>
            </a:prstGeom>
            <a:solidFill>
              <a:schemeClr val="lt1"/>
            </a:solidFill>
            <a:ln>
              <a:noFill/>
            </a:ln>
            <a:effectLst>
              <a:outerShdw blurRad="57150" dist="19050" dir="5400000" algn="bl" rotWithShape="0">
                <a:schemeClr val="dk1">
                  <a:alpha val="26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23"/>
            <p:cNvSpPr/>
            <p:nvPr/>
          </p:nvSpPr>
          <p:spPr>
            <a:xfrm>
              <a:off x="6474026" y="1445487"/>
              <a:ext cx="71135" cy="71135"/>
            </a:xfrm>
            <a:custGeom>
              <a:avLst/>
              <a:gdLst/>
              <a:ahLst/>
              <a:cxnLst/>
              <a:rect l="l" t="t" r="r" b="b"/>
              <a:pathLst>
                <a:path w="3655" h="3655" extrusionOk="0">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3"/>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23"/>
            <p:cNvSpPr/>
            <p:nvPr/>
          </p:nvSpPr>
          <p:spPr>
            <a:xfrm>
              <a:off x="6615915" y="1445487"/>
              <a:ext cx="71174" cy="71135"/>
            </a:xfrm>
            <a:custGeom>
              <a:avLst/>
              <a:gdLst/>
              <a:ahLst/>
              <a:cxnLst/>
              <a:rect l="l" t="t" r="r" b="b"/>
              <a:pathLst>
                <a:path w="3657" h="3655" extrusionOk="0">
                  <a:moveTo>
                    <a:pt x="1838" y="1"/>
                  </a:moveTo>
                  <a:cubicBezTo>
                    <a:pt x="821" y="1"/>
                    <a:pt x="0" y="822"/>
                    <a:pt x="0" y="1838"/>
                  </a:cubicBezTo>
                  <a:cubicBezTo>
                    <a:pt x="0" y="2834"/>
                    <a:pt x="821" y="3655"/>
                    <a:pt x="1838" y="3655"/>
                  </a:cubicBezTo>
                  <a:cubicBezTo>
                    <a:pt x="2835" y="3655"/>
                    <a:pt x="3656" y="2834"/>
                    <a:pt x="3656" y="1838"/>
                  </a:cubicBezTo>
                  <a:cubicBezTo>
                    <a:pt x="3656" y="822"/>
                    <a:pt x="2835" y="1"/>
                    <a:pt x="1838" y="1"/>
                  </a:cubicBezTo>
                  <a:close/>
                </a:path>
              </a:pathLst>
            </a:custGeom>
            <a:solidFill>
              <a:schemeClr val="accen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23"/>
            <p:cNvSpPr/>
            <p:nvPr/>
          </p:nvSpPr>
          <p:spPr>
            <a:xfrm>
              <a:off x="6757823" y="1445487"/>
              <a:ext cx="71155" cy="71135"/>
            </a:xfrm>
            <a:custGeom>
              <a:avLst/>
              <a:gdLst/>
              <a:ahLst/>
              <a:cxnLst/>
              <a:rect l="l" t="t" r="r" b="b"/>
              <a:pathLst>
                <a:path w="3656" h="3655" extrusionOk="0">
                  <a:moveTo>
                    <a:pt x="1838" y="1"/>
                  </a:moveTo>
                  <a:cubicBezTo>
                    <a:pt x="822" y="1"/>
                    <a:pt x="1" y="822"/>
                    <a:pt x="1" y="1838"/>
                  </a:cubicBezTo>
                  <a:cubicBezTo>
                    <a:pt x="1" y="2834"/>
                    <a:pt x="822" y="3655"/>
                    <a:pt x="1838" y="3655"/>
                  </a:cubicBezTo>
                  <a:cubicBezTo>
                    <a:pt x="2834" y="3655"/>
                    <a:pt x="3655" y="2834"/>
                    <a:pt x="3655" y="1838"/>
                  </a:cubicBezTo>
                  <a:cubicBezTo>
                    <a:pt x="3655" y="822"/>
                    <a:pt x="2834" y="1"/>
                    <a:pt x="1838" y="1"/>
                  </a:cubicBezTo>
                  <a:close/>
                </a:path>
              </a:pathLst>
            </a:custGeom>
            <a:solidFill>
              <a:schemeClr val="accent4"/>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23"/>
            <p:cNvSpPr/>
            <p:nvPr/>
          </p:nvSpPr>
          <p:spPr>
            <a:xfrm>
              <a:off x="6432549" y="1666144"/>
              <a:ext cx="721670" cy="44511"/>
            </a:xfrm>
            <a:custGeom>
              <a:avLst/>
              <a:gdLst/>
              <a:ahLst/>
              <a:cxnLst/>
              <a:rect l="l" t="t" r="r" b="b"/>
              <a:pathLst>
                <a:path w="37080" h="2287" extrusionOk="0">
                  <a:moveTo>
                    <a:pt x="1154" y="0"/>
                  </a:moveTo>
                  <a:cubicBezTo>
                    <a:pt x="529" y="0"/>
                    <a:pt x="0" y="508"/>
                    <a:pt x="0" y="1134"/>
                  </a:cubicBezTo>
                  <a:cubicBezTo>
                    <a:pt x="0" y="1778"/>
                    <a:pt x="529" y="2286"/>
                    <a:pt x="1154" y="2286"/>
                  </a:cubicBezTo>
                  <a:lnTo>
                    <a:pt x="35925" y="2286"/>
                  </a:lnTo>
                  <a:cubicBezTo>
                    <a:pt x="36551" y="2286"/>
                    <a:pt x="37079" y="1778"/>
                    <a:pt x="37079" y="1134"/>
                  </a:cubicBezTo>
                  <a:cubicBezTo>
                    <a:pt x="37079" y="508"/>
                    <a:pt x="36551" y="0"/>
                    <a:pt x="35925" y="0"/>
                  </a:cubicBezTo>
                  <a:close/>
                </a:path>
              </a:pathLst>
            </a:custGeom>
            <a:solidFill>
              <a:schemeClr val="accent6"/>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23"/>
            <p:cNvSpPr/>
            <p:nvPr/>
          </p:nvSpPr>
          <p:spPr>
            <a:xfrm>
              <a:off x="6068484" y="2157656"/>
              <a:ext cx="1677629" cy="1677220"/>
            </a:xfrm>
            <a:custGeom>
              <a:avLst/>
              <a:gdLst/>
              <a:ahLst/>
              <a:cxnLst/>
              <a:rect l="l" t="t" r="r" b="b"/>
              <a:pathLst>
                <a:path w="86198" h="86177" extrusionOk="0">
                  <a:moveTo>
                    <a:pt x="1583" y="0"/>
                  </a:moveTo>
                  <a:cubicBezTo>
                    <a:pt x="705" y="0"/>
                    <a:pt x="1" y="704"/>
                    <a:pt x="1" y="1564"/>
                  </a:cubicBezTo>
                  <a:lnTo>
                    <a:pt x="1" y="84594"/>
                  </a:lnTo>
                  <a:cubicBezTo>
                    <a:pt x="1" y="85473"/>
                    <a:pt x="705" y="86177"/>
                    <a:pt x="1583" y="86177"/>
                  </a:cubicBezTo>
                  <a:lnTo>
                    <a:pt x="84614" y="86177"/>
                  </a:lnTo>
                  <a:cubicBezTo>
                    <a:pt x="85494" y="86177"/>
                    <a:pt x="86198" y="85473"/>
                    <a:pt x="86198" y="84594"/>
                  </a:cubicBezTo>
                  <a:lnTo>
                    <a:pt x="86198" y="1564"/>
                  </a:lnTo>
                  <a:cubicBezTo>
                    <a:pt x="86198" y="704"/>
                    <a:pt x="85494" y="0"/>
                    <a:pt x="84614" y="0"/>
                  </a:cubicBezTo>
                  <a:close/>
                </a:path>
              </a:pathLst>
            </a:custGeom>
            <a:solidFill>
              <a:schemeClr val="accent6"/>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23"/>
            <p:cNvSpPr/>
            <p:nvPr/>
          </p:nvSpPr>
          <p:spPr>
            <a:xfrm>
              <a:off x="6098536" y="3037212"/>
              <a:ext cx="1617509" cy="768049"/>
            </a:xfrm>
            <a:custGeom>
              <a:avLst/>
              <a:gdLst/>
              <a:ahLst/>
              <a:cxnLst/>
              <a:rect l="l" t="t" r="r" b="b"/>
              <a:pathLst>
                <a:path w="83109" h="39463" extrusionOk="0">
                  <a:moveTo>
                    <a:pt x="83070" y="0"/>
                  </a:moveTo>
                  <a:lnTo>
                    <a:pt x="0" y="19"/>
                  </a:lnTo>
                  <a:lnTo>
                    <a:pt x="39" y="39462"/>
                  </a:lnTo>
                  <a:lnTo>
                    <a:pt x="83070" y="39462"/>
                  </a:lnTo>
                  <a:lnTo>
                    <a:pt x="83109" y="39443"/>
                  </a:lnTo>
                  <a:lnTo>
                    <a:pt x="83070" y="0"/>
                  </a:lnTo>
                  <a:close/>
                </a:path>
              </a:pathLst>
            </a:custGeom>
            <a:solidFill>
              <a:schemeClr val="accent4"/>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23"/>
            <p:cNvSpPr/>
            <p:nvPr/>
          </p:nvSpPr>
          <p:spPr>
            <a:xfrm>
              <a:off x="6098536" y="2187318"/>
              <a:ext cx="1616750" cy="849869"/>
            </a:xfrm>
            <a:custGeom>
              <a:avLst/>
              <a:gdLst/>
              <a:ahLst/>
              <a:cxnLst/>
              <a:rect l="l" t="t" r="r" b="b"/>
              <a:pathLst>
                <a:path w="83070" h="43667" extrusionOk="0">
                  <a:moveTo>
                    <a:pt x="83070" y="1"/>
                  </a:moveTo>
                  <a:lnTo>
                    <a:pt x="0" y="40"/>
                  </a:lnTo>
                  <a:lnTo>
                    <a:pt x="39" y="43666"/>
                  </a:lnTo>
                  <a:lnTo>
                    <a:pt x="83070" y="43666"/>
                  </a:lnTo>
                  <a:lnTo>
                    <a:pt x="83070" y="1"/>
                  </a:lnTo>
                  <a:close/>
                </a:path>
              </a:pathLst>
            </a:custGeom>
            <a:solidFill>
              <a:schemeClr val="accen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23"/>
            <p:cNvSpPr/>
            <p:nvPr/>
          </p:nvSpPr>
          <p:spPr>
            <a:xfrm>
              <a:off x="6818296" y="2384386"/>
              <a:ext cx="323000" cy="448903"/>
            </a:xfrm>
            <a:custGeom>
              <a:avLst/>
              <a:gdLst/>
              <a:ahLst/>
              <a:cxnLst/>
              <a:rect l="l" t="t" r="r" b="b"/>
              <a:pathLst>
                <a:path w="16596" h="23065" extrusionOk="0">
                  <a:moveTo>
                    <a:pt x="6862" y="1"/>
                  </a:moveTo>
                  <a:cubicBezTo>
                    <a:pt x="6198" y="1"/>
                    <a:pt x="5650" y="548"/>
                    <a:pt x="5650" y="1231"/>
                  </a:cubicBezTo>
                  <a:lnTo>
                    <a:pt x="5650" y="3402"/>
                  </a:lnTo>
                  <a:lnTo>
                    <a:pt x="157" y="10574"/>
                  </a:lnTo>
                  <a:cubicBezTo>
                    <a:pt x="40" y="10712"/>
                    <a:pt x="1" y="10868"/>
                    <a:pt x="1" y="11024"/>
                  </a:cubicBezTo>
                  <a:lnTo>
                    <a:pt x="1" y="22322"/>
                  </a:lnTo>
                  <a:cubicBezTo>
                    <a:pt x="1" y="22731"/>
                    <a:pt x="334" y="23065"/>
                    <a:pt x="744" y="23065"/>
                  </a:cubicBezTo>
                  <a:lnTo>
                    <a:pt x="13430" y="23065"/>
                  </a:lnTo>
                  <a:cubicBezTo>
                    <a:pt x="14329" y="23065"/>
                    <a:pt x="15051" y="22341"/>
                    <a:pt x="15051" y="21441"/>
                  </a:cubicBezTo>
                  <a:cubicBezTo>
                    <a:pt x="15051" y="20542"/>
                    <a:pt x="14329" y="19820"/>
                    <a:pt x="13430" y="19820"/>
                  </a:cubicBezTo>
                  <a:lnTo>
                    <a:pt x="14035" y="19820"/>
                  </a:lnTo>
                  <a:cubicBezTo>
                    <a:pt x="15012" y="19820"/>
                    <a:pt x="15794" y="19018"/>
                    <a:pt x="15794" y="18040"/>
                  </a:cubicBezTo>
                  <a:cubicBezTo>
                    <a:pt x="15794" y="17084"/>
                    <a:pt x="15012" y="16281"/>
                    <a:pt x="14035" y="16281"/>
                  </a:cubicBezTo>
                  <a:lnTo>
                    <a:pt x="14368" y="16281"/>
                  </a:lnTo>
                  <a:cubicBezTo>
                    <a:pt x="15384" y="16281"/>
                    <a:pt x="16205" y="15460"/>
                    <a:pt x="16205" y="14444"/>
                  </a:cubicBezTo>
                  <a:cubicBezTo>
                    <a:pt x="16205" y="13428"/>
                    <a:pt x="15384" y="12607"/>
                    <a:pt x="14368" y="12607"/>
                  </a:cubicBezTo>
                  <a:lnTo>
                    <a:pt x="14681" y="12607"/>
                  </a:lnTo>
                  <a:cubicBezTo>
                    <a:pt x="15736" y="12607"/>
                    <a:pt x="16596" y="11747"/>
                    <a:pt x="16596" y="10691"/>
                  </a:cubicBezTo>
                  <a:cubicBezTo>
                    <a:pt x="16596" y="9636"/>
                    <a:pt x="15736" y="8776"/>
                    <a:pt x="14681" y="8776"/>
                  </a:cubicBezTo>
                  <a:lnTo>
                    <a:pt x="7819" y="8776"/>
                  </a:lnTo>
                  <a:cubicBezTo>
                    <a:pt x="8836" y="7193"/>
                    <a:pt x="9383" y="5336"/>
                    <a:pt x="9383" y="3459"/>
                  </a:cubicBezTo>
                  <a:lnTo>
                    <a:pt x="9383" y="2521"/>
                  </a:lnTo>
                  <a:cubicBezTo>
                    <a:pt x="9383" y="1134"/>
                    <a:pt x="8249" y="1"/>
                    <a:pt x="6862" y="1"/>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23"/>
            <p:cNvSpPr/>
            <p:nvPr/>
          </p:nvSpPr>
          <p:spPr>
            <a:xfrm>
              <a:off x="6673371" y="2579936"/>
              <a:ext cx="122516" cy="289874"/>
            </a:xfrm>
            <a:custGeom>
              <a:avLst/>
              <a:gdLst/>
              <a:ahLst/>
              <a:cxnLst/>
              <a:rect l="l" t="t" r="r" b="b"/>
              <a:pathLst>
                <a:path w="6295" h="14894" extrusionOk="0">
                  <a:moveTo>
                    <a:pt x="997" y="0"/>
                  </a:moveTo>
                  <a:cubicBezTo>
                    <a:pt x="449" y="0"/>
                    <a:pt x="1" y="430"/>
                    <a:pt x="1" y="977"/>
                  </a:cubicBezTo>
                  <a:lnTo>
                    <a:pt x="1" y="13896"/>
                  </a:lnTo>
                  <a:cubicBezTo>
                    <a:pt x="1" y="14444"/>
                    <a:pt x="449" y="14894"/>
                    <a:pt x="997" y="14894"/>
                  </a:cubicBezTo>
                  <a:lnTo>
                    <a:pt x="5297" y="14894"/>
                  </a:lnTo>
                  <a:cubicBezTo>
                    <a:pt x="5844" y="14894"/>
                    <a:pt x="6294" y="14444"/>
                    <a:pt x="6294" y="13896"/>
                  </a:cubicBezTo>
                  <a:lnTo>
                    <a:pt x="6294" y="977"/>
                  </a:lnTo>
                  <a:cubicBezTo>
                    <a:pt x="6294" y="430"/>
                    <a:pt x="5844" y="0"/>
                    <a:pt x="5297" y="0"/>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23"/>
            <p:cNvSpPr/>
            <p:nvPr/>
          </p:nvSpPr>
          <p:spPr>
            <a:xfrm>
              <a:off x="6432938" y="3180249"/>
              <a:ext cx="101575" cy="101575"/>
            </a:xfrm>
            <a:custGeom>
              <a:avLst/>
              <a:gdLst/>
              <a:ahLst/>
              <a:cxnLst/>
              <a:rect l="l" t="t" r="r" b="b"/>
              <a:pathLst>
                <a:path w="5219" h="5219" extrusionOk="0">
                  <a:moveTo>
                    <a:pt x="2600" y="0"/>
                  </a:moveTo>
                  <a:cubicBezTo>
                    <a:pt x="1173" y="0"/>
                    <a:pt x="1" y="1173"/>
                    <a:pt x="1" y="2619"/>
                  </a:cubicBezTo>
                  <a:cubicBezTo>
                    <a:pt x="1" y="4066"/>
                    <a:pt x="1173" y="5218"/>
                    <a:pt x="2600" y="5218"/>
                  </a:cubicBezTo>
                  <a:cubicBezTo>
                    <a:pt x="4046" y="5218"/>
                    <a:pt x="5219" y="4066"/>
                    <a:pt x="5219" y="2619"/>
                  </a:cubicBezTo>
                  <a:cubicBezTo>
                    <a:pt x="5219" y="1173"/>
                    <a:pt x="4046" y="0"/>
                    <a:pt x="2600" y="0"/>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23"/>
            <p:cNvSpPr/>
            <p:nvPr/>
          </p:nvSpPr>
          <p:spPr>
            <a:xfrm>
              <a:off x="6432938" y="3370466"/>
              <a:ext cx="101575" cy="101575"/>
            </a:xfrm>
            <a:custGeom>
              <a:avLst/>
              <a:gdLst/>
              <a:ahLst/>
              <a:cxnLst/>
              <a:rect l="l" t="t" r="r" b="b"/>
              <a:pathLst>
                <a:path w="5219" h="5219" extrusionOk="0">
                  <a:moveTo>
                    <a:pt x="2600" y="0"/>
                  </a:moveTo>
                  <a:cubicBezTo>
                    <a:pt x="1173" y="0"/>
                    <a:pt x="1" y="1173"/>
                    <a:pt x="1" y="2619"/>
                  </a:cubicBezTo>
                  <a:cubicBezTo>
                    <a:pt x="1" y="4045"/>
                    <a:pt x="1173" y="5218"/>
                    <a:pt x="2600" y="5218"/>
                  </a:cubicBezTo>
                  <a:cubicBezTo>
                    <a:pt x="4046" y="5218"/>
                    <a:pt x="5219" y="4045"/>
                    <a:pt x="5219" y="2619"/>
                  </a:cubicBezTo>
                  <a:cubicBezTo>
                    <a:pt x="5219" y="1173"/>
                    <a:pt x="4046" y="0"/>
                    <a:pt x="2600" y="0"/>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1" name="Google Shape;4231;p123"/>
            <p:cNvGrpSpPr/>
            <p:nvPr/>
          </p:nvGrpSpPr>
          <p:grpSpPr>
            <a:xfrm>
              <a:off x="6647232" y="3130557"/>
              <a:ext cx="948437" cy="402155"/>
              <a:chOff x="5806369" y="3534407"/>
              <a:chExt cx="948437" cy="402155"/>
            </a:xfrm>
          </p:grpSpPr>
          <p:sp>
            <p:nvSpPr>
              <p:cNvPr id="4232" name="Google Shape;4232;p123"/>
              <p:cNvSpPr/>
              <p:nvPr/>
            </p:nvSpPr>
            <p:spPr>
              <a:xfrm>
                <a:off x="6432938" y="3560663"/>
                <a:ext cx="101580" cy="101580"/>
              </a:xfrm>
              <a:custGeom>
                <a:avLst/>
                <a:gdLst/>
                <a:ahLst/>
                <a:cxnLst/>
                <a:rect l="l" t="t" r="r" b="b"/>
                <a:pathLst>
                  <a:path w="5219" h="5219" extrusionOk="0">
                    <a:moveTo>
                      <a:pt x="2600" y="1"/>
                    </a:moveTo>
                    <a:cubicBezTo>
                      <a:pt x="1173" y="1"/>
                      <a:pt x="1" y="1153"/>
                      <a:pt x="1" y="2600"/>
                    </a:cubicBezTo>
                    <a:cubicBezTo>
                      <a:pt x="1" y="4046"/>
                      <a:pt x="1173" y="5219"/>
                      <a:pt x="2600" y="5219"/>
                    </a:cubicBezTo>
                    <a:cubicBezTo>
                      <a:pt x="4046" y="5219"/>
                      <a:pt x="5219" y="4046"/>
                      <a:pt x="5219" y="2600"/>
                    </a:cubicBezTo>
                    <a:cubicBezTo>
                      <a:pt x="5219" y="1153"/>
                      <a:pt x="4046" y="1"/>
                      <a:pt x="2600" y="1"/>
                    </a:cubicBezTo>
                    <a:close/>
                  </a:path>
                </a:pathLst>
              </a:custGeom>
              <a:solidFill>
                <a:srgbClr val="C7A2FF"/>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23"/>
              <p:cNvSpPr/>
              <p:nvPr/>
            </p:nvSpPr>
            <p:spPr>
              <a:xfrm>
                <a:off x="5806369" y="3653504"/>
                <a:ext cx="948437" cy="283058"/>
              </a:xfrm>
              <a:custGeom>
                <a:avLst/>
                <a:gdLst/>
                <a:ahLst/>
                <a:cxnLst/>
                <a:rect l="l" t="t" r="r" b="b"/>
                <a:pathLst>
                  <a:path w="48729" h="14543" extrusionOk="0">
                    <a:moveTo>
                      <a:pt x="0" y="0"/>
                    </a:moveTo>
                    <a:lnTo>
                      <a:pt x="0" y="11688"/>
                    </a:lnTo>
                    <a:cubicBezTo>
                      <a:pt x="0" y="13271"/>
                      <a:pt x="1271" y="14542"/>
                      <a:pt x="2854" y="14542"/>
                    </a:cubicBezTo>
                    <a:lnTo>
                      <a:pt x="45875" y="14542"/>
                    </a:lnTo>
                    <a:cubicBezTo>
                      <a:pt x="47438" y="14542"/>
                      <a:pt x="48728" y="13271"/>
                      <a:pt x="48728" y="11688"/>
                    </a:cubicBezTo>
                    <a:lnTo>
                      <a:pt x="48728" y="0"/>
                    </a:lnTo>
                    <a:close/>
                  </a:path>
                </a:pathLst>
              </a:custGeom>
              <a:solidFill>
                <a:schemeClr val="lt1"/>
              </a:solidFill>
              <a:ln>
                <a:noFill/>
              </a:ln>
              <a:effectLst>
                <a:outerShdw blurRad="57150" dist="19050" dir="5400000" algn="bl" rotWithShape="0">
                  <a:schemeClr val="dk1">
                    <a:alpha val="3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23"/>
              <p:cNvSpPr/>
              <p:nvPr/>
            </p:nvSpPr>
            <p:spPr>
              <a:xfrm>
                <a:off x="5806369" y="3534407"/>
                <a:ext cx="948437" cy="119117"/>
              </a:xfrm>
              <a:custGeom>
                <a:avLst/>
                <a:gdLst/>
                <a:ahLst/>
                <a:cxnLst/>
                <a:rect l="l" t="t" r="r" b="b"/>
                <a:pathLst>
                  <a:path w="48729" h="6120" extrusionOk="0">
                    <a:moveTo>
                      <a:pt x="2854" y="1"/>
                    </a:moveTo>
                    <a:cubicBezTo>
                      <a:pt x="1271" y="1"/>
                      <a:pt x="0" y="1291"/>
                      <a:pt x="0" y="2854"/>
                    </a:cubicBezTo>
                    <a:lnTo>
                      <a:pt x="0" y="6119"/>
                    </a:lnTo>
                    <a:lnTo>
                      <a:pt x="48728" y="6119"/>
                    </a:lnTo>
                    <a:lnTo>
                      <a:pt x="48728" y="2854"/>
                    </a:lnTo>
                    <a:cubicBezTo>
                      <a:pt x="48728" y="1291"/>
                      <a:pt x="47438" y="1"/>
                      <a:pt x="45875" y="1"/>
                    </a:cubicBezTo>
                    <a:close/>
                  </a:path>
                </a:pathLst>
              </a:custGeom>
              <a:solidFill>
                <a:schemeClr val="accent6"/>
              </a:solidFill>
              <a:ln>
                <a:noFill/>
              </a:ln>
              <a:effectLst>
                <a:outerShdw blurRad="57150" dist="19050" dir="5400000" algn="bl" rotWithShape="0">
                  <a:schemeClr val="dk1">
                    <a:alpha val="2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23"/>
              <p:cNvSpPr/>
              <p:nvPr/>
            </p:nvSpPr>
            <p:spPr>
              <a:xfrm>
                <a:off x="5961201" y="3572847"/>
                <a:ext cx="37681" cy="37662"/>
              </a:xfrm>
              <a:custGeom>
                <a:avLst/>
                <a:gdLst/>
                <a:ahLst/>
                <a:cxnLst/>
                <a:rect l="l" t="t" r="r" b="b"/>
                <a:pathLst>
                  <a:path w="1936" h="1935" extrusionOk="0">
                    <a:moveTo>
                      <a:pt x="978" y="0"/>
                    </a:moveTo>
                    <a:cubicBezTo>
                      <a:pt x="431" y="0"/>
                      <a:pt x="1" y="430"/>
                      <a:pt x="1" y="978"/>
                    </a:cubicBezTo>
                    <a:cubicBezTo>
                      <a:pt x="1" y="1505"/>
                      <a:pt x="431" y="1935"/>
                      <a:pt x="978" y="1935"/>
                    </a:cubicBezTo>
                    <a:cubicBezTo>
                      <a:pt x="1505" y="1935"/>
                      <a:pt x="1935" y="1505"/>
                      <a:pt x="1935" y="978"/>
                    </a:cubicBezTo>
                    <a:cubicBezTo>
                      <a:pt x="1935" y="430"/>
                      <a:pt x="1505" y="0"/>
                      <a:pt x="978" y="0"/>
                    </a:cubicBezTo>
                    <a:close/>
                  </a:path>
                </a:pathLst>
              </a:custGeom>
              <a:solidFill>
                <a:schemeClr val="accen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23"/>
              <p:cNvSpPr/>
              <p:nvPr/>
            </p:nvSpPr>
            <p:spPr>
              <a:xfrm>
                <a:off x="6043376" y="3572847"/>
                <a:ext cx="37681" cy="37662"/>
              </a:xfrm>
              <a:custGeom>
                <a:avLst/>
                <a:gdLst/>
                <a:ahLst/>
                <a:cxnLst/>
                <a:rect l="l" t="t" r="r" b="b"/>
                <a:pathLst>
                  <a:path w="1936" h="1935" extrusionOk="0">
                    <a:moveTo>
                      <a:pt x="958" y="0"/>
                    </a:moveTo>
                    <a:cubicBezTo>
                      <a:pt x="431" y="0"/>
                      <a:pt x="1" y="430"/>
                      <a:pt x="1" y="978"/>
                    </a:cubicBezTo>
                    <a:cubicBezTo>
                      <a:pt x="1" y="1505"/>
                      <a:pt x="431" y="1935"/>
                      <a:pt x="958" y="1935"/>
                    </a:cubicBezTo>
                    <a:cubicBezTo>
                      <a:pt x="1505" y="1935"/>
                      <a:pt x="1935" y="1505"/>
                      <a:pt x="1935" y="978"/>
                    </a:cubicBezTo>
                    <a:cubicBezTo>
                      <a:pt x="1935" y="430"/>
                      <a:pt x="1505" y="0"/>
                      <a:pt x="958" y="0"/>
                    </a:cubicBezTo>
                    <a:close/>
                  </a:path>
                </a:pathLst>
              </a:custGeom>
              <a:solidFill>
                <a:schemeClr val="accent4"/>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23"/>
              <p:cNvSpPr/>
              <p:nvPr/>
            </p:nvSpPr>
            <p:spPr>
              <a:xfrm>
                <a:off x="5907949" y="3721217"/>
                <a:ext cx="145353" cy="144945"/>
              </a:xfrm>
              <a:custGeom>
                <a:avLst/>
                <a:gdLst/>
                <a:ahLst/>
                <a:cxnLst/>
                <a:rect l="l" t="t" r="r" b="b"/>
                <a:pathLst>
                  <a:path w="7468" h="7447" extrusionOk="0">
                    <a:moveTo>
                      <a:pt x="3733" y="0"/>
                    </a:moveTo>
                    <a:cubicBezTo>
                      <a:pt x="1681" y="0"/>
                      <a:pt x="1" y="1661"/>
                      <a:pt x="1" y="3714"/>
                    </a:cubicBezTo>
                    <a:cubicBezTo>
                      <a:pt x="1" y="5786"/>
                      <a:pt x="1681" y="7446"/>
                      <a:pt x="3733" y="7446"/>
                    </a:cubicBezTo>
                    <a:cubicBezTo>
                      <a:pt x="5805" y="7446"/>
                      <a:pt x="7467" y="5786"/>
                      <a:pt x="7467" y="3714"/>
                    </a:cubicBezTo>
                    <a:cubicBezTo>
                      <a:pt x="7467" y="1661"/>
                      <a:pt x="5805" y="0"/>
                      <a:pt x="3733" y="0"/>
                    </a:cubicBezTo>
                    <a:close/>
                  </a:path>
                </a:pathLst>
              </a:custGeom>
              <a:solidFill>
                <a:schemeClr val="dk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23"/>
              <p:cNvSpPr/>
              <p:nvPr/>
            </p:nvSpPr>
            <p:spPr>
              <a:xfrm>
                <a:off x="6116793" y="3740233"/>
                <a:ext cx="510197" cy="33497"/>
              </a:xfrm>
              <a:custGeom>
                <a:avLst/>
                <a:gdLst/>
                <a:ahLst/>
                <a:cxnLst/>
                <a:rect l="l" t="t" r="r" b="b"/>
                <a:pathLst>
                  <a:path w="26213" h="1721" extrusionOk="0">
                    <a:moveTo>
                      <a:pt x="803" y="1"/>
                    </a:moveTo>
                    <a:cubicBezTo>
                      <a:pt x="352" y="1"/>
                      <a:pt x="0" y="352"/>
                      <a:pt x="0" y="801"/>
                    </a:cubicBezTo>
                    <a:lnTo>
                      <a:pt x="0" y="918"/>
                    </a:lnTo>
                    <a:cubicBezTo>
                      <a:pt x="0" y="1369"/>
                      <a:pt x="352" y="1721"/>
                      <a:pt x="803" y="1721"/>
                    </a:cubicBezTo>
                    <a:lnTo>
                      <a:pt x="25410" y="1721"/>
                    </a:lnTo>
                    <a:cubicBezTo>
                      <a:pt x="25840" y="1721"/>
                      <a:pt x="26212" y="1369"/>
                      <a:pt x="26212" y="918"/>
                    </a:cubicBezTo>
                    <a:lnTo>
                      <a:pt x="26212" y="801"/>
                    </a:lnTo>
                    <a:cubicBezTo>
                      <a:pt x="26212" y="352"/>
                      <a:pt x="25840" y="1"/>
                      <a:pt x="25410" y="1"/>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23"/>
              <p:cNvSpPr/>
              <p:nvPr/>
            </p:nvSpPr>
            <p:spPr>
              <a:xfrm>
                <a:off x="6116793" y="3823926"/>
                <a:ext cx="284206" cy="33497"/>
              </a:xfrm>
              <a:custGeom>
                <a:avLst/>
                <a:gdLst/>
                <a:ahLst/>
                <a:cxnLst/>
                <a:rect l="l" t="t" r="r" b="b"/>
                <a:pathLst>
                  <a:path w="14602" h="1721" extrusionOk="0">
                    <a:moveTo>
                      <a:pt x="803" y="1"/>
                    </a:moveTo>
                    <a:cubicBezTo>
                      <a:pt x="352" y="1"/>
                      <a:pt x="0" y="352"/>
                      <a:pt x="0" y="801"/>
                    </a:cubicBezTo>
                    <a:lnTo>
                      <a:pt x="0" y="919"/>
                    </a:lnTo>
                    <a:cubicBezTo>
                      <a:pt x="0" y="1369"/>
                      <a:pt x="352" y="1721"/>
                      <a:pt x="803" y="1721"/>
                    </a:cubicBezTo>
                    <a:lnTo>
                      <a:pt x="13820" y="1721"/>
                    </a:lnTo>
                    <a:cubicBezTo>
                      <a:pt x="14250" y="1721"/>
                      <a:pt x="14602" y="1369"/>
                      <a:pt x="14602" y="919"/>
                    </a:cubicBezTo>
                    <a:lnTo>
                      <a:pt x="14602" y="801"/>
                    </a:lnTo>
                    <a:cubicBezTo>
                      <a:pt x="14602" y="352"/>
                      <a:pt x="14250" y="1"/>
                      <a:pt x="13820" y="1"/>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23"/>
              <p:cNvSpPr/>
              <p:nvPr/>
            </p:nvSpPr>
            <p:spPr>
              <a:xfrm>
                <a:off x="6435235" y="3823926"/>
                <a:ext cx="81416" cy="33497"/>
              </a:xfrm>
              <a:custGeom>
                <a:avLst/>
                <a:gdLst/>
                <a:ahLst/>
                <a:cxnLst/>
                <a:rect l="l" t="t" r="r" b="b"/>
                <a:pathLst>
                  <a:path w="4183" h="1721" extrusionOk="0">
                    <a:moveTo>
                      <a:pt x="860" y="1"/>
                    </a:moveTo>
                    <a:cubicBezTo>
                      <a:pt x="371" y="1"/>
                      <a:pt x="0" y="392"/>
                      <a:pt x="0" y="861"/>
                    </a:cubicBezTo>
                    <a:cubicBezTo>
                      <a:pt x="0" y="1330"/>
                      <a:pt x="371" y="1721"/>
                      <a:pt x="860" y="1721"/>
                    </a:cubicBezTo>
                    <a:lnTo>
                      <a:pt x="3323" y="1721"/>
                    </a:lnTo>
                    <a:cubicBezTo>
                      <a:pt x="3792" y="1721"/>
                      <a:pt x="4183" y="1330"/>
                      <a:pt x="4183" y="861"/>
                    </a:cubicBezTo>
                    <a:cubicBezTo>
                      <a:pt x="4183" y="392"/>
                      <a:pt x="3792" y="1"/>
                      <a:pt x="3323" y="1"/>
                    </a:cubicBezTo>
                    <a:close/>
                  </a:path>
                </a:pathLst>
              </a:custGeom>
              <a:solidFill>
                <a:schemeClr val="lt2"/>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1" name="Google Shape;4241;p123"/>
            <p:cNvSpPr/>
            <p:nvPr/>
          </p:nvSpPr>
          <p:spPr>
            <a:xfrm>
              <a:off x="5900339" y="1446873"/>
              <a:ext cx="481230" cy="481210"/>
            </a:xfrm>
            <a:custGeom>
              <a:avLst/>
              <a:gdLst/>
              <a:ahLst/>
              <a:cxnLst/>
              <a:rect l="l" t="t" r="r" b="b"/>
              <a:pathLst>
                <a:path w="24726" h="24725" extrusionOk="0">
                  <a:moveTo>
                    <a:pt x="12372" y="0"/>
                  </a:moveTo>
                  <a:cubicBezTo>
                    <a:pt x="5552" y="0"/>
                    <a:pt x="1" y="5551"/>
                    <a:pt x="1" y="12353"/>
                  </a:cubicBezTo>
                  <a:cubicBezTo>
                    <a:pt x="1" y="19174"/>
                    <a:pt x="5552" y="24725"/>
                    <a:pt x="12372" y="24725"/>
                  </a:cubicBezTo>
                  <a:cubicBezTo>
                    <a:pt x="19174" y="24725"/>
                    <a:pt x="24725" y="19174"/>
                    <a:pt x="24725" y="12353"/>
                  </a:cubicBezTo>
                  <a:cubicBezTo>
                    <a:pt x="24725" y="5551"/>
                    <a:pt x="19174" y="0"/>
                    <a:pt x="12372" y="0"/>
                  </a:cubicBezTo>
                  <a:close/>
                </a:path>
              </a:pathLst>
            </a:custGeom>
            <a:solidFill>
              <a:schemeClr val="dk2"/>
            </a:solidFill>
            <a:ln>
              <a:noFill/>
            </a:ln>
            <a:effectLst>
              <a:outerShdw blurRad="57150" dist="19050" dir="5400000" algn="bl" rotWithShape="0">
                <a:schemeClr val="dk1">
                  <a:alpha val="3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23"/>
            <p:cNvSpPr/>
            <p:nvPr/>
          </p:nvSpPr>
          <p:spPr>
            <a:xfrm>
              <a:off x="6055152" y="1516105"/>
              <a:ext cx="171601" cy="171212"/>
            </a:xfrm>
            <a:custGeom>
              <a:avLst/>
              <a:gdLst/>
              <a:ahLst/>
              <a:cxnLst/>
              <a:rect l="l" t="t" r="r" b="b"/>
              <a:pathLst>
                <a:path w="8817" h="8797" extrusionOk="0">
                  <a:moveTo>
                    <a:pt x="4418" y="1"/>
                  </a:moveTo>
                  <a:cubicBezTo>
                    <a:pt x="1976" y="1"/>
                    <a:pt x="1" y="1974"/>
                    <a:pt x="1" y="4398"/>
                  </a:cubicBezTo>
                  <a:cubicBezTo>
                    <a:pt x="1" y="6821"/>
                    <a:pt x="1976" y="8796"/>
                    <a:pt x="4418" y="8796"/>
                  </a:cubicBezTo>
                  <a:cubicBezTo>
                    <a:pt x="6842" y="8796"/>
                    <a:pt x="8817" y="6821"/>
                    <a:pt x="8817" y="4398"/>
                  </a:cubicBezTo>
                  <a:cubicBezTo>
                    <a:pt x="8817" y="1974"/>
                    <a:pt x="6842" y="1"/>
                    <a:pt x="4418" y="1"/>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23"/>
            <p:cNvSpPr/>
            <p:nvPr/>
          </p:nvSpPr>
          <p:spPr>
            <a:xfrm>
              <a:off x="5976422" y="1724578"/>
              <a:ext cx="329461" cy="188708"/>
            </a:xfrm>
            <a:custGeom>
              <a:avLst/>
              <a:gdLst/>
              <a:ahLst/>
              <a:cxnLst/>
              <a:rect l="l" t="t" r="r" b="b"/>
              <a:pathLst>
                <a:path w="16928" h="9696" extrusionOk="0">
                  <a:moveTo>
                    <a:pt x="8463" y="1"/>
                  </a:moveTo>
                  <a:cubicBezTo>
                    <a:pt x="4535" y="1"/>
                    <a:pt x="1231" y="2502"/>
                    <a:pt x="1" y="6000"/>
                  </a:cubicBezTo>
                  <a:cubicBezTo>
                    <a:pt x="2112" y="8268"/>
                    <a:pt x="5122" y="9695"/>
                    <a:pt x="8463" y="9695"/>
                  </a:cubicBezTo>
                  <a:cubicBezTo>
                    <a:pt x="11806" y="9695"/>
                    <a:pt x="14817" y="8268"/>
                    <a:pt x="16927" y="6000"/>
                  </a:cubicBezTo>
                  <a:cubicBezTo>
                    <a:pt x="15695" y="2502"/>
                    <a:pt x="12372" y="1"/>
                    <a:pt x="8463" y="1"/>
                  </a:cubicBezTo>
                  <a:close/>
                </a:path>
              </a:pathLst>
            </a:custGeom>
            <a:solidFill>
              <a:schemeClr val="lt1"/>
            </a:solidFill>
            <a:ln>
              <a:noFill/>
            </a:ln>
            <a:effectLst>
              <a:outerShdw blurRad="57150" dist="19050" dir="5400000" algn="bl" rotWithShape="0">
                <a:schemeClr val="dk1">
                  <a:alpha val="14000"/>
                </a:schemeClr>
              </a:outerShdw>
              <a:reflection stA="7000" endPos="12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4" name="Google Shape;4244;p123"/>
            <p:cNvGrpSpPr/>
            <p:nvPr/>
          </p:nvGrpSpPr>
          <p:grpSpPr>
            <a:xfrm>
              <a:off x="4331274" y="2093184"/>
              <a:ext cx="1074309" cy="356822"/>
              <a:chOff x="1725115" y="1291147"/>
              <a:chExt cx="519090" cy="172403"/>
            </a:xfrm>
          </p:grpSpPr>
          <p:sp>
            <p:nvSpPr>
              <p:cNvPr id="4245" name="Google Shape;4245;p123"/>
              <p:cNvSpPr/>
              <p:nvPr/>
            </p:nvSpPr>
            <p:spPr>
              <a:xfrm>
                <a:off x="1725115" y="1291147"/>
                <a:ext cx="519090" cy="172403"/>
              </a:xfrm>
              <a:custGeom>
                <a:avLst/>
                <a:gdLst/>
                <a:ahLst/>
                <a:cxnLst/>
                <a:rect l="l" t="t" r="r" b="b"/>
                <a:pathLst>
                  <a:path w="28959" h="9618" extrusionOk="0">
                    <a:moveTo>
                      <a:pt x="18640" y="1"/>
                    </a:moveTo>
                    <a:cubicBezTo>
                      <a:pt x="16417" y="1"/>
                      <a:pt x="14193" y="709"/>
                      <a:pt x="12640" y="1957"/>
                    </a:cubicBezTo>
                    <a:cubicBezTo>
                      <a:pt x="11219" y="3097"/>
                      <a:pt x="9782" y="4972"/>
                      <a:pt x="9291" y="6953"/>
                    </a:cubicBezTo>
                    <a:cubicBezTo>
                      <a:pt x="8237" y="6100"/>
                      <a:pt x="6888" y="5651"/>
                      <a:pt x="5543" y="5651"/>
                    </a:cubicBezTo>
                    <a:cubicBezTo>
                      <a:pt x="5009" y="5651"/>
                      <a:pt x="4476" y="5722"/>
                      <a:pt x="3962" y="5867"/>
                    </a:cubicBezTo>
                    <a:cubicBezTo>
                      <a:pt x="2139" y="6392"/>
                      <a:pt x="632" y="7830"/>
                      <a:pt x="1" y="9618"/>
                    </a:cubicBezTo>
                    <a:lnTo>
                      <a:pt x="28959" y="9529"/>
                    </a:lnTo>
                    <a:cubicBezTo>
                      <a:pt x="28451" y="5937"/>
                      <a:pt x="26348" y="3027"/>
                      <a:pt x="23227" y="1186"/>
                    </a:cubicBezTo>
                    <a:cubicBezTo>
                      <a:pt x="21870" y="374"/>
                      <a:pt x="20255" y="1"/>
                      <a:pt x="18640" y="1"/>
                    </a:cubicBezTo>
                    <a:close/>
                  </a:path>
                </a:pathLst>
              </a:custGeom>
              <a:solidFill>
                <a:schemeClr val="dk2"/>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23"/>
              <p:cNvSpPr/>
              <p:nvPr/>
            </p:nvSpPr>
            <p:spPr>
              <a:xfrm>
                <a:off x="1953865" y="1296811"/>
                <a:ext cx="269951" cy="147971"/>
              </a:xfrm>
              <a:custGeom>
                <a:avLst/>
                <a:gdLst/>
                <a:ahLst/>
                <a:cxnLst/>
                <a:rect l="l" t="t" r="r" b="b"/>
                <a:pathLst>
                  <a:path w="15060" h="8255" extrusionOk="0">
                    <a:moveTo>
                      <a:pt x="5623" y="1"/>
                    </a:moveTo>
                    <a:cubicBezTo>
                      <a:pt x="5130" y="1"/>
                      <a:pt x="4634" y="39"/>
                      <a:pt x="4138" y="117"/>
                    </a:cubicBezTo>
                    <a:cubicBezTo>
                      <a:pt x="2964" y="292"/>
                      <a:pt x="1789" y="783"/>
                      <a:pt x="1036" y="1694"/>
                    </a:cubicBezTo>
                    <a:cubicBezTo>
                      <a:pt x="265" y="2606"/>
                      <a:pt x="1" y="3973"/>
                      <a:pt x="580" y="5025"/>
                    </a:cubicBezTo>
                    <a:cubicBezTo>
                      <a:pt x="1036" y="5848"/>
                      <a:pt x="1929" y="6339"/>
                      <a:pt x="2789" y="6724"/>
                    </a:cubicBezTo>
                    <a:cubicBezTo>
                      <a:pt x="5102" y="7736"/>
                      <a:pt x="7623" y="8255"/>
                      <a:pt x="10136" y="8255"/>
                    </a:cubicBezTo>
                    <a:cubicBezTo>
                      <a:pt x="10803" y="8255"/>
                      <a:pt x="11469" y="8218"/>
                      <a:pt x="12131" y="8145"/>
                    </a:cubicBezTo>
                    <a:cubicBezTo>
                      <a:pt x="12692" y="8075"/>
                      <a:pt x="13253" y="7986"/>
                      <a:pt x="13744" y="7759"/>
                    </a:cubicBezTo>
                    <a:cubicBezTo>
                      <a:pt x="14235" y="7514"/>
                      <a:pt x="14673" y="7093"/>
                      <a:pt x="14831" y="6567"/>
                    </a:cubicBezTo>
                    <a:cubicBezTo>
                      <a:pt x="15059" y="5761"/>
                      <a:pt x="14603" y="4920"/>
                      <a:pt x="14077" y="4253"/>
                    </a:cubicBezTo>
                    <a:cubicBezTo>
                      <a:pt x="12036" y="1664"/>
                      <a:pt x="8896" y="1"/>
                      <a:pt x="5623" y="1"/>
                    </a:cubicBezTo>
                    <a:close/>
                  </a:path>
                </a:pathLst>
              </a:custGeom>
              <a:solidFill>
                <a:schemeClr val="accent1"/>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23"/>
              <p:cNvSpPr/>
              <p:nvPr/>
            </p:nvSpPr>
            <p:spPr>
              <a:xfrm>
                <a:off x="1773837" y="1396227"/>
                <a:ext cx="83907" cy="48523"/>
              </a:xfrm>
              <a:custGeom>
                <a:avLst/>
                <a:gdLst/>
                <a:ahLst/>
                <a:cxnLst/>
                <a:rect l="l" t="t" r="r" b="b"/>
                <a:pathLst>
                  <a:path w="4681" h="2707" extrusionOk="0">
                    <a:moveTo>
                      <a:pt x="2283" y="0"/>
                    </a:moveTo>
                    <a:cubicBezTo>
                      <a:pt x="1541" y="0"/>
                      <a:pt x="523" y="100"/>
                      <a:pt x="228" y="530"/>
                    </a:cubicBezTo>
                    <a:cubicBezTo>
                      <a:pt x="1" y="881"/>
                      <a:pt x="17" y="1372"/>
                      <a:pt x="228" y="1722"/>
                    </a:cubicBezTo>
                    <a:cubicBezTo>
                      <a:pt x="438" y="2090"/>
                      <a:pt x="807" y="2353"/>
                      <a:pt x="1193" y="2494"/>
                    </a:cubicBezTo>
                    <a:cubicBezTo>
                      <a:pt x="1595" y="2634"/>
                      <a:pt x="2016" y="2669"/>
                      <a:pt x="2436" y="2686"/>
                    </a:cubicBezTo>
                    <a:cubicBezTo>
                      <a:pt x="2577" y="2698"/>
                      <a:pt x="2718" y="2706"/>
                      <a:pt x="2858" y="2706"/>
                    </a:cubicBezTo>
                    <a:cubicBezTo>
                      <a:pt x="3119" y="2706"/>
                      <a:pt x="3377" y="2678"/>
                      <a:pt x="3628" y="2599"/>
                    </a:cubicBezTo>
                    <a:cubicBezTo>
                      <a:pt x="4014" y="2475"/>
                      <a:pt x="4383" y="2195"/>
                      <a:pt x="4523" y="1828"/>
                    </a:cubicBezTo>
                    <a:cubicBezTo>
                      <a:pt x="4680" y="1372"/>
                      <a:pt x="4505" y="846"/>
                      <a:pt x="4154" y="512"/>
                    </a:cubicBezTo>
                    <a:cubicBezTo>
                      <a:pt x="3804" y="197"/>
                      <a:pt x="3331" y="40"/>
                      <a:pt x="2857" y="21"/>
                    </a:cubicBezTo>
                    <a:cubicBezTo>
                      <a:pt x="2710" y="9"/>
                      <a:pt x="2509" y="0"/>
                      <a:pt x="2283" y="0"/>
                    </a:cubicBezTo>
                    <a:close/>
                  </a:path>
                </a:pathLst>
              </a:custGeom>
              <a:solidFill>
                <a:schemeClr val="accent1"/>
              </a:solidFill>
              <a:ln>
                <a:noFill/>
              </a:ln>
              <a:effectLst>
                <a:outerShdw blurRad="57150" dist="19050" dir="5400000" algn="bl" rotWithShape="0">
                  <a:schemeClr val="dk1">
                    <a:alpha val="31000"/>
                  </a:schemeClr>
                </a:outerShdw>
                <a:reflection stA="700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8" name="Google Shape;4248;p123"/>
            <p:cNvSpPr/>
            <p:nvPr/>
          </p:nvSpPr>
          <p:spPr>
            <a:xfrm>
              <a:off x="5561036" y="3739088"/>
              <a:ext cx="185700" cy="1857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23"/>
            <p:cNvSpPr/>
            <p:nvPr/>
          </p:nvSpPr>
          <p:spPr>
            <a:xfrm>
              <a:off x="5885696" y="3574551"/>
              <a:ext cx="86400" cy="86400"/>
            </a:xfrm>
            <a:prstGeom prst="ellipse">
              <a:avLst/>
            </a:prstGeom>
            <a:gradFill>
              <a:gsLst>
                <a:gs pos="0">
                  <a:srgbClr val="81EEEB"/>
                </a:gs>
                <a:gs pos="100000">
                  <a:srgbClr val="3AE4DF"/>
                </a:gs>
              </a:gsLst>
              <a:lin ang="8100019"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0" name="Google Shape;4250;p123"/>
            <p:cNvGrpSpPr/>
            <p:nvPr/>
          </p:nvGrpSpPr>
          <p:grpSpPr>
            <a:xfrm>
              <a:off x="4825565" y="3357409"/>
              <a:ext cx="546643" cy="356848"/>
              <a:chOff x="5013102" y="2654046"/>
              <a:chExt cx="546643" cy="356848"/>
            </a:xfrm>
          </p:grpSpPr>
          <p:sp>
            <p:nvSpPr>
              <p:cNvPr id="4251" name="Google Shape;4251;p123"/>
              <p:cNvSpPr/>
              <p:nvPr/>
            </p:nvSpPr>
            <p:spPr>
              <a:xfrm>
                <a:off x="5013102" y="2654046"/>
                <a:ext cx="546643" cy="356848"/>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solidFill>
                <a:schemeClr val="accent3"/>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23"/>
              <p:cNvSpPr/>
              <p:nvPr/>
            </p:nvSpPr>
            <p:spPr>
              <a:xfrm>
                <a:off x="5106723" y="2758236"/>
                <a:ext cx="359392" cy="76161"/>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chemeClr val="accent6"/>
              </a:solidFill>
              <a:ln>
                <a:noFill/>
              </a:ln>
              <a:effectLst>
                <a:outerShdw blurRad="57150" dist="19050"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6" name="Google Shape;1076;p67">
            <a:hlinkClick r:id="" action="ppaction://noaction"/>
          </p:cNvPr>
          <p:cNvSpPr txBox="1">
            <a:spLocks noGrp="1"/>
          </p:cNvSpPr>
          <p:nvPr>
            <p:ph type="title" idx="19"/>
          </p:nvPr>
        </p:nvSpPr>
        <p:spPr>
          <a:xfrm>
            <a:off x="2259562" y="2793809"/>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03</a:t>
            </a:r>
            <a:endParaRPr sz="2000"/>
          </a:p>
        </p:txBody>
      </p:sp>
      <p:sp>
        <p:nvSpPr>
          <p:cNvPr id="1077" name="Google Shape;1077;p67">
            <a:hlinkClick r:id="rId3" action="ppaction://hlinksldjump"/>
          </p:cNvPr>
          <p:cNvSpPr txBox="1">
            <a:spLocks noGrp="1"/>
          </p:cNvSpPr>
          <p:nvPr>
            <p:ph type="title" idx="2"/>
          </p:nvPr>
        </p:nvSpPr>
        <p:spPr>
          <a:xfrm>
            <a:off x="5295042" y="3410294"/>
            <a:ext cx="2305500" cy="5842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Giao diện chức năng</a:t>
            </a:r>
            <a:endParaRPr sz="2000"/>
          </a:p>
        </p:txBody>
      </p:sp>
      <p:sp>
        <p:nvSpPr>
          <p:cNvPr id="1078" name="Google Shape;1078;p67">
            <a:hlinkClick r:id="" action="ppaction://noaction"/>
          </p:cNvPr>
          <p:cNvSpPr txBox="1">
            <a:spLocks noGrp="1"/>
          </p:cNvSpPr>
          <p:nvPr>
            <p:ph type="title" idx="3"/>
          </p:nvPr>
        </p:nvSpPr>
        <p:spPr>
          <a:xfrm>
            <a:off x="5295050" y="1792409"/>
            <a:ext cx="2305500" cy="251100"/>
          </a:xfrm>
          <a:prstGeom prst="rect">
            <a:avLst/>
          </a:prstGeom>
        </p:spPr>
        <p:txBody>
          <a:bodyPr spcFirstLastPara="1" wrap="square" lIns="91425" tIns="91425" rIns="91425" bIns="91425" anchor="ctr" anchorCtr="0">
            <a:noAutofit/>
          </a:bodyPr>
          <a:lstStyle/>
          <a:p>
            <a:pPr lvl="0"/>
            <a:r>
              <a:rPr lang="en-US" sz="2000"/>
              <a:t>Phân tích thiết kế CSDL</a:t>
            </a:r>
          </a:p>
        </p:txBody>
      </p:sp>
      <p:sp>
        <p:nvSpPr>
          <p:cNvPr id="1079" name="Google Shape;1079;p67">
            <a:hlinkClick r:id="" action="ppaction://noaction"/>
          </p:cNvPr>
          <p:cNvSpPr txBox="1">
            <a:spLocks noGrp="1"/>
          </p:cNvSpPr>
          <p:nvPr>
            <p:ph type="title" idx="5"/>
          </p:nvPr>
        </p:nvSpPr>
        <p:spPr>
          <a:xfrm>
            <a:off x="1543450" y="3404125"/>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Kỹ thuật mới</a:t>
            </a:r>
            <a:endParaRPr sz="2000"/>
          </a:p>
        </p:txBody>
      </p:sp>
      <p:sp>
        <p:nvSpPr>
          <p:cNvPr id="1080" name="Google Shape;1080;p67">
            <a:hlinkClick r:id="rId4" action="ppaction://hlinksldjump"/>
          </p:cNvPr>
          <p:cNvSpPr txBox="1">
            <a:spLocks noGrp="1"/>
          </p:cNvSpPr>
          <p:nvPr>
            <p:ph type="title" idx="7"/>
          </p:nvPr>
        </p:nvSpPr>
        <p:spPr>
          <a:xfrm>
            <a:off x="1543450" y="1792409"/>
            <a:ext cx="23055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Giới thiệu đề tài </a:t>
            </a:r>
            <a:endParaRPr sz="2000"/>
          </a:p>
        </p:txBody>
      </p:sp>
      <p:sp>
        <p:nvSpPr>
          <p:cNvPr id="1083" name="Google Shape;1083;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 trình bày</a:t>
            </a:r>
            <a:endParaRPr/>
          </a:p>
        </p:txBody>
      </p:sp>
      <p:sp>
        <p:nvSpPr>
          <p:cNvPr id="1090" name="Google Shape;1090;p67">
            <a:hlinkClick r:id="" action="ppaction://noaction"/>
          </p:cNvPr>
          <p:cNvSpPr txBox="1">
            <a:spLocks noGrp="1"/>
          </p:cNvSpPr>
          <p:nvPr>
            <p:ph type="title" idx="16"/>
          </p:nvPr>
        </p:nvSpPr>
        <p:spPr>
          <a:xfrm>
            <a:off x="6011142" y="1182651"/>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02</a:t>
            </a:r>
            <a:endParaRPr sz="2000"/>
          </a:p>
        </p:txBody>
      </p:sp>
      <p:sp>
        <p:nvSpPr>
          <p:cNvPr id="1091" name="Google Shape;1091;p67">
            <a:hlinkClick r:id="rId3" action="ppaction://hlinksldjump"/>
          </p:cNvPr>
          <p:cNvSpPr txBox="1">
            <a:spLocks noGrp="1"/>
          </p:cNvSpPr>
          <p:nvPr>
            <p:ph type="title" idx="20"/>
          </p:nvPr>
        </p:nvSpPr>
        <p:spPr>
          <a:xfrm>
            <a:off x="6011130" y="2800529"/>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04</a:t>
            </a:r>
            <a:endParaRPr sz="2000"/>
          </a:p>
        </p:txBody>
      </p:sp>
      <p:sp>
        <p:nvSpPr>
          <p:cNvPr id="1092" name="Google Shape;1092;p67">
            <a:hlinkClick r:id="rId4" action="ppaction://hlinksldjump"/>
          </p:cNvPr>
          <p:cNvSpPr txBox="1">
            <a:spLocks noGrp="1"/>
          </p:cNvSpPr>
          <p:nvPr>
            <p:ph type="title" idx="21"/>
          </p:nvPr>
        </p:nvSpPr>
        <p:spPr>
          <a:xfrm>
            <a:off x="2259550" y="1182651"/>
            <a:ext cx="873300" cy="25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01</a:t>
            </a:r>
            <a:endParaRPr sz="2000"/>
          </a:p>
        </p:txBody>
      </p:sp>
      <p:grpSp>
        <p:nvGrpSpPr>
          <p:cNvPr id="1093" name="Google Shape;1093;p67"/>
          <p:cNvGrpSpPr/>
          <p:nvPr/>
        </p:nvGrpSpPr>
        <p:grpSpPr>
          <a:xfrm flipH="1">
            <a:off x="2527277" y="1566091"/>
            <a:ext cx="337856" cy="93999"/>
            <a:chOff x="5963614" y="809024"/>
            <a:chExt cx="339690" cy="94500"/>
          </a:xfrm>
        </p:grpSpPr>
        <p:sp>
          <p:nvSpPr>
            <p:cNvPr id="1094" name="Google Shape;1094;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095" name="Google Shape;1095;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1096" name="Google Shape;1096;p67"/>
          <p:cNvGrpSpPr/>
          <p:nvPr/>
        </p:nvGrpSpPr>
        <p:grpSpPr>
          <a:xfrm flipH="1">
            <a:off x="2527277" y="3177529"/>
            <a:ext cx="337856" cy="93999"/>
            <a:chOff x="5963614" y="809024"/>
            <a:chExt cx="339690" cy="94500"/>
          </a:xfrm>
        </p:grpSpPr>
        <p:sp>
          <p:nvSpPr>
            <p:cNvPr id="1097" name="Google Shape;1097;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098" name="Google Shape;1098;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1099" name="Google Shape;1099;p67"/>
          <p:cNvGrpSpPr/>
          <p:nvPr/>
        </p:nvGrpSpPr>
        <p:grpSpPr>
          <a:xfrm flipH="1">
            <a:off x="6278857" y="3183969"/>
            <a:ext cx="337856" cy="93999"/>
            <a:chOff x="5963614" y="809024"/>
            <a:chExt cx="339690" cy="94500"/>
          </a:xfrm>
        </p:grpSpPr>
        <p:sp>
          <p:nvSpPr>
            <p:cNvPr id="1100" name="Google Shape;1100;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101" name="Google Shape;1101;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1102" name="Google Shape;1102;p67"/>
          <p:cNvGrpSpPr/>
          <p:nvPr/>
        </p:nvGrpSpPr>
        <p:grpSpPr>
          <a:xfrm flipH="1">
            <a:off x="6278857" y="1566091"/>
            <a:ext cx="337856" cy="93999"/>
            <a:chOff x="5963614" y="809024"/>
            <a:chExt cx="339690" cy="94500"/>
          </a:xfrm>
        </p:grpSpPr>
        <p:sp>
          <p:nvSpPr>
            <p:cNvPr id="1103" name="Google Shape;1103;p67"/>
            <p:cNvSpPr/>
            <p:nvPr/>
          </p:nvSpPr>
          <p:spPr>
            <a:xfrm>
              <a:off x="596361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104" name="Google Shape;1104;p67"/>
            <p:cNvSpPr/>
            <p:nvPr/>
          </p:nvSpPr>
          <p:spPr>
            <a:xfrm>
              <a:off x="6208804" y="809024"/>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1111" name="Google Shape;1111;p67"/>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67">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67">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7">
            <a:hlinkClick r:id="rId5"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64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fade">
                                      <p:cBhvr>
                                        <p:cTn id="7" dur="1100"/>
                                        <p:tgtEl>
                                          <p:spTgt spid="1077"/>
                                        </p:tgtEl>
                                      </p:cBhvr>
                                    </p:animEffect>
                                  </p:childTnLst>
                                </p:cTn>
                              </p:par>
                              <p:par>
                                <p:cTn id="8" presetID="10" presetClass="entr" presetSubtype="0" fill="hold" nodeType="withEffect">
                                  <p:stCondLst>
                                    <p:cond delay="0"/>
                                  </p:stCondLst>
                                  <p:childTnLst>
                                    <p:set>
                                      <p:cBhvr>
                                        <p:cTn id="9" dur="1" fill="hold">
                                          <p:stCondLst>
                                            <p:cond delay="0"/>
                                          </p:stCondLst>
                                        </p:cTn>
                                        <p:tgtEl>
                                          <p:spTgt spid="1078"/>
                                        </p:tgtEl>
                                        <p:attrNameLst>
                                          <p:attrName>style.visibility</p:attrName>
                                        </p:attrNameLst>
                                      </p:cBhvr>
                                      <p:to>
                                        <p:strVal val="visible"/>
                                      </p:to>
                                    </p:set>
                                    <p:animEffect transition="in" filter="fade">
                                      <p:cBhvr>
                                        <p:cTn id="10" dur="1000"/>
                                        <p:tgtEl>
                                          <p:spTgt spid="1078"/>
                                        </p:tgtEl>
                                      </p:cBhvr>
                                    </p:animEffect>
                                  </p:childTnLst>
                                </p:cTn>
                              </p:par>
                              <p:par>
                                <p:cTn id="11" presetID="10" presetClass="entr" presetSubtype="0" fill="hold" nodeType="withEffect">
                                  <p:stCondLst>
                                    <p:cond delay="0"/>
                                  </p:stCondLst>
                                  <p:childTnLst>
                                    <p:set>
                                      <p:cBhvr>
                                        <p:cTn id="12" dur="1" fill="hold">
                                          <p:stCondLst>
                                            <p:cond delay="0"/>
                                          </p:stCondLst>
                                        </p:cTn>
                                        <p:tgtEl>
                                          <p:spTgt spid="1080"/>
                                        </p:tgtEl>
                                        <p:attrNameLst>
                                          <p:attrName>style.visibility</p:attrName>
                                        </p:attrNameLst>
                                      </p:cBhvr>
                                      <p:to>
                                        <p:strVal val="visible"/>
                                      </p:to>
                                    </p:set>
                                    <p:animEffect transition="in" filter="fade">
                                      <p:cBhvr>
                                        <p:cTn id="13" dur="1000"/>
                                        <p:tgtEl>
                                          <p:spTgt spid="1080"/>
                                        </p:tgtEl>
                                      </p:cBhvr>
                                    </p:animEffect>
                                  </p:childTnLst>
                                </p:cTn>
                              </p:par>
                              <p:par>
                                <p:cTn id="14" presetID="10" presetClass="entr" presetSubtype="0" fill="hold" nodeType="withEffect">
                                  <p:stCondLst>
                                    <p:cond delay="0"/>
                                  </p:stCondLst>
                                  <p:childTnLst>
                                    <p:set>
                                      <p:cBhvr>
                                        <p:cTn id="15" dur="1" fill="hold">
                                          <p:stCondLst>
                                            <p:cond delay="0"/>
                                          </p:stCondLst>
                                        </p:cTn>
                                        <p:tgtEl>
                                          <p:spTgt spid="1079"/>
                                        </p:tgtEl>
                                        <p:attrNameLst>
                                          <p:attrName>style.visibility</p:attrName>
                                        </p:attrNameLst>
                                      </p:cBhvr>
                                      <p:to>
                                        <p:strVal val="visible"/>
                                      </p:to>
                                    </p:set>
                                    <p:animEffect transition="in" filter="fade">
                                      <p:cBhvr>
                                        <p:cTn id="16" dur="1000"/>
                                        <p:tgtEl>
                                          <p:spTgt spid="1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 Giới thiệu đề tài</a:t>
            </a:r>
            <a:endParaRPr/>
          </a:p>
        </p:txBody>
      </p:sp>
      <p:sp>
        <p:nvSpPr>
          <p:cNvPr id="1020" name="Google Shape;1020;p65"/>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3200" b="0" i="0">
                <a:solidFill>
                  <a:schemeClr val="tx1"/>
                </a:solidFill>
                <a:effectLst/>
              </a:rPr>
              <a:t>Một </a:t>
            </a:r>
            <a:r>
              <a:rPr lang="vi-VN" sz="3200" b="0" i="0">
                <a:solidFill>
                  <a:schemeClr val="tx1"/>
                </a:solidFill>
                <a:effectLst/>
              </a:rPr>
              <a:t>trang web thương mại điện tử chuyên về giày sneaker với mục tiêu cung cấp cho người dùng một nền tảng mua sắm trực tuyến an toàn, tiện lợi và thú vị.</a:t>
            </a:r>
            <a:endParaRPr lang="en-US" sz="3200" b="0" i="0">
              <a:solidFill>
                <a:schemeClr val="tx1"/>
              </a:solidFill>
              <a:effectLst/>
            </a:endParaRPr>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51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 Giới thiệu đề tài</a:t>
            </a:r>
            <a:endParaRPr/>
          </a:p>
        </p:txBody>
      </p:sp>
      <p:sp>
        <p:nvSpPr>
          <p:cNvPr id="1020" name="Google Shape;1020;p65"/>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2400" b="1">
                <a:solidFill>
                  <a:schemeClr val="tx1"/>
                </a:solidFill>
              </a:rPr>
              <a:t>MỤC TIÊU:</a:t>
            </a:r>
            <a:endParaRPr lang="en-US" sz="3200" b="1">
              <a:solidFill>
                <a:schemeClr val="tx1"/>
              </a:solidFill>
            </a:endParaRPr>
          </a:p>
          <a:p>
            <a:pPr marL="0" lvl="0" indent="0" algn="just" rtl="0">
              <a:spcBef>
                <a:spcPts val="0"/>
              </a:spcBef>
              <a:spcAft>
                <a:spcPts val="0"/>
              </a:spcAft>
              <a:buNone/>
            </a:pPr>
            <a:r>
              <a:rPr lang="vi-VN" sz="2000" b="0" i="0">
                <a:solidFill>
                  <a:schemeClr val="tx1"/>
                </a:solidFill>
                <a:effectLst/>
              </a:rPr>
              <a:t>Giao diện đẹp mắt và dễ truy cập là ưu tiên hàng đầu cho trang web bán giày sneaker</a:t>
            </a:r>
            <a:r>
              <a:rPr lang="en-US" sz="2000" b="0" i="0">
                <a:solidFill>
                  <a:schemeClr val="tx1"/>
                </a:solidFill>
                <a:effectLst/>
              </a:rPr>
              <a:t>. Tập trung vào việc trình bày sản phẩm một cách rõ ràng và hấp dẫn, cung cấp chi tiết sản phẩm đầy đủ và giá cả hợp lý.</a:t>
            </a:r>
            <a:r>
              <a:rPr lang="vi-VN" sz="2000" b="0" i="0">
                <a:solidFill>
                  <a:schemeClr val="tx1"/>
                </a:solidFill>
                <a:effectLst/>
              </a:rPr>
              <a:t> Khách hàng sẽ có trải nghiệm mua sắm thoải mái và dễ dàng tìm kiếm, trong khi người quản trị có thể quản lý dữ liệu và sản phẩm một cách hiệu quả thông qua giao diện dễ sử dụng và linh hoạt.</a:t>
            </a:r>
            <a:endParaRPr lang="en-US" sz="1400" b="1" i="0">
              <a:solidFill>
                <a:schemeClr val="tx1"/>
              </a:solidFill>
              <a:effectLst/>
            </a:endParaRPr>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99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 Giới thiệu đề tài</a:t>
            </a:r>
            <a:endParaRPr/>
          </a:p>
        </p:txBody>
      </p:sp>
      <p:sp>
        <p:nvSpPr>
          <p:cNvPr id="1020" name="Google Shape;1020;p65"/>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2800" b="1">
                <a:solidFill>
                  <a:schemeClr val="tx1"/>
                </a:solidFill>
              </a:rPr>
              <a:t>Chức năng chính đối với người dùng (User):</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Đa dạng danh mục</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Tìm kiếm sản phẩm</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Sản phẩm theo danh mục</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Xem chi tiết sản phẩm</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Tạo tài khoản mua hàng trực tuyến</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Đặt hàng trực tuyến</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Gửi liên hệ địa chỉ lên trang web</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Xem vị trí cửa hàng trên Google Map</a:t>
            </a:r>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488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1. Giới thiệu đề tài</a:t>
            </a:r>
            <a:endParaRPr/>
          </a:p>
        </p:txBody>
      </p:sp>
      <p:sp>
        <p:nvSpPr>
          <p:cNvPr id="1020" name="Google Shape;1020;p65"/>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2800" b="1">
                <a:solidFill>
                  <a:schemeClr val="tx1"/>
                </a:solidFill>
              </a:rPr>
              <a:t>Chức năng chính đối với người quản trị (Admin):</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Quản lý tất cả sản phẩm</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Thêm xóa sửa sản phẩm, loại sản phẩm, thương hiệu sản phẩm</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Kiểm tra, theo dõi đơn hàng, dữ liệu khách hàng</a:t>
            </a:r>
          </a:p>
          <a:p>
            <a:pPr marL="342900" lvl="0" indent="-342900" algn="just" rtl="0">
              <a:spcBef>
                <a:spcPts val="0"/>
              </a:spcBef>
              <a:spcAft>
                <a:spcPts val="0"/>
              </a:spcAft>
              <a:buFont typeface="Wingdings" panose="05000000000000000000" pitchFamily="2" charset="2"/>
              <a:buChar char="v"/>
            </a:pPr>
            <a:r>
              <a:rPr lang="en-US" sz="2000">
                <a:solidFill>
                  <a:schemeClr val="tx1"/>
                </a:solidFill>
              </a:rPr>
              <a:t>Theo dõi phản hồi ý kiến khách hàng</a:t>
            </a:r>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32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3. Kỹ thuật mới</a:t>
            </a:r>
            <a:endParaRPr/>
          </a:p>
        </p:txBody>
      </p:sp>
      <p:sp>
        <p:nvSpPr>
          <p:cNvPr id="1020" name="Google Shape;1020;p65"/>
          <p:cNvSpPr txBox="1">
            <a:spLocks noGrp="1"/>
          </p:cNvSpPr>
          <p:nvPr>
            <p:ph type="body" idx="1"/>
          </p:nvPr>
        </p:nvSpPr>
        <p:spPr>
          <a:xfrm>
            <a:off x="720000" y="1444275"/>
            <a:ext cx="7704000" cy="3011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2800" b="1">
                <a:solidFill>
                  <a:schemeClr val="tx1"/>
                </a:solidFill>
              </a:rPr>
              <a:t>BundleConfig</a:t>
            </a:r>
          </a:p>
          <a:p>
            <a:pPr marL="285750" lvl="0" indent="-285750" algn="just" rtl="0">
              <a:spcBef>
                <a:spcPts val="0"/>
              </a:spcBef>
              <a:spcAft>
                <a:spcPts val="0"/>
              </a:spcAft>
              <a:buFont typeface="Wingdings" panose="05000000000000000000" pitchFamily="2" charset="2"/>
              <a:buChar char="v"/>
            </a:pPr>
            <a:r>
              <a:rPr lang="vi-VN" sz="1800">
                <a:solidFill>
                  <a:schemeClr val="tx1"/>
                </a:solidFill>
              </a:rPr>
              <a:t>BundleConfig là một lớp trong ASP.NET MVC, chịu trách nhiệm quản lý và định nghĩa các bundles cho tài nguyên web như các file JavaScript và CSS. Cụ thể, BundleConfig được sử dụng để gom nhóm (bundle) các tệp tin tài nguyên thành một hoặc nhiều tệp tin duy nhất, giúp tối ưu hóa hiệu suất tải trang web bằng cách giảm số lượng và kích thước của các yêu cầu HTTP cần thiết để tải trang.</a:t>
            </a:r>
            <a:endParaRPr lang="en-US" sz="1800">
              <a:solidFill>
                <a:schemeClr val="tx1"/>
              </a:solidFill>
            </a:endParaRPr>
          </a:p>
          <a:p>
            <a:pPr marL="285750" lvl="0" indent="-285750" algn="just" rtl="0">
              <a:spcBef>
                <a:spcPts val="0"/>
              </a:spcBef>
              <a:spcAft>
                <a:spcPts val="0"/>
              </a:spcAft>
              <a:buFont typeface="Wingdings" panose="05000000000000000000" pitchFamily="2" charset="2"/>
              <a:buChar char="v"/>
            </a:pPr>
            <a:r>
              <a:rPr lang="vi-VN" sz="1800">
                <a:solidFill>
                  <a:schemeClr val="tx1"/>
                </a:solidFill>
              </a:rPr>
              <a:t>Lớp BundleConfig thường được tạo trong dự án ASP.NET MVC trong tệp tin App_Start để cấu hình và quản lý các bundles. Một số tệp tin cấu hình tiêu biểu trong một BundleConfig bao gồm đường dẫn tới các file JavaScript hoặc CSS mà bạn muốn gom nhóm, và tên của bundle cuối cùng.</a:t>
            </a:r>
            <a:endParaRPr lang="en-US" sz="1800">
              <a:solidFill>
                <a:schemeClr val="tx1"/>
              </a:solidFill>
            </a:endParaRPr>
          </a:p>
        </p:txBody>
      </p:sp>
      <p:sp>
        <p:nvSpPr>
          <p:cNvPr id="1021" name="Google Shape;1021;p65"/>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5">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5">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65">
            <a:hlinkClick r:id="rId3"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081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40" name="Rectangle: Rounded Corners 39">
            <a:extLst>
              <a:ext uri="{FF2B5EF4-FFF2-40B4-BE49-F238E27FC236}">
                <a16:creationId xmlns:a16="http://schemas.microsoft.com/office/drawing/2014/main" id="{6F436D00-CA3B-E785-E1C5-064C6A0EB902}"/>
              </a:ext>
            </a:extLst>
          </p:cNvPr>
          <p:cNvSpPr/>
          <p:nvPr/>
        </p:nvSpPr>
        <p:spPr>
          <a:xfrm>
            <a:off x="966439" y="1227541"/>
            <a:ext cx="7211122" cy="3290218"/>
          </a:xfrm>
          <a:prstGeom prst="round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Google Shape;1038;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2. Phân tích thiết kế</a:t>
            </a:r>
            <a:endParaRPr/>
          </a:p>
        </p:txBody>
      </p:sp>
      <p:sp>
        <p:nvSpPr>
          <p:cNvPr id="1066" name="Google Shape;1066;p66"/>
          <p:cNvSpPr/>
          <p:nvPr/>
        </p:nvSpPr>
        <p:spPr>
          <a:xfrm rot="5400000">
            <a:off x="62125" y="2453700"/>
            <a:ext cx="963600" cy="236100"/>
          </a:xfrm>
          <a:prstGeom prst="roundRect">
            <a:avLst>
              <a:gd name="adj" fmla="val 50000"/>
            </a:avLst>
          </a:prstGeom>
          <a:solidFill>
            <a:schemeClr val="dk2"/>
          </a:solidFill>
          <a:ln w="9525" cap="flat" cmpd="sng">
            <a:solidFill>
              <a:schemeClr val="accen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6">
            <a:hlinkClick r:id="" action="ppaction://hlinkshowjump?jump=previousslide"/>
          </p:cNvPr>
          <p:cNvSpPr/>
          <p:nvPr/>
        </p:nvSpPr>
        <p:spPr>
          <a:xfrm>
            <a:off x="465662" y="2271250"/>
            <a:ext cx="156300" cy="135300"/>
          </a:xfrm>
          <a:prstGeom prst="triangle">
            <a:avLst>
              <a:gd name="adj" fmla="val 50000"/>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6">
            <a:hlinkClick r:id="" action="ppaction://hlinkshowjump?jump=nextslide"/>
          </p:cNvPr>
          <p:cNvSpPr/>
          <p:nvPr/>
        </p:nvSpPr>
        <p:spPr>
          <a:xfrm rot="10800000" flipH="1">
            <a:off x="465315" y="2737050"/>
            <a:ext cx="157200" cy="135600"/>
          </a:xfrm>
          <a:prstGeom prst="triangle">
            <a:avLst>
              <a:gd name="adj" fmla="val 50000"/>
            </a:avLst>
          </a:prstGeom>
          <a:solidFill>
            <a:schemeClr val="accent3"/>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66">
            <a:hlinkClick r:id="rId4" action="ppaction://hlinksldjump"/>
          </p:cNvPr>
          <p:cNvSpPr/>
          <p:nvPr/>
        </p:nvSpPr>
        <p:spPr>
          <a:xfrm rot="5400000">
            <a:off x="465301" y="2493168"/>
            <a:ext cx="157103" cy="157157"/>
          </a:xfrm>
          <a:custGeom>
            <a:avLst/>
            <a:gdLst/>
            <a:ahLst/>
            <a:cxnLst/>
            <a:rect l="l" t="t" r="r" b="b"/>
            <a:pathLst>
              <a:path w="21411" h="21411" extrusionOk="0">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dist="19050" dir="5400000" algn="bl" rotWithShape="0">
              <a:schemeClr val="dk1">
                <a:alpha val="52000"/>
              </a:schemeClr>
            </a:outerShdw>
            <a:reflection stA="4000" endPos="54000" dist="47625"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850936"/>
      </p:ext>
    </p:extLst>
  </p:cSld>
  <p:clrMapOvr>
    <a:masterClrMapping/>
  </p:clrMapOvr>
</p:sld>
</file>

<file path=ppt/theme/theme1.xml><?xml version="1.0" encoding="utf-8"?>
<a:theme xmlns:a="http://schemas.openxmlformats.org/drawingml/2006/main" name="Multi-Business Company Website by Slidesgo">
  <a:themeElements>
    <a:clrScheme name="Simple Light">
      <a:dk1>
        <a:srgbClr val="5352EE"/>
      </a:dk1>
      <a:lt1>
        <a:srgbClr val="F1F0FF"/>
      </a:lt1>
      <a:dk2>
        <a:srgbClr val="9EA6FF"/>
      </a:dk2>
      <a:lt2>
        <a:srgbClr val="7882F3"/>
      </a:lt2>
      <a:accent1>
        <a:srgbClr val="D2D6FF"/>
      </a:accent1>
      <a:accent2>
        <a:srgbClr val="A1C3FF"/>
      </a:accent2>
      <a:accent3>
        <a:srgbClr val="FFC3D0"/>
      </a:accent3>
      <a:accent4>
        <a:srgbClr val="81EEEB"/>
      </a:accent4>
      <a:accent5>
        <a:srgbClr val="3AE4DF"/>
      </a:accent5>
      <a:accent6>
        <a:srgbClr val="FFFFFF"/>
      </a:accent6>
      <a:hlink>
        <a:srgbClr val="F1F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584</Words>
  <Application>Microsoft Office PowerPoint</Application>
  <PresentationFormat>On-screen Show (16:9)</PresentationFormat>
  <Paragraphs>69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Darker Grotesque</vt:lpstr>
      <vt:lpstr>Darker Grotesque Medium</vt:lpstr>
      <vt:lpstr>Montserrat</vt:lpstr>
      <vt:lpstr>Open Sans</vt:lpstr>
      <vt:lpstr>Roboto Condensed Light</vt:lpstr>
      <vt:lpstr>Wingdings</vt:lpstr>
      <vt:lpstr>Multi-Business Company Website by Slidesgo</vt:lpstr>
      <vt:lpstr>Lập trình Web UrbanSole</vt:lpstr>
      <vt:lpstr>Danh sách thành viên</vt:lpstr>
      <vt:lpstr>03</vt:lpstr>
      <vt:lpstr>1. Giới thiệu đề tài</vt:lpstr>
      <vt:lpstr>1. Giới thiệu đề tài</vt:lpstr>
      <vt:lpstr>1. Giới thiệu đề tài</vt:lpstr>
      <vt:lpstr>1. Giới thiệu đề tài</vt:lpstr>
      <vt:lpstr>3. Kỹ thuật mới</vt:lpstr>
      <vt:lpstr>2. Phân tích thiết kế</vt:lpstr>
      <vt:lpstr>4. Giao diện</vt:lpstr>
      <vt:lpstr>Giao diện trang Shop</vt:lpstr>
      <vt:lpstr>Giao diện trang About</vt:lpstr>
      <vt:lpstr>Giao diện trang Contact</vt:lpstr>
      <vt:lpstr>Giao diện trang giỏ hàng</vt:lpstr>
      <vt:lpstr>Giao diện trang chi tiết sản phẩm</vt:lpstr>
      <vt:lpstr>Giao diện thông tin hóa đơn và đặt hàng</vt:lpstr>
      <vt:lpstr>Giao diện đăng nhập đăng ký</vt:lpstr>
      <vt:lpstr>Giao diện trang Admin</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Sneaker</dc:title>
  <dc:creator>Nguyễn Trung</dc:creator>
  <cp:lastModifiedBy>Nguyễn Trung</cp:lastModifiedBy>
  <cp:revision>5</cp:revision>
  <dcterms:modified xsi:type="dcterms:W3CDTF">2023-12-04T12:37:25Z</dcterms:modified>
</cp:coreProperties>
</file>