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83" r:id="rId14"/>
    <p:sldId id="284" r:id="rId15"/>
    <p:sldId id="272" r:id="rId16"/>
    <p:sldId id="273" r:id="rId17"/>
    <p:sldId id="274" r:id="rId18"/>
    <p:sldId id="275" r:id="rId19"/>
    <p:sldId id="277" r:id="rId20"/>
    <p:sldId id="285" r:id="rId21"/>
    <p:sldId id="286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Distance</a:t>
            </a:r>
            <a:r>
              <a:rPr lang="en-US" baseline="0"/>
              <a:t> from Halo Point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46.911999999999999</c:v>
                </c:pt>
                <c:pt idx="1">
                  <c:v>46.673000000000002</c:v>
                </c:pt>
                <c:pt idx="2">
                  <c:v>47.823</c:v>
                </c:pt>
                <c:pt idx="3">
                  <c:v>46.820999999999998</c:v>
                </c:pt>
                <c:pt idx="4">
                  <c:v>49.13</c:v>
                </c:pt>
                <c:pt idx="5">
                  <c:v>51.326999999999998</c:v>
                </c:pt>
                <c:pt idx="6">
                  <c:v>44.484000000000002</c:v>
                </c:pt>
                <c:pt idx="7">
                  <c:v>46.098999999999997</c:v>
                </c:pt>
                <c:pt idx="8">
                  <c:v>47.295999999999999</c:v>
                </c:pt>
                <c:pt idx="9">
                  <c:v>43.08</c:v>
                </c:pt>
                <c:pt idx="10">
                  <c:v>44.033000000000001</c:v>
                </c:pt>
                <c:pt idx="11">
                  <c:v>44.497999999999998</c:v>
                </c:pt>
                <c:pt idx="12">
                  <c:v>43.616999999999997</c:v>
                </c:pt>
                <c:pt idx="13">
                  <c:v>44.718000000000004</c:v>
                </c:pt>
                <c:pt idx="14">
                  <c:v>45.618000000000002</c:v>
                </c:pt>
                <c:pt idx="15">
                  <c:v>46.252000000000002</c:v>
                </c:pt>
                <c:pt idx="16">
                  <c:v>45.232999999999997</c:v>
                </c:pt>
                <c:pt idx="17">
                  <c:v>46.421999999999997</c:v>
                </c:pt>
                <c:pt idx="18">
                  <c:v>45.868000000000002</c:v>
                </c:pt>
                <c:pt idx="19">
                  <c:v>45.627000000000002</c:v>
                </c:pt>
              </c:numCache>
            </c:numRef>
          </c:val>
        </c:ser>
        <c:marker val="1"/>
        <c:axId val="46446464"/>
        <c:axId val="47693184"/>
      </c:lineChart>
      <c:catAx>
        <c:axId val="4644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Point</a:t>
                </a:r>
              </a:p>
            </c:rich>
          </c:tx>
          <c:layout/>
        </c:title>
        <c:tickLblPos val="nextTo"/>
        <c:crossAx val="47693184"/>
        <c:crosses val="autoZero"/>
        <c:auto val="1"/>
        <c:lblAlgn val="ctr"/>
        <c:lblOffset val="100"/>
      </c:catAx>
      <c:valAx>
        <c:axId val="47693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Distanc</a:t>
                </a:r>
                <a:r>
                  <a:rPr lang="en-US" baseline="0"/>
                  <a:t>e (m)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4644646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5" y="990599"/>
            <a:ext cx="8745070" cy="5867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pic>
        <p:nvPicPr>
          <p:cNvPr id="7" name="Content Placeholder 6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4521" r="5732" b="22568"/>
          <a:stretch>
            <a:fillRect/>
          </a:stretch>
        </p:blipFill>
        <p:spPr>
          <a:xfrm>
            <a:off x="838200" y="1905000"/>
            <a:ext cx="7467601" cy="482521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amount of time the camera must wait between each picture 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distance a user must travel before another picture is 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be 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where pictures must be taken.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pPr lvl="1"/>
            <a:r>
              <a:rPr lang="en-US" dirty="0" smtClean="0"/>
              <a:t>Enclosure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Bi-weekly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non-conductive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enclosure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 err="1" smtClean="0"/>
              <a:t>NiMH</a:t>
            </a:r>
            <a:r>
              <a:rPr lang="en-US" sz="2000" dirty="0" smtClean="0"/>
              <a:t> batteries instead of Li-ION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Each time the software is run, the user must agree not to use the device for malicious or illegal reasons.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</a:t>
            </a:r>
            <a:r>
              <a:rPr lang="en-US" sz="2000" noProof="0" dirty="0" smtClean="0"/>
              <a:t>, recyclable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pPr lvl="1"/>
            <a:r>
              <a:rPr lang="en-US" dirty="0" smtClean="0"/>
              <a:t>Programmed on CMUcam3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AA Batteries can be recharged or replaced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</a:p>
          <a:p>
            <a:pPr lvl="1"/>
            <a:r>
              <a:rPr lang="en-US" dirty="0" smtClean="0"/>
              <a:t>CMUcam3 is licensed to distributers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CMUcam3					$239.00</a:t>
            </a:r>
            <a:endParaRPr lang="en-US" dirty="0" smtClean="0"/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GPS </a:t>
            </a:r>
            <a:r>
              <a:rPr lang="en-US" dirty="0" smtClean="0"/>
              <a:t>Unit			$88.24</a:t>
            </a:r>
            <a:endParaRPr lang="en-US" dirty="0" smtClean="0"/>
          </a:p>
          <a:p>
            <a:pPr lvl="1"/>
            <a:r>
              <a:rPr lang="en-US" dirty="0" smtClean="0"/>
              <a:t>Enclosure					$3.69</a:t>
            </a:r>
            <a:endParaRPr lang="en-US" dirty="0" smtClean="0"/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Pack					$1.99</a:t>
            </a:r>
            <a:endParaRPr lang="en-US" dirty="0" smtClean="0"/>
          </a:p>
          <a:p>
            <a:pPr lvl="1"/>
            <a:r>
              <a:rPr lang="en-US" dirty="0" smtClean="0"/>
              <a:t>4x AA Rechargeable </a:t>
            </a:r>
            <a:r>
              <a:rPr lang="en-US" dirty="0" smtClean="0"/>
              <a:t>Batteries			$10.00</a:t>
            </a:r>
            <a:endParaRPr lang="en-US" dirty="0" smtClean="0"/>
          </a:p>
          <a:p>
            <a:pPr lvl="1"/>
            <a:r>
              <a:rPr lang="en-US" dirty="0" smtClean="0"/>
              <a:t>Epoxy						$3.00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 smtClean="0"/>
              <a:t>Connectors				$6.00</a:t>
            </a:r>
            <a:endParaRPr lang="en-US" dirty="0" smtClean="0"/>
          </a:p>
          <a:p>
            <a:pPr lvl="1"/>
            <a:r>
              <a:rPr lang="en-US" dirty="0" smtClean="0"/>
              <a:t>1Gb SD </a:t>
            </a:r>
            <a:r>
              <a:rPr lang="en-US" dirty="0" smtClean="0"/>
              <a:t>Card					$15.00</a:t>
            </a:r>
            <a:endParaRPr lang="en-US" dirty="0" smtClean="0"/>
          </a:p>
          <a:p>
            <a:pPr lvl="1"/>
            <a:r>
              <a:rPr lang="en-US" b="1" dirty="0" smtClean="0"/>
              <a:t>Total for </a:t>
            </a:r>
            <a:r>
              <a:rPr lang="en-US" b="1" dirty="0" smtClean="0"/>
              <a:t>Unit					$366.92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Runs</a:t>
            </a:r>
          </a:p>
          <a:p>
            <a:r>
              <a:rPr lang="en-US" dirty="0" smtClean="0"/>
              <a:t>Battery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Usability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Test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3048000"/>
          <a:ext cx="2667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51.327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43.08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45.9835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46.07655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8.247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- 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5.25045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2.99655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62000" y="25908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dimensions: 2.75”x2.5”x1.5”</a:t>
            </a:r>
          </a:p>
        </p:txBody>
      </p:sp>
      <p:pic>
        <p:nvPicPr>
          <p:cNvPr id="4" name="Picture 3" descr="IMG_55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5181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err="1" smtClean="0"/>
              <a:t>AVRCam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</TotalTime>
  <Words>553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Slide 10</vt:lpstr>
      <vt:lpstr>Hardware Design</vt:lpstr>
      <vt:lpstr>CMUCam3 Program Design</vt:lpstr>
      <vt:lpstr>Trigger Settings</vt:lpstr>
      <vt:lpstr>Software Demo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Evaluation Results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David Moreno</cp:lastModifiedBy>
  <cp:revision>33</cp:revision>
  <dcterms:created xsi:type="dcterms:W3CDTF">2008-04-28T01:40:05Z</dcterms:created>
  <dcterms:modified xsi:type="dcterms:W3CDTF">2008-04-30T13:02:43Z</dcterms:modified>
</cp:coreProperties>
</file>