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83" r:id="rId14"/>
    <p:sldId id="284" r:id="rId15"/>
    <p:sldId id="272" r:id="rId16"/>
    <p:sldId id="273" r:id="rId17"/>
    <p:sldId id="274" r:id="rId18"/>
    <p:sldId id="275" r:id="rId19"/>
    <p:sldId id="277" r:id="rId20"/>
    <p:sldId id="28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5" y="990599"/>
            <a:ext cx="8745070" cy="5867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pic>
        <p:nvPicPr>
          <p:cNvPr id="7" name="Content Placeholder 6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4521" r="5732" b="22568"/>
          <a:stretch>
            <a:fillRect/>
          </a:stretch>
        </p:blipFill>
        <p:spPr>
          <a:xfrm>
            <a:off x="838200" y="1905000"/>
            <a:ext cx="7467601" cy="482521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amount of time the camera must wait between each picture 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distance a user must travel before another picture is 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be 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where pictures must be taken.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pPr lvl="1"/>
            <a:r>
              <a:rPr lang="en-US" dirty="0" smtClean="0"/>
              <a:t>Enclosure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Bi-weekly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non-conductive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enclosure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 err="1" smtClean="0"/>
              <a:t>NiMH</a:t>
            </a:r>
            <a:r>
              <a:rPr lang="en-US" sz="2000" dirty="0" smtClean="0"/>
              <a:t> batteries instead of Li-ION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Each time the software is run, the user must agree not to use the device for malicious or illegal reasons.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</a:t>
            </a:r>
            <a:r>
              <a:rPr lang="en-US" sz="2000" noProof="0" dirty="0" smtClean="0"/>
              <a:t>, recyclable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pPr lvl="1"/>
            <a:r>
              <a:rPr lang="en-US" dirty="0" smtClean="0"/>
              <a:t>Programmed on CMUcam3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AA Batteries can be recharged or replaced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</a:p>
          <a:p>
            <a:pPr lvl="1"/>
            <a:r>
              <a:rPr lang="en-US" dirty="0" smtClean="0"/>
              <a:t>CMUcam3 is licensed to distributers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CMUcam3 $239.00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GPS Unit $88.24</a:t>
            </a:r>
          </a:p>
          <a:p>
            <a:pPr lvl="1"/>
            <a:r>
              <a:rPr lang="en-US" dirty="0" smtClean="0"/>
              <a:t>Enclosure $3.69</a:t>
            </a:r>
          </a:p>
          <a:p>
            <a:pPr lvl="1"/>
            <a:r>
              <a:rPr lang="en-US" dirty="0" smtClean="0"/>
              <a:t>Battery Pack $1.99</a:t>
            </a:r>
          </a:p>
          <a:p>
            <a:pPr lvl="1"/>
            <a:r>
              <a:rPr lang="en-US" dirty="0" smtClean="0"/>
              <a:t>4x AA Rechargeable Batteries $10.00</a:t>
            </a:r>
          </a:p>
          <a:p>
            <a:pPr lvl="1"/>
            <a:r>
              <a:rPr lang="en-US" dirty="0" smtClean="0"/>
              <a:t>Epoxy $3.00</a:t>
            </a:r>
          </a:p>
          <a:p>
            <a:pPr lvl="1"/>
            <a:r>
              <a:rPr lang="en-US" dirty="0" smtClean="0"/>
              <a:t>Various Connectors $6.00</a:t>
            </a:r>
          </a:p>
          <a:p>
            <a:pPr lvl="1"/>
            <a:r>
              <a:rPr lang="en-US" dirty="0" smtClean="0"/>
              <a:t>1Gb SD Card $15.00</a:t>
            </a:r>
          </a:p>
          <a:p>
            <a:pPr lvl="1"/>
            <a:r>
              <a:rPr lang="en-US" b="1" dirty="0" smtClean="0"/>
              <a:t>Total for Unit $366.92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Runs</a:t>
            </a:r>
          </a:p>
          <a:p>
            <a:r>
              <a:rPr lang="en-US" dirty="0" smtClean="0"/>
              <a:t>Accuracy Test</a:t>
            </a:r>
          </a:p>
          <a:p>
            <a:r>
              <a:rPr lang="en-US" dirty="0" smtClean="0"/>
              <a:t>Battery Life</a:t>
            </a:r>
          </a:p>
          <a:p>
            <a:r>
              <a:rPr lang="en-US" dirty="0" smtClean="0"/>
              <a:t>Usability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dimensions: 2.75”x2.5”x1.5”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err="1" smtClean="0"/>
              <a:t>AVRCam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</TotalTime>
  <Words>537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Slide 10</vt:lpstr>
      <vt:lpstr>Hardware Design</vt:lpstr>
      <vt:lpstr>CMUCam3 Program Design</vt:lpstr>
      <vt:lpstr>Trigger Settings</vt:lpstr>
      <vt:lpstr>Software Demo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David Moreno</cp:lastModifiedBy>
  <cp:revision>31</cp:revision>
  <dcterms:created xsi:type="dcterms:W3CDTF">2008-04-28T01:40:05Z</dcterms:created>
  <dcterms:modified xsi:type="dcterms:W3CDTF">2008-04-30T00:56:05Z</dcterms:modified>
</cp:coreProperties>
</file>