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81" r:id="rId7"/>
    <p:sldId id="282" r:id="rId8"/>
    <p:sldId id="269" r:id="rId9"/>
    <p:sldId id="263" r:id="rId10"/>
    <p:sldId id="264" r:id="rId11"/>
    <p:sldId id="265" r:id="rId12"/>
    <p:sldId id="283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1" autoAdjust="0"/>
    <p:restoredTop sz="94660"/>
  </p:normalViewPr>
  <p:slideViewPr>
    <p:cSldViewPr>
      <p:cViewPr varScale="1">
        <p:scale>
          <a:sx n="104" d="100"/>
          <a:sy n="104" d="100"/>
        </p:scale>
        <p:origin x="-1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3962400"/>
            <a:ext cx="4724400" cy="2667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>
            <a:normAutofit/>
          </a:bodyPr>
          <a:lstStyle/>
          <a:p>
            <a:pPr marR="0">
              <a:lnSpc>
                <a:spcPct val="90000"/>
              </a:lnSpc>
            </a:pPr>
            <a:r>
              <a:rPr lang="en-US" sz="2400" smtClean="0"/>
              <a:t>David Moreno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Mario Raushel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Terence Sin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Caleb Wells</a:t>
            </a:r>
          </a:p>
          <a:p>
            <a:pPr marR="0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419600"/>
            <a:ext cx="184150" cy="854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3200">
              <a:effectLst>
                <a:outerShdw blurRad="38100" dist="38100" dir="2700000" algn="tl">
                  <a:srgbClr val="04617B"/>
                </a:outerShdw>
              </a:effectLst>
              <a:latin typeface="Cooper Black" pitchFamily="18" charset="0"/>
            </a:endParaRPr>
          </a:p>
          <a:p>
            <a:endParaRPr lang="en-US">
              <a:latin typeface="Constantia" pitchFamily="18" charset="0"/>
            </a:endParaRPr>
          </a:p>
        </p:txBody>
      </p:sp>
      <p:pic>
        <p:nvPicPr>
          <p:cNvPr id="11" name="Picture 8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3429000" cy="2592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Description</a:t>
            </a:r>
            <a:endParaRPr lang="en-US" dirty="0"/>
          </a:p>
        </p:txBody>
      </p:sp>
      <p:pic>
        <p:nvPicPr>
          <p:cNvPr id="4" name="Content Placeholder 3" descr="Hardware_SysDes_P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776" y="1935163"/>
            <a:ext cx="5680448" cy="4389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pic>
        <p:nvPicPr>
          <p:cNvPr id="4" name="Content Placeholder 3" descr="Hardware_Overview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3588" t="17027" r="4312" b="24153"/>
          <a:stretch>
            <a:fillRect/>
          </a:stretch>
        </p:blipFill>
        <p:spPr>
          <a:xfrm>
            <a:off x="711869" y="2514600"/>
            <a:ext cx="7720263" cy="3810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Time Delay (Minutes) - The </a:t>
            </a:r>
            <a:r>
              <a:rPr lang="en-US" dirty="0" smtClean="0"/>
              <a:t>amount of time the camera must wait between each picture </a:t>
            </a:r>
            <a:r>
              <a:rPr lang="en-US" dirty="0" smtClean="0"/>
              <a:t>taken</a:t>
            </a:r>
          </a:p>
          <a:p>
            <a:endParaRPr lang="en-US" dirty="0" smtClean="0"/>
          </a:p>
          <a:p>
            <a:r>
              <a:rPr lang="en-US" dirty="0" smtClean="0"/>
              <a:t>Minimum Distance - The </a:t>
            </a:r>
            <a:r>
              <a:rPr lang="en-US" dirty="0" smtClean="0"/>
              <a:t>distance a user must travel before another picture is </a:t>
            </a:r>
            <a:r>
              <a:rPr lang="en-US" dirty="0" smtClean="0"/>
              <a:t>taken.</a:t>
            </a:r>
          </a:p>
          <a:p>
            <a:endParaRPr lang="en-US" dirty="0" smtClean="0"/>
          </a:p>
          <a:p>
            <a:r>
              <a:rPr lang="en-US" dirty="0" smtClean="0"/>
              <a:t>Scheduler – Times during which pictures should </a:t>
            </a:r>
            <a:r>
              <a:rPr lang="en-US" dirty="0" smtClean="0"/>
              <a:t>be </a:t>
            </a:r>
            <a:r>
              <a:rPr lang="en-US" dirty="0" smtClean="0"/>
              <a:t>taken.</a:t>
            </a:r>
          </a:p>
          <a:p>
            <a:endParaRPr lang="en-US" dirty="0" smtClean="0"/>
          </a:p>
          <a:p>
            <a:r>
              <a:rPr lang="en-US" dirty="0" smtClean="0"/>
              <a:t>Location Halo - The center and radius of a halo </a:t>
            </a:r>
            <a:r>
              <a:rPr lang="en-US" smtClean="0"/>
              <a:t>where </a:t>
            </a:r>
            <a:r>
              <a:rPr lang="en-US" smtClean="0"/>
              <a:t>pictures must </a:t>
            </a:r>
            <a:r>
              <a:rPr lang="en-US" dirty="0" smtClean="0"/>
              <a:t>be taken.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CMUCam3 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4" name="Content Placeholder 3" descr="reliveMain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4" name="Content Placeholder 3" descr="reliveMain config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Moreno</a:t>
            </a:r>
          </a:p>
          <a:p>
            <a:pPr lvl="1"/>
            <a:r>
              <a:rPr lang="en-US" dirty="0" smtClean="0"/>
              <a:t>Hardware and CMUCam3 operations</a:t>
            </a:r>
          </a:p>
          <a:p>
            <a:pPr lvl="1"/>
            <a:r>
              <a:rPr lang="en-US" dirty="0" smtClean="0"/>
              <a:t>Purchasing</a:t>
            </a:r>
          </a:p>
          <a:p>
            <a:r>
              <a:rPr lang="en-US" dirty="0" smtClean="0"/>
              <a:t>Mario Raushel</a:t>
            </a:r>
          </a:p>
          <a:p>
            <a:pPr lvl="1"/>
            <a:r>
              <a:rPr lang="en-US" dirty="0" smtClean="0"/>
              <a:t>Software design and implementation</a:t>
            </a:r>
          </a:p>
          <a:p>
            <a:r>
              <a:rPr lang="en-US" dirty="0" smtClean="0"/>
              <a:t>Terence Sin</a:t>
            </a:r>
          </a:p>
          <a:p>
            <a:pPr lvl="1"/>
            <a:r>
              <a:rPr lang="en-US" dirty="0" smtClean="0"/>
              <a:t>Software and hardware interaction design</a:t>
            </a:r>
          </a:p>
          <a:p>
            <a:r>
              <a:rPr lang="en-US" dirty="0" smtClean="0"/>
              <a:t>Caleb Wells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Hardware and GPS operations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dirty="0" smtClean="0"/>
              <a:t>Effective Teamwork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3962400" cy="4389437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2-3 meetings each week to discuss updates and plans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 email communication providing individual progress reports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building activities such as meeting at Rudy’s for dinner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Overcame problems as a team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4572000" cy="3429000"/>
          </a:xfrm>
          <a:prstGeom prst="rect">
            <a:avLst/>
          </a:prstGeom>
          <a:noFill/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600" smtClean="0"/>
              <a:t>Societal, Safety, Political, and Environmental Analysis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Societal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privacy concerns the camera must be large enough that others can tell they are being photographed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Safety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of our key objectives is to create a camera unit that will not cause any harm to the user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Upon purchase user must agree it will not be used for malicious reasons.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supplied with rechargeable batteries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free device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55625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Manufacturability, Sustainability and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Manufacturability</a:t>
            </a:r>
          </a:p>
          <a:p>
            <a:pPr lvl="1"/>
            <a:r>
              <a:rPr lang="en-US" dirty="0" smtClean="0"/>
              <a:t>Hardware easily mass produced</a:t>
            </a:r>
          </a:p>
          <a:p>
            <a:pPr lvl="1"/>
            <a:r>
              <a:rPr lang="en-US" dirty="0" smtClean="0"/>
              <a:t>Software easily distributed</a:t>
            </a:r>
          </a:p>
          <a:p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Batteries can be recharged</a:t>
            </a:r>
          </a:p>
          <a:p>
            <a:pPr lvl="1"/>
            <a:r>
              <a:rPr lang="en-US" dirty="0" smtClean="0"/>
              <a:t>Information synchronized to both computer and Google</a:t>
            </a:r>
          </a:p>
          <a:p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Low bulk material cost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Any Questions?</a:t>
            </a:r>
          </a:p>
        </p:txBody>
      </p:sp>
      <p:pic>
        <p:nvPicPr>
          <p:cNvPr id="5" name="Picture 6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638800" cy="426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Create log of your daily movement</a:t>
            </a:r>
          </a:p>
          <a:p>
            <a:pPr lvl="1"/>
            <a:r>
              <a:rPr lang="en-US" dirty="0" smtClean="0"/>
              <a:t>Visualize day through captured images</a:t>
            </a:r>
          </a:p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There is a need for users to autonomously create and explore daily photo life logs for both a fun and interesting experience.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The goal for this project is to create a wearable camera system capable of recording GPS data that will automatically record the daily life of the user based on a variety of triggers, and organize data.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prototype design should cost no more than $500</a:t>
            </a:r>
          </a:p>
          <a:p>
            <a:endParaRPr lang="en-US" dirty="0" smtClean="0"/>
          </a:p>
          <a:p>
            <a:r>
              <a:rPr lang="en-US" dirty="0" smtClean="0"/>
              <a:t>The prototype must be battery powered and capable of logging a 12 hour session</a:t>
            </a:r>
          </a:p>
          <a:p>
            <a:endParaRPr lang="en-US" dirty="0" smtClean="0"/>
          </a:p>
          <a:p>
            <a:r>
              <a:rPr lang="en-US" dirty="0" smtClean="0"/>
              <a:t>The camera unit should not cause any harm to the user or others</a:t>
            </a:r>
          </a:p>
          <a:p>
            <a:endParaRPr lang="en-US" dirty="0" smtClean="0"/>
          </a:p>
          <a:p>
            <a:r>
              <a:rPr lang="en-US" dirty="0" smtClean="0"/>
              <a:t>The camera should function well both indoors and outdoors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GPS should function well in outdoor urban areas and have a decent failover for loss of signal indoors</a:t>
            </a:r>
          </a:p>
          <a:p>
            <a:endParaRPr lang="en-US" dirty="0" smtClean="0"/>
          </a:p>
          <a:p>
            <a:r>
              <a:rPr lang="en-US" dirty="0" smtClean="0"/>
              <a:t>The design must be comfortable to wear and lightweight (&lt; 1 lb)</a:t>
            </a:r>
          </a:p>
          <a:p>
            <a:endParaRPr lang="en-US" dirty="0" smtClean="0"/>
          </a:p>
          <a:p>
            <a:r>
              <a:rPr lang="en-US" dirty="0" smtClean="0"/>
              <a:t>Accompanying software must be easy to use and understand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The camera unit must take good quality pictures (at least 320 x 240 resolution)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EM-406A </a:t>
            </a:r>
            <a:r>
              <a:rPr lang="en-US" dirty="0" err="1" smtClean="0"/>
              <a:t>SiRF</a:t>
            </a:r>
            <a:r>
              <a:rPr lang="en-US" dirty="0" smtClean="0"/>
              <a:t> III Receiver 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CMUCam3</a:t>
            </a:r>
          </a:p>
        </p:txBody>
      </p:sp>
      <p:pic>
        <p:nvPicPr>
          <p:cNvPr id="8" name="Content Placeholder 7" descr="CMUcam3fron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10200" y="3733800"/>
            <a:ext cx="3200400" cy="2755843"/>
          </a:xfrm>
        </p:spPr>
      </p:pic>
      <p:pic>
        <p:nvPicPr>
          <p:cNvPr id="9" name="Picture 8" descr="new g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350554"/>
            <a:ext cx="2667000" cy="224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4AA Batteries</a:t>
            </a:r>
          </a:p>
          <a:p>
            <a:r>
              <a:rPr lang="en-US" dirty="0" smtClean="0"/>
              <a:t>Enclosure</a:t>
            </a:r>
          </a:p>
          <a:p>
            <a:pPr lvl="1"/>
            <a:r>
              <a:rPr lang="en-US" dirty="0" smtClean="0"/>
              <a:t>5x2.5x2 Project Box</a:t>
            </a:r>
            <a:endParaRPr lang="en-US" dirty="0"/>
          </a:p>
        </p:txBody>
      </p:sp>
      <p:pic>
        <p:nvPicPr>
          <p:cNvPr id="5" name="Content Placeholder 4" descr="battery pack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3075" y="1828800"/>
            <a:ext cx="2667000" cy="1816652"/>
          </a:xfrm>
        </p:spPr>
      </p:pic>
      <p:pic>
        <p:nvPicPr>
          <p:cNvPr id="6" name="Picture 5" descr="enclos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3105150" cy="2115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Enclosure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Trimble Copernicus</a:t>
            </a:r>
          </a:p>
          <a:p>
            <a:pPr lvl="1"/>
            <a:r>
              <a:rPr lang="en-US" dirty="0" err="1" smtClean="0"/>
              <a:t>SiRF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Enclosure Designs</a:t>
            </a:r>
          </a:p>
          <a:p>
            <a:pPr lvl="1"/>
            <a:r>
              <a:rPr lang="en-US" dirty="0" smtClean="0"/>
              <a:t>Custom Acrylic</a:t>
            </a:r>
          </a:p>
          <a:p>
            <a:pPr lvl="1"/>
            <a:r>
              <a:rPr lang="en-US" dirty="0" smtClean="0"/>
              <a:t>Aluminum Project Box</a:t>
            </a:r>
          </a:p>
          <a:p>
            <a:r>
              <a:rPr lang="en-US" dirty="0" smtClean="0"/>
              <a:t>Web Services</a:t>
            </a:r>
          </a:p>
          <a:p>
            <a:pPr lvl="1"/>
            <a:r>
              <a:rPr lang="en-US" dirty="0" err="1" smtClean="0"/>
              <a:t>Flickr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</TotalTime>
  <Words>475</Words>
  <Application>Microsoft Office PowerPoint</Application>
  <PresentationFormat>On-screen Show 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Slide 1</vt:lpstr>
      <vt:lpstr>Contents </vt:lpstr>
      <vt:lpstr>Background</vt:lpstr>
      <vt:lpstr>Requirements</vt:lpstr>
      <vt:lpstr>Requirements</vt:lpstr>
      <vt:lpstr>Components</vt:lpstr>
      <vt:lpstr>Components</vt:lpstr>
      <vt:lpstr>Enclosure Design</vt:lpstr>
      <vt:lpstr>Design Alternatives</vt:lpstr>
      <vt:lpstr>System level Description</vt:lpstr>
      <vt:lpstr>Hardware Design</vt:lpstr>
      <vt:lpstr>Trigger Settings</vt:lpstr>
      <vt:lpstr>CMUCam3 Program Design</vt:lpstr>
      <vt:lpstr>Software Design</vt:lpstr>
      <vt:lpstr>Software Design</vt:lpstr>
      <vt:lpstr>Team Management</vt:lpstr>
      <vt:lpstr>Effective Teamwork</vt:lpstr>
      <vt:lpstr>Societal, Safety, Political, and Environmental Analysis</vt:lpstr>
      <vt:lpstr>Manufacturability, Sustainability and Economics</vt:lpstr>
      <vt:lpstr>Final Product</vt:lpstr>
      <vt:lpstr>Overview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Mario Raushel</dc:creator>
  <cp:lastModifiedBy>cgw2448</cp:lastModifiedBy>
  <cp:revision>16</cp:revision>
  <dcterms:created xsi:type="dcterms:W3CDTF">2008-04-28T01:40:05Z</dcterms:created>
  <dcterms:modified xsi:type="dcterms:W3CDTF">2008-04-29T20:57:59Z</dcterms:modified>
</cp:coreProperties>
</file>