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confi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</a:t>
            </a:r>
            <a:r>
              <a:rPr lang="en-US" dirty="0" smtClean="0"/>
              <a:t>Moreno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ardware </a:t>
            </a:r>
            <a:r>
              <a:rPr lang="en-US" dirty="0" smtClean="0"/>
              <a:t>and CMUCam3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Purchasing</a:t>
            </a:r>
            <a:endParaRPr lang="en-US" dirty="0" smtClean="0"/>
          </a:p>
          <a:p>
            <a:r>
              <a:rPr lang="en-US" dirty="0" smtClean="0"/>
              <a:t>Mario </a:t>
            </a:r>
            <a:r>
              <a:rPr lang="en-US" dirty="0" smtClean="0"/>
              <a:t>Raushel</a:t>
            </a:r>
          </a:p>
          <a:p>
            <a:pPr lvl="1"/>
            <a:r>
              <a:rPr lang="en-US" dirty="0" smtClean="0"/>
              <a:t>Software design </a:t>
            </a:r>
            <a:r>
              <a:rPr lang="en-US" dirty="0" smtClean="0"/>
              <a:t>and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Terence </a:t>
            </a:r>
            <a:r>
              <a:rPr lang="en-US" dirty="0" smtClean="0"/>
              <a:t>Sin</a:t>
            </a:r>
          </a:p>
          <a:p>
            <a:pPr lvl="1"/>
            <a:r>
              <a:rPr lang="en-US" dirty="0" smtClean="0"/>
              <a:t>Software and hardware interaction design</a:t>
            </a:r>
            <a:endParaRPr lang="en-US" dirty="0" smtClean="0"/>
          </a:p>
          <a:p>
            <a:r>
              <a:rPr lang="en-US" dirty="0" smtClean="0"/>
              <a:t>Caleb </a:t>
            </a:r>
            <a:r>
              <a:rPr lang="en-US" dirty="0" smtClean="0"/>
              <a:t>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</a:t>
            </a:r>
            <a:r>
              <a:rPr lang="en-US" dirty="0" smtClean="0"/>
              <a:t>Teamwork</a:t>
            </a:r>
            <a:endParaRPr lang="en-US" dirty="0" smtClean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our key objectives is to create a camera unit that will not cause any harm to the user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purchase user must agree it will not be used for malicious reasons.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Batteries can be recharged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log </a:t>
            </a:r>
            <a:r>
              <a:rPr lang="en-US" dirty="0" smtClean="0"/>
              <a:t>of your daily </a:t>
            </a:r>
            <a:r>
              <a:rPr lang="en-US" dirty="0" smtClean="0"/>
              <a:t>movement</a:t>
            </a:r>
            <a:endParaRPr lang="en-US" dirty="0" smtClean="0"/>
          </a:p>
          <a:p>
            <a:r>
              <a:rPr lang="en-US" dirty="0" smtClean="0"/>
              <a:t>Visualize </a:t>
            </a:r>
            <a:r>
              <a:rPr lang="en-US" dirty="0" smtClean="0"/>
              <a:t>day through captured images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>
              <a:lnSpc>
                <a:spcPct val="125000"/>
              </a:lnSpc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</a:t>
            </a:r>
            <a:r>
              <a:rPr lang="en-US" dirty="0" smtClean="0"/>
              <a:t>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at </a:t>
            </a:r>
            <a:r>
              <a:rPr lang="en-US" dirty="0" smtClean="0"/>
              <a:t>least a full day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</a:t>
            </a:r>
            <a:r>
              <a:rPr lang="en-US" dirty="0" smtClean="0"/>
              <a:t>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364</Words>
  <Application>Microsoft Office PowerPoint</Application>
  <PresentationFormat>On-screen Show (4:3)</PresentationFormat>
  <Paragraphs>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Slide 1</vt:lpstr>
      <vt:lpstr>Contents </vt:lpstr>
      <vt:lpstr>Problem Background</vt:lpstr>
      <vt:lpstr>Needs Statement</vt:lpstr>
      <vt:lpstr>Goal</vt:lpstr>
      <vt:lpstr>Requirements</vt:lpstr>
      <vt:lpstr>Requirements</vt:lpstr>
      <vt:lpstr>Design Alternatives</vt:lpstr>
      <vt:lpstr>System level Description</vt:lpstr>
      <vt:lpstr>Design</vt:lpstr>
      <vt:lpstr>Design</vt:lpstr>
      <vt:lpstr>Design</vt:lpstr>
      <vt:lpstr>Design</vt:lpstr>
      <vt:lpstr>Design</vt:lpstr>
      <vt:lpstr>Software Design</vt:lpstr>
      <vt:lpstr>Software Design</vt:lpstr>
      <vt:lpstr>Team Management</vt:lpstr>
      <vt:lpstr>Effective Teamwork</vt:lpstr>
      <vt:lpstr>Societal, Safety, Political, and Environmental Analysis</vt:lpstr>
      <vt:lpstr>Manufacturability, Sustainability and Economics</vt:lpstr>
      <vt:lpstr>Budget</vt:lpstr>
      <vt:lpstr>Final Product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Mario Raushel</cp:lastModifiedBy>
  <cp:revision>5</cp:revision>
  <dcterms:created xsi:type="dcterms:W3CDTF">2008-04-28T01:40:05Z</dcterms:created>
  <dcterms:modified xsi:type="dcterms:W3CDTF">2008-04-28T02:26:33Z</dcterms:modified>
</cp:coreProperties>
</file>