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81" r:id="rId7"/>
    <p:sldId id="282" r:id="rId8"/>
    <p:sldId id="269" r:id="rId9"/>
    <p:sldId id="263" r:id="rId10"/>
    <p:sldId id="264" r:id="rId11"/>
    <p:sldId id="265" r:id="rId12"/>
    <p:sldId id="283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60"/>
  </p:normalViewPr>
  <p:slideViewPr>
    <p:cSldViewPr>
      <p:cViewPr varScale="1">
        <p:scale>
          <a:sx n="104" d="100"/>
          <a:sy n="104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Description</a:t>
            </a:r>
            <a:endParaRPr lang="en-US" dirty="0"/>
          </a:p>
        </p:txBody>
      </p:sp>
      <p:pic>
        <p:nvPicPr>
          <p:cNvPr id="4" name="Content Placeholder 3" descr="Hardware_SysDes_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776" y="1935163"/>
            <a:ext cx="5680448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pic>
        <p:nvPicPr>
          <p:cNvPr id="4" name="Content Placeholder 3" descr="Hardware_Overview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3588" t="17027" r="4312" b="24153"/>
          <a:stretch>
            <a:fillRect/>
          </a:stretch>
        </p:blipFill>
        <p:spPr>
          <a:xfrm>
            <a:off x="711869" y="2514600"/>
            <a:ext cx="7720263" cy="3810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Time Delay (Minutes) - The </a:t>
            </a:r>
            <a:r>
              <a:rPr lang="en-US" dirty="0" smtClean="0"/>
              <a:t>amount of time the camera must wait between each picture </a:t>
            </a:r>
            <a:r>
              <a:rPr lang="en-US" dirty="0" smtClean="0"/>
              <a:t>taken</a:t>
            </a:r>
          </a:p>
          <a:p>
            <a:endParaRPr lang="en-US" dirty="0" smtClean="0"/>
          </a:p>
          <a:p>
            <a:r>
              <a:rPr lang="en-US" dirty="0" smtClean="0"/>
              <a:t>Minimum Distance - The </a:t>
            </a:r>
            <a:r>
              <a:rPr lang="en-US" dirty="0" smtClean="0"/>
              <a:t>distance a user must travel before another picture is </a:t>
            </a:r>
            <a:r>
              <a:rPr lang="en-US" dirty="0" smtClean="0"/>
              <a:t>taken.</a:t>
            </a:r>
          </a:p>
          <a:p>
            <a:endParaRPr lang="en-US" dirty="0" smtClean="0"/>
          </a:p>
          <a:p>
            <a:r>
              <a:rPr lang="en-US" dirty="0" smtClean="0"/>
              <a:t>Scheduler – Times during which pictures should </a:t>
            </a:r>
            <a:r>
              <a:rPr lang="en-US" dirty="0" smtClean="0"/>
              <a:t>be </a:t>
            </a:r>
            <a:r>
              <a:rPr lang="en-US" dirty="0" smtClean="0"/>
              <a:t>taken.</a:t>
            </a:r>
          </a:p>
          <a:p>
            <a:endParaRPr lang="en-US" dirty="0" smtClean="0"/>
          </a:p>
          <a:p>
            <a:r>
              <a:rPr lang="en-US" dirty="0" smtClean="0"/>
              <a:t>Location Halo - The center and radius of a halo </a:t>
            </a:r>
            <a:r>
              <a:rPr lang="en-US" dirty="0" smtClean="0"/>
              <a:t>where </a:t>
            </a:r>
            <a:r>
              <a:rPr lang="en-US" dirty="0" smtClean="0"/>
              <a:t>pictures must </a:t>
            </a:r>
            <a:r>
              <a:rPr lang="en-US" dirty="0" smtClean="0"/>
              <a:t>be taken.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CMUCam3 Program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7" name="Content Placeholder 6" descr="Hardware_Code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7074" t="4521" r="5732" b="22568"/>
          <a:stretch>
            <a:fillRect/>
          </a:stretch>
        </p:blipFill>
        <p:spPr>
          <a:xfrm>
            <a:off x="838200" y="1905000"/>
            <a:ext cx="7467601" cy="482521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confi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Moreno</a:t>
            </a:r>
          </a:p>
          <a:p>
            <a:pPr lvl="1"/>
            <a:r>
              <a:rPr lang="en-US" dirty="0" smtClean="0"/>
              <a:t>Hardware and CMUCam3 operations</a:t>
            </a:r>
          </a:p>
          <a:p>
            <a:pPr lvl="1"/>
            <a:r>
              <a:rPr lang="en-US" dirty="0" smtClean="0"/>
              <a:t>Purchasing</a:t>
            </a:r>
          </a:p>
          <a:p>
            <a:r>
              <a:rPr lang="en-US" dirty="0" smtClean="0"/>
              <a:t>Mario Raushel</a:t>
            </a:r>
          </a:p>
          <a:p>
            <a:pPr lvl="1"/>
            <a:r>
              <a:rPr lang="en-US" dirty="0" smtClean="0"/>
              <a:t>Software design and implementation</a:t>
            </a:r>
          </a:p>
          <a:p>
            <a:r>
              <a:rPr lang="en-US" dirty="0" smtClean="0"/>
              <a:t>Terence Sin</a:t>
            </a:r>
          </a:p>
          <a:p>
            <a:pPr lvl="1"/>
            <a:r>
              <a:rPr lang="en-US" dirty="0" smtClean="0"/>
              <a:t>Software and hardware interaction design</a:t>
            </a:r>
          </a:p>
          <a:p>
            <a:r>
              <a:rPr lang="en-US" dirty="0" smtClean="0"/>
              <a:t>Caleb 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Teamwork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our key objectives is to create a camera unit that will not cause any harm to the user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Upon purchase user must agree it will not be used for malicious reasons.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Batteries can be recharged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Create log of your daily movement</a:t>
            </a:r>
          </a:p>
          <a:p>
            <a:pPr lvl="1"/>
            <a:r>
              <a:rPr lang="en-US" dirty="0" smtClean="0"/>
              <a:t>Visualize day through captured images</a:t>
            </a:r>
          </a:p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There is a need for users to autonomously create and explore daily photo life logs for both a fun and interesting experience.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a 12 hour session</a:t>
            </a:r>
          </a:p>
          <a:p>
            <a:endParaRPr lang="en-US" dirty="0" smtClean="0"/>
          </a:p>
          <a:p>
            <a:r>
              <a:rPr lang="en-US" dirty="0" smtClean="0"/>
              <a:t>The camera unit should not cause any harm to the 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lightweight (&lt; 1 lb)</a:t>
            </a:r>
          </a:p>
          <a:p>
            <a:endParaRPr lang="en-US" dirty="0" smtClean="0"/>
          </a:p>
          <a:p>
            <a:r>
              <a:rPr lang="en-US" dirty="0" smtClean="0"/>
              <a:t>Accompanying software must be easy to use and understand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camera unit must take good quality pictures (at least 320 x 240 resolution)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Receiver 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CMUCam3</a:t>
            </a:r>
          </a:p>
        </p:txBody>
      </p:sp>
      <p:pic>
        <p:nvPicPr>
          <p:cNvPr id="8" name="Content Placeholder 7" descr="CMUcam3fron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3733800"/>
            <a:ext cx="3200400" cy="2755843"/>
          </a:xfrm>
        </p:spPr>
      </p:pic>
      <p:pic>
        <p:nvPicPr>
          <p:cNvPr id="9" name="Picture 8" descr="new 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50554"/>
            <a:ext cx="2667000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4AA Batteries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5x2.5x2 Project Box</a:t>
            </a:r>
            <a:endParaRPr lang="en-US" dirty="0"/>
          </a:p>
        </p:txBody>
      </p:sp>
      <p:pic>
        <p:nvPicPr>
          <p:cNvPr id="5" name="Content Placeholder 4" descr="battery pac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075" y="1828800"/>
            <a:ext cx="2667000" cy="1816652"/>
          </a:xfrm>
        </p:spPr>
      </p:pic>
      <p:pic>
        <p:nvPicPr>
          <p:cNvPr id="6" name="Picture 5" descr="enclos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3105150" cy="2115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Trimble Copernicus</a:t>
            </a:r>
          </a:p>
          <a:p>
            <a:pPr lvl="1"/>
            <a:r>
              <a:rPr lang="en-US" dirty="0" err="1" smtClean="0"/>
              <a:t>SiRF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Enclosure Designs</a:t>
            </a:r>
          </a:p>
          <a:p>
            <a:pPr lvl="1"/>
            <a:r>
              <a:rPr lang="en-US" dirty="0" smtClean="0"/>
              <a:t>Custom Acrylic</a:t>
            </a:r>
          </a:p>
          <a:p>
            <a:pPr lvl="1"/>
            <a:r>
              <a:rPr lang="en-US" dirty="0" smtClean="0"/>
              <a:t>Aluminum Project Box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err="1" smtClean="0"/>
              <a:t>Flickr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</TotalTime>
  <Words>475</Words>
  <Application>Microsoft Office PowerPoint</Application>
  <PresentationFormat>On-screen Show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Slide 1</vt:lpstr>
      <vt:lpstr>Contents </vt:lpstr>
      <vt:lpstr>Background</vt:lpstr>
      <vt:lpstr>Requirements</vt:lpstr>
      <vt:lpstr>Requirements</vt:lpstr>
      <vt:lpstr>Components</vt:lpstr>
      <vt:lpstr>Components</vt:lpstr>
      <vt:lpstr>Enclosure Design</vt:lpstr>
      <vt:lpstr>Design Alternatives</vt:lpstr>
      <vt:lpstr>System level Description</vt:lpstr>
      <vt:lpstr>Hardware Design</vt:lpstr>
      <vt:lpstr>Trigger Settings</vt:lpstr>
      <vt:lpstr>CMUCam3 Program Design</vt:lpstr>
      <vt:lpstr>Software Design</vt:lpstr>
      <vt:lpstr>Software Design</vt:lpstr>
      <vt:lpstr>Team Management</vt:lpstr>
      <vt:lpstr>Effective Teamwork</vt:lpstr>
      <vt:lpstr>Societal, Safety, Political, and Environmental Analysis</vt:lpstr>
      <vt:lpstr>Manufacturability, Sustainability and Economics</vt:lpstr>
      <vt:lpstr>Final Product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cgw2448</cp:lastModifiedBy>
  <cp:revision>18</cp:revision>
  <dcterms:created xsi:type="dcterms:W3CDTF">2008-04-28T01:40:05Z</dcterms:created>
  <dcterms:modified xsi:type="dcterms:W3CDTF">2008-04-29T21:10:54Z</dcterms:modified>
</cp:coreProperties>
</file>