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0e0033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80e0033e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80e0033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80e0033e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535e75a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5535e75a1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5e884c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55e884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0e0033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780e0033e6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0e0033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780e0033e6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80e0033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80e0033e6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80e0033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80e0033e6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80e0033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80e0033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0e0033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80e0033e6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ign in the dark&#10;&#10;Description automatically generated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314" y="171"/>
            <a:ext cx="12269754" cy="685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4893804"/>
            <a:ext cx="9144000" cy="754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 up of a sign&#10;&#10;Description automatically generated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984" y="6160032"/>
            <a:ext cx="1591059" cy="561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food&#10;&#10;Description automatically generated" id="20" name="Google Shape;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3287" y="404527"/>
            <a:ext cx="8720051" cy="354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ark room&#10;&#10;Description automatically generated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14662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6"/>
            <a:ext cx="10515600" cy="725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235242"/>
            <a:ext cx="10515600" cy="4941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 up of a sign&#10;&#10;Description automatically generated"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7738" y="6422585"/>
            <a:ext cx="894998" cy="31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ign in the dark&#10;&#10;Description automatically generated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71"/>
            <a:ext cx="12269754" cy="6857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826" y="4236654"/>
            <a:ext cx="49053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8" name="Google Shape;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94984" y="6160032"/>
            <a:ext cx="1591059" cy="561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food&#10;&#10;Description automatically generated" id="39" name="Google Shape;3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019" y="524215"/>
            <a:ext cx="6512182" cy="264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ign in the dark&#10;&#10;Description automatically generated"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71"/>
            <a:ext cx="12269754" cy="6857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984" y="6160032"/>
            <a:ext cx="1591059" cy="56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457" y="212010"/>
            <a:ext cx="37623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7" name="Google Shape;4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6088" y="4236467"/>
            <a:ext cx="3444399" cy="904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48" name="Google Shape;4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0473" y="2590734"/>
            <a:ext cx="3102743" cy="999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, mug&#10;&#10;Description automatically generated" id="49" name="Google Shape;4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26088" y="2725799"/>
            <a:ext cx="3335800" cy="881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50" name="Google Shape;5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0089" y="4216650"/>
            <a:ext cx="3361455" cy="943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52941"/>
            <a:ext cx="12192000" cy="405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39301" y="6493738"/>
            <a:ext cx="956241" cy="3374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lideshare.net/DanielOjedaLoisel/rpg-combat-kat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s://github.com/mintxelas/RpgCombatKataNetBaires" TargetMode="External"/><Relationship Id="rId6" Type="http://schemas.openxmlformats.org/officeDocument/2006/relationships/hyperlink" Target="https://github.com/mintxelas/RpgCombatKataNetBair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intxelas/RpgCombatKataNetBaires" TargetMode="External"/><Relationship Id="rId4" Type="http://schemas.openxmlformats.org/officeDocument/2006/relationships/hyperlink" Target="https://github.com/ardalis/kata-catalog/blob/master/katas/RPG%20Combat.md" TargetMode="External"/><Relationship Id="rId5" Type="http://schemas.openxmlformats.org/officeDocument/2006/relationships/hyperlink" Target="mailto:fermin.saez@gmail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1524000" y="4707172"/>
            <a:ext cx="91440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Estrategias de testing en asp net core Web API</a:t>
            </a:r>
            <a:br>
              <a:rPr lang="en-US">
                <a:solidFill>
                  <a:schemeClr val="lt1"/>
                </a:solidFill>
              </a:rPr>
            </a:b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F</a:t>
            </a:r>
            <a:r>
              <a:rPr lang="en-US">
                <a:solidFill>
                  <a:schemeClr val="lt1"/>
                </a:solidFill>
              </a:rPr>
              <a:t>ermín Sáez - Desarrollador en Voxel Group - @mintxelas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65100" y="348400"/>
            <a:ext cx="4973100" cy="4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Characters have</a:t>
            </a: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Health, starting at 1000. 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Level, starting at 1. 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Characters are</a:t>
            </a: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Dead or alive. 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Characters can</a:t>
            </a: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Deal damage. 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Heal. 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055575" y="348400"/>
            <a:ext cx="5402400" cy="4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</a:rPr>
              <a:t>Conditions</a:t>
            </a:r>
            <a:r>
              <a:rPr lang="en-US" sz="2800">
                <a:solidFill>
                  <a:schemeClr val="dk1"/>
                </a:solidFill>
              </a:rPr>
              <a:t>: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• When the damage received is higher than the actual health, health drops to 0 and the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character dies.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• When the character is dead, he cannot be healed.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• The character cannot be healed over 1000 health.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65100" y="5169150"/>
            <a:ext cx="108702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https://www.slideshare.net/DanielOjedaLoisel/rpg-combat-kata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95726" cy="620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488" y="152400"/>
            <a:ext cx="4866125" cy="535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0"/>
          <p:cNvCxnSpPr/>
          <p:nvPr/>
        </p:nvCxnSpPr>
        <p:spPr>
          <a:xfrm>
            <a:off x="3552975" y="2838500"/>
            <a:ext cx="1829400" cy="42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/>
          <p:nvPr/>
        </p:nvCxnSpPr>
        <p:spPr>
          <a:xfrm flipH="1" rot="10800000">
            <a:off x="3928850" y="3349000"/>
            <a:ext cx="1669500" cy="45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4008825" y="4948550"/>
            <a:ext cx="1789500" cy="46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 flipH="1" rot="10800000">
            <a:off x="4178775" y="4928625"/>
            <a:ext cx="1509600" cy="46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 flipH="1" rot="10800000">
            <a:off x="7297875" y="4938550"/>
            <a:ext cx="2929200" cy="3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/>
          <p:nvPr/>
        </p:nvCxnSpPr>
        <p:spPr>
          <a:xfrm>
            <a:off x="7257875" y="2479275"/>
            <a:ext cx="35292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 txBox="1"/>
          <p:nvPr/>
        </p:nvSpPr>
        <p:spPr>
          <a:xfrm>
            <a:off x="6448125" y="5631050"/>
            <a:ext cx="56163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https://github.com/mintxelas/RpgCombatKata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NetBaires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20"/>
          <p:cNvCxnSpPr/>
          <p:nvPr/>
        </p:nvCxnSpPr>
        <p:spPr>
          <a:xfrm flipH="1" rot="10800000">
            <a:off x="7297875" y="4671075"/>
            <a:ext cx="2929200" cy="3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3848900" y="3388900"/>
            <a:ext cx="1829400" cy="42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/>
          <p:nvPr/>
        </p:nvCxnSpPr>
        <p:spPr>
          <a:xfrm flipH="1" rot="10800000">
            <a:off x="3670700" y="2818550"/>
            <a:ext cx="1669500" cy="45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158625" y="940700"/>
            <a:ext cx="31443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Api.Tests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158625" y="3196213"/>
            <a:ext cx="31443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.Tests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58625" y="5049650"/>
            <a:ext cx="31443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Domain.</a:t>
            </a: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Tests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950928" y="1715675"/>
            <a:ext cx="5464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Frontera entre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Controlador y Aplicación</a:t>
            </a:r>
            <a:endParaRPr sz="3000"/>
          </a:p>
        </p:txBody>
      </p:sp>
      <p:sp>
        <p:nvSpPr>
          <p:cNvPr id="151" name="Google Shape;151;p21"/>
          <p:cNvSpPr txBox="1"/>
          <p:nvPr/>
        </p:nvSpPr>
        <p:spPr>
          <a:xfrm>
            <a:off x="3950928" y="478975"/>
            <a:ext cx="55860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Expectativas del usuario - Tests de Aceptación</a:t>
            </a:r>
            <a:endParaRPr sz="3000"/>
          </a:p>
        </p:txBody>
      </p:sp>
      <p:sp>
        <p:nvSpPr>
          <p:cNvPr id="152" name="Google Shape;152;p21"/>
          <p:cNvSpPr txBox="1"/>
          <p:nvPr/>
        </p:nvSpPr>
        <p:spPr>
          <a:xfrm>
            <a:off x="3950928" y="3348916"/>
            <a:ext cx="44601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Frontera entre Aplicación y Dominio</a:t>
            </a:r>
            <a:endParaRPr sz="3000"/>
          </a:p>
        </p:txBody>
      </p:sp>
      <p:sp>
        <p:nvSpPr>
          <p:cNvPr id="153" name="Google Shape;153;p21"/>
          <p:cNvSpPr txBox="1"/>
          <p:nvPr/>
        </p:nvSpPr>
        <p:spPr>
          <a:xfrm>
            <a:off x="3950928" y="5202355"/>
            <a:ext cx="44601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 de estado de los objetos de Dominio</a:t>
            </a:r>
            <a:endParaRPr sz="3000"/>
          </a:p>
        </p:txBody>
      </p:sp>
      <p:cxnSp>
        <p:nvCxnSpPr>
          <p:cNvPr id="154" name="Google Shape;154;p21"/>
          <p:cNvCxnSpPr>
            <a:endCxn id="151" idx="1"/>
          </p:cNvCxnSpPr>
          <p:nvPr/>
        </p:nvCxnSpPr>
        <p:spPr>
          <a:xfrm flipH="1" rot="10800000">
            <a:off x="2146128" y="885175"/>
            <a:ext cx="1804800" cy="5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>
            <a:endCxn id="150" idx="1"/>
          </p:cNvCxnSpPr>
          <p:nvPr/>
        </p:nvCxnSpPr>
        <p:spPr>
          <a:xfrm>
            <a:off x="2146128" y="1436975"/>
            <a:ext cx="1804800" cy="68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>
            <a:stCxn id="148" idx="3"/>
            <a:endCxn id="152" idx="1"/>
          </p:cNvCxnSpPr>
          <p:nvPr/>
        </p:nvCxnSpPr>
        <p:spPr>
          <a:xfrm>
            <a:off x="3302925" y="3755113"/>
            <a:ext cx="64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>
            <a:stCxn id="149" idx="3"/>
            <a:endCxn id="153" idx="1"/>
          </p:cNvCxnSpPr>
          <p:nvPr/>
        </p:nvCxnSpPr>
        <p:spPr>
          <a:xfrm>
            <a:off x="3302925" y="5608550"/>
            <a:ext cx="64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 txBox="1"/>
          <p:nvPr/>
        </p:nvSpPr>
        <p:spPr>
          <a:xfrm>
            <a:off x="9890888" y="478975"/>
            <a:ext cx="2094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a -&gt; d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9890888" y="1948933"/>
            <a:ext cx="2094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a -&gt; </a:t>
            </a:r>
            <a:r>
              <a:rPr lang="en-US" sz="5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5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9890888" y="3418892"/>
            <a:ext cx="2094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5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5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9890888" y="4888850"/>
            <a:ext cx="2094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5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-&gt; d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838200" y="46674"/>
            <a:ext cx="10515600" cy="63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>
                <a:solidFill>
                  <a:srgbClr val="000000"/>
                </a:solidFill>
              </a:rPr>
              <a:t>Mockea (sustituye) las dependencias. </a:t>
            </a:r>
            <a:r>
              <a:rPr lang="en-US">
                <a:solidFill>
                  <a:srgbClr val="999999"/>
                </a:solidFill>
              </a:rPr>
              <a:t>Declara lo que deben devolver y comprueba que reciben los parámetros esperados.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Infraestructura</a:t>
            </a:r>
            <a:r>
              <a:rPr lang="en-US"/>
              <a:t>: Testeamos que una entrada en términos de infraestructura se </a:t>
            </a:r>
            <a:r>
              <a:rPr b="1" lang="en-US">
                <a:solidFill>
                  <a:srgbClr val="000000"/>
                </a:solidFill>
              </a:rPr>
              <a:t>transforma </a:t>
            </a:r>
            <a:r>
              <a:rPr lang="en-US"/>
              <a:t>a términos del dominio (y vuelta). SUT: La pieza de infraestructura (Endpoint Http, Repositorio…) </a:t>
            </a:r>
            <a:br>
              <a:rPr lang="en-US"/>
            </a:br>
            <a:r>
              <a:rPr lang="en-US"/>
              <a:t>En los </a:t>
            </a:r>
            <a:r>
              <a:rPr i="1" lang="en-US"/>
              <a:t>controladores de API</a:t>
            </a:r>
            <a:r>
              <a:rPr lang="en-US"/>
              <a:t> solemos tener </a:t>
            </a:r>
            <a:r>
              <a:rPr b="1" lang="en-US"/>
              <a:t>mezcladas</a:t>
            </a:r>
            <a:r>
              <a:rPr lang="en-US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Parte infra “pura”: Enrutado, (de)serialización… -&gt; tests de </a:t>
            </a:r>
            <a:r>
              <a:rPr i="1" lang="en-US"/>
              <a:t>integración</a:t>
            </a:r>
            <a:endParaRPr i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Comunicación con la capa de Aplicación -&gt; tests de </a:t>
            </a:r>
            <a:r>
              <a:rPr i="1" lang="en-US"/>
              <a:t>controlador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Aplicación</a:t>
            </a:r>
            <a:r>
              <a:rPr lang="en-US"/>
              <a:t>: Testeamos la </a:t>
            </a:r>
            <a:r>
              <a:rPr b="1" lang="en-US">
                <a:solidFill>
                  <a:srgbClr val="000000"/>
                </a:solidFill>
              </a:rPr>
              <a:t>coordinación </a:t>
            </a:r>
            <a:r>
              <a:rPr lang="en-US"/>
              <a:t>entre la infraestructura y el dominio. SUT: Servicio de Aplicación que usa la infraestructura. Habla en términos del dominio.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Dominio</a:t>
            </a:r>
            <a:r>
              <a:rPr lang="en-US"/>
              <a:t>: Testeamos los cambios de </a:t>
            </a:r>
            <a:r>
              <a:rPr b="1" lang="en-US">
                <a:solidFill>
                  <a:srgbClr val="000000"/>
                </a:solidFill>
              </a:rPr>
              <a:t>estado </a:t>
            </a:r>
            <a:r>
              <a:rPr lang="en-US"/>
              <a:t>de nuestros objetos. SUT: La entidad cuyo comportamiento estamos desarrollando.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858425" y="1343600"/>
            <a:ext cx="53745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>
            <p:ph idx="4294967295" type="subTitle"/>
          </p:nvPr>
        </p:nvSpPr>
        <p:spPr>
          <a:xfrm>
            <a:off x="1524000" y="4707172"/>
            <a:ext cx="91440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Estrategias de testing en asp net core Web API</a:t>
            </a:r>
            <a:br>
              <a:rPr lang="en-US">
                <a:solidFill>
                  <a:schemeClr val="lt1"/>
                </a:solidFill>
              </a:rPr>
            </a:b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Fermín Sáez - Desarrollador en Voxel Group - @mintxelas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3"/>
          <p:cNvSpPr txBox="1"/>
          <p:nvPr>
            <p:ph idx="4294967295" type="subTitle"/>
          </p:nvPr>
        </p:nvSpPr>
        <p:spPr>
          <a:xfrm>
            <a:off x="1524000" y="950303"/>
            <a:ext cx="9144000" cy="2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Repo:   </a:t>
            </a:r>
            <a:r>
              <a:rPr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https://github.com/mintxelas/RpgCombatKataNetBaires</a:t>
            </a:r>
            <a:endParaRPr sz="4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Kata:    </a:t>
            </a:r>
            <a:r>
              <a:rPr lang="en-US" sz="1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https://github.com/ardalis/kata-catalog/blob/master/katas/RPG%20Combat.md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Contacto:       </a:t>
            </a:r>
            <a:r>
              <a:rPr lang="en-US" u="sng">
                <a:solidFill>
                  <a:schemeClr val="lt1"/>
                </a:solidFill>
                <a:hlinkClick r:id="rId5"/>
              </a:rPr>
              <a:t>fermin.saez@gmail.com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411975" y="350721"/>
            <a:ext cx="11384700" cy="5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1" lang="en-US" sz="5300">
                <a:solidFill>
                  <a:srgbClr val="000000"/>
                </a:solidFill>
              </a:rPr>
              <a:t>Razones para testear</a:t>
            </a:r>
            <a:endParaRPr b="1" sz="5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Razones para comenzar por los tests</a:t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La arquitectura puede ayudar al testing</a:t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Ciclo de desarrollo propuesto</a:t>
            </a:r>
            <a:endParaRPr sz="5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163" y="12"/>
            <a:ext cx="9711675" cy="64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11975" y="350721"/>
            <a:ext cx="11384700" cy="5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Razones para testear</a:t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1" lang="en-US" sz="5300">
                <a:solidFill>
                  <a:srgbClr val="000000"/>
                </a:solidFill>
              </a:rPr>
              <a:t>Razones para comenzar por los tests</a:t>
            </a:r>
            <a:endParaRPr b="1" sz="5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La arquitectura puede ayudar al testing</a:t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Ciclo de desarrollo propuesto</a:t>
            </a:r>
            <a:endParaRPr sz="5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507175" y="281250"/>
            <a:ext cx="11062800" cy="5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●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Mantiene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 Foco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●"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Feedback 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rápido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●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Sólo se implementa lo imprescindible. Postergar los compromisos hasta el 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último momento responsable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 deja opciones abiertas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Calibri"/>
              <a:buChar char="●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Mejora el 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diseño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775" y="111668"/>
            <a:ext cx="4170775" cy="27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11975" y="350721"/>
            <a:ext cx="11384700" cy="5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Razones para testear</a:t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Razones para comenzar por los tests</a:t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1" lang="en-US" sz="5300">
                <a:solidFill>
                  <a:srgbClr val="000000"/>
                </a:solidFill>
              </a:rPr>
              <a:t>La arquitectura puede ayudar al testing</a:t>
            </a:r>
            <a:endParaRPr b="1" sz="5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Ciclo de desarrollo propuesto</a:t>
            </a:r>
            <a:endParaRPr sz="5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010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5800" y="152400"/>
            <a:ext cx="3733800" cy="210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5800" y="2412182"/>
            <a:ext cx="3733800" cy="3640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52400" y="5764550"/>
            <a:ext cx="7955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CLEAN ARCHITECTURE, HEXAGONAL ARCHITECTURE, PORTS AND ADAPTERS, ONION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11975" y="350721"/>
            <a:ext cx="11384700" cy="5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Razones para testear</a:t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Razones para comenzar por los tests</a:t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5300"/>
              <a:t>La arquitectura puede ayudar al testing</a:t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1" lang="en-US" sz="5300">
                <a:solidFill>
                  <a:srgbClr val="000000"/>
                </a:solidFill>
              </a:rPr>
              <a:t>Ciclo de desarrollo propuesto</a:t>
            </a:r>
            <a:endParaRPr b="1" sz="5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