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909"/>
    <a:srgbClr val="180D0C"/>
    <a:srgbClr val="140B0D"/>
    <a:srgbClr val="261112"/>
    <a:srgbClr val="120D0E"/>
    <a:srgbClr val="21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Ларионова" userId="c69d0b4d7fdc4c9c" providerId="LiveId" clId="{4E7FC19C-C82A-4FFE-B123-DBDB98249C69}"/>
    <pc:docChg chg="undo custSel addSld modSld">
      <pc:chgData name="Анастасия Ларионова" userId="c69d0b4d7fdc4c9c" providerId="LiveId" clId="{4E7FC19C-C82A-4FFE-B123-DBDB98249C69}" dt="2024-10-12T09:45:35.712" v="153" actId="732"/>
      <pc:docMkLst>
        <pc:docMk/>
      </pc:docMkLst>
      <pc:sldChg chg="addSp delSp modSp mod">
        <pc:chgData name="Анастасия Ларионова" userId="c69d0b4d7fdc4c9c" providerId="LiveId" clId="{4E7FC19C-C82A-4FFE-B123-DBDB98249C69}" dt="2024-10-12T09:30:59.488" v="66" actId="1076"/>
        <pc:sldMkLst>
          <pc:docMk/>
          <pc:sldMk cId="3581100061" sldId="259"/>
        </pc:sldMkLst>
        <pc:spChg chg="mod">
          <ac:chgData name="Анастасия Ларионова" userId="c69d0b4d7fdc4c9c" providerId="LiveId" clId="{4E7FC19C-C82A-4FFE-B123-DBDB98249C69}" dt="2024-10-12T09:30:42.905" v="63" actId="1076"/>
          <ac:spMkLst>
            <pc:docMk/>
            <pc:sldMk cId="3581100061" sldId="259"/>
            <ac:spMk id="5" creationId="{046FD75F-1D90-D740-12DF-27288D00E8EA}"/>
          </ac:spMkLst>
        </pc:spChg>
        <pc:spChg chg="mod">
          <ac:chgData name="Анастасия Ларионова" userId="c69d0b4d7fdc4c9c" providerId="LiveId" clId="{4E7FC19C-C82A-4FFE-B123-DBDB98249C69}" dt="2024-10-12T09:30:59.488" v="66" actId="1076"/>
          <ac:spMkLst>
            <pc:docMk/>
            <pc:sldMk cId="3581100061" sldId="259"/>
            <ac:spMk id="6" creationId="{4242F9EA-8020-E9DE-E650-1878DECA1864}"/>
          </ac:spMkLst>
        </pc:spChg>
        <pc:picChg chg="add mod modCrop">
          <ac:chgData name="Анастасия Ларионова" userId="c69d0b4d7fdc4c9c" providerId="LiveId" clId="{4E7FC19C-C82A-4FFE-B123-DBDB98249C69}" dt="2024-10-12T09:29:29.685" v="57" actId="1076"/>
          <ac:picMkLst>
            <pc:docMk/>
            <pc:sldMk cId="3581100061" sldId="259"/>
            <ac:picMk id="7" creationId="{94111A54-32D5-3366-B245-9CA49801ECEA}"/>
          </ac:picMkLst>
        </pc:picChg>
        <pc:picChg chg="del">
          <ac:chgData name="Анастасия Ларионова" userId="c69d0b4d7fdc4c9c" providerId="LiveId" clId="{4E7FC19C-C82A-4FFE-B123-DBDB98249C69}" dt="2024-10-12T08:43:44.917" v="0" actId="478"/>
          <ac:picMkLst>
            <pc:docMk/>
            <pc:sldMk cId="3581100061" sldId="259"/>
            <ac:picMk id="8" creationId="{D44D3D9F-11CE-1604-3423-26FAB75382E7}"/>
          </ac:picMkLst>
        </pc:picChg>
        <pc:picChg chg="mod">
          <ac:chgData name="Анастасия Ларионова" userId="c69d0b4d7fdc4c9c" providerId="LiveId" clId="{4E7FC19C-C82A-4FFE-B123-DBDB98249C69}" dt="2024-10-12T09:29:48.924" v="58" actId="732"/>
          <ac:picMkLst>
            <pc:docMk/>
            <pc:sldMk cId="3581100061" sldId="259"/>
            <ac:picMk id="1028" creationId="{52F006A4-6875-2EB4-8A17-BC49D8DCE497}"/>
          </ac:picMkLst>
        </pc:picChg>
      </pc:sldChg>
      <pc:sldChg chg="addSp delSp modSp add mod setBg">
        <pc:chgData name="Анастасия Ларионова" userId="c69d0b4d7fdc4c9c" providerId="LiveId" clId="{4E7FC19C-C82A-4FFE-B123-DBDB98249C69}" dt="2024-10-12T09:45:35.712" v="153" actId="732"/>
        <pc:sldMkLst>
          <pc:docMk/>
          <pc:sldMk cId="4173736631" sldId="260"/>
        </pc:sldMkLst>
        <pc:spChg chg="mod">
          <ac:chgData name="Анастасия Ларионова" userId="c69d0b4d7fdc4c9c" providerId="LiveId" clId="{4E7FC19C-C82A-4FFE-B123-DBDB98249C69}" dt="2024-10-12T09:34:30.905" v="78" actId="20577"/>
          <ac:spMkLst>
            <pc:docMk/>
            <pc:sldMk cId="4173736631" sldId="260"/>
            <ac:spMk id="2" creationId="{CFC18859-E7A1-A51B-11E0-603B786058F6}"/>
          </ac:spMkLst>
        </pc:spChg>
        <pc:spChg chg="mod">
          <ac:chgData name="Анастасия Ларионова" userId="c69d0b4d7fdc4c9c" providerId="LiveId" clId="{4E7FC19C-C82A-4FFE-B123-DBDB98249C69}" dt="2024-10-12T09:31:17.642" v="69" actId="20577"/>
          <ac:spMkLst>
            <pc:docMk/>
            <pc:sldMk cId="4173736631" sldId="260"/>
            <ac:spMk id="4" creationId="{B73205CE-1AF6-D611-B20D-2A3C25D23DE8}"/>
          </ac:spMkLst>
        </pc:spChg>
        <pc:spChg chg="del">
          <ac:chgData name="Анастасия Ларионова" userId="c69d0b4d7fdc4c9c" providerId="LiveId" clId="{4E7FC19C-C82A-4FFE-B123-DBDB98249C69}" dt="2024-10-12T09:34:38.682" v="79" actId="478"/>
          <ac:spMkLst>
            <pc:docMk/>
            <pc:sldMk cId="4173736631" sldId="260"/>
            <ac:spMk id="5" creationId="{046FD75F-1D90-D740-12DF-27288D00E8EA}"/>
          </ac:spMkLst>
        </pc:spChg>
        <pc:spChg chg="del">
          <ac:chgData name="Анастасия Ларионова" userId="c69d0b4d7fdc4c9c" providerId="LiveId" clId="{4E7FC19C-C82A-4FFE-B123-DBDB98249C69}" dt="2024-10-12T09:34:41.403" v="80" actId="478"/>
          <ac:spMkLst>
            <pc:docMk/>
            <pc:sldMk cId="4173736631" sldId="260"/>
            <ac:spMk id="6" creationId="{4242F9EA-8020-E9DE-E650-1878DECA1864}"/>
          </ac:spMkLst>
        </pc:spChg>
        <pc:spChg chg="add del mod">
          <ac:chgData name="Анастасия Ларионова" userId="c69d0b4d7fdc4c9c" providerId="LiveId" clId="{4E7FC19C-C82A-4FFE-B123-DBDB98249C69}" dt="2024-10-12T09:44:28.307" v="142"/>
          <ac:spMkLst>
            <pc:docMk/>
            <pc:sldMk cId="4173736631" sldId="260"/>
            <ac:spMk id="8" creationId="{60A6BD6C-E03C-46D9-6ED9-7608639ED6C6}"/>
          </ac:spMkLst>
        </pc:spChg>
        <pc:spChg chg="add del mod">
          <ac:chgData name="Анастасия Ларионова" userId="c69d0b4d7fdc4c9c" providerId="LiveId" clId="{4E7FC19C-C82A-4FFE-B123-DBDB98249C69}" dt="2024-10-12T09:38:19.536" v="86"/>
          <ac:spMkLst>
            <pc:docMk/>
            <pc:sldMk cId="4173736631" sldId="260"/>
            <ac:spMk id="10" creationId="{B2276C87-933F-9E63-2DAE-1FAE7A2BF23E}"/>
          </ac:spMkLst>
        </pc:spChg>
        <pc:spChg chg="add mod">
          <ac:chgData name="Анастасия Ларионова" userId="c69d0b4d7fdc4c9c" providerId="LiveId" clId="{4E7FC19C-C82A-4FFE-B123-DBDB98249C69}" dt="2024-10-12T09:37:27.510" v="81"/>
          <ac:spMkLst>
            <pc:docMk/>
            <pc:sldMk cId="4173736631" sldId="260"/>
            <ac:spMk id="11" creationId="{492DFED2-F03D-2480-D48A-249FEEDD3505}"/>
          </ac:spMkLst>
        </pc:spChg>
        <pc:spChg chg="add mod">
          <ac:chgData name="Анастасия Ларионова" userId="c69d0b4d7fdc4c9c" providerId="LiveId" clId="{4E7FC19C-C82A-4FFE-B123-DBDB98249C69}" dt="2024-10-12T09:37:39.985" v="83" actId="14100"/>
          <ac:spMkLst>
            <pc:docMk/>
            <pc:sldMk cId="4173736631" sldId="260"/>
            <ac:spMk id="12" creationId="{CEBE5719-58C6-47DC-E585-634CF8860339}"/>
          </ac:spMkLst>
        </pc:spChg>
        <pc:spChg chg="add del">
          <ac:chgData name="Анастасия Ларионова" userId="c69d0b4d7fdc4c9c" providerId="LiveId" clId="{4E7FC19C-C82A-4FFE-B123-DBDB98249C69}" dt="2024-10-12T09:39:34.951" v="93" actId="22"/>
          <ac:spMkLst>
            <pc:docMk/>
            <pc:sldMk cId="4173736631" sldId="260"/>
            <ac:spMk id="16" creationId="{C27C81CB-6159-A1C7-EFD9-DDE89E132C45}"/>
          </ac:spMkLst>
        </pc:spChg>
        <pc:spChg chg="add mod">
          <ac:chgData name="Анастасия Ларионова" userId="c69d0b4d7fdc4c9c" providerId="LiveId" clId="{4E7FC19C-C82A-4FFE-B123-DBDB98249C69}" dt="2024-10-12T09:44:18.527" v="141" actId="478"/>
          <ac:spMkLst>
            <pc:docMk/>
            <pc:sldMk cId="4173736631" sldId="260"/>
            <ac:spMk id="18" creationId="{EA487DAE-7198-323A-2F81-8D697BC9B117}"/>
          </ac:spMkLst>
        </pc:spChg>
        <pc:picChg chg="del">
          <ac:chgData name="Анастасия Ларионова" userId="c69d0b4d7fdc4c9c" providerId="LiveId" clId="{4E7FC19C-C82A-4FFE-B123-DBDB98249C69}" dt="2024-10-12T09:32:41.847" v="70" actId="478"/>
          <ac:picMkLst>
            <pc:docMk/>
            <pc:sldMk cId="4173736631" sldId="260"/>
            <ac:picMk id="7" creationId="{94111A54-32D5-3366-B245-9CA49801ECEA}"/>
          </ac:picMkLst>
        </pc:picChg>
        <pc:picChg chg="add del mod modCrop">
          <ac:chgData name="Анастасия Ларионова" userId="c69d0b4d7fdc4c9c" providerId="LiveId" clId="{4E7FC19C-C82A-4FFE-B123-DBDB98249C69}" dt="2024-10-12T09:44:18.527" v="141" actId="478"/>
          <ac:picMkLst>
            <pc:docMk/>
            <pc:sldMk cId="4173736631" sldId="260"/>
            <ac:picMk id="14" creationId="{AC68B8A8-9492-E4E0-E1F5-BBF8D80913B2}"/>
          </ac:picMkLst>
        </pc:picChg>
        <pc:picChg chg="add mod modCrop">
          <ac:chgData name="Анастасия Ларионова" userId="c69d0b4d7fdc4c9c" providerId="LiveId" clId="{4E7FC19C-C82A-4FFE-B123-DBDB98249C69}" dt="2024-10-12T09:45:35.712" v="153" actId="732"/>
          <ac:picMkLst>
            <pc:docMk/>
            <pc:sldMk cId="4173736631" sldId="260"/>
            <ac:picMk id="20" creationId="{3309184E-DCAC-68AF-85FC-0B77C08A6B28}"/>
          </ac:picMkLst>
        </pc:picChg>
        <pc:picChg chg="del">
          <ac:chgData name="Анастасия Ларионова" userId="c69d0b4d7fdc4c9c" providerId="LiveId" clId="{4E7FC19C-C82A-4FFE-B123-DBDB98249C69}" dt="2024-10-12T09:32:43.646" v="71" actId="478"/>
          <ac:picMkLst>
            <pc:docMk/>
            <pc:sldMk cId="4173736631" sldId="260"/>
            <ac:picMk id="1028" creationId="{52F006A4-6875-2EB4-8A17-BC49D8DCE4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21991-3E8B-43F7-96B6-6168D7475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260334-26B5-4E47-9DC7-B0097C5F7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D9C42-96CF-4B95-909E-31A1E33E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65029-133F-4DD2-8CC2-CF6EB95F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71590-0720-4142-B1A4-307CC0E3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2808D-95A2-437B-AEA9-240A78D1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7D1EB-832A-4E53-9601-C581BFEE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44D93-20D4-41CB-B4B3-B6E7C47E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0BCFBA-272A-4FCE-A106-C0A96429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782D1-DAA0-4334-8A9F-A681FED3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5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494460-EA94-48E9-967E-5AC70C4CF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A45E50-591D-4BDD-9A65-BE0390621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6579FA-9DCE-4AAE-880E-DC234E7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5BC98-3FB6-4EBB-A407-9741C8EB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53CF5-6F52-45D1-8C56-7732CA2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3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80B3-93CA-4058-9EFE-C2077FD9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8DA39-F12E-4CB3-A86F-7D91BB26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0824A-4CB0-4CD0-BA37-0E148561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9AB3B-43F2-4AFC-9833-D7AEDAE3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FD44AF-683D-4243-BBAE-8B5EA1F3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9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11FFD-0160-47A0-A1E6-8CC553EF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06DFDF-7F02-488C-AA1A-3E0B5E11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49C70-3B9E-4CDC-A0C7-BC2BA03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277F8-C637-4E8C-8C26-51BED399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76133-45D1-4AB6-9921-B7E08BC8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1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0082B-2D9A-47E6-A6BD-FA60F490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8F0EE-0915-4214-982E-F0CD5F7D7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AD6578-6FB5-4FE5-B019-0007CC0CB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132568-A8F0-44BC-8745-D36577F5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7CBC15-EEF3-4675-93B9-D3C16078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5C1DA-06C0-4D1A-A8C1-49C1513F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FC069-023E-436A-B835-C045B0BE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7B7C08-7EA1-4F20-A896-A20A0B71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3F2B29-0154-4DFE-9972-C3D7E985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BD8D35-3715-409C-9E1A-178A8076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318B40-8489-4A6F-ACF4-45A2DC73D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E93B85-E8F2-46DD-AA19-F95C9032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795FA-FB53-406B-B4F9-3518CA62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2CAA3-42DC-44D1-8893-232725DB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7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D564F-E212-4F0E-A216-97B0DC9C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FE8167-64DE-442E-831C-12A9ED7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2DCE78-874B-4205-AD4A-72EF5645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ADB8D7-52C1-43B3-9369-3A016080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21A0C1-7E18-46ED-B360-5165AA4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EFE79A-05E8-4CF9-BFDF-D740C60E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C77CFB-026C-43FD-9A13-7BCE7803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2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E58BD-50F0-4DDF-B4C0-7B9D9F15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0E791-A1A8-41C5-BF97-258E8EFD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F81B5A-3A58-4E2E-8AEE-85471E665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00F11B-C8D1-4B0F-A959-396FBC3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2BC62E-B922-4E78-93CD-C3EFFD66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30A24-2E81-4859-A423-BF2C47D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4DBF5-CEC5-4228-9D2A-4BC17586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7FF61C-36F6-4987-905A-3581153D6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ED27FF-6CA6-4A89-B59C-FEB183B7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153F4-1ED9-4262-9466-BE51FF82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D77AA5-AA86-492B-961F-6625A938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F1428B-B901-4F31-A5E5-BFBED2CC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6FF7E-8FB5-4E82-B687-F53874CB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FC61E7-DA67-41AC-B220-56D2C29A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A4610-89D4-4C33-A65A-85B8F1524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1544-1E8F-4401-AA9E-3FA69CF39322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AC8DB-5EFD-4A72-B8EA-F041E173E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99E16-3C98-43E6-A159-725283AF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FE7C-A0D4-4655-A5CB-C2D6D86E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124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">
            <a:extLst>
              <a:ext uri="{FF2B5EF4-FFF2-40B4-BE49-F238E27FC236}">
                <a16:creationId xmlns:a16="http://schemas.microsoft.com/office/drawing/2014/main" id="{02577D66-3E31-48D9-971C-9797FB1848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42"/>
          <a:stretch/>
        </p:blipFill>
        <p:spPr>
          <a:xfrm>
            <a:off x="0" y="0"/>
            <a:ext cx="1189703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7F1BAD-97BE-9774-ACBB-D2F657002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07" y="3285059"/>
            <a:ext cx="4322586" cy="4322586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194DD2C1-17FF-8B39-2495-2A7158028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044"/>
            <a:ext cx="9144000" cy="1044031"/>
          </a:xfrm>
        </p:spPr>
        <p:txBody>
          <a:bodyPr/>
          <a:lstStyle/>
          <a:p>
            <a:r>
              <a:rPr lang="ru-RU" dirty="0"/>
              <a:t>Кейс</a:t>
            </a:r>
          </a:p>
          <a:p>
            <a:r>
              <a:rPr lang="ru-RU" b="1" dirty="0">
                <a:latin typeface="IBM Plex Sans" panose="020B0503050203000203" pitchFamily="34" charset="0"/>
              </a:rPr>
              <a:t>Преобразование каталога товаров ОАО «РЖД»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2FA372-8CC7-4B5A-3C58-5F5BA3BDF4D9}"/>
              </a:ext>
            </a:extLst>
          </p:cNvPr>
          <p:cNvSpPr/>
          <p:nvPr/>
        </p:nvSpPr>
        <p:spPr>
          <a:xfrm>
            <a:off x="3435175" y="1722136"/>
            <a:ext cx="5321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Команда</a:t>
            </a:r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Phoenix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FE1091-5507-0D92-55EF-A2060DCE1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13" b="89840" l="9602" r="93677">
                        <a14:foregroundMark x1="56729" y1="28639" x2="61593" y2="32086"/>
                        <a14:foregroundMark x1="84581" y1="59227" x2="86417" y2="65241"/>
                        <a14:foregroundMark x1="75644" y1="29947" x2="76632" y2="33185"/>
                        <a14:foregroundMark x1="86898" y1="53713" x2="88290" y2="20321"/>
                        <a14:foregroundMark x1="86417" y1="65241" x2="86620" y2="60368"/>
                        <a14:foregroundMark x1="88290" y1="20321" x2="75176" y2="4813"/>
                        <a14:foregroundMark x1="93443" y1="17647" x2="93677" y2="57754"/>
                        <a14:backgroundMark x1="81499" y1="44385" x2="78220" y2="52406"/>
                        <a14:backgroundMark x1="83607" y1="51872" x2="82904" y2="58289"/>
                        <a14:backgroundMark x1="80328" y1="36898" x2="78923" y2="41711"/>
                        <a14:backgroundMark x1="54801" y1="25668" x2="53864" y2="283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42" y="5711193"/>
            <a:ext cx="1992915" cy="8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6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402710-1C70-A047-57F6-5F2DFE6F1AD8}"/>
              </a:ext>
            </a:extLst>
          </p:cNvPr>
          <p:cNvSpPr/>
          <p:nvPr/>
        </p:nvSpPr>
        <p:spPr>
          <a:xfrm rot="16200000">
            <a:off x="-2278440" y="2539087"/>
            <a:ext cx="5737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Команда </a:t>
            </a:r>
            <a:r>
              <a:rPr lang="ru-RU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хакатона</a:t>
            </a:r>
            <a:endParaRPr lang="ru-RU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398FB0-DA92-E28E-B230-A3B19B4D081B}"/>
              </a:ext>
            </a:extLst>
          </p:cNvPr>
          <p:cNvSpPr/>
          <p:nvPr/>
        </p:nvSpPr>
        <p:spPr>
          <a:xfrm>
            <a:off x="147159" y="58697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7926858-459A-B717-0C04-382446EBB8F4}"/>
              </a:ext>
            </a:extLst>
          </p:cNvPr>
          <p:cNvSpPr/>
          <p:nvPr/>
        </p:nvSpPr>
        <p:spPr>
          <a:xfrm>
            <a:off x="2105025" y="533775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73B3BCC-FA75-C520-DF89-679FBE664342}"/>
              </a:ext>
            </a:extLst>
          </p:cNvPr>
          <p:cNvSpPr/>
          <p:nvPr/>
        </p:nvSpPr>
        <p:spPr>
          <a:xfrm>
            <a:off x="5624809" y="534150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6CB14BC-022E-6A98-019A-8EBBDB7D5BBA}"/>
              </a:ext>
            </a:extLst>
          </p:cNvPr>
          <p:cNvSpPr/>
          <p:nvPr/>
        </p:nvSpPr>
        <p:spPr>
          <a:xfrm>
            <a:off x="9144593" y="533775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F264FB2-FDE9-5975-3A0D-ACC2CD2AD293}"/>
              </a:ext>
            </a:extLst>
          </p:cNvPr>
          <p:cNvSpPr/>
          <p:nvPr/>
        </p:nvSpPr>
        <p:spPr>
          <a:xfrm>
            <a:off x="3338512" y="3857245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5DD5A50-D9FE-B3AF-A070-DBBBE42CE544}"/>
              </a:ext>
            </a:extLst>
          </p:cNvPr>
          <p:cNvSpPr/>
          <p:nvPr/>
        </p:nvSpPr>
        <p:spPr>
          <a:xfrm>
            <a:off x="7911105" y="3857246"/>
            <a:ext cx="2466975" cy="2466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EBC086D-7401-6008-B4FE-14089FC6D614}"/>
              </a:ext>
            </a:extLst>
          </p:cNvPr>
          <p:cNvSpPr/>
          <p:nvPr/>
        </p:nvSpPr>
        <p:spPr>
          <a:xfrm>
            <a:off x="5136254" y="3025879"/>
            <a:ext cx="34440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Ася, капитан</a:t>
            </a:r>
          </a:p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БД, визуал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BC821E-C627-DBA3-CFA8-F21EC6AA3FD1}"/>
              </a:ext>
            </a:extLst>
          </p:cNvPr>
          <p:cNvSpPr/>
          <p:nvPr/>
        </p:nvSpPr>
        <p:spPr>
          <a:xfrm>
            <a:off x="1616470" y="3044277"/>
            <a:ext cx="34440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Влад</a:t>
            </a:r>
          </a:p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18C9D4-9F2F-F4D7-BC94-4D694B6BFEA1}"/>
              </a:ext>
            </a:extLst>
          </p:cNvPr>
          <p:cNvSpPr/>
          <p:nvPr/>
        </p:nvSpPr>
        <p:spPr>
          <a:xfrm>
            <a:off x="8656038" y="3044277"/>
            <a:ext cx="34440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Андрей</a:t>
            </a:r>
          </a:p>
          <a:p>
            <a:pPr algn="ctr"/>
            <a:r>
              <a:rPr lang="ru-RU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endParaRPr lang="ru-RU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4AA353B-A007-A289-0559-45C10CA6EEA9}"/>
              </a:ext>
            </a:extLst>
          </p:cNvPr>
          <p:cNvSpPr/>
          <p:nvPr/>
        </p:nvSpPr>
        <p:spPr>
          <a:xfrm>
            <a:off x="2849957" y="6370961"/>
            <a:ext cx="344408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Мирон</a:t>
            </a:r>
            <a:endParaRPr lang="ru-RU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AC679A7-22DC-C093-649F-A0F212CE949C}"/>
              </a:ext>
            </a:extLst>
          </p:cNvPr>
          <p:cNvSpPr/>
          <p:nvPr/>
        </p:nvSpPr>
        <p:spPr>
          <a:xfrm>
            <a:off x="7422550" y="6367749"/>
            <a:ext cx="344408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Андрей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CFCC47C-9B58-D795-2CF2-C3FFF47F2032}"/>
              </a:ext>
            </a:extLst>
          </p:cNvPr>
          <p:cNvSpPr/>
          <p:nvPr/>
        </p:nvSpPr>
        <p:spPr>
          <a:xfrm>
            <a:off x="5136254" y="4706011"/>
            <a:ext cx="34440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</a:p>
          <a:p>
            <a:pPr algn="ctr"/>
            <a:r>
              <a:rPr lang="ru-RU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Запросы к БД</a:t>
            </a:r>
            <a:endParaRPr lang="ru-RU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20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3205CE-1AF6-D611-B20D-2A3C25D23DE8}"/>
              </a:ext>
            </a:extLst>
          </p:cNvPr>
          <p:cNvSpPr/>
          <p:nvPr/>
        </p:nvSpPr>
        <p:spPr>
          <a:xfrm>
            <a:off x="159983" y="5869743"/>
            <a:ext cx="861133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03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C18859-E7A1-A51B-11E0-603B786058F6}"/>
              </a:ext>
            </a:extLst>
          </p:cNvPr>
          <p:cNvSpPr/>
          <p:nvPr/>
        </p:nvSpPr>
        <p:spPr>
          <a:xfrm rot="16200000">
            <a:off x="-1704695" y="2638151"/>
            <a:ext cx="4590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Проблематика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46FD75F-1D90-D740-12DF-27288D00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2111" y="955443"/>
            <a:ext cx="8055537" cy="1709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2200" dirty="0"/>
              <a:t>В каталоге товаров ОАО «РЖД» нет единых стандартов для описания характеристик товаров, поэтому сложно сравнивать и  классифицировать их. Учитывая большое количество данных, обработка вручную занимает много времени и может привести к ошибкам.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2F9EA-8020-E9DE-E650-1878DECA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5791" y="3091517"/>
            <a:ext cx="6596200" cy="291165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sz="2200" dirty="0"/>
              <a:t>Необходимо создать программу, которая автоматически будет группировать товары, выделять ключевые параметры и собирать данные в параметрическую базу данных. </a:t>
            </a:r>
          </a:p>
          <a:p>
            <a:pPr marL="0" indent="0" algn="r">
              <a:buNone/>
            </a:pPr>
            <a:r>
              <a:rPr lang="ru-RU" sz="2200" dirty="0"/>
              <a:t>При этом важно, чтобы программа могла работать с разными типами товаров, имела возможность по запросу пользователя предоставить данные о товаре и продолжала функционировать эффективно, даже если каталог станет больше.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F006A4-6875-2EB4-8A17-BC49D8DC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8" b="97813" l="3526" r="99359">
                        <a14:foregroundMark x1="99038" y1="38125" x2="73077" y2="31250"/>
                        <a14:foregroundMark x1="73077" y1="31250" x2="46154" y2="31563"/>
                        <a14:foregroundMark x1="46154" y1="31563" x2="31731" y2="40000"/>
                        <a14:foregroundMark x1="31731" y1="40000" x2="34112" y2="70203"/>
                        <a14:foregroundMark x1="34957" y1="76948" x2="53205" y2="97500"/>
                        <a14:foregroundMark x1="60971" y1="96892" x2="89103" y2="94688"/>
                        <a14:foregroundMark x1="53205" y1="97500" x2="56459" y2="97245"/>
                        <a14:foregroundMark x1="89103" y1="94688" x2="99359" y2="80938"/>
                        <a14:foregroundMark x1="99359" y1="80938" x2="99359" y2="80938"/>
                        <a14:foregroundMark x1="37500" y1="80938" x2="35100" y2="90656"/>
                        <a14:foregroundMark x1="44496" y1="92017" x2="58013" y2="85000"/>
                        <a14:foregroundMark x1="58013" y1="85000" x2="70192" y2="71250"/>
                        <a14:foregroundMark x1="95833" y1="37500" x2="38782" y2="43750"/>
                        <a14:foregroundMark x1="38782" y1="43750" x2="27564" y2="32188"/>
                        <a14:foregroundMark x1="27564" y1="32188" x2="41987" y2="36563"/>
                        <a14:foregroundMark x1="63141" y1="35625" x2="82372" y2="44063"/>
                        <a14:foregroundMark x1="82372" y1="44063" x2="58013" y2="38125"/>
                        <a14:foregroundMark x1="7051" y1="17188" x2="9936" y2="67188"/>
                        <a14:foregroundMark x1="9936" y1="67188" x2="50000" y2="65938"/>
                        <a14:foregroundMark x1="50000" y1="65938" x2="58974" y2="46563"/>
                        <a14:foregroundMark x1="58974" y1="46563" x2="53846" y2="26875"/>
                        <a14:foregroundMark x1="53846" y1="26875" x2="15385" y2="15937"/>
                        <a14:foregroundMark x1="15385" y1="15937" x2="3846" y2="18750"/>
                        <a14:foregroundMark x1="57051" y1="0" x2="38464" y2="12657"/>
                        <a14:foregroundMark x1="37550" y1="15306" x2="46154" y2="34688"/>
                        <a14:foregroundMark x1="46154" y1="34688" x2="69872" y2="40938"/>
                        <a14:foregroundMark x1="69872" y1="40938" x2="74359" y2="20938"/>
                        <a14:foregroundMark x1="74359" y1="20938" x2="61859" y2="1250"/>
                        <a14:foregroundMark x1="61859" y1="1250" x2="57372" y2="1250"/>
                        <a14:foregroundMark x1="59295" y1="1875" x2="51923" y2="938"/>
                        <a14:foregroundMark x1="37821" y1="15625" x2="36538" y2="15625"/>
                        <a14:foregroundMark x1="39744" y1="15937" x2="33974" y2="15313"/>
                        <a14:backgroundMark x1="32692" y1="92500" x2="37179" y2="96875"/>
                        <a14:backgroundMark x1="33013" y1="93750" x2="34936" y2="96875"/>
                        <a14:backgroundMark x1="32372" y1="95000" x2="34615" y2="98750"/>
                        <a14:backgroundMark x1="36538" y1="94688" x2="43269" y2="96875"/>
                        <a14:backgroundMark x1="33654" y1="71250" x2="32692" y2="76563"/>
                        <a14:backgroundMark x1="34295" y1="70625" x2="34295" y2="70625"/>
                        <a14:backgroundMark x1="34295" y1="70313" x2="34295" y2="73438"/>
                        <a14:backgroundMark x1="33654" y1="70313" x2="34615" y2="74063"/>
                        <a14:backgroundMark x1="55128" y1="99375" x2="59615" y2="9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43910"/>
          <a:stretch/>
        </p:blipFill>
        <p:spPr bwMode="auto">
          <a:xfrm>
            <a:off x="2045535" y="5148346"/>
            <a:ext cx="2971800" cy="170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111A54-32D5-3366-B245-9CA49801E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656" y1="62207" x2="45977" y2="61653"/>
                        <a14:foregroundMark x1="41504" y1="57813" x2="50000" y2="60254"/>
                        <a14:foregroundMark x1="50000" y1="60254" x2="50098" y2="60449"/>
                        <a14:foregroundMark x1="40625" y1="59082" x2="47949" y2="60840"/>
                        <a14:foregroundMark x1="41309" y1="60547" x2="43652" y2="55566"/>
                        <a14:foregroundMark x1="38477" y1="58203" x2="42969" y2="60254"/>
                        <a14:backgroundMark x1="50293" y1="67676" x2="41406" y2="62793"/>
                        <a14:backgroundMark x1="41406" y1="62793" x2="50293" y2="67676"/>
                        <a14:backgroundMark x1="50293" y1="67676" x2="50391" y2="67676"/>
                        <a14:backgroundMark x1="43652" y1="63281" x2="33496" y2="59863"/>
                        <a14:backgroundMark x1="33496" y1="59863" x2="33496" y2="59863"/>
                        <a14:backgroundMark x1="40940" y1="61542" x2="36133" y2="59570"/>
                        <a14:backgroundMark x1="43750" y1="62695" x2="40988" y2="61562"/>
                        <a14:backgroundMark x1="36133" y1="59570" x2="33887" y2="59375"/>
                        <a14:backgroundMark x1="40957" y1="61496" x2="37305" y2="59863"/>
                        <a14:backgroundMark x1="45605" y1="63574" x2="41008" y2="61519"/>
                        <a14:backgroundMark x1="37305" y1="59863" x2="35254" y2="59570"/>
                        <a14:backgroundMark x1="40842" y1="61808" x2="35547" y2="59570"/>
                        <a14:backgroundMark x1="47559" y1="64648" x2="40867" y2="61819"/>
                        <a14:backgroundMark x1="48145" y1="65137" x2="41805" y2="61583"/>
                        <a14:backgroundMark x1="39258" y1="60156" x2="35938" y2="59668"/>
                        <a14:backgroundMark x1="42658" y1="61138" x2="45313" y2="62402"/>
                        <a14:backgroundMark x1="41504" y1="60861" x2="41504" y2="63184"/>
                        <a14:backgroundMark x1="46191" y1="62500" x2="46777" y2="67383"/>
                        <a14:backgroundMark x1="52344" y1="32324" x2="53125" y2="36230"/>
                        <a14:backgroundMark x1="53320" y1="32031" x2="51270" y2="36426"/>
                        <a14:backgroundMark x1="52930" y1="31836" x2="51758" y2="36230"/>
                        <a14:backgroundMark x1="52930" y1="31543" x2="51953" y2="36426"/>
                        <a14:backgroundMark x1="53418" y1="31543" x2="50977" y2="37402"/>
                        <a14:backgroundMark x1="37109" y1="59668" x2="39648" y2="63477"/>
                        <a14:backgroundMark x1="53613" y1="32031" x2="53711" y2="37402"/>
                        <a14:backgroundMark x1="52539" y1="26074" x2="53125" y2="35449"/>
                        <a14:backgroundMark x1="53320" y1="24609" x2="59766" y2="25684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46" t="12048" r="23133" b="31255"/>
          <a:stretch/>
        </p:blipFill>
        <p:spPr>
          <a:xfrm flipH="1">
            <a:off x="1532111" y="3429000"/>
            <a:ext cx="284378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0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3205CE-1AF6-D611-B20D-2A3C25D23DE8}"/>
              </a:ext>
            </a:extLst>
          </p:cNvPr>
          <p:cNvSpPr/>
          <p:nvPr/>
        </p:nvSpPr>
        <p:spPr>
          <a:xfrm>
            <a:off x="159983" y="5869743"/>
            <a:ext cx="861133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04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C18859-E7A1-A51B-11E0-603B786058F6}"/>
              </a:ext>
            </a:extLst>
          </p:cNvPr>
          <p:cNvSpPr/>
          <p:nvPr/>
        </p:nvSpPr>
        <p:spPr>
          <a:xfrm rot="16200000">
            <a:off x="-850870" y="2638151"/>
            <a:ext cx="2882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Решение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3309184E-DCAC-68AF-85FC-0B77C08A6B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" t="5817" r="4400" b="4803"/>
          <a:stretch/>
        </p:blipFill>
        <p:spPr>
          <a:xfrm flipH="1">
            <a:off x="1103374" y="2968751"/>
            <a:ext cx="3931921" cy="3889249"/>
          </a:xfrm>
        </p:spPr>
      </p:pic>
      <p:sp>
        <p:nvSpPr>
          <p:cNvPr id="11" name="AutoShape 2" descr="A majestic phoenix bird, glowing with fiery red and orange feathers, looking joyful and satisfied. The phoenix is radiating warmth and energy against a pure black background, with its feathers illuminated as if they are made of flames. The bird's expression should be content, with a proud posture, wings slightly spread, and a powerful, radiant glow that contrasts vividly against the dark backdrop.">
            <a:extLst>
              <a:ext uri="{FF2B5EF4-FFF2-40B4-BE49-F238E27FC236}">
                <a16:creationId xmlns:a16="http://schemas.microsoft.com/office/drawing/2014/main" id="{492DFED2-F03D-2480-D48A-249FEEDD35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4" descr="A majestic phoenix bird, glowing with fiery red and orange feathers, looking joyful and satisfied. The phoenix is radiating warmth and energy against a pure black background, with its feathers illuminated as if they are made of flames. The bird's expression should be content, with a proud posture, wings slightly spread, and a powerful, radiant glow that contrasts vividly against the dark backdrop.">
            <a:extLst>
              <a:ext uri="{FF2B5EF4-FFF2-40B4-BE49-F238E27FC236}">
                <a16:creationId xmlns:a16="http://schemas.microsoft.com/office/drawing/2014/main" id="{CEBE5719-58C6-47DC-E585-634CF88603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5736" y="2078736"/>
            <a:ext cx="4931664" cy="49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Объект 17">
            <a:extLst>
              <a:ext uri="{FF2B5EF4-FFF2-40B4-BE49-F238E27FC236}">
                <a16:creationId xmlns:a16="http://schemas.microsoft.com/office/drawing/2014/main" id="{EA487DAE-7198-323A-2F81-8D697BC9B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7366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125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IBM Plex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</dc:creator>
  <cp:lastModifiedBy>Анастасия Ларионова</cp:lastModifiedBy>
  <cp:revision>7</cp:revision>
  <dcterms:created xsi:type="dcterms:W3CDTF">2023-08-27T07:33:19Z</dcterms:created>
  <dcterms:modified xsi:type="dcterms:W3CDTF">2024-10-12T09:46:27Z</dcterms:modified>
</cp:coreProperties>
</file>