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unakbanik/the-movies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773D-4032-4F08-BBFA-01949F35F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7820F-2592-4285-AFD4-0310F490F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Aguirre, </a:t>
            </a:r>
            <a:r>
              <a:rPr lang="en-US" dirty="0" err="1"/>
              <a:t>minu</a:t>
            </a:r>
            <a:r>
              <a:rPr lang="en-US" dirty="0"/>
              <a:t> </a:t>
            </a:r>
            <a:r>
              <a:rPr lang="en-US" dirty="0" err="1"/>
              <a:t>khosla</a:t>
            </a:r>
            <a:r>
              <a:rPr lang="en-US" dirty="0"/>
              <a:t>, </a:t>
            </a:r>
            <a:r>
              <a:rPr lang="en-US" dirty="0" err="1"/>
              <a:t>shweta</a:t>
            </a:r>
            <a:r>
              <a:rPr lang="en-US" dirty="0"/>
              <a:t> Kalavar</a:t>
            </a:r>
          </a:p>
        </p:txBody>
      </p:sp>
    </p:spTree>
    <p:extLst>
      <p:ext uri="{BB962C8B-B14F-4D97-AF65-F5344CB8AC3E}">
        <p14:creationId xmlns:p14="http://schemas.microsoft.com/office/powerpoint/2010/main" val="105935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5785-86D9-48B8-B0FB-D77380A2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1D49-5993-44FD-9A0E-48BFD0DF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For this project we used the “Movie Dataset”  which was from </a:t>
            </a:r>
            <a:r>
              <a:rPr lang="en-US" b="1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https://www.kaggle.com/rounakbanik/the-movies-dataset</a:t>
            </a:r>
            <a:endParaRPr lang="en-US" b="1" u="sng" dirty="0">
              <a:solidFill>
                <a:schemeClr val="tx2"/>
              </a:solidFill>
            </a:endParaRPr>
          </a:p>
          <a:p>
            <a:pPr lvl="0"/>
            <a:r>
              <a:rPr lang="en-US" dirty="0"/>
              <a:t>The Movie Dataset consisted of the following csv files:</a:t>
            </a:r>
          </a:p>
          <a:p>
            <a:pPr lvl="1"/>
            <a:r>
              <a:rPr lang="en-US" b="1" dirty="0"/>
              <a:t>movies_metadata.csv: </a:t>
            </a:r>
            <a:r>
              <a:rPr lang="en-US" dirty="0"/>
              <a:t>Contains information on 45,000 movies featured in the Full </a:t>
            </a:r>
            <a:r>
              <a:rPr lang="en-US" dirty="0" err="1"/>
              <a:t>MovieLens</a:t>
            </a:r>
            <a:r>
              <a:rPr lang="en-US" dirty="0"/>
              <a:t> dataset. Features include title, status, length, genres, rating, popularity, budget, revenue, release dates, languages, production countries and companies.</a:t>
            </a:r>
          </a:p>
          <a:p>
            <a:pPr lvl="1"/>
            <a:r>
              <a:rPr lang="en-US" b="1" dirty="0"/>
              <a:t>credits.csv: </a:t>
            </a:r>
            <a:r>
              <a:rPr lang="en-US" dirty="0"/>
              <a:t>Contains Cast and Crew Information for all movies </a:t>
            </a:r>
          </a:p>
          <a:p>
            <a:pPr lvl="1"/>
            <a:r>
              <a:rPr lang="en-US" b="1" dirty="0"/>
              <a:t>links.csv: </a:t>
            </a:r>
            <a:r>
              <a:rPr lang="en-US" dirty="0"/>
              <a:t>Contains IMDB IDs of all movies featured in the ratings.csv file (About 45,000 movies).</a:t>
            </a:r>
          </a:p>
          <a:p>
            <a:pPr lvl="1"/>
            <a:r>
              <a:rPr lang="en-US" b="1" dirty="0"/>
              <a:t>ratings.csv: </a:t>
            </a:r>
            <a:r>
              <a:rPr lang="en-US" dirty="0"/>
              <a:t>Contains ratings from users.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3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DC9C-C166-4765-BDDE-15A4B9CB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2654-5A47-4543-9AFF-00475F45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Movies Dataset contained large csv files  containing about 45k records</a:t>
            </a:r>
          </a:p>
          <a:p>
            <a:r>
              <a:rPr lang="en-US" dirty="0"/>
              <a:t>We used Panda’s to extract the csv files into Data Frames</a:t>
            </a:r>
          </a:p>
          <a:p>
            <a:r>
              <a:rPr lang="en-US" dirty="0"/>
              <a:t>Once the files were in the Data Frames, we analyzed the data and quickly realized that the data would need a lot of transformation and cleanup. </a:t>
            </a:r>
          </a:p>
          <a:p>
            <a:r>
              <a:rPr lang="en-US" dirty="0"/>
              <a:t>The dataset was very large and there were columns that contained dictionaries, string data in form of list of dictionaries, large text and alpha-numeric fields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817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720A-508E-4644-A6A9-99A53FD2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7801-899D-4BCB-AFBB-C7F3FFA6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Movies.csv</a:t>
            </a:r>
          </a:p>
          <a:p>
            <a:pPr lvl="1"/>
            <a:r>
              <a:rPr lang="en-US" dirty="0"/>
              <a:t>Created a pandas dataframe</a:t>
            </a:r>
          </a:p>
          <a:p>
            <a:pPr lvl="1"/>
            <a:r>
              <a:rPr lang="en-US" dirty="0"/>
              <a:t>Within the dataframe selected only the relevant columns and discard non-relevant columns</a:t>
            </a:r>
          </a:p>
          <a:p>
            <a:pPr lvl="1"/>
            <a:r>
              <a:rPr lang="en-US" dirty="0"/>
              <a:t>Renamed the columns so that they were more meaningful </a:t>
            </a:r>
          </a:p>
          <a:p>
            <a:pPr lvl="1"/>
            <a:r>
              <a:rPr lang="en-US" dirty="0"/>
              <a:t>Created a new empty dataframe to store only 10k records from 45k records</a:t>
            </a:r>
          </a:p>
          <a:p>
            <a:pPr lvl="1"/>
            <a:r>
              <a:rPr lang="en-US" dirty="0"/>
              <a:t>Cleaned up the columns that had data values stored in form of string that looked like list of dictionaries, large text and alpha-numeric values</a:t>
            </a:r>
          </a:p>
          <a:p>
            <a:pPr lvl="1"/>
            <a:r>
              <a:rPr lang="en-US" dirty="0"/>
              <a:t>Removed the duplicate and null values </a:t>
            </a:r>
          </a:p>
          <a:p>
            <a:pPr lvl="1"/>
            <a:r>
              <a:rPr lang="en-US" dirty="0"/>
              <a:t>Created a new </a:t>
            </a:r>
            <a:r>
              <a:rPr lang="en-US" dirty="0" err="1"/>
              <a:t>dataframe</a:t>
            </a:r>
            <a:r>
              <a:rPr lang="en-US" dirty="0"/>
              <a:t> to hold 10000 records only.</a:t>
            </a:r>
          </a:p>
          <a:p>
            <a:pPr lvl="1"/>
            <a:r>
              <a:rPr lang="en-US" dirty="0"/>
              <a:t>Eventually the new </a:t>
            </a:r>
            <a:r>
              <a:rPr lang="en-US" dirty="0" err="1"/>
              <a:t>dataframe</a:t>
            </a:r>
            <a:r>
              <a:rPr lang="en-US" dirty="0"/>
              <a:t> was stored into a csv file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8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B56D-F498-46C2-B976-08CA94C3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Production Dataframe</a:t>
            </a:r>
          </a:p>
          <a:p>
            <a:pPr lvl="1"/>
            <a:r>
              <a:rPr lang="en-US" dirty="0"/>
              <a:t>Production companies and production countries columns were cleaned. These had string data in the form of list of dictionaries. The relevant data was hidden in those dictionaries.</a:t>
            </a:r>
          </a:p>
          <a:p>
            <a:pPr lvl="1"/>
            <a:r>
              <a:rPr lang="en-US" dirty="0"/>
              <a:t>Eventually a new </a:t>
            </a:r>
            <a:r>
              <a:rPr lang="en-US" dirty="0" err="1"/>
              <a:t>dataframe</a:t>
            </a:r>
            <a:r>
              <a:rPr lang="en-US" dirty="0"/>
              <a:t> was created to hold 10000 records and stored into a csv file.</a:t>
            </a:r>
          </a:p>
          <a:p>
            <a:r>
              <a:rPr lang="en-US" dirty="0"/>
              <a:t>Credits.csv</a:t>
            </a:r>
          </a:p>
          <a:p>
            <a:pPr lvl="1"/>
            <a:r>
              <a:rPr lang="en-US" dirty="0"/>
              <a:t>Cleaned cast and crew columns having cluttered data in it in the form list of dictionaries.</a:t>
            </a:r>
          </a:p>
          <a:p>
            <a:pPr lvl="1"/>
            <a:r>
              <a:rPr lang="en-US" dirty="0"/>
              <a:t>Fetched only relevant information like actors, director and producer.</a:t>
            </a:r>
          </a:p>
          <a:p>
            <a:r>
              <a:rPr lang="en-US" dirty="0"/>
              <a:t>Links.csv</a:t>
            </a:r>
          </a:p>
          <a:p>
            <a:pPr lvl="1"/>
            <a:r>
              <a:rPr lang="en-US" dirty="0"/>
              <a:t>Fetched and cleaned only relevant columns like </a:t>
            </a:r>
            <a:r>
              <a:rPr lang="en-US" dirty="0" err="1"/>
              <a:t>imdb_id</a:t>
            </a:r>
            <a:r>
              <a:rPr lang="en-US" dirty="0"/>
              <a:t> and </a:t>
            </a:r>
            <a:r>
              <a:rPr lang="en-US" dirty="0" err="1"/>
              <a:t>movied_id</a:t>
            </a:r>
            <a:endParaRPr lang="en-US" dirty="0"/>
          </a:p>
          <a:p>
            <a:r>
              <a:rPr lang="en-US" dirty="0"/>
              <a:t>Ratings.csv	</a:t>
            </a:r>
          </a:p>
          <a:p>
            <a:pPr lvl="1"/>
            <a:r>
              <a:rPr lang="en-US" dirty="0"/>
              <a:t>Fetched and cleaned only relevant columns .</a:t>
            </a:r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0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855E-88C6-42C6-880F-0C9A304D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9BCC-3E12-42D2-9749-B2233FB1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used </a:t>
            </a:r>
            <a:r>
              <a:rPr lang="en-US" dirty="0" err="1"/>
              <a:t>PgAdmin</a:t>
            </a:r>
            <a:r>
              <a:rPr lang="en-US" dirty="0"/>
              <a:t> to design the tables.</a:t>
            </a:r>
          </a:p>
          <a:p>
            <a:r>
              <a:rPr lang="en-US" dirty="0"/>
              <a:t>We created 5 tables in the database listed below:</a:t>
            </a:r>
          </a:p>
          <a:p>
            <a:pPr lvl="1"/>
            <a:r>
              <a:rPr lang="en-US" dirty="0"/>
              <a:t>Movie</a:t>
            </a:r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/>
              <a:t>Production</a:t>
            </a:r>
          </a:p>
          <a:p>
            <a:pPr lvl="1"/>
            <a:r>
              <a:rPr lang="en-US" dirty="0"/>
              <a:t>Credits</a:t>
            </a:r>
          </a:p>
          <a:p>
            <a:pPr lvl="1"/>
            <a:r>
              <a:rPr lang="en-US" dirty="0"/>
              <a:t>Rating</a:t>
            </a:r>
          </a:p>
          <a:p>
            <a:r>
              <a:rPr lang="en-US" dirty="0"/>
              <a:t>Using Panda’s, we made a connection to the Postgres Database and inserted the cleaned data into the above tables</a:t>
            </a:r>
          </a:p>
          <a:p>
            <a:r>
              <a:rPr lang="en-US" dirty="0"/>
              <a:t>Finally, we used Panda’s to validate the data within the tables in the Database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7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4C55-94F9-4775-A2BA-AA4E7C85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9966-BE7D-47F9-BF22-204EC49C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all the tables based on common column.</a:t>
            </a:r>
          </a:p>
          <a:p>
            <a:r>
              <a:rPr lang="en-US" dirty="0"/>
              <a:t>Used inner join</a:t>
            </a:r>
          </a:p>
          <a:p>
            <a:r>
              <a:rPr lang="en-US" dirty="0"/>
              <a:t>Fetch relevant columns in the query from all the joined tables</a:t>
            </a:r>
          </a:p>
        </p:txBody>
      </p:sp>
    </p:spTree>
    <p:extLst>
      <p:ext uri="{BB962C8B-B14F-4D97-AF65-F5344CB8AC3E}">
        <p14:creationId xmlns:p14="http://schemas.microsoft.com/office/powerpoint/2010/main" val="307364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04F8712-F356-4747-BBC9-6AC57E81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9" y="765045"/>
            <a:ext cx="11616802" cy="56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1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F806-F6D9-43D8-B26D-367570F24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ThankYou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18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503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Movie Database</vt:lpstr>
      <vt:lpstr>Data Sources </vt:lpstr>
      <vt:lpstr>Extract</vt:lpstr>
      <vt:lpstr>Transformation</vt:lpstr>
      <vt:lpstr>PowerPoint Presentation</vt:lpstr>
      <vt:lpstr>Loading</vt:lpstr>
      <vt:lpstr>Query the Database</vt:lpstr>
      <vt:lpstr>PowerPoint Presentation</vt:lpstr>
      <vt:lpstr>ThankYou.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Dataset</dc:title>
  <dc:creator>Shweta Kalavar</dc:creator>
  <cp:lastModifiedBy>miva</cp:lastModifiedBy>
  <cp:revision>27</cp:revision>
  <dcterms:created xsi:type="dcterms:W3CDTF">2019-11-07T00:33:35Z</dcterms:created>
  <dcterms:modified xsi:type="dcterms:W3CDTF">2019-11-07T02:06:43Z</dcterms:modified>
</cp:coreProperties>
</file>