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B82"/>
    <a:srgbClr val="336791"/>
    <a:srgbClr val="039E45"/>
    <a:srgbClr val="00628C"/>
    <a:srgbClr val="FF0000"/>
    <a:srgbClr val="E5E5E5"/>
    <a:srgbClr val="61DAFB"/>
    <a:srgbClr val="11162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72" autoAdjust="0"/>
  </p:normalViewPr>
  <p:slideViewPr>
    <p:cSldViewPr snapToGrid="0">
      <p:cViewPr>
        <p:scale>
          <a:sx n="100" d="100"/>
          <a:sy n="100" d="100"/>
        </p:scale>
        <p:origin x="600" y="148"/>
      </p:cViewPr>
      <p:guideLst>
        <p:guide orient="horz" pos="252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F007-EAFC-48F6-9D31-851D1F9F6846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570B-2F01-4004-BE51-82040D93C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4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F570B-2F01-4004-BE51-82040D93CB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6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6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6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2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1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7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66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C82BC-F017-44CC-9FAC-A462B0B27429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E2A10-F4B0-43D7-8F0E-3EA5603BA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0EF3D2-D4DA-2DF5-A752-2D4D3A436243}"/>
              </a:ext>
            </a:extLst>
          </p:cNvPr>
          <p:cNvSpPr txBox="1"/>
          <p:nvPr/>
        </p:nvSpPr>
        <p:spPr>
          <a:xfrm>
            <a:off x="0" y="149188"/>
            <a:ext cx="91440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>
                    <a:lumMod val="9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Multiple Database Banking Simulation</a:t>
            </a:r>
          </a:p>
          <a:p>
            <a:pPr algn="ctr"/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F05573-D542-06A7-5744-1CF584BEF969}"/>
              </a:ext>
            </a:extLst>
          </p:cNvPr>
          <p:cNvSpPr/>
          <p:nvPr/>
        </p:nvSpPr>
        <p:spPr>
          <a:xfrm>
            <a:off x="4032000" y="969275"/>
            <a:ext cx="1080000" cy="1080000"/>
          </a:xfrm>
          <a:prstGeom prst="roundRect">
            <a:avLst/>
          </a:prstGeom>
          <a:noFill/>
          <a:ln>
            <a:solidFill>
              <a:srgbClr val="61DA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6" name="그림 15" descr="그래픽, 원, 예술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EBFD40D-F57A-035A-0F36-14654AC6D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46" y="1114542"/>
            <a:ext cx="569109" cy="506388"/>
          </a:xfrm>
          <a:prstGeom prst="rect">
            <a:avLst/>
          </a:prstGeom>
        </p:spPr>
      </p:pic>
      <p:pic>
        <p:nvPicPr>
          <p:cNvPr id="26" name="그림 25" descr="텍스트, 폰트, 포스터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923965-88A3-E7E1-561C-8B80E2E1F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34" y="2634693"/>
            <a:ext cx="821532" cy="321231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D12164-A62B-4A5A-038B-C0B3CB1D74B1}"/>
              </a:ext>
            </a:extLst>
          </p:cNvPr>
          <p:cNvSpPr/>
          <p:nvPr/>
        </p:nvSpPr>
        <p:spPr>
          <a:xfrm>
            <a:off x="4032000" y="2428997"/>
            <a:ext cx="1080000" cy="1080000"/>
          </a:xfrm>
          <a:prstGeom prst="roundRect">
            <a:avLst/>
          </a:prstGeom>
          <a:noFill/>
          <a:ln>
            <a:solidFill>
              <a:srgbClr val="E5E5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rgbClr val="E5E5E5"/>
              </a:solidFill>
            </a:endParaRPr>
          </a:p>
        </p:txBody>
      </p:sp>
      <p:pic>
        <p:nvPicPr>
          <p:cNvPr id="14" name="그림 13" descr="클립아트, 그래픽, 상징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364E331-7E9B-D2A1-95E6-2AED40B68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987" y="5700171"/>
            <a:ext cx="635116" cy="655111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C9882CC-AC22-3705-BA9E-B92BEED0CBFA}"/>
              </a:ext>
            </a:extLst>
          </p:cNvPr>
          <p:cNvSpPr/>
          <p:nvPr/>
        </p:nvSpPr>
        <p:spPr>
          <a:xfrm>
            <a:off x="6546545" y="5487726"/>
            <a:ext cx="1080000" cy="1080000"/>
          </a:xfrm>
          <a:prstGeom prst="roundRect">
            <a:avLst/>
          </a:prstGeom>
          <a:noFill/>
          <a:ln>
            <a:solidFill>
              <a:srgbClr val="3367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4" name="그림 23" descr="그래픽, 폰트, 레드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DA4CE6F-5975-7207-2079-69DE79DBE6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1438739" y="5945970"/>
            <a:ext cx="892834" cy="163512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FB745B-1ECC-3F08-A60F-DD808987CE3C}"/>
              </a:ext>
            </a:extLst>
          </p:cNvPr>
          <p:cNvSpPr/>
          <p:nvPr/>
        </p:nvSpPr>
        <p:spPr>
          <a:xfrm>
            <a:off x="1345156" y="5487726"/>
            <a:ext cx="1080000" cy="1080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8" name="그림 27" descr="텍스트, 폰트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A11182-A467-9C94-F034-618075C26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38" y="5892219"/>
            <a:ext cx="763420" cy="271014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E49AD6C-CF9E-0B92-2192-7833B46BD6BB}"/>
              </a:ext>
            </a:extLst>
          </p:cNvPr>
          <p:cNvSpPr/>
          <p:nvPr/>
        </p:nvSpPr>
        <p:spPr>
          <a:xfrm>
            <a:off x="4812748" y="5487726"/>
            <a:ext cx="1080000" cy="1080000"/>
          </a:xfrm>
          <a:prstGeom prst="roundRect">
            <a:avLst/>
          </a:prstGeom>
          <a:noFill/>
          <a:ln>
            <a:solidFill>
              <a:srgbClr val="039E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2" name="그림 21" descr="그래픽, 폰트, 로고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1C2541-B79B-7154-4AF4-8CB588422E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43" y="5834796"/>
            <a:ext cx="734619" cy="385861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3EB6E9A-096B-3D34-6AB8-4471D6E381D0}"/>
              </a:ext>
            </a:extLst>
          </p:cNvPr>
          <p:cNvSpPr/>
          <p:nvPr/>
        </p:nvSpPr>
        <p:spPr>
          <a:xfrm>
            <a:off x="3078952" y="5487726"/>
            <a:ext cx="1080000" cy="1080000"/>
          </a:xfrm>
          <a:prstGeom prst="roundRect">
            <a:avLst/>
          </a:prstGeom>
          <a:noFill/>
          <a:ln>
            <a:solidFill>
              <a:srgbClr val="0062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22F690-F1DA-B67C-F3E2-24338724CE3A}"/>
              </a:ext>
            </a:extLst>
          </p:cNvPr>
          <p:cNvSpPr txBox="1"/>
          <p:nvPr/>
        </p:nvSpPr>
        <p:spPr>
          <a:xfrm>
            <a:off x="4103763" y="1708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61DAFB"/>
                </a:solidFill>
              </a:rPr>
              <a:t>FE(React)</a:t>
            </a:r>
            <a:endParaRPr lang="ko-KR" altLang="en-US" sz="1400" dirty="0">
              <a:solidFill>
                <a:srgbClr val="61DAF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62D9AE-CCE4-BFAA-D4F0-7A6698A15167}"/>
              </a:ext>
            </a:extLst>
          </p:cNvPr>
          <p:cNvSpPr txBox="1"/>
          <p:nvPr/>
        </p:nvSpPr>
        <p:spPr>
          <a:xfrm>
            <a:off x="4116587" y="316162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E5E5E5"/>
                </a:solidFill>
              </a:rPr>
              <a:t>BE(Flask)</a:t>
            </a:r>
            <a:endParaRPr lang="ko-KR" altLang="en-US" sz="1400" dirty="0">
              <a:solidFill>
                <a:srgbClr val="E5E5E5"/>
              </a:solidFill>
            </a:endParaRPr>
          </a:p>
        </p:txBody>
      </p:sp>
      <p:pic>
        <p:nvPicPr>
          <p:cNvPr id="46" name="그림 45" descr="클립아트, 그래픽, 예술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AA512AE-B7A3-795C-E26A-B150CB68B4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42" y="3922620"/>
            <a:ext cx="1027716" cy="1303208"/>
          </a:xfrm>
          <a:prstGeom prst="rect">
            <a:avLst/>
          </a:prstGeom>
        </p:spPr>
      </p:pic>
      <p:pic>
        <p:nvPicPr>
          <p:cNvPr id="48" name="그림 47" descr="클립아트, 그래픽, 스크린샷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835FF7-1769-5DE2-B30C-04EB52FDA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85" y="3964897"/>
            <a:ext cx="742695" cy="802800"/>
          </a:xfrm>
          <a:prstGeom prst="rect">
            <a:avLst/>
          </a:prstGeom>
        </p:spPr>
      </p:pic>
      <p:pic>
        <p:nvPicPr>
          <p:cNvPr id="50" name="그림 49" descr="상징, 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47F74C-AEAB-3059-B83D-648FE3FC8E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20" y="3965432"/>
            <a:ext cx="801731" cy="801731"/>
          </a:xfrm>
          <a:prstGeom prst="rect">
            <a:avLst/>
          </a:prstGeom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CA346104-E980-B89B-FC86-3FF0096A0CDD}"/>
              </a:ext>
            </a:extLst>
          </p:cNvPr>
          <p:cNvSpPr/>
          <p:nvPr/>
        </p:nvSpPr>
        <p:spPr>
          <a:xfrm>
            <a:off x="1174750" y="5327428"/>
            <a:ext cx="6624094" cy="1381384"/>
          </a:xfrm>
          <a:prstGeom prst="roundRect">
            <a:avLst/>
          </a:prstGeom>
          <a:noFill/>
          <a:ln>
            <a:solidFill>
              <a:srgbClr val="5A6B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59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슬라이드 확대/축소 5">
                <a:extLst>
                  <a:ext uri="{FF2B5EF4-FFF2-40B4-BE49-F238E27FC236}">
                    <a16:creationId xmlns:a16="http://schemas.microsoft.com/office/drawing/2014/main" id="{8F8CF336-026C-DEAB-A664-B01546F011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3082234"/>
                  </p:ext>
                </p:extLst>
              </p:nvPr>
            </p:nvGraphicFramePr>
            <p:xfrm>
              <a:off x="390003" y="52108"/>
              <a:ext cx="8195197" cy="6146398"/>
            </p:xfrm>
            <a:graphic>
              <a:graphicData uri="http://schemas.microsoft.com/office/powerpoint/2016/slidezoom">
                <pslz:sldZm>
                  <pslz:sldZmObj sldId="256" cId="1510594470">
                    <pslz:zmPr id="{AB5BA3C6-0FEE-4FCE-BE92-BD44C0520EA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95197" cy="614639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슬라이드 확대/축소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F8CF336-026C-DEAB-A664-B01546F011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003" y="52108"/>
                <a:ext cx="8195197" cy="614639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53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13</Words>
  <Application>Microsoft Office PowerPoint</Application>
  <PresentationFormat>오버헤드</PresentationFormat>
  <Paragraphs>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minwoo KIM</dc:creator>
  <cp:lastModifiedBy>minwoo KIM</cp:lastModifiedBy>
  <cp:revision>2</cp:revision>
  <dcterms:created xsi:type="dcterms:W3CDTF">2025-09-10T21:14:27Z</dcterms:created>
  <dcterms:modified xsi:type="dcterms:W3CDTF">2025-09-10T21:45:51Z</dcterms:modified>
</cp:coreProperties>
</file>