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93" autoAdjust="0"/>
    <p:restoredTop sz="94660"/>
  </p:normalViewPr>
  <p:slideViewPr>
    <p:cSldViewPr snapToGrid="0">
      <p:cViewPr varScale="1">
        <p:scale>
          <a:sx n="104" d="100"/>
          <a:sy n="104" d="100"/>
        </p:scale>
        <p:origin x="216" y="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48F8B2F-EB42-7F94-9C38-BC0F68BE3D4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33FF65F3-DFDD-A3E0-0A60-BCC56D12283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D90253-4A73-154A-EAD9-868F258744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6F57571-26BB-9BEF-FECC-D6399B864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9532761-84B4-5228-3BEA-ADABDA0F54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7397893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2B0AB52-BDF4-F967-EFCD-681FA13CF0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0F013E6D-54A9-6A7F-5F1F-9F15A1FC9D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9BB38A95-D969-E34B-B8D8-C018B89A25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F24E0B39-7935-78E6-314C-73C875C451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B05ACD0-6419-EE08-B757-D70C8AD298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90680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C02F4DDF-B84F-89DC-60BF-8D8E9BB8D2D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DF6F5380-3D67-E241-C7E4-1ABA78226B0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92584FB-822F-1DF0-EC5B-C2D075588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94E848B-F0E3-B90F-42D1-47FA130AF2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1C40E4A-3320-DD6E-4592-721060A499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135932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D4567C2-AF04-24F7-2AB6-9F08366B14D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5292B21-2A52-2D04-7D4D-E3BC883B89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BDF4BD9-DA7C-D539-1268-0683EE7B14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78A06EB7-F290-661F-8B00-E6885E1D4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2BDD83F-CF3D-5D64-3C59-8943976C24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171420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4BCB0A5-6B6C-C755-19E7-AA7D9DFA3A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F5DB587-153A-CA26-73F9-3FBF907024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4AF48EE-5E6D-0165-6F23-975C7F5805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5180832-64BB-09F7-963C-6D6CC4A486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CEE5AE32-378D-7F25-4646-D0466D67F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9988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AE84CF2-4EBB-47F4-81C9-CD7F1CBC3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FEB58D0-AE2E-8BAF-22F6-5896110F902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05B6B8B-5085-5BE4-2439-EE3AAED419E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51DB1410-CBCA-8AD4-1755-528D8166D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C02BCC8-D2A7-20FD-5323-D9A1BEB23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CE7DFB9-8748-1D86-175D-7C29B94716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7348973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B9D47A6-926E-33C3-CC43-D84E10FE16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CCEE9F9-482B-D27D-2C6A-C15C14387A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BBCFCA4-C300-855B-C78B-FCAF2ABC28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8D07156E-BE3C-16F7-CABD-1067546310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4DAEB647-4D6A-13EB-4DDD-7D90F65781A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8838E0C-EE01-B60E-218A-4DCC32EA3AF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4D452D12-3A8F-6DAB-668F-0F9452FD89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B744827-09CC-C9E7-0954-B2C9B250675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14447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9895EAB-CF93-20D0-3666-9435368BC08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56D8C305-3EE0-F46F-5D53-C4EEAA48E7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CEDA8324-166F-ED0D-B944-11F2B4EF4E8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839397B2-AF7C-1E2E-EE76-B34EFD28DB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093419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F5DDAE5-F130-6DA6-DA8E-D499BA587D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8F2CA214-3282-276D-02B1-043D3421C0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FF7E3919-FE34-821F-83E3-E3F24EC5F7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460337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EB44FC9-688A-299E-34D5-614B878870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620B1C39-56EE-B2E7-A5A8-1CD6AF9FF5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25AEDD5-F555-561A-439D-5144F35CFB4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CF88BDC4-3F5B-2E66-BF94-CB5B5201A3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B16042A-7462-6B94-2FBF-BE17DFCE74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99B21ED-BA26-6872-B671-D926EF79E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48458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1D5D5A4-E02D-E38C-B1A2-0FFC16E01C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1B5176C-DE95-AD88-9EF4-50E11997E7F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C817997-44EC-D2AD-8E67-275467F993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DF8F376B-3F32-966C-6BD8-3E94A5C5E9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F63F6119-D7E0-DE9C-A5A9-5D5F603776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85EE283-5067-4402-5404-BEC206E1F4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21563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3C03BCF-1BAC-3C91-263B-4995F89BD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35569692-5025-BD5B-4CD2-B44CE3196D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D1610C0E-BBE4-C433-CBFE-D8BDA66A3C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FF59DB5-FA05-4ED0-844C-B599DB01D053}" type="datetimeFigureOut">
              <a:rPr lang="ko-KR" altLang="en-US" smtClean="0"/>
              <a:t>2025-08-31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D3C6616-65F9-9AD4-3FE4-601A7254E8B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841191-97CF-DA1E-BA06-5813B0FF81C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C919D4A-BEA8-460A-ACF7-3080A9EA5CC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14859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0.jpeg"/><Relationship Id="rId5" Type="http://schemas.openxmlformats.org/officeDocument/2006/relationships/image" Target="../media/image4.png"/><Relationship Id="rId10" Type="http://schemas.openxmlformats.org/officeDocument/2006/relationships/image" Target="../media/image9.png"/><Relationship Id="rId4" Type="http://schemas.openxmlformats.org/officeDocument/2006/relationships/image" Target="../media/image3.png"/><Relationship Id="rId9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>
            <a:extLst>
              <a:ext uri="{FF2B5EF4-FFF2-40B4-BE49-F238E27FC236}">
                <a16:creationId xmlns:a16="http://schemas.microsoft.com/office/drawing/2014/main" id="{B2623D72-EBB2-272D-F28C-84333B53EB68}"/>
              </a:ext>
            </a:extLst>
          </p:cNvPr>
          <p:cNvSpPr/>
          <p:nvPr/>
        </p:nvSpPr>
        <p:spPr>
          <a:xfrm>
            <a:off x="212975" y="1539246"/>
            <a:ext cx="2325600" cy="232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F5E8-8A83-7209-618A-7CF44EAA8324}"/>
              </a:ext>
            </a:extLst>
          </p:cNvPr>
          <p:cNvSpPr txBox="1"/>
          <p:nvPr/>
        </p:nvSpPr>
        <p:spPr>
          <a:xfrm>
            <a:off x="139332" y="1213990"/>
            <a:ext cx="6146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web</a:t>
            </a:r>
            <a:endParaRPr lang="ko-KR" altLang="en-US" dirty="0"/>
          </a:p>
        </p:txBody>
      </p:sp>
      <p:pic>
        <p:nvPicPr>
          <p:cNvPr id="1034" name="Picture 10">
            <a:extLst>
              <a:ext uri="{FF2B5EF4-FFF2-40B4-BE49-F238E27FC236}">
                <a16:creationId xmlns:a16="http://schemas.microsoft.com/office/drawing/2014/main" id="{37BA52A0-77B6-850B-5A28-A3A96C0407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701" y="1952081"/>
            <a:ext cx="1734147" cy="15440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직사각형 9">
            <a:extLst>
              <a:ext uri="{FF2B5EF4-FFF2-40B4-BE49-F238E27FC236}">
                <a16:creationId xmlns:a16="http://schemas.microsoft.com/office/drawing/2014/main" id="{3F8BE379-E6CB-1E75-ABDA-3EA4F7476017}"/>
              </a:ext>
            </a:extLst>
          </p:cNvPr>
          <p:cNvSpPr/>
          <p:nvPr/>
        </p:nvSpPr>
        <p:spPr>
          <a:xfrm>
            <a:off x="2935277" y="1539246"/>
            <a:ext cx="2325600" cy="23256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6CB2C397-0A00-FA81-E241-694B4DEF66A8}"/>
              </a:ext>
            </a:extLst>
          </p:cNvPr>
          <p:cNvSpPr txBox="1"/>
          <p:nvPr/>
        </p:nvSpPr>
        <p:spPr>
          <a:xfrm>
            <a:off x="2861634" y="1213990"/>
            <a:ext cx="4379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BE</a:t>
            </a:r>
            <a:endParaRPr lang="ko-KR" altLang="en-US" dirty="0"/>
          </a:p>
        </p:txBody>
      </p:sp>
      <p:pic>
        <p:nvPicPr>
          <p:cNvPr id="1036" name="Picture 12" descr="Python] Flask 프레임워크로 웹앱 만들기 1 :: 플라스크 설치">
            <a:extLst>
              <a:ext uri="{FF2B5EF4-FFF2-40B4-BE49-F238E27FC236}">
                <a16:creationId xmlns:a16="http://schemas.microsoft.com/office/drawing/2014/main" id="{587E4B45-5BD0-E1C9-9A30-28695A2680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33267" y="2148814"/>
            <a:ext cx="2129620" cy="1191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3" name="직사각형 12">
            <a:extLst>
              <a:ext uri="{FF2B5EF4-FFF2-40B4-BE49-F238E27FC236}">
                <a16:creationId xmlns:a16="http://schemas.microsoft.com/office/drawing/2014/main" id="{DBB64937-A2F6-1B39-C2D9-535E5E34D8FD}"/>
              </a:ext>
            </a:extLst>
          </p:cNvPr>
          <p:cNvSpPr/>
          <p:nvPr/>
        </p:nvSpPr>
        <p:spPr>
          <a:xfrm>
            <a:off x="9507757" y="1515482"/>
            <a:ext cx="818718" cy="8187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09B2042-E990-B18F-87AE-6EC0F3B7B485}"/>
              </a:ext>
            </a:extLst>
          </p:cNvPr>
          <p:cNvSpPr txBox="1"/>
          <p:nvPr/>
        </p:nvSpPr>
        <p:spPr>
          <a:xfrm>
            <a:off x="9434114" y="1190226"/>
            <a:ext cx="65274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RDG</a:t>
            </a:r>
            <a:endParaRPr lang="ko-KR" altLang="en-US" dirty="0"/>
          </a:p>
        </p:txBody>
      </p:sp>
      <p:sp>
        <p:nvSpPr>
          <p:cNvPr id="16" name="직사각형 15">
            <a:extLst>
              <a:ext uri="{FF2B5EF4-FFF2-40B4-BE49-F238E27FC236}">
                <a16:creationId xmlns:a16="http://schemas.microsoft.com/office/drawing/2014/main" id="{1352E11C-82B4-7E03-33B0-A39D0F2301B1}"/>
              </a:ext>
            </a:extLst>
          </p:cNvPr>
          <p:cNvSpPr/>
          <p:nvPr/>
        </p:nvSpPr>
        <p:spPr>
          <a:xfrm>
            <a:off x="9102198" y="2925918"/>
            <a:ext cx="2880000" cy="232691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AB696892-F506-3D8F-95EC-20A5D2343234}"/>
              </a:ext>
            </a:extLst>
          </p:cNvPr>
          <p:cNvSpPr txBox="1"/>
          <p:nvPr/>
        </p:nvSpPr>
        <p:spPr>
          <a:xfrm>
            <a:off x="9028555" y="2600662"/>
            <a:ext cx="105189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DB Data</a:t>
            </a:r>
            <a:endParaRPr lang="ko-KR" altLang="en-US" dirty="0"/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B30A871-E324-40FB-AB81-1C7ED971E405}"/>
              </a:ext>
            </a:extLst>
          </p:cNvPr>
          <p:cNvSpPr/>
          <p:nvPr/>
        </p:nvSpPr>
        <p:spPr>
          <a:xfrm>
            <a:off x="9155899" y="3127005"/>
            <a:ext cx="1361390" cy="930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975E4A11-019A-73EE-398C-E95DC82A8CD1}"/>
              </a:ext>
            </a:extLst>
          </p:cNvPr>
          <p:cNvSpPr/>
          <p:nvPr/>
        </p:nvSpPr>
        <p:spPr>
          <a:xfrm>
            <a:off x="10556774" y="3127005"/>
            <a:ext cx="1361390" cy="930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BE338F7A-B237-B0F0-665B-0487575D5E34}"/>
              </a:ext>
            </a:extLst>
          </p:cNvPr>
          <p:cNvSpPr/>
          <p:nvPr/>
        </p:nvSpPr>
        <p:spPr>
          <a:xfrm>
            <a:off x="9155899" y="4262694"/>
            <a:ext cx="1361390" cy="930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직사각형 20">
            <a:extLst>
              <a:ext uri="{FF2B5EF4-FFF2-40B4-BE49-F238E27FC236}">
                <a16:creationId xmlns:a16="http://schemas.microsoft.com/office/drawing/2014/main" id="{4BC077E6-27D5-2664-5FAF-01BF4FF49738}"/>
              </a:ext>
            </a:extLst>
          </p:cNvPr>
          <p:cNvSpPr/>
          <p:nvPr/>
        </p:nvSpPr>
        <p:spPr>
          <a:xfrm>
            <a:off x="10556774" y="4262694"/>
            <a:ext cx="1361390" cy="930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38" name="Picture 14" descr="MongoDB] mongodb 유저 생성하기 | 내가 다시 보려고 만든 블로그">
            <a:extLst>
              <a:ext uri="{FF2B5EF4-FFF2-40B4-BE49-F238E27FC236}">
                <a16:creationId xmlns:a16="http://schemas.microsoft.com/office/drawing/2014/main" id="{0ACFB226-A770-101C-AC24-76ABA289EB9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52302" y="4335004"/>
            <a:ext cx="1179609" cy="78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PostgreSQL이란?">
            <a:extLst>
              <a:ext uri="{FF2B5EF4-FFF2-40B4-BE49-F238E27FC236}">
                <a16:creationId xmlns:a16="http://schemas.microsoft.com/office/drawing/2014/main" id="{C1A8D098-FEA6-903D-CEB5-2DF9770850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47812" y="4483867"/>
            <a:ext cx="1204298" cy="5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호스팅된 MySQL - Amazon RDS for MySQL - AWS">
            <a:extLst>
              <a:ext uri="{FF2B5EF4-FFF2-40B4-BE49-F238E27FC236}">
                <a16:creationId xmlns:a16="http://schemas.microsoft.com/office/drawing/2014/main" id="{12BA3437-5D75-0EAC-3523-D80DD33E86B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24295" y="3302723"/>
            <a:ext cx="1227815" cy="63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4" name="Picture 20" descr="시리즈 | 오라클DB관리 - likemango.log">
            <a:extLst>
              <a:ext uri="{FF2B5EF4-FFF2-40B4-BE49-F238E27FC236}">
                <a16:creationId xmlns:a16="http://schemas.microsoft.com/office/drawing/2014/main" id="{3AB52DF6-2767-30DA-960B-4DA0CD4C132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23777" y="3247134"/>
            <a:ext cx="1227383" cy="69040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2" name="직사각형 21">
            <a:extLst>
              <a:ext uri="{FF2B5EF4-FFF2-40B4-BE49-F238E27FC236}">
                <a16:creationId xmlns:a16="http://schemas.microsoft.com/office/drawing/2014/main" id="{293181C7-8DCD-4C0F-9DE3-77E1B7CCDA7E}"/>
              </a:ext>
            </a:extLst>
          </p:cNvPr>
          <p:cNvSpPr/>
          <p:nvPr/>
        </p:nvSpPr>
        <p:spPr>
          <a:xfrm>
            <a:off x="5642219" y="1537932"/>
            <a:ext cx="2880000" cy="2326914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28E52841-4D22-DBCA-7508-E922A90EDBA0}"/>
              </a:ext>
            </a:extLst>
          </p:cNvPr>
          <p:cNvSpPr txBox="1"/>
          <p:nvPr/>
        </p:nvSpPr>
        <p:spPr>
          <a:xfrm>
            <a:off x="5568576" y="1212676"/>
            <a:ext cx="13076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DBMS LAB</a:t>
            </a:r>
            <a:endParaRPr lang="ko-KR" altLang="en-US" dirty="0">
              <a:solidFill>
                <a:schemeClr val="accent1">
                  <a:lumMod val="60000"/>
                  <a:lumOff val="40000"/>
                </a:schemeClr>
              </a:solidFill>
            </a:endParaRPr>
          </a:p>
        </p:txBody>
      </p:sp>
      <p:sp>
        <p:nvSpPr>
          <p:cNvPr id="24" name="직사각형 23">
            <a:extLst>
              <a:ext uri="{FF2B5EF4-FFF2-40B4-BE49-F238E27FC236}">
                <a16:creationId xmlns:a16="http://schemas.microsoft.com/office/drawing/2014/main" id="{571B7CA7-EF77-81EC-B5A7-67CD1DC3908A}"/>
              </a:ext>
            </a:extLst>
          </p:cNvPr>
          <p:cNvSpPr/>
          <p:nvPr/>
        </p:nvSpPr>
        <p:spPr>
          <a:xfrm>
            <a:off x="5695920" y="1739019"/>
            <a:ext cx="1361390" cy="9306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5" name="직사각형 24">
            <a:extLst>
              <a:ext uri="{FF2B5EF4-FFF2-40B4-BE49-F238E27FC236}">
                <a16:creationId xmlns:a16="http://schemas.microsoft.com/office/drawing/2014/main" id="{D2A663BC-F201-5557-D876-44C5F0FB92D5}"/>
              </a:ext>
            </a:extLst>
          </p:cNvPr>
          <p:cNvSpPr/>
          <p:nvPr/>
        </p:nvSpPr>
        <p:spPr>
          <a:xfrm>
            <a:off x="7096795" y="1739019"/>
            <a:ext cx="1361390" cy="9306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6" name="직사각형 25">
            <a:extLst>
              <a:ext uri="{FF2B5EF4-FFF2-40B4-BE49-F238E27FC236}">
                <a16:creationId xmlns:a16="http://schemas.microsoft.com/office/drawing/2014/main" id="{86482DC8-7D94-15EC-D6C9-869C6375185E}"/>
              </a:ext>
            </a:extLst>
          </p:cNvPr>
          <p:cNvSpPr/>
          <p:nvPr/>
        </p:nvSpPr>
        <p:spPr>
          <a:xfrm>
            <a:off x="5695920" y="2874708"/>
            <a:ext cx="1361390" cy="9306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B20CE153-108D-6583-734C-575B305BCCC5}"/>
              </a:ext>
            </a:extLst>
          </p:cNvPr>
          <p:cNvSpPr/>
          <p:nvPr/>
        </p:nvSpPr>
        <p:spPr>
          <a:xfrm>
            <a:off x="7096795" y="2874708"/>
            <a:ext cx="1361390" cy="930662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28" name="Picture 14" descr="MongoDB] mongodb 유저 생성하기 | 내가 다시 보려고 만든 블로그">
            <a:extLst>
              <a:ext uri="{FF2B5EF4-FFF2-40B4-BE49-F238E27FC236}">
                <a16:creationId xmlns:a16="http://schemas.microsoft.com/office/drawing/2014/main" id="{2C674A9B-2783-1F4E-304E-9E2C1D239D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92323" y="2947018"/>
            <a:ext cx="1179609" cy="7860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9" name="Picture 16" descr="PostgreSQL이란?">
            <a:extLst>
              <a:ext uri="{FF2B5EF4-FFF2-40B4-BE49-F238E27FC236}">
                <a16:creationId xmlns:a16="http://schemas.microsoft.com/office/drawing/2014/main" id="{CE8F83C7-4AC4-0888-CB3C-B4BBFA644A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87833" y="3095881"/>
            <a:ext cx="1204298" cy="55279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" name="Picture 18" descr="호스팅된 MySQL - Amazon RDS for MySQL - AWS">
            <a:extLst>
              <a:ext uri="{FF2B5EF4-FFF2-40B4-BE49-F238E27FC236}">
                <a16:creationId xmlns:a16="http://schemas.microsoft.com/office/drawing/2014/main" id="{7FFD0DB9-4ADA-F99F-B126-69BA39F74F6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64316" y="1914737"/>
            <a:ext cx="1227815" cy="63549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1" name="Picture 20" descr="시리즈 | 오라클DB관리 - likemango.log">
            <a:extLst>
              <a:ext uri="{FF2B5EF4-FFF2-40B4-BE49-F238E27FC236}">
                <a16:creationId xmlns:a16="http://schemas.microsoft.com/office/drawing/2014/main" id="{B54B3E18-1681-87BC-FD29-F9424F3CF6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98" y="1859148"/>
            <a:ext cx="1227383" cy="690403"/>
          </a:xfrm>
          <a:prstGeom prst="rect">
            <a:avLst/>
          </a:prstGeom>
          <a:noFill/>
          <a:ln>
            <a:solidFill>
              <a:schemeClr val="accent1">
                <a:lumMod val="60000"/>
                <a:lumOff val="40000"/>
              </a:schemeClr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6" name="Picture 22" descr="Why Is The Python Programming Language So Popular?">
            <a:extLst>
              <a:ext uri="{FF2B5EF4-FFF2-40B4-BE49-F238E27FC236}">
                <a16:creationId xmlns:a16="http://schemas.microsoft.com/office/drawing/2014/main" id="{0F253D94-5E68-0C96-3521-C13931A5697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507757" y="1537520"/>
            <a:ext cx="818718" cy="8187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8" name="Picture 24">
            <a:extLst>
              <a:ext uri="{FF2B5EF4-FFF2-40B4-BE49-F238E27FC236}">
                <a16:creationId xmlns:a16="http://schemas.microsoft.com/office/drawing/2014/main" id="{0B1B75FA-5C9C-1E1A-C0EE-76CCDB11CB8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741441" y="1475841"/>
            <a:ext cx="931847" cy="93184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50" name="Picture 26" descr="Docker 란? - RastaLion.dev">
            <a:extLst>
              <a:ext uri="{FF2B5EF4-FFF2-40B4-BE49-F238E27FC236}">
                <a16:creationId xmlns:a16="http://schemas.microsoft.com/office/drawing/2014/main" id="{254B1B64-B55C-61DE-ABB1-EF6AABFE279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3455" y="227722"/>
            <a:ext cx="1049243" cy="8962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5" name="직사각형 34">
            <a:extLst>
              <a:ext uri="{FF2B5EF4-FFF2-40B4-BE49-F238E27FC236}">
                <a16:creationId xmlns:a16="http://schemas.microsoft.com/office/drawing/2014/main" id="{10D3302B-CD3A-58A3-104D-54D6FE4C50C0}"/>
              </a:ext>
            </a:extLst>
          </p:cNvPr>
          <p:cNvSpPr/>
          <p:nvPr/>
        </p:nvSpPr>
        <p:spPr>
          <a:xfrm>
            <a:off x="114985" y="1123950"/>
            <a:ext cx="8498604" cy="2852562"/>
          </a:xfrm>
          <a:prstGeom prst="rect">
            <a:avLst/>
          </a:prstGeom>
          <a:noFill/>
          <a:ln>
            <a:solidFill>
              <a:schemeClr val="tx2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6" name="직사각형 35">
            <a:extLst>
              <a:ext uri="{FF2B5EF4-FFF2-40B4-BE49-F238E27FC236}">
                <a16:creationId xmlns:a16="http://schemas.microsoft.com/office/drawing/2014/main" id="{854D85FD-5B84-338E-4F43-78AD07194D7F}"/>
              </a:ext>
            </a:extLst>
          </p:cNvPr>
          <p:cNvSpPr/>
          <p:nvPr/>
        </p:nvSpPr>
        <p:spPr>
          <a:xfrm>
            <a:off x="9028555" y="1123950"/>
            <a:ext cx="3007344" cy="421042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1054" name="Picture 30" descr="Server Icon Design 20966106 Vector Art at Vecteezy">
            <a:extLst>
              <a:ext uri="{FF2B5EF4-FFF2-40B4-BE49-F238E27FC236}">
                <a16:creationId xmlns:a16="http://schemas.microsoft.com/office/drawing/2014/main" id="{8D0947BB-1103-7B86-E360-25EA52B86BD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3355" y="266607"/>
            <a:ext cx="844643" cy="8446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8981873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454</TotalTime>
  <Words>7</Words>
  <Application>Microsoft Office PowerPoint</Application>
  <PresentationFormat>와이드스크린</PresentationFormat>
  <Paragraphs>5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minwoo KIM</dc:creator>
  <cp:lastModifiedBy>minwoo KIM</cp:lastModifiedBy>
  <cp:revision>1</cp:revision>
  <dcterms:created xsi:type="dcterms:W3CDTF">2025-08-31T03:55:07Z</dcterms:created>
  <dcterms:modified xsi:type="dcterms:W3CDTF">2025-08-31T11:30:08Z</dcterms:modified>
</cp:coreProperties>
</file>