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59" r:id="rId6"/>
    <p:sldId id="260" r:id="rId7"/>
    <p:sldId id="267" r:id="rId8"/>
    <p:sldId id="268" r:id="rId9"/>
    <p:sldId id="261" r:id="rId10"/>
    <p:sldId id="269" r:id="rId11"/>
    <p:sldId id="262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697A-D1D1-96CA-BC66-A0A5145D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15C1B-FBD0-C40E-4E19-22E636CF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AD04-715A-6EE6-DB59-3E874843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EC115-57DB-2B7B-E7B3-D2600C0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97CC-F5CA-77E9-973F-CEE8C7C8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3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894A-3E79-946F-5DE9-F5365083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387C8-FD27-53DC-DA3F-96E2C261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167D-A665-C9B6-7676-185789AB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41EF5-6A08-6A7A-56E1-B0954D8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CCDF6-679E-45F5-B3B2-C14E8A2B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9635E-38E2-FEA8-3849-2DCBD78F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FB0AA-0D89-8814-958A-41324351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36103-A6E5-2E94-F85C-57B7A838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2B698-52E0-A54A-9F36-3A8D1E3E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7CFD5-69EC-F2F3-F490-DA47C6C8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82C3-2767-60E5-5B95-A9819B86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08A7B-89AD-B9E9-F88D-E15C108F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0998C-7A5E-EADD-3D9A-6648D82D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A11F-77E8-AF5D-7D3E-5DE3011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C977D-6179-9D55-0943-EB75BA4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9015-2422-30BE-AC82-666B6424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E70B5-94F4-7FC7-AE67-2B6CF977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4BEED-3D02-9F4C-409A-F0521AD9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2FE9-6078-284C-853E-B80C4EBB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808BA-8234-A6F0-F6DB-821D247B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39D7C-0E44-1A47-B47B-A4CA5E2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9D5C-2957-A93F-25F6-2C56FFF6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ADBCD-3651-C11E-BFFB-16457622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112E-C5F9-ECA5-A990-92D3B7BC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B4179-7C59-3BE8-DB7B-3726AFC8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1CE8-D7C2-5E71-353C-968A878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01C6-B736-6E97-0FDA-AF41C61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824C5-C9A5-088D-85CD-44ACE5A7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0E181-461E-BBE0-8185-C2D26102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CDA77-C0A5-EE2E-358A-DBED1F30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32D0E6-0835-6AD2-9987-34A0026C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251E8-D7BB-1F20-E5BF-4E4E56EF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E9907-B818-A77C-051E-6503ADC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5CE65-CC49-C4D6-1D1D-CA0818F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641B-26B3-143A-A23D-9267B29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C60A1-DE2A-2BA8-9045-3CD51465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527E6-3596-02D6-E918-20F0A499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CCE88-7C0F-3893-99C5-F41E47E8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94353-B9C2-EA3F-26DE-5DD4802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99D38-7371-F333-D030-5D412A19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29CB6-1E1B-88E0-2A56-24C30F87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07F6-52AB-AEEB-5DA7-91F6BC37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5DD2D-EAF7-BBA7-C5F3-D2017A5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BA2C2-4F3D-3CBE-EC94-9AF6481F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90403-D5F7-E6E9-5FCB-E7EAC0F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8D423-B87F-2C12-44F5-A3751C7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0C015-7E30-BF02-C4D3-A9917C0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2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6AE1-EAAB-50A9-5F6E-1B71B76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0BDE8-A094-F90C-EFA2-B47597FE5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8879B-039D-BC05-C0B9-E4023EB3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EB34-30AC-C6B8-BF8A-06F196F3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084EE-6814-76D8-F57D-924E41AE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BF1C4-24C5-2ADF-6199-4967C53F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F0352-BEE0-5D33-BC55-DC9C2FDC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90FBA-06F8-1E89-D969-304B09EB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F8A46-D51F-09C8-9813-C50D7294F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6ACEA-2F3A-842B-CDB3-1A402D55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FB877-64BE-80B9-BA14-636FA1F0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B096D-F6FC-2979-B47B-8BC4B818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원하는 동작의 </a:t>
            </a:r>
            <a:r>
              <a:rPr lang="en-US" altLang="ko-KR" dirty="0"/>
              <a:t>Verilog </a:t>
            </a:r>
            <a:r>
              <a:rPr lang="ko-KR" altLang="en-US" dirty="0"/>
              <a:t>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941B3-F139-0B0D-15A3-A22065D1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visual studio code </a:t>
            </a:r>
            <a:r>
              <a:rPr lang="ko-KR" altLang="en-US" dirty="0"/>
              <a:t>프로그램 설치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좌측 탭 </a:t>
            </a:r>
            <a:r>
              <a:rPr lang="en-US" altLang="ko-KR" dirty="0"/>
              <a:t>extensions -&gt; Verilog </a:t>
            </a:r>
            <a:r>
              <a:rPr lang="ko-KR" altLang="en-US" dirty="0"/>
              <a:t>검색 후 다운</a:t>
            </a:r>
            <a:endParaRPr lang="en-US" altLang="ko-KR" dirty="0"/>
          </a:p>
          <a:p>
            <a:r>
              <a:rPr lang="en-US" altLang="ko-KR" dirty="0"/>
              <a:t>3) Verilog </a:t>
            </a:r>
            <a:r>
              <a:rPr lang="ko-KR" altLang="en-US" dirty="0"/>
              <a:t>형식 </a:t>
            </a:r>
            <a:r>
              <a:rPr lang="en-US" altLang="ko-KR" dirty="0"/>
              <a:t>file </a:t>
            </a:r>
            <a:r>
              <a:rPr lang="ko-KR" altLang="en-US" dirty="0"/>
              <a:t>생성 후 우측 하단 </a:t>
            </a:r>
            <a:r>
              <a:rPr lang="en-US" altLang="ko-KR" dirty="0"/>
              <a:t>Verilog </a:t>
            </a:r>
            <a:r>
              <a:rPr lang="ko-KR" altLang="en-US" dirty="0"/>
              <a:t>적용 확인</a:t>
            </a:r>
          </a:p>
        </p:txBody>
      </p:sp>
    </p:spTree>
    <p:extLst>
      <p:ext uri="{BB962C8B-B14F-4D97-AF65-F5344CB8AC3E}">
        <p14:creationId xmlns:p14="http://schemas.microsoft.com/office/powerpoint/2010/main" val="216611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1D138-5454-97C1-E6BD-74B1E5F3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21D19-9FDD-6188-6828-8B00372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시각화 파일 생성</a:t>
            </a:r>
            <a:r>
              <a:rPr lang="en-US" altLang="ko-KR" dirty="0"/>
              <a:t>(</a:t>
            </a:r>
            <a:r>
              <a:rPr lang="ko-KR" altLang="en-US" dirty="0"/>
              <a:t>단순화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C1189-0848-1B4A-69B5-EDE36B8C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다시 명령어 기입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</a:t>
            </a:r>
            <a:r>
              <a:rPr lang="ko-KR" altLang="en-US" dirty="0"/>
              <a:t>게이트는 너무 구조가 단순해서 단순화가 안되지만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adder, mux </a:t>
            </a:r>
            <a:r>
              <a:rPr lang="ko-KR" altLang="en-US" dirty="0"/>
              <a:t>등 큰 유닛은 단순화되어서 나옴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3F52B-03BA-0E5E-5154-1450C17C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4528730"/>
            <a:ext cx="1150780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9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C9C95-0C0D-50CD-5C65-0733B394C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D594B-7F72-916B-6A37-D82DB639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2F2A0-BBB5-A178-AAAE-ACAB5FA6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config.tcl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  <a:r>
              <a:rPr lang="ko-KR" altLang="en-US" dirty="0" err="1"/>
              <a:t>생성해야됌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이제부터 </a:t>
            </a:r>
            <a:r>
              <a:rPr lang="en-US" altLang="ko-KR" dirty="0" err="1"/>
              <a:t>tcl</a:t>
            </a:r>
            <a:r>
              <a:rPr lang="en-US" altLang="ko-KR" dirty="0"/>
              <a:t>(</a:t>
            </a:r>
            <a:r>
              <a:rPr lang="ko-KR" altLang="en-US" dirty="0" err="1"/>
              <a:t>티클</a:t>
            </a:r>
            <a:r>
              <a:rPr lang="en-US" altLang="ko-KR" dirty="0"/>
              <a:t>) </a:t>
            </a:r>
            <a:r>
              <a:rPr lang="ko-KR" altLang="en-US" dirty="0"/>
              <a:t>스크립트 언어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언어와 비슷함 </a:t>
            </a:r>
            <a:r>
              <a:rPr lang="en-US" altLang="ko-KR" dirty="0"/>
              <a:t>c</a:t>
            </a:r>
            <a:r>
              <a:rPr lang="ko-KR" altLang="en-US" dirty="0"/>
              <a:t>언어 </a:t>
            </a:r>
            <a:r>
              <a:rPr lang="ko-KR" altLang="en-US" dirty="0" err="1"/>
              <a:t>잘하는사람</a:t>
            </a:r>
            <a:r>
              <a:rPr lang="ko-KR" altLang="en-US" dirty="0"/>
              <a:t> 유리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6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5481-F58E-BF9B-1FB6-3C7CFC2D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C7D2F-888C-B871-FDA1-36335ED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E43FC-633E-04FB-BCEC-29D8B4B3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ko-KR" altLang="en-US" dirty="0"/>
              <a:t>다음과 같다</a:t>
            </a:r>
            <a:r>
              <a:rPr lang="en-US" altLang="ko-KR" dirty="0"/>
              <a:t>. nano</a:t>
            </a:r>
            <a:r>
              <a:rPr lang="ko-KR" altLang="en-US" dirty="0"/>
              <a:t>명령어 사용해서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 디렉토리는 </a:t>
            </a:r>
            <a:r>
              <a:rPr lang="en-US" altLang="ko-KR" dirty="0" err="1"/>
              <a:t>OpenLane</a:t>
            </a:r>
            <a:r>
              <a:rPr lang="en-US" altLang="ko-KR" dirty="0"/>
              <a:t>/designs/</a:t>
            </a:r>
            <a:r>
              <a:rPr lang="en-US" altLang="ko-KR" dirty="0" err="1"/>
              <a:t>or_gate</a:t>
            </a:r>
            <a:r>
              <a:rPr lang="en-US" altLang="ko-KR" dirty="0"/>
              <a:t> (</a:t>
            </a:r>
            <a:r>
              <a:rPr lang="ko-KR" altLang="en-US" dirty="0"/>
              <a:t>주의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56572-FD95-FFD0-73B1-472FB32C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3703"/>
            <a:ext cx="7182098" cy="377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45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6411-4AB6-BF17-162A-DAC1D74F5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8F1E0-A764-D535-812C-460A9D67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7703D-7341-416C-8FDE-42FE1D76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en-US" altLang="ko-KR" dirty="0" err="1"/>
              <a:t>config.tcl</a:t>
            </a:r>
            <a:r>
              <a:rPr lang="en-US" altLang="ko-KR" dirty="0"/>
              <a:t> </a:t>
            </a:r>
            <a:r>
              <a:rPr lang="ko-KR" altLang="en-US" dirty="0"/>
              <a:t>파일 생성 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/c/</a:t>
            </a:r>
            <a:r>
              <a:rPr lang="en-US" altLang="ko-KR" dirty="0" err="1"/>
              <a:t>verilog_project</a:t>
            </a:r>
            <a:r>
              <a:rPr lang="en-US" altLang="ko-KR" dirty="0"/>
              <a:t> </a:t>
            </a:r>
            <a:r>
              <a:rPr lang="ko-KR" altLang="en-US" dirty="0"/>
              <a:t>에 있는 </a:t>
            </a:r>
            <a:r>
              <a:rPr lang="en-US" altLang="ko-KR" dirty="0" err="1"/>
              <a:t>or_gate.v</a:t>
            </a:r>
            <a:r>
              <a:rPr lang="en-US" altLang="ko-KR" dirty="0"/>
              <a:t> </a:t>
            </a:r>
            <a:r>
              <a:rPr lang="ko-KR" altLang="en-US" dirty="0"/>
              <a:t>파일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 </a:t>
            </a:r>
            <a:r>
              <a:rPr lang="ko-KR" altLang="en-US" dirty="0"/>
              <a:t>명령어로 파일 생성 및 복사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6617A3-2BB5-D032-B5EF-EC3DBD0E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4262822"/>
            <a:ext cx="10021699" cy="15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B66B-ECB4-3DD2-20B7-75249F19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703BC-C5AA-4B23-DA6C-2904834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1F562-FB54-CAD0-7A2F-04F4C6D50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ko-KR" altLang="en-US" dirty="0" err="1"/>
              <a:t>도커</a:t>
            </a:r>
            <a:r>
              <a:rPr lang="ko-KR" altLang="en-US" dirty="0"/>
              <a:t> 컨테이너 진입</a:t>
            </a:r>
            <a:r>
              <a:rPr lang="en-US" altLang="ko-KR" dirty="0"/>
              <a:t>. </a:t>
            </a:r>
            <a:r>
              <a:rPr lang="en-US" altLang="ko-KR" dirty="0" err="1"/>
              <a:t>openlane</a:t>
            </a:r>
            <a:r>
              <a:rPr lang="en-US" altLang="ko-KR" dirty="0"/>
              <a:t> </a:t>
            </a:r>
            <a:r>
              <a:rPr lang="ko-KR" altLang="en-US" dirty="0"/>
              <a:t>접속 명령어 </a:t>
            </a:r>
            <a:r>
              <a:rPr lang="en-US" altLang="ko-KR" dirty="0"/>
              <a:t>make mount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E0C5A-63E3-6062-AFB8-44862621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2742009"/>
            <a:ext cx="9478297" cy="23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CEF7-D657-DF43-1FFE-39769FCC6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E2EE3-6F93-D981-C30E-BBC82F71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D248D-A2CD-A7F6-4F18-3EDC0E3E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en-US" altLang="ko-KR" dirty="0" err="1"/>
              <a:t>OpenLane</a:t>
            </a:r>
            <a:r>
              <a:rPr lang="en-US" altLang="ko-KR" dirty="0"/>
              <a:t> </a:t>
            </a:r>
            <a:r>
              <a:rPr lang="ko-KR" altLang="en-US" dirty="0"/>
              <a:t>공정 실행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최종 레이아웃</a:t>
            </a:r>
            <a:r>
              <a:rPr lang="en-US" altLang="ko-KR" dirty="0"/>
              <a:t>, netlist, </a:t>
            </a:r>
            <a:r>
              <a:rPr lang="en-US" altLang="ko-KR" dirty="0" err="1"/>
              <a:t>drc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lvs.rpt</a:t>
            </a:r>
            <a:r>
              <a:rPr lang="en-US" altLang="ko-KR" dirty="0"/>
              <a:t>, </a:t>
            </a:r>
            <a:r>
              <a:rPr lang="ko-KR" altLang="en-US" dirty="0"/>
              <a:t>배치 및 레이아웃 정보</a:t>
            </a:r>
            <a:r>
              <a:rPr lang="en-US" altLang="ko-KR" dirty="0"/>
              <a:t>, </a:t>
            </a:r>
            <a:r>
              <a:rPr lang="ko-KR" altLang="en-US" dirty="0" err="1"/>
              <a:t>각단계</a:t>
            </a:r>
            <a:r>
              <a:rPr lang="ko-KR" altLang="en-US" dirty="0"/>
              <a:t> 상세 로그</a:t>
            </a:r>
            <a:r>
              <a:rPr lang="en-US" altLang="ko-KR" dirty="0"/>
              <a:t>, </a:t>
            </a:r>
            <a:r>
              <a:rPr lang="ko-KR" altLang="en-US" dirty="0"/>
              <a:t>아날로그 </a:t>
            </a:r>
            <a:r>
              <a:rPr lang="ko-KR" altLang="en-US" dirty="0" err="1"/>
              <a:t>시뮬용</a:t>
            </a:r>
            <a:r>
              <a:rPr lang="ko-KR" altLang="en-US" dirty="0"/>
              <a:t> </a:t>
            </a:r>
            <a:r>
              <a:rPr lang="en-US" altLang="ko-KR" dirty="0"/>
              <a:t>spice file </a:t>
            </a:r>
            <a:r>
              <a:rPr lang="ko-KR" altLang="en-US" dirty="0"/>
              <a:t>모두 자동화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3E3395-A7A5-0CF7-39E0-018FF2A0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3429000"/>
            <a:ext cx="1062185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32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0902-D26B-ED35-6ED8-7B619239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E02B1-D5F7-5DC4-0FCA-8C9F8A78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GDS </a:t>
            </a:r>
            <a:r>
              <a:rPr lang="ko-KR" altLang="en-US" dirty="0"/>
              <a:t>파일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1DDC1-9EEE-E1CC-8EE0-55B37AB6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4810279"/>
          </a:xfrm>
        </p:spPr>
        <p:txBody>
          <a:bodyPr/>
          <a:lstStyle/>
          <a:p>
            <a:r>
              <a:rPr lang="en-US" altLang="ko-KR" dirty="0"/>
              <a:t>runs </a:t>
            </a:r>
            <a:r>
              <a:rPr lang="ko-KR" altLang="en-US" dirty="0"/>
              <a:t>디렉토리로 들어가면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결과를 확인할 수 있음</a:t>
            </a:r>
            <a:endParaRPr lang="en-US" altLang="ko-KR" dirty="0"/>
          </a:p>
          <a:p>
            <a:r>
              <a:rPr lang="ko-KR" altLang="en-US" dirty="0"/>
              <a:t>주요 확인파일 </a:t>
            </a:r>
            <a:r>
              <a:rPr lang="en-US" altLang="ko-KR" dirty="0"/>
              <a:t>-&gt; result, reports -&gt; final &amp; signoff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1313B3-F42E-EDB5-075D-E371B3A0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3429000"/>
            <a:ext cx="10116962" cy="23590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6B47E-9A00-7BAB-DCF5-22A9CE22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06" y="158302"/>
            <a:ext cx="4935794" cy="24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C81D5-A4D1-DEB1-385D-32F9F072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4F42-F799-EEDE-88C6-59DB89C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원하는 동작의 </a:t>
            </a:r>
            <a:r>
              <a:rPr lang="en-US" altLang="ko-KR"/>
              <a:t>Verilog </a:t>
            </a:r>
            <a:r>
              <a:rPr lang="ko-KR" altLang="en-US"/>
              <a:t>작성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5BB7E-3C9F-DCEC-6FA7-7D042C0B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 회로</a:t>
            </a:r>
            <a:r>
              <a:rPr lang="en-US" altLang="ko-KR" dirty="0"/>
              <a:t>: OR GATE</a:t>
            </a:r>
          </a:p>
          <a:p>
            <a:r>
              <a:rPr lang="en-US" altLang="ko-KR" dirty="0"/>
              <a:t>Verilog </a:t>
            </a:r>
            <a:r>
              <a:rPr lang="ko-KR" altLang="en-US" dirty="0"/>
              <a:t>코드 양식 준수</a:t>
            </a:r>
            <a:endParaRPr lang="en-US" altLang="ko-KR" dirty="0"/>
          </a:p>
          <a:p>
            <a:r>
              <a:rPr lang="ko-KR" altLang="en-US" dirty="0"/>
              <a:t>이후 파일 저장</a:t>
            </a:r>
            <a:endParaRPr lang="en-US" altLang="ko-KR" dirty="0"/>
          </a:p>
          <a:p>
            <a:r>
              <a:rPr lang="ko-KR" altLang="en-US" dirty="0"/>
              <a:t>나는 </a:t>
            </a:r>
            <a:r>
              <a:rPr lang="en-US" altLang="ko-KR" dirty="0"/>
              <a:t>/</a:t>
            </a:r>
            <a:r>
              <a:rPr lang="en-US" altLang="ko-KR" dirty="0" err="1"/>
              <a:t>mnt</a:t>
            </a:r>
            <a:r>
              <a:rPr lang="en-US" altLang="ko-KR" dirty="0"/>
              <a:t>/c/</a:t>
            </a:r>
            <a:r>
              <a:rPr lang="en-US" altLang="ko-KR" dirty="0" err="1"/>
              <a:t>verilog</a:t>
            </a:r>
            <a:r>
              <a:rPr lang="ko-KR" altLang="en-US" dirty="0"/>
              <a:t>에 저장함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D9D3E7-2708-1A34-9921-5291EF97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499851"/>
            <a:ext cx="5574890" cy="45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68D76-4C9B-0736-37FA-D811100D3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23CD2-E1F8-35F6-B032-B8D34151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회로 동작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C7DE8-B5B9-ACD1-B3CA-83A1F4C5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검증을 위해서는 </a:t>
            </a:r>
            <a:r>
              <a:rPr lang="en-US" altLang="ko-KR" dirty="0"/>
              <a:t>tb</a:t>
            </a:r>
            <a:r>
              <a:rPr lang="ko-KR" altLang="en-US" dirty="0"/>
              <a:t>파일 필수</a:t>
            </a:r>
            <a:endParaRPr lang="en-US" altLang="ko-KR" dirty="0"/>
          </a:p>
          <a:p>
            <a:r>
              <a:rPr lang="en-US" altLang="ko-KR" dirty="0"/>
              <a:t>tb</a:t>
            </a:r>
            <a:r>
              <a:rPr lang="ko-KR" altLang="en-US" dirty="0"/>
              <a:t>란</a:t>
            </a:r>
            <a:r>
              <a:rPr lang="en-US" altLang="ko-KR" dirty="0"/>
              <a:t>? test bench file</a:t>
            </a:r>
          </a:p>
          <a:p>
            <a:r>
              <a:rPr lang="ko-KR" altLang="en-US" dirty="0"/>
              <a:t>나는 </a:t>
            </a:r>
            <a:r>
              <a:rPr lang="en-US" altLang="ko-KR" dirty="0" err="1"/>
              <a:t>or_gate.v</a:t>
            </a:r>
            <a:r>
              <a:rPr lang="ko-KR" altLang="en-US" dirty="0"/>
              <a:t>니까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or_gate_tb.v</a:t>
            </a:r>
            <a:r>
              <a:rPr lang="en-US" altLang="ko-KR" dirty="0"/>
              <a:t> </a:t>
            </a:r>
            <a:r>
              <a:rPr lang="ko-KR" altLang="en-US" dirty="0"/>
              <a:t>생성함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우측이 </a:t>
            </a:r>
            <a:r>
              <a:rPr lang="en-US" altLang="ko-KR" dirty="0"/>
              <a:t>tb </a:t>
            </a:r>
            <a:r>
              <a:rPr lang="ko-KR" altLang="en-US" dirty="0"/>
              <a:t>코드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가지 경우 다 </a:t>
            </a:r>
            <a:r>
              <a:rPr lang="ko-KR" altLang="en-US" dirty="0" err="1"/>
              <a:t>실험해봄</a:t>
            </a:r>
            <a:endParaRPr lang="en-US" altLang="ko-KR" dirty="0"/>
          </a:p>
          <a:p>
            <a:r>
              <a:rPr lang="ko-KR" altLang="en-US" dirty="0"/>
              <a:t>비트가 너무 </a:t>
            </a:r>
            <a:r>
              <a:rPr lang="ko-KR" altLang="en-US" dirty="0" err="1"/>
              <a:t>클땐</a:t>
            </a:r>
            <a:r>
              <a:rPr lang="ko-KR" altLang="en-US" dirty="0"/>
              <a:t> 조금만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DB91F4-FE25-4881-B15C-0036D9CA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344" y="494759"/>
            <a:ext cx="549669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7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EF02-9EB5-D1BE-F785-57D1CF7F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056B1-90AF-EA9C-7300-5E03F2B6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회로 동작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490D1-E23F-28B3-C0E3-9B04A8BC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8"/>
            <a:ext cx="10515600" cy="4790615"/>
          </a:xfrm>
        </p:spPr>
        <p:txBody>
          <a:bodyPr/>
          <a:lstStyle/>
          <a:p>
            <a:r>
              <a:rPr lang="ko-KR" altLang="en-US" dirty="0"/>
              <a:t>리눅스로 들어와서 </a:t>
            </a:r>
            <a:r>
              <a:rPr lang="en-US" altLang="ko-KR" dirty="0" err="1"/>
              <a:t>iverilog</a:t>
            </a:r>
            <a:r>
              <a:rPr lang="en-US" altLang="ko-KR" dirty="0"/>
              <a:t> </a:t>
            </a:r>
            <a:r>
              <a:rPr lang="ko-KR" altLang="en-US" dirty="0"/>
              <a:t>합성 코드 입력</a:t>
            </a:r>
            <a:endParaRPr lang="en-US" altLang="ko-KR" dirty="0"/>
          </a:p>
          <a:p>
            <a:r>
              <a:rPr lang="ko-KR" altLang="en-US" dirty="0"/>
              <a:t>이후 실행해본다</a:t>
            </a:r>
            <a:r>
              <a:rPr lang="en-US" altLang="ko-KR" dirty="0"/>
              <a:t>. </a:t>
            </a:r>
            <a:r>
              <a:rPr lang="ko-KR" altLang="en-US" dirty="0" err="1"/>
              <a:t>이상없음</a:t>
            </a:r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 err="1"/>
              <a:t>gtkwave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en-US" altLang="ko-KR" dirty="0" err="1"/>
              <a:t>or_gate.vcd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오픈</a:t>
            </a:r>
            <a:endParaRPr lang="en-US" altLang="ko-KR" dirty="0"/>
          </a:p>
          <a:p>
            <a:r>
              <a:rPr lang="ko-KR" altLang="en-US" dirty="0"/>
              <a:t>이때 디렉토리는 해당 </a:t>
            </a:r>
            <a:r>
              <a:rPr lang="en-US" altLang="ko-KR" dirty="0"/>
              <a:t>V</a:t>
            </a:r>
            <a:r>
              <a:rPr lang="ko-KR" altLang="en-US" dirty="0"/>
              <a:t> 파일이 있는 디렉토리</a:t>
            </a:r>
            <a:r>
              <a:rPr lang="en-US" altLang="ko-KR" dirty="0"/>
              <a:t>(</a:t>
            </a:r>
            <a:r>
              <a:rPr lang="ko-KR" altLang="en-US" dirty="0"/>
              <a:t>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9951D8-04DC-8B6B-C133-66338FD5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92" y="3645270"/>
            <a:ext cx="1020269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0BA5-AA75-02FC-69AF-295DCDF2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3C4DE-7E2A-6021-16FA-6032B6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회로 동작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F544-F8E5-97B7-AB2F-04C0F076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일때</a:t>
            </a:r>
            <a:br>
              <a:rPr lang="en-US" altLang="ko-KR" dirty="0"/>
            </a:br>
            <a:r>
              <a:rPr lang="ko-KR" altLang="en-US" dirty="0"/>
              <a:t>만 </a:t>
            </a:r>
            <a:r>
              <a:rPr lang="en-US" altLang="ko-KR" dirty="0"/>
              <a:t>y = 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C4418E-ED32-4EEC-AA04-E4823962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11" y="1690688"/>
            <a:ext cx="7489989" cy="479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D28971-A3FC-FD37-DEDE-37EB5F451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" y="3680519"/>
            <a:ext cx="3582950" cy="24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04CD-C87C-847E-1672-DAC8D0C19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C72ED-A493-457A-A2FE-7A0DB26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시각화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926A8-5A1C-BB6C-EF8D-BCEDA4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 이 회로의 게이트 레벨을 살펴보자</a:t>
            </a:r>
            <a:r>
              <a:rPr lang="en-US" altLang="ko-KR" dirty="0"/>
              <a:t>. (netlist </a:t>
            </a:r>
            <a:r>
              <a:rPr lang="ko-KR" altLang="en-US" dirty="0"/>
              <a:t>화 시킨다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yosys</a:t>
            </a:r>
            <a:r>
              <a:rPr lang="en-US" altLang="ko-KR" dirty="0"/>
              <a:t> </a:t>
            </a:r>
            <a:r>
              <a:rPr lang="ko-KR" altLang="en-US" dirty="0"/>
              <a:t>프로그램 사용 해당 코드 입력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9F1F4F-8EBF-FEB4-687D-3C3C7DDB1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51" y="2887101"/>
            <a:ext cx="10164097" cy="36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CFE8D-7102-AC84-74F0-48F3285C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B6CB6-B9AD-11D2-A48C-CB4C84E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시각화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ED073-727B-0201-F217-56D84E0B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이후 </a:t>
            </a:r>
            <a:r>
              <a:rPr lang="en-US" altLang="ko-KR" dirty="0" err="1"/>
              <a:t>svg</a:t>
            </a:r>
            <a:r>
              <a:rPr lang="en-US" altLang="ko-KR" dirty="0"/>
              <a:t> </a:t>
            </a:r>
            <a:r>
              <a:rPr lang="ko-KR" altLang="en-US" dirty="0"/>
              <a:t>형식으로 변환시키기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위해 먼저 </a:t>
            </a:r>
            <a:r>
              <a:rPr lang="en-US" altLang="ko-KR" dirty="0" err="1"/>
              <a:t>netlist.v</a:t>
            </a:r>
            <a:r>
              <a:rPr lang="en-US" altLang="ko-KR" dirty="0"/>
              <a:t> -&gt; </a:t>
            </a:r>
            <a:r>
              <a:rPr lang="en-US" altLang="ko-KR" dirty="0" err="1"/>
              <a:t>json</a:t>
            </a:r>
            <a:r>
              <a:rPr lang="ko-KR" altLang="en-US" dirty="0"/>
              <a:t>변환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yosys</a:t>
            </a:r>
            <a:r>
              <a:rPr lang="ko-KR" altLang="en-US" dirty="0"/>
              <a:t> 프로그램 사용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해당 코드 입력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99EB8-A540-BCA9-09C7-447857C6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21" y="681037"/>
            <a:ext cx="5554367" cy="52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3D83B-7476-DE6D-ABAA-015DB121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9D5D8-1DF5-095B-1E81-55E1499F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시각화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396E4-96BB-A869-2260-BCB67C05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마지막 단계</a:t>
            </a:r>
            <a:r>
              <a:rPr lang="en-US" altLang="ko-KR" dirty="0"/>
              <a:t>  </a:t>
            </a:r>
            <a:r>
              <a:rPr lang="en-US" altLang="ko-KR" dirty="0" err="1"/>
              <a:t>json</a:t>
            </a:r>
            <a:r>
              <a:rPr lang="en-US" altLang="ko-KR" dirty="0"/>
              <a:t> -&gt; </a:t>
            </a:r>
            <a:r>
              <a:rPr lang="en-US" altLang="ko-KR" dirty="0" err="1"/>
              <a:t>svg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netlistsvg</a:t>
            </a:r>
            <a:r>
              <a:rPr lang="en-US" altLang="ko-KR" dirty="0"/>
              <a:t> </a:t>
            </a:r>
            <a:r>
              <a:rPr lang="ko-KR" altLang="en-US" dirty="0"/>
              <a:t>명령어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사진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ECBAB-BC28-25D8-B03A-480F8518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4" y="4814698"/>
            <a:ext cx="11482612" cy="1362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46F70B-4A27-D4FE-A0D4-8F05F25D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56" y="1027906"/>
            <a:ext cx="4793865" cy="30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3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7393-3AB7-A555-FFD6-5C6141E8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9C427-A7E4-44FD-EB4F-79D8BE9A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시각화 파일 생성</a:t>
            </a:r>
            <a:r>
              <a:rPr lang="en-US" altLang="ko-KR" dirty="0"/>
              <a:t>(</a:t>
            </a:r>
            <a:r>
              <a:rPr lang="ko-KR" altLang="en-US" dirty="0"/>
              <a:t>단순화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E0FE5-D5D9-8D31-E5B1-2ED26DD4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yosys</a:t>
            </a:r>
            <a:r>
              <a:rPr lang="en-US" altLang="ko-KR" dirty="0"/>
              <a:t> prep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 -&gt;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직접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아까는 </a:t>
            </a:r>
            <a:r>
              <a:rPr lang="en-US" altLang="ko-KR" dirty="0"/>
              <a:t>synth </a:t>
            </a:r>
            <a:r>
              <a:rPr lang="ko-KR" altLang="en-US" dirty="0"/>
              <a:t>명령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3D3F38-4527-4F33-C174-A9B38D67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8" y="1825625"/>
            <a:ext cx="8062452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442</Words>
  <Application>Microsoft Office PowerPoint</Application>
  <PresentationFormat>와이드스크린</PresentationFormat>
  <Paragraphs>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1. 원하는 동작의 Verilog 작성</vt:lpstr>
      <vt:lpstr>1. 원하는 동작의 Verilog 작성</vt:lpstr>
      <vt:lpstr>2. 회로 동작 검증</vt:lpstr>
      <vt:lpstr>2. 회로 동작 검증</vt:lpstr>
      <vt:lpstr>2. 회로 동작 검증</vt:lpstr>
      <vt:lpstr>3. 시각화 파일 생성</vt:lpstr>
      <vt:lpstr>3. 시각화 파일 생성</vt:lpstr>
      <vt:lpstr>3. 시각화 파일 생성</vt:lpstr>
      <vt:lpstr>3. 시각화 파일 생성(단순화 버전)</vt:lpstr>
      <vt:lpstr>3. 시각화 파일 생성(단순화 버전)</vt:lpstr>
      <vt:lpstr>4. GDS 파일 만들기</vt:lpstr>
      <vt:lpstr>4. GDS 파일 만들기</vt:lpstr>
      <vt:lpstr>4. GDS 파일 만들기</vt:lpstr>
      <vt:lpstr>4. GDS 파일 만들기</vt:lpstr>
      <vt:lpstr>4. GDS 파일 만들기</vt:lpstr>
      <vt:lpstr>4. GDS 파일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이민욱</dc:creator>
  <cp:lastModifiedBy>이민욱</cp:lastModifiedBy>
  <cp:revision>6</cp:revision>
  <dcterms:created xsi:type="dcterms:W3CDTF">2025-03-30T14:59:07Z</dcterms:created>
  <dcterms:modified xsi:type="dcterms:W3CDTF">2025-04-27T10:48:57Z</dcterms:modified>
</cp:coreProperties>
</file>