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Tijo\Desktop\Spring%202015\Computational%20Journalism\MTV\Code\website\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892" y="523239"/>
            <a:ext cx="8001000" cy="297180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Motor TWEET VOGUE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9672" y="4226560"/>
            <a:ext cx="6400800" cy="1947333"/>
          </a:xfrm>
        </p:spPr>
        <p:txBody>
          <a:bodyPr/>
          <a:lstStyle/>
          <a:p>
            <a:r>
              <a:rPr lang="en-US" dirty="0" smtClean="0"/>
              <a:t>					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2400" dirty="0" smtClean="0">
                <a:solidFill>
                  <a:schemeClr val="tx1"/>
                </a:solidFill>
              </a:rPr>
              <a:t>	Minumol Joseph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			</a:t>
            </a:r>
            <a:r>
              <a:rPr lang="en-US" sz="2400" dirty="0" err="1" smtClean="0">
                <a:solidFill>
                  <a:schemeClr val="tx1"/>
                </a:solidFill>
              </a:rPr>
              <a:t>Jisa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Sebastine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52" y="454252"/>
            <a:ext cx="8534400" cy="1507067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3" y="1506828"/>
            <a:ext cx="8534400" cy="473942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Four Visualizations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Streaming API: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Popular five brands in each states in US.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 Five states in which a particular brand is popular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Rest API: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Popular five brands in each states in </a:t>
            </a:r>
            <a:r>
              <a:rPr lang="en-US" dirty="0" smtClean="0">
                <a:solidFill>
                  <a:schemeClr val="tx1"/>
                </a:solidFill>
              </a:rPr>
              <a:t>US in each year.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 Five states in which a particular brand is </a:t>
            </a:r>
            <a:r>
              <a:rPr lang="en-US" dirty="0" smtClean="0">
                <a:solidFill>
                  <a:schemeClr val="tx1"/>
                </a:solidFill>
              </a:rPr>
              <a:t>popular in each year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tx1"/>
                </a:solidFill>
                <a:hlinkClick r:id="rId2" action="ppaction://hlinkfile"/>
              </a:rPr>
              <a:t>Motor Tweet Vogue - Home page</a:t>
            </a:r>
            <a:endParaRPr 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46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54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74" y="404729"/>
            <a:ext cx="8534400" cy="1269525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697" y="1532587"/>
            <a:ext cx="8534400" cy="452000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MTV – Introduction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Design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Challenges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Components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Issues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Future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Goal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518"/>
            <a:ext cx="8534400" cy="1507067"/>
          </a:xfrm>
        </p:spPr>
        <p:txBody>
          <a:bodyPr/>
          <a:lstStyle/>
          <a:p>
            <a:r>
              <a:rPr lang="en-US" dirty="0" smtClean="0"/>
              <a:t>MTV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273" y="2347175"/>
            <a:ext cx="8949185" cy="425968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Identify car trends in each state in US from Twitter data.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Visualize the car trends .</a:t>
            </a:r>
          </a:p>
          <a:p>
            <a:pPr lvl="4"/>
            <a:r>
              <a:rPr lang="en-US" sz="2000" dirty="0">
                <a:solidFill>
                  <a:schemeClr val="tx1"/>
                </a:solidFill>
              </a:rPr>
              <a:t>Popular five brands in each state</a:t>
            </a:r>
          </a:p>
          <a:p>
            <a:pPr lvl="4"/>
            <a:r>
              <a:rPr lang="en-US" sz="2000" dirty="0">
                <a:solidFill>
                  <a:schemeClr val="tx1"/>
                </a:solidFill>
              </a:rPr>
              <a:t>Five states in which each model is popular</a:t>
            </a:r>
          </a:p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nterest of customers in Each State.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333" y="752459"/>
            <a:ext cx="8534400" cy="1507067"/>
          </a:xfrm>
        </p:spPr>
        <p:txBody>
          <a:bodyPr/>
          <a:lstStyle/>
          <a:p>
            <a:r>
              <a:rPr lang="en-US" dirty="0" smtClean="0"/>
              <a:t>Design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33" y="1622739"/>
            <a:ext cx="8534400" cy="449425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Data collection using twitter streaming API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Extract tweets about all car models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Geocoding and reverse geocoding for splitting data state wise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Initial level popularity measure	: count of car brand mentions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Second level popularity measure: positive tweet count and negative tweet count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Visualization of data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880" y="685800"/>
            <a:ext cx="8534400" cy="1507067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80" y="2514600"/>
            <a:ext cx="8534400" cy="419529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Amount of data to be considered.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Absence of Location or coordinate information in tweets.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Identify car models from other Entities.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e.g. : jaguar, </a:t>
            </a:r>
            <a:r>
              <a:rPr lang="fr-FR" dirty="0" smtClean="0">
                <a:solidFill>
                  <a:schemeClr val="tx1"/>
                </a:solidFill>
              </a:rPr>
              <a:t>Avenger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smtClean="0">
                <a:solidFill>
                  <a:schemeClr val="tx1"/>
                </a:solidFill>
              </a:rPr>
              <a:t>Rogue.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Identify car nick names.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Sentiment Analysis.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692" y="489527"/>
            <a:ext cx="8534400" cy="1507067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93" y="1828800"/>
            <a:ext cx="8534400" cy="435358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collection module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Geocoding Module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Named Entity Recognition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Popularity count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Sentiment Analysis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Visualization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090" y="548318"/>
            <a:ext cx="9194041" cy="1507067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570" y="1687133"/>
            <a:ext cx="9205802" cy="416602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Language : Python 2.7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Libraries      : </a:t>
            </a:r>
            <a:r>
              <a:rPr lang="en-US" dirty="0" err="1" smtClean="0">
                <a:solidFill>
                  <a:schemeClr val="tx1"/>
                </a:solidFill>
              </a:rPr>
              <a:t>Tweepy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pygeocoder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Tools	      : Stanford named entity Recognizer, D3.js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693" y="324911"/>
            <a:ext cx="8534400" cy="1507067"/>
          </a:xfrm>
        </p:spPr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173" y="1545465"/>
            <a:ext cx="8534400" cy="413131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Absence of location and coordinate in tweets.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Genuineness of Location information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encoding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Query Limit on Geo coding : 2500/day, 5/sec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77769"/>
            <a:ext cx="8534400" cy="1507067"/>
          </a:xfrm>
        </p:spPr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93" y="1563847"/>
            <a:ext cx="10242118" cy="45244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Streaming API for visualizing current trends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Using Rest API for visualizing Trends in the previous years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Sentiment Analysis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Visualization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</TotalTime>
  <Words>258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Motor TWEET VOGUE</vt:lpstr>
      <vt:lpstr>Contents</vt:lpstr>
      <vt:lpstr>MTV Introduction</vt:lpstr>
      <vt:lpstr>Design </vt:lpstr>
      <vt:lpstr>challenges</vt:lpstr>
      <vt:lpstr>components</vt:lpstr>
      <vt:lpstr>Implementation</vt:lpstr>
      <vt:lpstr>issues</vt:lpstr>
      <vt:lpstr>future</vt:lpstr>
      <vt:lpstr>Goal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TWEET VOGUE</dc:title>
  <dc:creator>Tijo</dc:creator>
  <cp:lastModifiedBy>Tijo</cp:lastModifiedBy>
  <cp:revision>23</cp:revision>
  <dcterms:created xsi:type="dcterms:W3CDTF">2015-03-26T22:21:38Z</dcterms:created>
  <dcterms:modified xsi:type="dcterms:W3CDTF">2015-03-27T04:33:21Z</dcterms:modified>
</cp:coreProperties>
</file>