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6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892" y="523239"/>
            <a:ext cx="8001000" cy="297180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Motor TWEET VOGUE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9672" y="4226560"/>
            <a:ext cx="6400800" cy="1947333"/>
          </a:xfrm>
        </p:spPr>
        <p:txBody>
          <a:bodyPr/>
          <a:lstStyle/>
          <a:p>
            <a:r>
              <a:rPr lang="en-US" dirty="0" smtClean="0"/>
              <a:t>					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400" dirty="0" smtClean="0">
                <a:solidFill>
                  <a:schemeClr val="tx1"/>
                </a:solidFill>
              </a:rPr>
              <a:t>	Minumol Joseph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		</a:t>
            </a:r>
            <a:r>
              <a:rPr lang="en-US" sz="2400" dirty="0" err="1" smtClean="0">
                <a:solidFill>
                  <a:schemeClr val="tx1"/>
                </a:solidFill>
              </a:rPr>
              <a:t>Jisa</a:t>
            </a:r>
            <a:r>
              <a:rPr lang="en-US" sz="2400" dirty="0" smtClean="0">
                <a:solidFill>
                  <a:schemeClr val="tx1"/>
                </a:solidFill>
              </a:rPr>
              <a:t> Sebastian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8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52" y="454252"/>
            <a:ext cx="8534400" cy="1507067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3" y="2061516"/>
            <a:ext cx="8534400" cy="3615267"/>
          </a:xfrm>
        </p:spPr>
        <p:txBody>
          <a:bodyPr/>
          <a:lstStyle/>
          <a:p>
            <a:r>
              <a:rPr lang="en-US" dirty="0" smtClean="0"/>
              <a:t>Four Visualizations</a:t>
            </a:r>
          </a:p>
          <a:p>
            <a:pPr lvl="1"/>
            <a:r>
              <a:rPr lang="en-US" dirty="0" smtClean="0"/>
              <a:t>Streaming API:</a:t>
            </a:r>
          </a:p>
          <a:p>
            <a:pPr lvl="2"/>
            <a:r>
              <a:rPr lang="en-US" dirty="0"/>
              <a:t>Popular five brands in each states in US.</a:t>
            </a:r>
          </a:p>
          <a:p>
            <a:pPr lvl="2"/>
            <a:r>
              <a:rPr lang="en-US" dirty="0"/>
              <a:t> Five states in which a particular brand is popular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Rest API:</a:t>
            </a:r>
          </a:p>
          <a:p>
            <a:pPr lvl="2"/>
            <a:r>
              <a:rPr lang="en-US" dirty="0"/>
              <a:t>Popular five brands in each states in </a:t>
            </a:r>
            <a:r>
              <a:rPr lang="en-US" dirty="0" smtClean="0"/>
              <a:t>US in each year.</a:t>
            </a:r>
          </a:p>
          <a:p>
            <a:pPr lvl="2"/>
            <a:r>
              <a:rPr lang="en-US" dirty="0"/>
              <a:t> Five states in which a particular brand is </a:t>
            </a:r>
            <a:r>
              <a:rPr lang="en-US" dirty="0" smtClean="0"/>
              <a:t>popular in each year.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466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7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4" y="404729"/>
            <a:ext cx="8534400" cy="1269525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697" y="1532587"/>
            <a:ext cx="8534400" cy="452000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MTV – Introduction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Challenges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Components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Issues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Future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Goal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5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518"/>
            <a:ext cx="8534400" cy="1507067"/>
          </a:xfrm>
        </p:spPr>
        <p:txBody>
          <a:bodyPr/>
          <a:lstStyle/>
          <a:p>
            <a:r>
              <a:rPr lang="en-US" dirty="0" smtClean="0"/>
              <a:t>MTV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274" y="2347175"/>
            <a:ext cx="8534400" cy="3615267"/>
          </a:xfrm>
        </p:spPr>
        <p:txBody>
          <a:bodyPr/>
          <a:lstStyle/>
          <a:p>
            <a:r>
              <a:rPr lang="en-US" dirty="0" smtClean="0"/>
              <a:t>Identify car trends in each state in US from Twitter data.</a:t>
            </a:r>
          </a:p>
          <a:p>
            <a:r>
              <a:rPr lang="en-US" dirty="0" smtClean="0"/>
              <a:t>Visualize the car trends .</a:t>
            </a:r>
          </a:p>
          <a:p>
            <a:pPr lvl="4"/>
            <a:r>
              <a:rPr lang="en-US" dirty="0"/>
              <a:t>Popular five brands in each state</a:t>
            </a:r>
          </a:p>
          <a:p>
            <a:pPr lvl="4"/>
            <a:r>
              <a:rPr lang="en-US" dirty="0"/>
              <a:t>Five states in which each model is popular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8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33" y="752459"/>
            <a:ext cx="8534400" cy="1507067"/>
          </a:xfrm>
        </p:spPr>
        <p:txBody>
          <a:bodyPr/>
          <a:lstStyle/>
          <a:p>
            <a:r>
              <a:rPr lang="en-US" dirty="0" smtClean="0"/>
              <a:t>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33" y="1622739"/>
            <a:ext cx="8534400" cy="44942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Data collection using twitter streaming API.</a:t>
            </a:r>
          </a:p>
          <a:p>
            <a:r>
              <a:rPr lang="en-US" dirty="0" smtClean="0"/>
              <a:t>Extract tweets about all car models. </a:t>
            </a:r>
          </a:p>
          <a:p>
            <a:r>
              <a:rPr lang="en-US" dirty="0" smtClean="0"/>
              <a:t>Geocoding and reverse geocoding for splitting data into state wise.</a:t>
            </a:r>
          </a:p>
          <a:p>
            <a:r>
              <a:rPr lang="en-US" dirty="0" smtClean="0"/>
              <a:t>Initial level popularity measure: count of models.</a:t>
            </a:r>
          </a:p>
          <a:p>
            <a:r>
              <a:rPr lang="en-US" dirty="0" smtClean="0"/>
              <a:t>Second level popularity measure: positive tweet count and negative tweet count.</a:t>
            </a:r>
          </a:p>
          <a:p>
            <a:r>
              <a:rPr lang="en-US" dirty="0" smtClean="0"/>
              <a:t>Visualization of data 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3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880" y="685800"/>
            <a:ext cx="8534400" cy="1507067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80" y="2514600"/>
            <a:ext cx="8534400" cy="3615267"/>
          </a:xfrm>
        </p:spPr>
        <p:txBody>
          <a:bodyPr/>
          <a:lstStyle/>
          <a:p>
            <a:r>
              <a:rPr lang="en-US" dirty="0" smtClean="0"/>
              <a:t> Amount of data to be considered. </a:t>
            </a:r>
          </a:p>
          <a:p>
            <a:r>
              <a:rPr lang="en-US" dirty="0" smtClean="0"/>
              <a:t>Absence of Location </a:t>
            </a:r>
            <a:r>
              <a:rPr lang="en-US" dirty="0" smtClean="0"/>
              <a:t>or </a:t>
            </a:r>
            <a:r>
              <a:rPr lang="en-US" dirty="0" smtClean="0"/>
              <a:t>coordinate information from</a:t>
            </a:r>
            <a:r>
              <a:rPr lang="en-US" dirty="0" smtClean="0"/>
              <a:t> </a:t>
            </a:r>
            <a:r>
              <a:rPr lang="en-US" dirty="0" smtClean="0"/>
              <a:t>tweets.</a:t>
            </a:r>
          </a:p>
          <a:p>
            <a:r>
              <a:rPr lang="en-US" dirty="0" smtClean="0"/>
              <a:t>Identify car models from other Entities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e.g. : jaguar, </a:t>
            </a:r>
            <a:r>
              <a:rPr lang="fr-FR" dirty="0" smtClean="0"/>
              <a:t>Avenger</a:t>
            </a:r>
            <a:r>
              <a:rPr lang="fr-FR" dirty="0"/>
              <a:t>, </a:t>
            </a:r>
            <a:r>
              <a:rPr lang="fr-FR" dirty="0" smtClean="0"/>
              <a:t>Rogue.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Identify car nick names.</a:t>
            </a:r>
            <a:endParaRPr lang="en-US" dirty="0"/>
          </a:p>
          <a:p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5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92" y="489527"/>
            <a:ext cx="8534400" cy="1507067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93" y="2245827"/>
            <a:ext cx="8534400" cy="3936562"/>
          </a:xfrm>
        </p:spPr>
        <p:txBody>
          <a:bodyPr/>
          <a:lstStyle/>
          <a:p>
            <a:r>
              <a:rPr lang="en-US" dirty="0" smtClean="0"/>
              <a:t>Data collection module</a:t>
            </a:r>
          </a:p>
          <a:p>
            <a:r>
              <a:rPr lang="en-US" dirty="0" smtClean="0"/>
              <a:t>Geocoding Module</a:t>
            </a:r>
          </a:p>
          <a:p>
            <a:r>
              <a:rPr lang="en-US" dirty="0" smtClean="0"/>
              <a:t>Named Entity Recognition</a:t>
            </a:r>
          </a:p>
          <a:p>
            <a:r>
              <a:rPr lang="en-US" dirty="0" smtClean="0"/>
              <a:t>Popularity count</a:t>
            </a:r>
          </a:p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1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90" y="548318"/>
            <a:ext cx="9194041" cy="1507067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570" y="2237889"/>
            <a:ext cx="9205802" cy="3615267"/>
          </a:xfrm>
        </p:spPr>
        <p:txBody>
          <a:bodyPr/>
          <a:lstStyle/>
          <a:p>
            <a:r>
              <a:rPr lang="en-US" dirty="0" smtClean="0"/>
              <a:t> Language : Python 2.7</a:t>
            </a:r>
          </a:p>
          <a:p>
            <a:r>
              <a:rPr lang="en-US" dirty="0" smtClean="0"/>
              <a:t> Libraries      :</a:t>
            </a:r>
            <a:r>
              <a:rPr lang="en-US" dirty="0" err="1" smtClean="0"/>
              <a:t>Tweepy</a:t>
            </a:r>
            <a:r>
              <a:rPr lang="en-US" dirty="0" smtClean="0"/>
              <a:t>, </a:t>
            </a:r>
            <a:r>
              <a:rPr lang="en-US" dirty="0" err="1" smtClean="0"/>
              <a:t>pygeocoder</a:t>
            </a:r>
            <a:endParaRPr lang="en-US" dirty="0"/>
          </a:p>
          <a:p>
            <a:r>
              <a:rPr lang="en-US" dirty="0" smtClean="0"/>
              <a:t> Tools	      :Stanford named entity Recognizer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8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93" y="324911"/>
            <a:ext cx="8534400" cy="1507067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173" y="2061515"/>
            <a:ext cx="8534400" cy="3615267"/>
          </a:xfrm>
        </p:spPr>
        <p:txBody>
          <a:bodyPr/>
          <a:lstStyle/>
          <a:p>
            <a:r>
              <a:rPr lang="en-US" dirty="0" smtClean="0"/>
              <a:t>Absence of location and coordinate in tweets.</a:t>
            </a:r>
          </a:p>
          <a:p>
            <a:r>
              <a:rPr lang="en-US" dirty="0"/>
              <a:t> </a:t>
            </a:r>
            <a:r>
              <a:rPr lang="en-US" dirty="0" smtClean="0"/>
              <a:t>Genuineness of Location information</a:t>
            </a:r>
          </a:p>
          <a:p>
            <a:r>
              <a:rPr lang="en-US" dirty="0" smtClean="0"/>
              <a:t>Data encoding </a:t>
            </a:r>
          </a:p>
          <a:p>
            <a:r>
              <a:rPr lang="en-US" dirty="0" smtClean="0"/>
              <a:t>Query Limit on Geo coding : 2500/day, 5/sec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77769"/>
            <a:ext cx="8534400" cy="1507067"/>
          </a:xfrm>
        </p:spPr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93" y="1563847"/>
            <a:ext cx="8534400" cy="4524475"/>
          </a:xfrm>
        </p:spPr>
        <p:txBody>
          <a:bodyPr/>
          <a:lstStyle/>
          <a:p>
            <a:r>
              <a:rPr lang="en-US" dirty="0" smtClean="0"/>
              <a:t>Using Streaming API for visualizing current trends.</a:t>
            </a:r>
          </a:p>
          <a:p>
            <a:r>
              <a:rPr lang="en-US" dirty="0" smtClean="0"/>
              <a:t>Using Rest API for visualizing Trends in the previous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237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</TotalTime>
  <Words>273</Words>
  <Application>Microsoft Macintosh PowerPoint</Application>
  <PresentationFormat>Custom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Slice</vt:lpstr>
      <vt:lpstr>Motor TWEET VOGUE</vt:lpstr>
      <vt:lpstr>Contents</vt:lpstr>
      <vt:lpstr>MTV Introduction</vt:lpstr>
      <vt:lpstr>Design </vt:lpstr>
      <vt:lpstr>challenges</vt:lpstr>
      <vt:lpstr>components</vt:lpstr>
      <vt:lpstr>Implementation</vt:lpstr>
      <vt:lpstr>issues</vt:lpstr>
      <vt:lpstr>future</vt:lpstr>
      <vt:lpstr>Goal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TWEET VOGUE</dc:title>
  <dc:creator>Tijo</dc:creator>
  <cp:lastModifiedBy>Tijo Thomas</cp:lastModifiedBy>
  <cp:revision>18</cp:revision>
  <dcterms:created xsi:type="dcterms:W3CDTF">2015-03-26T22:21:38Z</dcterms:created>
  <dcterms:modified xsi:type="dcterms:W3CDTF">2015-03-27T00:16:13Z</dcterms:modified>
</cp:coreProperties>
</file>