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6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F64DAE-5368-4A3C-A90C-FEC785DB376D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8D7D195-53A9-4A26-A7B6-6307DC4562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Giraph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Minumol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ile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23" r="-4762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6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5" b="150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Apache Giraph?</a:t>
            </a:r>
          </a:p>
          <a:p>
            <a:r>
              <a:rPr lang="en-US" dirty="0" smtClean="0"/>
              <a:t>Why do I need it?</a:t>
            </a:r>
          </a:p>
          <a:p>
            <a:r>
              <a:rPr lang="en-US" dirty="0" smtClean="0"/>
              <a:t>Key Concepts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Shortest Distance Path Algorithm</a:t>
            </a:r>
          </a:p>
          <a:p>
            <a:r>
              <a:rPr lang="en-US" dirty="0" smtClean="0"/>
              <a:t>Page Rank algorithm</a:t>
            </a:r>
          </a:p>
          <a:p>
            <a:r>
              <a:rPr lang="en-US" dirty="0" smtClean="0"/>
              <a:t>Tutorial Demo.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Framework for performing iterative batch processing of semi structured graph data on a massive scale.</a:t>
            </a:r>
          </a:p>
          <a:p>
            <a:pPr lvl="1"/>
            <a:r>
              <a:rPr lang="en-US" sz="2400" dirty="0" smtClean="0"/>
              <a:t>Built on the top of Apache Hadoop.</a:t>
            </a:r>
          </a:p>
          <a:p>
            <a:pPr lvl="1"/>
            <a:r>
              <a:rPr lang="en-US" sz="2400" dirty="0" smtClean="0"/>
              <a:t>Program: “</a:t>
            </a:r>
            <a:r>
              <a:rPr lang="en-US" sz="2400" dirty="0" smtClean="0"/>
              <a:t>Think </a:t>
            </a:r>
            <a:r>
              <a:rPr lang="en-US" sz="2400" dirty="0"/>
              <a:t>like a </a:t>
            </a:r>
            <a:r>
              <a:rPr lang="en-US" sz="2400" dirty="0" smtClean="0"/>
              <a:t>vertex”</a:t>
            </a:r>
          </a:p>
          <a:p>
            <a:pPr lvl="1"/>
            <a:r>
              <a:rPr lang="en-US" sz="2400" dirty="0" smtClean="0"/>
              <a:t>Input : G</a:t>
            </a:r>
            <a:r>
              <a:rPr lang="en-US" sz="2400" dirty="0"/>
              <a:t>raph composed of vertices and directed </a:t>
            </a:r>
            <a:r>
              <a:rPr lang="en-US" sz="2400" dirty="0" smtClean="0"/>
              <a:t>edges.</a:t>
            </a:r>
          </a:p>
          <a:p>
            <a:pPr lvl="1"/>
            <a:r>
              <a:rPr lang="en-US" sz="2400" dirty="0"/>
              <a:t>Computation proceeds as a sequence of iterations, called </a:t>
            </a:r>
            <a:r>
              <a:rPr lang="en-US" sz="2400" i="1" dirty="0" err="1" smtClean="0"/>
              <a:t>supersteps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Giraph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 Graph algorithms by Bulk Synchronous parallel Model.</a:t>
            </a:r>
          </a:p>
          <a:p>
            <a:r>
              <a:rPr lang="en-US" dirty="0" err="1" smtClean="0"/>
              <a:t>Giraph</a:t>
            </a:r>
            <a:r>
              <a:rPr lang="en-US" dirty="0" smtClean="0"/>
              <a:t> makes iterative graph processing more practical for </a:t>
            </a:r>
            <a:r>
              <a:rPr lang="en-US" dirty="0" err="1" smtClean="0"/>
              <a:t>Hadoop</a:t>
            </a:r>
            <a:r>
              <a:rPr lang="en-US" dirty="0" smtClean="0"/>
              <a:t> users.</a:t>
            </a:r>
          </a:p>
          <a:p>
            <a:r>
              <a:rPr lang="en-US" dirty="0" err="1" smtClean="0"/>
              <a:t>Giraph</a:t>
            </a:r>
            <a:r>
              <a:rPr lang="en-US" dirty="0" smtClean="0"/>
              <a:t> avoids costly disk and network </a:t>
            </a:r>
            <a:r>
              <a:rPr lang="en-US" dirty="0" smtClean="0"/>
              <a:t>operations </a:t>
            </a:r>
            <a:r>
              <a:rPr lang="en-US" dirty="0" smtClean="0"/>
              <a:t>that are mandatory in Map reduce.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Execution of </a:t>
            </a:r>
            <a:r>
              <a:rPr lang="en-US" dirty="0" err="1" smtClean="0"/>
              <a:t>Supersteps</a:t>
            </a:r>
            <a:r>
              <a:rPr lang="en-US" dirty="0" smtClean="0"/>
              <a:t> (BSP).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4" name="Picture 3" descr="Pregel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6" y="3242891"/>
            <a:ext cx="8684381" cy="32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732" r="-23732"/>
          <a:stretch>
            <a:fillRect/>
          </a:stretch>
        </p:blipFill>
        <p:spPr>
          <a:xfrm>
            <a:off x="1162757" y="2236969"/>
            <a:ext cx="9877777" cy="38891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iraph-f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18" r="-4541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remote login</a:t>
            </a:r>
          </a:p>
          <a:p>
            <a:r>
              <a:rPr lang="en-US" dirty="0" err="1" smtClean="0"/>
              <a:t>Giraph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9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0Qw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55" r="-3945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distance Path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53</TotalTime>
  <Words>151</Words>
  <Application>Microsoft Macintosh PowerPoint</Application>
  <PresentationFormat>Custom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Apache Giraph</vt:lpstr>
      <vt:lpstr>Contents</vt:lpstr>
      <vt:lpstr>What is Apache Giraph</vt:lpstr>
      <vt:lpstr>Why do I need it?</vt:lpstr>
      <vt:lpstr>Key Concepts</vt:lpstr>
      <vt:lpstr>PowerPoint Presentation</vt:lpstr>
      <vt:lpstr>PowerPoint Presentation</vt:lpstr>
      <vt:lpstr>Installation</vt:lpstr>
      <vt:lpstr>Shortest distance Path Algorithm</vt:lpstr>
      <vt:lpstr>Page Rank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Giraph</dc:title>
  <dc:creator>Tijo</dc:creator>
  <cp:lastModifiedBy>Tijo Thomas</cp:lastModifiedBy>
  <cp:revision>21</cp:revision>
  <dcterms:created xsi:type="dcterms:W3CDTF">2015-04-09T22:12:34Z</dcterms:created>
  <dcterms:modified xsi:type="dcterms:W3CDTF">2015-04-10T01:00:28Z</dcterms:modified>
</cp:coreProperties>
</file>