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attsr1.github.io/LA-Collision-Analys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ms.berkeley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6EA5-E423-8743-834B-2126BACBA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 Collision Severity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AB125-EC27-8745-93BB-F7FE28EB8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the Root Causes of Severe injuries due to automobile accidents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23BAF-7120-E74F-838F-6066640F1378}"/>
              </a:ext>
            </a:extLst>
          </p:cNvPr>
          <p:cNvSpPr txBox="1"/>
          <p:nvPr/>
        </p:nvSpPr>
        <p:spPr>
          <a:xfrm>
            <a:off x="2425148" y="5715000"/>
            <a:ext cx="503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Roger Watts &amp; Joe </a:t>
            </a:r>
            <a:r>
              <a:rPr lang="en-US" dirty="0" err="1"/>
              <a:t>Minutaglio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7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75E-8917-494E-B4A2-2CF930A7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B141-36DE-0946-81F4-837313D6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website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https://wattsr1.github.io/LA-Collision-Analysis/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05AC-9BFC-6D4C-8B36-FB5B9CAE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severity of injuries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AA3C-6B00-5E4A-917F-213A24937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556" y="1533801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Why this topic</a:t>
            </a:r>
          </a:p>
          <a:p>
            <a:endParaRPr lang="en-US" dirty="0"/>
          </a:p>
          <a:p>
            <a:r>
              <a:rPr lang="en-US" dirty="0"/>
              <a:t>Increase in interest in self-driving cars requires ongoing analysis to highlight key injury causing accident factors</a:t>
            </a:r>
          </a:p>
          <a:p>
            <a:endParaRPr lang="en-US" dirty="0"/>
          </a:p>
          <a:p>
            <a:r>
              <a:rPr lang="en-US" dirty="0"/>
              <a:t>Large accessible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5C2AF-DF26-2648-8D05-3621F6B25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7194" y="1533801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Questions to be answered</a:t>
            </a:r>
          </a:p>
          <a:p>
            <a:endParaRPr lang="en-US" dirty="0"/>
          </a:p>
          <a:p>
            <a:r>
              <a:rPr lang="en-US" dirty="0"/>
              <a:t>Can a ML model be developed that can accurately predict the injury severity based on conditions and driver characteristics</a:t>
            </a:r>
          </a:p>
          <a:p>
            <a:endParaRPr lang="en-US" dirty="0"/>
          </a:p>
          <a:p>
            <a:r>
              <a:rPr lang="en-US" dirty="0"/>
              <a:t>Can key features from the dataset be identified that can be the focus for reducing severe injury events</a:t>
            </a:r>
          </a:p>
        </p:txBody>
      </p:sp>
    </p:spTree>
    <p:extLst>
      <p:ext uri="{BB962C8B-B14F-4D97-AF65-F5344CB8AC3E}">
        <p14:creationId xmlns:p14="http://schemas.microsoft.com/office/powerpoint/2010/main" val="213523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6AC-3769-264F-9481-010273B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6F10-6511-8C4F-9257-2180BA5A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/>
          </a:p>
          <a:p>
            <a:r>
              <a:rPr lang="en-CA" dirty="0"/>
              <a:t>Data sourced from Transportation Injury Mapping System(</a:t>
            </a:r>
            <a:r>
              <a:rPr lang="en-CA" u="sng" dirty="0">
                <a:hlinkClick r:id="rId2"/>
              </a:rPr>
              <a:t>https://tims.berkeley.edu</a:t>
            </a:r>
            <a:r>
              <a:rPr lang="en-CA" dirty="0"/>
              <a:t>) developed by </a:t>
            </a:r>
            <a:r>
              <a:rPr lang="en-CA" dirty="0" err="1"/>
              <a:t>UCBerkeley</a:t>
            </a:r>
            <a:endParaRPr lang="en-CA" dirty="0"/>
          </a:p>
          <a:p>
            <a:r>
              <a:rPr lang="en-CA" dirty="0"/>
              <a:t>3 year data set of collisions from LA county</a:t>
            </a:r>
          </a:p>
          <a:p>
            <a:pPr lvl="1" fontAlgn="base"/>
            <a:r>
              <a:rPr lang="en-CA" dirty="0"/>
              <a:t>147922 crashes</a:t>
            </a:r>
          </a:p>
          <a:p>
            <a:pPr lvl="1" fontAlgn="base"/>
            <a:r>
              <a:rPr lang="en-CA" dirty="0"/>
              <a:t>243712 parties</a:t>
            </a:r>
          </a:p>
          <a:p>
            <a:pPr lvl="1" fontAlgn="base"/>
            <a:r>
              <a:rPr lang="en-CA" dirty="0"/>
              <a:t>190350 victims</a:t>
            </a:r>
          </a:p>
          <a:p>
            <a:r>
              <a:rPr lang="en-CA" dirty="0"/>
              <a:t>3 sets of data</a:t>
            </a:r>
          </a:p>
          <a:p>
            <a:pPr lvl="1" fontAlgn="base"/>
            <a:r>
              <a:rPr lang="en-CA" dirty="0"/>
              <a:t>Crashes data - contains the conditions during the time of the accident</a:t>
            </a:r>
          </a:p>
          <a:p>
            <a:pPr lvl="1" fontAlgn="base"/>
            <a:r>
              <a:rPr lang="en-CA" dirty="0"/>
              <a:t>Parties data - contains the details related to the parties involved in each accident</a:t>
            </a:r>
          </a:p>
          <a:p>
            <a:pPr lvl="1" fontAlgn="base"/>
            <a:r>
              <a:rPr lang="en-CA" dirty="0"/>
              <a:t>Victims data - contains specific data for each individual involved in the accident and the severity of the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6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2A2D-0C54-354B-94B3-A4CC655D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methodology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46A2FB-B7D8-6545-8432-6408B4B0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700" y="1272044"/>
            <a:ext cx="6274208" cy="5585956"/>
          </a:xfrm>
        </p:spPr>
      </p:pic>
    </p:spTree>
    <p:extLst>
      <p:ext uri="{BB962C8B-B14F-4D97-AF65-F5344CB8AC3E}">
        <p14:creationId xmlns:p14="http://schemas.microsoft.com/office/powerpoint/2010/main" val="35347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4056-C147-6143-8AB8-99B22ED4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7865-77A1-3747-A343-93A29E65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216E-571D-BE49-B334-2B2092F7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D71D-B6CA-994F-896D-5E449895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87D7-8076-ED4C-AA5D-A60763A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1A2B-0E43-C64D-BF88-C7F1D14C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Random Forest Classifier</a:t>
            </a:r>
          </a:p>
          <a:p>
            <a:r>
              <a:rPr lang="en-US" dirty="0"/>
              <a:t>Provided best predictive accuracy</a:t>
            </a:r>
          </a:p>
          <a:p>
            <a:r>
              <a:rPr lang="en-US" dirty="0"/>
              <a:t>Allowed for top </a:t>
            </a:r>
            <a:r>
              <a:rPr lang="en-US" dirty="0" err="1"/>
              <a:t>Importances</a:t>
            </a:r>
            <a:r>
              <a:rPr lang="en-US" dirty="0"/>
              <a:t> to be presented and explored</a:t>
            </a:r>
          </a:p>
        </p:txBody>
      </p:sp>
    </p:spTree>
    <p:extLst>
      <p:ext uri="{BB962C8B-B14F-4D97-AF65-F5344CB8AC3E}">
        <p14:creationId xmlns:p14="http://schemas.microsoft.com/office/powerpoint/2010/main" val="242805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FDC6-D98F-AF48-A443-2137B842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BRFC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20EE-C56B-6B4C-8E98-C9A71394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20DF-59D2-884D-B1BA-801406C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0052-DB99-5C4E-AB6F-629795EB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/>
              <a:t>Provide interactive and visual representation of the data </a:t>
            </a:r>
          </a:p>
          <a:p>
            <a:r>
              <a:rPr lang="en-US" dirty="0"/>
              <a:t>Easily publishable and </a:t>
            </a:r>
            <a:r>
              <a:rPr lang="en-US" dirty="0" err="1"/>
              <a:t>distibuted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Provide a summary data and results of ML </a:t>
            </a:r>
          </a:p>
          <a:p>
            <a:r>
              <a:rPr lang="en-US" dirty="0"/>
              <a:t>Allowed for more </a:t>
            </a:r>
            <a:r>
              <a:rPr lang="en-US" dirty="0" err="1"/>
              <a:t>flexability</a:t>
            </a:r>
            <a:r>
              <a:rPr lang="en-US" dirty="0"/>
              <a:t> and interaction</a:t>
            </a:r>
          </a:p>
          <a:p>
            <a:r>
              <a:rPr lang="en-US" dirty="0"/>
              <a:t>Published on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210831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253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LA Collision Severity Analysis</vt:lpstr>
      <vt:lpstr>Determining the severity of injuries </vt:lpstr>
      <vt:lpstr>Data source</vt:lpstr>
      <vt:lpstr>Data analysis methodology</vt:lpstr>
      <vt:lpstr>Data cleaning</vt:lpstr>
      <vt:lpstr>Data Preprocessing and engineering</vt:lpstr>
      <vt:lpstr>Machine Learning Model</vt:lpstr>
      <vt:lpstr>Limitations to BRFC</vt:lpstr>
      <vt:lpstr>Dashboard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Collision Severity Analysis</dc:title>
  <dc:creator>R Watts</dc:creator>
  <cp:lastModifiedBy>R Watts</cp:lastModifiedBy>
  <cp:revision>1</cp:revision>
  <dcterms:created xsi:type="dcterms:W3CDTF">2022-04-03T19:19:10Z</dcterms:created>
  <dcterms:modified xsi:type="dcterms:W3CDTF">2022-04-03T21:08:12Z</dcterms:modified>
</cp:coreProperties>
</file>