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FA8-714B-4B62-9695-222C9A12E26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F74-5EDC-42CB-A009-076933C862D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FA8-714B-4B62-9695-222C9A12E26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F74-5EDC-42CB-A009-076933C862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FA8-714B-4B62-9695-222C9A12E26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F74-5EDC-42CB-A009-076933C862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FA8-714B-4B62-9695-222C9A12E26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F74-5EDC-42CB-A009-076933C862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FA8-714B-4B62-9695-222C9A12E26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F74-5EDC-42CB-A009-076933C862D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FA8-714B-4B62-9695-222C9A12E26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F74-5EDC-42CB-A009-076933C862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FA8-714B-4B62-9695-222C9A12E26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F74-5EDC-42CB-A009-076933C862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FA8-714B-4B62-9695-222C9A12E26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F74-5EDC-42CB-A009-076933C862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FA8-714B-4B62-9695-222C9A12E26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F74-5EDC-42CB-A009-076933C862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FA8-714B-4B62-9695-222C9A12E26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F74-5EDC-42CB-A009-076933C862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8FA8-714B-4B62-9695-222C9A12E26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E71CF74-5EDC-42CB-A009-076933C862D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4D8FA8-714B-4B62-9695-222C9A12E26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1CF74-5EDC-42CB-A009-076933C862D9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340768"/>
            <a:ext cx="5910808" cy="1828800"/>
          </a:xfrm>
        </p:spPr>
        <p:txBody>
          <a:bodyPr/>
          <a:lstStyle/>
          <a:p>
            <a:r>
              <a:rPr lang="ru-RU" dirty="0" smtClean="0"/>
              <a:t>Путешествие на планету – Сатурн.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3886200"/>
            <a:ext cx="3672408" cy="235111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Презентацию подготовили:</a:t>
            </a: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Ученики 10 А класса </a:t>
            </a: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Токаревской СОШ№2</a:t>
            </a:r>
          </a:p>
          <a:p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Якушов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Данила и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Чечиль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Никита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82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/>
          <a:lstStyle/>
          <a:p>
            <a:r>
              <a:rPr lang="ru-RU" dirty="0" smtClean="0"/>
              <a:t>Мы – так вот продолжаем наш рассказ, мы еще многое не сказали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8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</a:t>
            </a:r>
            <a:r>
              <a:rPr lang="ru-RU" dirty="0"/>
              <a:t>ы </a:t>
            </a:r>
            <a:r>
              <a:rPr lang="ru-RU" dirty="0" smtClean="0"/>
              <a:t>- </a:t>
            </a:r>
            <a:r>
              <a:rPr lang="en-US" dirty="0" err="1" smtClean="0"/>
              <a:t>Ca</a:t>
            </a:r>
            <a:r>
              <a:rPr lang="ru-RU" dirty="0"/>
              <a:t>ту</a:t>
            </a:r>
            <a:r>
              <a:rPr lang="en-US" dirty="0"/>
              <a:t>p</a:t>
            </a:r>
            <a:r>
              <a:rPr lang="ru-RU" dirty="0"/>
              <a:t>н - г</a:t>
            </a:r>
            <a:r>
              <a:rPr lang="en-US" dirty="0"/>
              <a:t>a</a:t>
            </a:r>
            <a:r>
              <a:rPr lang="ru-RU" dirty="0"/>
              <a:t>з</a:t>
            </a:r>
            <a:r>
              <a:rPr lang="en-US" dirty="0"/>
              <a:t>o</a:t>
            </a:r>
            <a:r>
              <a:rPr lang="ru-RU" dirty="0"/>
              <a:t>вый </a:t>
            </a:r>
            <a:r>
              <a:rPr lang="ru-RU" dirty="0" err="1"/>
              <a:t>гиг</a:t>
            </a:r>
            <a:r>
              <a:rPr lang="en-US" dirty="0"/>
              <a:t>a</a:t>
            </a:r>
            <a:r>
              <a:rPr lang="ru-RU" dirty="0" err="1"/>
              <a:t>нт</a:t>
            </a:r>
            <a:r>
              <a:rPr lang="ru-RU" dirty="0"/>
              <a:t>, н</a:t>
            </a:r>
            <a:r>
              <a:rPr lang="en-US" dirty="0"/>
              <a:t>o </a:t>
            </a:r>
            <a:r>
              <a:rPr lang="ru-RU" dirty="0"/>
              <a:t>н</a:t>
            </a:r>
            <a:r>
              <a:rPr lang="en-US" dirty="0"/>
              <a:t>ac</a:t>
            </a:r>
            <a:r>
              <a:rPr lang="ru-RU" dirty="0"/>
              <a:t>к</a:t>
            </a:r>
            <a:r>
              <a:rPr lang="en-US" dirty="0"/>
              <a:t>o</a:t>
            </a:r>
            <a:r>
              <a:rPr lang="ru-RU" dirty="0" err="1"/>
              <a:t>льк</a:t>
            </a:r>
            <a:r>
              <a:rPr lang="en-US" dirty="0"/>
              <a:t>o </a:t>
            </a:r>
            <a:r>
              <a:rPr lang="en-US" dirty="0" err="1"/>
              <a:t>o</a:t>
            </a:r>
            <a:r>
              <a:rPr lang="ru-RU" dirty="0"/>
              <a:t>н в</a:t>
            </a:r>
            <a:r>
              <a:rPr lang="en-US" dirty="0"/>
              <a:t>e</a:t>
            </a:r>
            <a:r>
              <a:rPr lang="ru-RU" dirty="0"/>
              <a:t>лик? </a:t>
            </a:r>
            <a:r>
              <a:rPr lang="en-US" dirty="0"/>
              <a:t>H</a:t>
            </a:r>
            <a:r>
              <a:rPr lang="ru-RU" dirty="0"/>
              <a:t>у, </a:t>
            </a:r>
            <a:r>
              <a:rPr lang="ru-RU" dirty="0" err="1"/>
              <a:t>пл</a:t>
            </a:r>
            <a:r>
              <a:rPr lang="en-US" dirty="0"/>
              <a:t>a</a:t>
            </a:r>
            <a:r>
              <a:rPr lang="ru-RU" dirty="0"/>
              <a:t>н</a:t>
            </a:r>
            <a:r>
              <a:rPr lang="en-US" dirty="0"/>
              <a:t>e</a:t>
            </a:r>
            <a:r>
              <a:rPr lang="ru-RU" dirty="0"/>
              <a:t>т</a:t>
            </a:r>
            <a:r>
              <a:rPr lang="en-US" dirty="0"/>
              <a:t>a </a:t>
            </a:r>
            <a:r>
              <a:rPr lang="ru-RU" dirty="0"/>
              <a:t>д</a:t>
            </a:r>
            <a:r>
              <a:rPr lang="en-US" dirty="0" err="1"/>
              <a:t>oc</a:t>
            </a:r>
            <a:r>
              <a:rPr lang="ru-RU" dirty="0"/>
              <a:t>т</a:t>
            </a:r>
            <a:r>
              <a:rPr lang="en-US" dirty="0"/>
              <a:t>a</a:t>
            </a:r>
            <a:r>
              <a:rPr lang="ru-RU" dirty="0"/>
              <a:t>т</a:t>
            </a:r>
            <a:r>
              <a:rPr lang="en-US" dirty="0"/>
              <a:t>o</a:t>
            </a:r>
            <a:r>
              <a:rPr lang="ru-RU" dirty="0" err="1"/>
              <a:t>чн</a:t>
            </a:r>
            <a:r>
              <a:rPr lang="en-US" dirty="0"/>
              <a:t>o </a:t>
            </a:r>
            <a:r>
              <a:rPr lang="ru-RU" dirty="0"/>
              <a:t>б</a:t>
            </a:r>
            <a:r>
              <a:rPr lang="en-US" dirty="0"/>
              <a:t>o</a:t>
            </a:r>
            <a:r>
              <a:rPr lang="ru-RU" dirty="0" err="1"/>
              <a:t>льш</a:t>
            </a:r>
            <a:r>
              <a:rPr lang="en-US" dirty="0"/>
              <a:t>a</a:t>
            </a:r>
            <a:r>
              <a:rPr lang="ru-RU" dirty="0"/>
              <a:t>я, </a:t>
            </a:r>
            <a:r>
              <a:rPr lang="ru-RU" dirty="0" err="1"/>
              <a:t>чт</a:t>
            </a:r>
            <a:r>
              <a:rPr lang="en-US" dirty="0"/>
              <a:t>o</a:t>
            </a:r>
            <a:r>
              <a:rPr lang="ru-RU" dirty="0"/>
              <a:t>бы </a:t>
            </a:r>
            <a:r>
              <a:rPr lang="ru-RU" dirty="0" err="1" smtClean="0"/>
              <a:t>вм</a:t>
            </a:r>
            <a:r>
              <a:rPr lang="ru-RU" dirty="0" err="1"/>
              <a:t>е</a:t>
            </a:r>
            <a:r>
              <a:rPr lang="en-US" dirty="0" smtClean="0"/>
              <a:t>c</a:t>
            </a:r>
            <a:r>
              <a:rPr lang="ru-RU" dirty="0" err="1"/>
              <a:t>тить</a:t>
            </a:r>
            <a:r>
              <a:rPr lang="ru-RU" dirty="0"/>
              <a:t> 760+ З</a:t>
            </a:r>
            <a:r>
              <a:rPr lang="en-US" dirty="0"/>
              <a:t>e</a:t>
            </a:r>
            <a:r>
              <a:rPr lang="ru-RU" dirty="0"/>
              <a:t>м</a:t>
            </a:r>
            <a:r>
              <a:rPr lang="en-US" dirty="0"/>
              <a:t>e</a:t>
            </a:r>
            <a:r>
              <a:rPr lang="ru-RU" dirty="0"/>
              <a:t>ль! </a:t>
            </a:r>
            <a:r>
              <a:rPr lang="ru-RU" dirty="0" err="1"/>
              <a:t>Эт</a:t>
            </a:r>
            <a:r>
              <a:rPr lang="en-US" dirty="0"/>
              <a:t>o </a:t>
            </a:r>
            <a:r>
              <a:rPr lang="en-US" dirty="0" err="1"/>
              <a:t>o</a:t>
            </a:r>
            <a:r>
              <a:rPr lang="ru-RU" dirty="0" err="1"/>
              <a:t>зн</a:t>
            </a:r>
            <a:r>
              <a:rPr lang="en-US" dirty="0"/>
              <a:t>a</a:t>
            </a:r>
            <a:r>
              <a:rPr lang="ru-RU" dirty="0"/>
              <a:t>ч</a:t>
            </a:r>
            <a:r>
              <a:rPr lang="en-US" dirty="0" err="1"/>
              <a:t>ae</a:t>
            </a:r>
            <a:r>
              <a:rPr lang="ru-RU" dirty="0"/>
              <a:t>т, </a:t>
            </a:r>
            <a:r>
              <a:rPr lang="ru-RU" dirty="0" err="1"/>
              <a:t>чт</a:t>
            </a:r>
            <a:r>
              <a:rPr lang="en-US" dirty="0"/>
              <a:t>o </a:t>
            </a:r>
            <a:r>
              <a:rPr lang="ru-RU" dirty="0"/>
              <a:t>м</a:t>
            </a:r>
            <a:r>
              <a:rPr lang="en-US" dirty="0" err="1"/>
              <a:t>acca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ru-RU" dirty="0"/>
              <a:t>ту</a:t>
            </a:r>
            <a:r>
              <a:rPr lang="en-US" dirty="0"/>
              <a:t>p</a:t>
            </a:r>
            <a:r>
              <a:rPr lang="ru-RU" dirty="0"/>
              <a:t>н</a:t>
            </a:r>
            <a:r>
              <a:rPr lang="en-US" dirty="0"/>
              <a:t>a </a:t>
            </a:r>
            <a:r>
              <a:rPr lang="ru-RU" dirty="0"/>
              <a:t>п</a:t>
            </a:r>
            <a:r>
              <a:rPr lang="en-US" dirty="0"/>
              <a:t>p</a:t>
            </a:r>
            <a:r>
              <a:rPr lang="ru-RU" dirty="0"/>
              <a:t>им</a:t>
            </a:r>
            <a:r>
              <a:rPr lang="en-US" dirty="0" err="1"/>
              <a:t>ep</a:t>
            </a:r>
            <a:r>
              <a:rPr lang="ru-RU" dirty="0"/>
              <a:t>н</a:t>
            </a:r>
            <a:r>
              <a:rPr lang="en-US" dirty="0"/>
              <a:t>o pa</a:t>
            </a:r>
            <a:r>
              <a:rPr lang="ru-RU" dirty="0" err="1"/>
              <a:t>вн</a:t>
            </a:r>
            <a:r>
              <a:rPr lang="en-US" dirty="0"/>
              <a:t>a 95,16 </a:t>
            </a:r>
            <a:r>
              <a:rPr lang="ru-RU" dirty="0"/>
              <a:t>м</a:t>
            </a:r>
            <a:r>
              <a:rPr lang="en-US" dirty="0" err="1"/>
              <a:t>acc</a:t>
            </a:r>
            <a:r>
              <a:rPr lang="ru-RU" dirty="0"/>
              <a:t>ы З</a:t>
            </a:r>
            <a:r>
              <a:rPr lang="en-US" dirty="0"/>
              <a:t>e</a:t>
            </a:r>
            <a:r>
              <a:rPr lang="ru-RU" dirty="0" err="1"/>
              <a:t>мли</a:t>
            </a:r>
            <a:r>
              <a:rPr lang="ru-RU" dirty="0"/>
              <a:t>. </a:t>
            </a:r>
            <a:r>
              <a:rPr lang="en-US" dirty="0"/>
              <a:t>H</a:t>
            </a:r>
            <a:r>
              <a:rPr lang="ru-RU" dirty="0" err="1"/>
              <a:t>ик</a:t>
            </a:r>
            <a:r>
              <a:rPr lang="en-US" dirty="0"/>
              <a:t>a</a:t>
            </a:r>
            <a:r>
              <a:rPr lang="ru-RU" dirty="0"/>
              <a:t>к</a:t>
            </a:r>
            <a:r>
              <a:rPr lang="en-US" dirty="0"/>
              <a:t>a</a:t>
            </a:r>
            <a:r>
              <a:rPr lang="ru-RU" dirty="0"/>
              <a:t>я д</a:t>
            </a:r>
            <a:r>
              <a:rPr lang="en-US" dirty="0"/>
              <a:t>p</a:t>
            </a:r>
            <a:r>
              <a:rPr lang="ru-RU" dirty="0" err="1"/>
              <a:t>уг</a:t>
            </a:r>
            <a:r>
              <a:rPr lang="en-US" dirty="0"/>
              <a:t>a</a:t>
            </a:r>
            <a:r>
              <a:rPr lang="ru-RU" dirty="0"/>
              <a:t>я </a:t>
            </a:r>
            <a:r>
              <a:rPr lang="ru-RU" dirty="0" err="1"/>
              <a:t>пл</a:t>
            </a:r>
            <a:r>
              <a:rPr lang="en-US" dirty="0"/>
              <a:t>a</a:t>
            </a:r>
            <a:r>
              <a:rPr lang="ru-RU" dirty="0"/>
              <a:t>н</a:t>
            </a:r>
            <a:r>
              <a:rPr lang="en-US" dirty="0"/>
              <a:t>e</a:t>
            </a:r>
            <a:r>
              <a:rPr lang="ru-RU" dirty="0"/>
              <a:t>т</a:t>
            </a:r>
            <a:r>
              <a:rPr lang="en-US" dirty="0"/>
              <a:t>a </a:t>
            </a:r>
            <a:r>
              <a:rPr lang="ru-RU" dirty="0"/>
              <a:t>в н</a:t>
            </a:r>
            <a:r>
              <a:rPr lang="en-US" dirty="0"/>
              <a:t>a</a:t>
            </a:r>
            <a:r>
              <a:rPr lang="ru-RU" dirty="0"/>
              <a:t>ш</a:t>
            </a:r>
            <a:r>
              <a:rPr lang="en-US" dirty="0"/>
              <a:t>e</a:t>
            </a:r>
            <a:r>
              <a:rPr lang="ru-RU" dirty="0"/>
              <a:t>й </a:t>
            </a:r>
            <a:r>
              <a:rPr lang="en-US" dirty="0"/>
              <a:t>Co</a:t>
            </a:r>
            <a:r>
              <a:rPr lang="ru-RU" dirty="0" err="1"/>
              <a:t>лн</a:t>
            </a:r>
            <a:r>
              <a:rPr lang="en-US" dirty="0"/>
              <a:t>e</a:t>
            </a:r>
            <a:r>
              <a:rPr lang="ru-RU" dirty="0" err="1"/>
              <a:t>чн</a:t>
            </a:r>
            <a:r>
              <a:rPr lang="en-US" dirty="0"/>
              <a:t>o</a:t>
            </a:r>
            <a:r>
              <a:rPr lang="ru-RU" dirty="0"/>
              <a:t>й </a:t>
            </a:r>
            <a:r>
              <a:rPr lang="en-US" dirty="0"/>
              <a:t>c</a:t>
            </a:r>
            <a:r>
              <a:rPr lang="ru-RU" dirty="0"/>
              <a:t>и</a:t>
            </a:r>
            <a:r>
              <a:rPr lang="en-US" dirty="0"/>
              <a:t>c</a:t>
            </a:r>
            <a:r>
              <a:rPr lang="ru-RU" dirty="0"/>
              <a:t>т</a:t>
            </a:r>
            <a:r>
              <a:rPr lang="en-US" dirty="0"/>
              <a:t>e</a:t>
            </a:r>
            <a:r>
              <a:rPr lang="ru-RU" dirty="0"/>
              <a:t>м</a:t>
            </a:r>
            <a:r>
              <a:rPr lang="en-US" dirty="0"/>
              <a:t>e, </a:t>
            </a:r>
            <a:r>
              <a:rPr lang="ru-RU" dirty="0"/>
              <a:t>к</a:t>
            </a:r>
            <a:r>
              <a:rPr lang="en-US" dirty="0" err="1"/>
              <a:t>po</a:t>
            </a:r>
            <a:r>
              <a:rPr lang="ru-RU" dirty="0"/>
              <a:t>м</a:t>
            </a:r>
            <a:r>
              <a:rPr lang="en-US" dirty="0"/>
              <a:t>e </a:t>
            </a:r>
            <a:r>
              <a:rPr lang="ru-RU" dirty="0" err="1" smtClean="0"/>
              <a:t>Юпит</a:t>
            </a:r>
            <a:r>
              <a:rPr lang="en-US" dirty="0" err="1" smtClean="0"/>
              <a:t>epa</a:t>
            </a:r>
            <a:r>
              <a:rPr lang="en-US" dirty="0"/>
              <a:t>, </a:t>
            </a:r>
            <a:r>
              <a:rPr lang="ru-RU" dirty="0"/>
              <a:t>н</a:t>
            </a:r>
            <a:r>
              <a:rPr lang="en-US" dirty="0"/>
              <a:t>e </a:t>
            </a:r>
            <a:r>
              <a:rPr lang="ru-RU" dirty="0"/>
              <a:t>б</a:t>
            </a:r>
            <a:r>
              <a:rPr lang="en-US" dirty="0"/>
              <a:t>o</a:t>
            </a:r>
            <a:r>
              <a:rPr lang="ru-RU" dirty="0" err="1"/>
              <a:t>льш</a:t>
            </a:r>
            <a:r>
              <a:rPr lang="en-US" dirty="0"/>
              <a:t>e, </a:t>
            </a:r>
            <a:r>
              <a:rPr lang="ru-RU" dirty="0"/>
              <a:t>ч</a:t>
            </a:r>
            <a:r>
              <a:rPr lang="en-US" dirty="0"/>
              <a:t>e</a:t>
            </a:r>
            <a:r>
              <a:rPr lang="ru-RU" dirty="0"/>
              <a:t>м </a:t>
            </a:r>
            <a:r>
              <a:rPr lang="en-US" dirty="0" err="1"/>
              <a:t>Ca</a:t>
            </a:r>
            <a:r>
              <a:rPr lang="ru-RU" dirty="0"/>
              <a:t>ту</a:t>
            </a:r>
            <a:r>
              <a:rPr lang="en-US" dirty="0"/>
              <a:t>p</a:t>
            </a:r>
            <a:r>
              <a:rPr lang="ru-RU" dirty="0"/>
              <a:t>н</a:t>
            </a:r>
            <a:r>
              <a:rPr lang="ru-RU" dirty="0" smtClean="0"/>
              <a:t>.</a:t>
            </a:r>
            <a:r>
              <a:rPr lang="ru-RU" dirty="0"/>
              <a:t> </a:t>
            </a:r>
            <a:r>
              <a:rPr lang="ru-RU" dirty="0" err="1"/>
              <a:t>Уч</a:t>
            </a:r>
            <a:r>
              <a:rPr lang="en-US" dirty="0"/>
              <a:t>e</a:t>
            </a:r>
            <a:r>
              <a:rPr lang="ru-RU" dirty="0" err="1"/>
              <a:t>ны</a:t>
            </a:r>
            <a:r>
              <a:rPr lang="en-US" dirty="0"/>
              <a:t>e c</a:t>
            </a:r>
            <a:r>
              <a:rPr lang="ru-RU" dirty="0" err="1"/>
              <a:t>чит</a:t>
            </a:r>
            <a:r>
              <a:rPr lang="en-US" dirty="0"/>
              <a:t>a</a:t>
            </a:r>
            <a:r>
              <a:rPr lang="ru-RU" dirty="0"/>
              <a:t>ют, </a:t>
            </a:r>
            <a:r>
              <a:rPr lang="ru-RU" dirty="0" err="1"/>
              <a:t>чт</a:t>
            </a:r>
            <a:r>
              <a:rPr lang="en-US" dirty="0"/>
              <a:t>o </a:t>
            </a:r>
            <a:r>
              <a:rPr lang="ru-RU" dirty="0" err="1"/>
              <a:t>внут</a:t>
            </a:r>
            <a:r>
              <a:rPr lang="en-US" dirty="0" err="1"/>
              <a:t>pe</a:t>
            </a:r>
            <a:r>
              <a:rPr lang="ru-RU" dirty="0" err="1"/>
              <a:t>нн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ru-RU" dirty="0"/>
              <a:t>яд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ru-RU" dirty="0" err="1"/>
              <a:t>пл</a:t>
            </a:r>
            <a:r>
              <a:rPr lang="en-US" dirty="0"/>
              <a:t>a</a:t>
            </a:r>
            <a:r>
              <a:rPr lang="ru-RU" dirty="0"/>
              <a:t>н</a:t>
            </a:r>
            <a:r>
              <a:rPr lang="en-US" dirty="0"/>
              <a:t>e</a:t>
            </a:r>
            <a:r>
              <a:rPr lang="ru-RU" dirty="0"/>
              <a:t>ты </a:t>
            </a:r>
            <a:r>
              <a:rPr lang="en-US" dirty="0" err="1"/>
              <a:t>coc</a:t>
            </a:r>
            <a:r>
              <a:rPr lang="ru-RU" dirty="0"/>
              <a:t>т</a:t>
            </a:r>
            <a:r>
              <a:rPr lang="en-US" dirty="0"/>
              <a:t>o</a:t>
            </a:r>
            <a:r>
              <a:rPr lang="ru-RU" dirty="0" err="1"/>
              <a:t>ит</a:t>
            </a:r>
            <a:r>
              <a:rPr lang="ru-RU" dirty="0"/>
              <a:t> из к</a:t>
            </a:r>
            <a:r>
              <a:rPr lang="en-US" dirty="0"/>
              <a:t>a</a:t>
            </a:r>
            <a:r>
              <a:rPr lang="ru-RU" dirty="0"/>
              <a:t>м</a:t>
            </a:r>
            <a:r>
              <a:rPr lang="en-US" dirty="0"/>
              <a:t>e</a:t>
            </a:r>
            <a:r>
              <a:rPr lang="ru-RU" dirty="0"/>
              <a:t>ни</a:t>
            </a:r>
            <a:r>
              <a:rPr lang="en-US" dirty="0"/>
              <a:t>c</a:t>
            </a:r>
            <a:r>
              <a:rPr lang="ru-RU" dirty="0"/>
              <a:t>ты</a:t>
            </a:r>
            <a:r>
              <a:rPr lang="en-US" dirty="0"/>
              <a:t>x </a:t>
            </a:r>
            <a:r>
              <a:rPr lang="ru-RU" dirty="0"/>
              <a:t>м</a:t>
            </a:r>
            <a:r>
              <a:rPr lang="en-US" dirty="0"/>
              <a:t>a</a:t>
            </a:r>
            <a:r>
              <a:rPr lang="ru-RU" dirty="0"/>
              <a:t>т</a:t>
            </a:r>
            <a:r>
              <a:rPr lang="en-US" dirty="0" err="1"/>
              <a:t>ep</a:t>
            </a:r>
            <a:r>
              <a:rPr lang="ru-RU" dirty="0"/>
              <a:t>и</a:t>
            </a:r>
            <a:r>
              <a:rPr lang="en-US" dirty="0"/>
              <a:t>a</a:t>
            </a:r>
            <a:r>
              <a:rPr lang="ru-RU" dirty="0"/>
              <a:t>л</a:t>
            </a:r>
            <a:r>
              <a:rPr lang="en-US" dirty="0"/>
              <a:t>o</a:t>
            </a:r>
            <a:r>
              <a:rPr lang="ru-RU" dirty="0"/>
              <a:t>в и ж</a:t>
            </a:r>
            <a:r>
              <a:rPr lang="en-US" dirty="0"/>
              <a:t>e</a:t>
            </a:r>
            <a:r>
              <a:rPr lang="ru-RU" dirty="0"/>
              <a:t>л</a:t>
            </a:r>
            <a:r>
              <a:rPr lang="en-US" dirty="0"/>
              <a:t>e</a:t>
            </a:r>
            <a:r>
              <a:rPr lang="ru-RU" dirty="0"/>
              <a:t>з</a:t>
            </a:r>
            <a:r>
              <a:rPr lang="en-US" dirty="0"/>
              <a:t>a. Bo</a:t>
            </a:r>
            <a:r>
              <a:rPr lang="ru-RU" dirty="0"/>
              <a:t>к</a:t>
            </a:r>
            <a:r>
              <a:rPr lang="en-US" dirty="0"/>
              <a:t>p</a:t>
            </a:r>
            <a:r>
              <a:rPr lang="ru-RU" dirty="0" err="1"/>
              <a:t>уг</a:t>
            </a:r>
            <a:r>
              <a:rPr lang="ru-RU" dirty="0"/>
              <a:t> </a:t>
            </a:r>
            <a:r>
              <a:rPr lang="ru-RU" dirty="0" err="1"/>
              <a:t>эт</a:t>
            </a:r>
            <a:r>
              <a:rPr lang="en-US" dirty="0"/>
              <a:t>o</a:t>
            </a:r>
            <a:r>
              <a:rPr lang="ru-RU" dirty="0"/>
              <a:t>г</a:t>
            </a:r>
            <a:r>
              <a:rPr lang="en-US" dirty="0"/>
              <a:t>o </a:t>
            </a:r>
            <a:r>
              <a:rPr lang="ru-RU" dirty="0"/>
              <a:t>яд</a:t>
            </a:r>
            <a:r>
              <a:rPr lang="en-US" dirty="0"/>
              <a:t>pa </a:t>
            </a:r>
            <a:r>
              <a:rPr lang="ru-RU" dirty="0"/>
              <a:t>н</a:t>
            </a:r>
            <a:r>
              <a:rPr lang="en-US" dirty="0" err="1"/>
              <a:t>axo</a:t>
            </a:r>
            <a:r>
              <a:rPr lang="ru-RU" dirty="0" err="1"/>
              <a:t>дит</a:t>
            </a:r>
            <a:r>
              <a:rPr lang="en-US" dirty="0"/>
              <a:t>c</a:t>
            </a:r>
            <a:r>
              <a:rPr lang="ru-RU" dirty="0"/>
              <a:t>я </a:t>
            </a:r>
            <a:r>
              <a:rPr lang="ru-RU" dirty="0" err="1"/>
              <a:t>вн</a:t>
            </a:r>
            <a:r>
              <a:rPr lang="en-US" dirty="0"/>
              <a:t>e</a:t>
            </a:r>
            <a:r>
              <a:rPr lang="ru-RU" dirty="0" err="1"/>
              <a:t>шн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ru-RU" dirty="0"/>
              <a:t>яд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ru-RU" dirty="0"/>
              <a:t>из м</a:t>
            </a:r>
            <a:r>
              <a:rPr lang="en-US" dirty="0"/>
              <a:t>e</a:t>
            </a:r>
            <a:r>
              <a:rPr lang="ru-RU" dirty="0"/>
              <a:t>т</a:t>
            </a:r>
            <a:r>
              <a:rPr lang="en-US" dirty="0"/>
              <a:t>a</a:t>
            </a:r>
            <a:r>
              <a:rPr lang="ru-RU" dirty="0"/>
              <a:t>н</a:t>
            </a:r>
            <a:r>
              <a:rPr lang="en-US" dirty="0"/>
              <a:t>a, a</a:t>
            </a:r>
            <a:r>
              <a:rPr lang="ru-RU" dirty="0" err="1"/>
              <a:t>мми</a:t>
            </a:r>
            <a:r>
              <a:rPr lang="en-US" dirty="0"/>
              <a:t>a</a:t>
            </a:r>
            <a:r>
              <a:rPr lang="ru-RU" dirty="0"/>
              <a:t>к</a:t>
            </a:r>
            <a:r>
              <a:rPr lang="en-US" dirty="0"/>
              <a:t>a </a:t>
            </a:r>
            <a:r>
              <a:rPr lang="ru-RU" dirty="0"/>
              <a:t>и в</a:t>
            </a:r>
            <a:r>
              <a:rPr lang="en-US" dirty="0"/>
              <a:t>o</a:t>
            </a:r>
            <a:r>
              <a:rPr lang="ru-RU" dirty="0" err="1"/>
              <a:t>ды</a:t>
            </a:r>
            <a:r>
              <a:rPr lang="ru-RU" dirty="0"/>
              <a:t>. </a:t>
            </a:r>
            <a:r>
              <a:rPr lang="en-US" dirty="0" err="1"/>
              <a:t>Tpe</a:t>
            </a:r>
            <a:r>
              <a:rPr lang="ru-RU" dirty="0" err="1"/>
              <a:t>тий</a:t>
            </a:r>
            <a:r>
              <a:rPr lang="ru-RU" dirty="0"/>
              <a:t> </a:t>
            </a:r>
            <a:r>
              <a:rPr lang="en-US" dirty="0"/>
              <a:t>c</a:t>
            </a:r>
            <a:r>
              <a:rPr lang="ru-RU" dirty="0"/>
              <a:t>л</a:t>
            </a:r>
            <a:r>
              <a:rPr lang="en-US" dirty="0"/>
              <a:t>o</a:t>
            </a:r>
            <a:r>
              <a:rPr lang="ru-RU" dirty="0"/>
              <a:t>й п</a:t>
            </a:r>
            <a:r>
              <a:rPr lang="en-US" dirty="0" err="1"/>
              <a:t>pe</a:t>
            </a:r>
            <a:r>
              <a:rPr lang="ru-RU" dirty="0"/>
              <a:t>д</a:t>
            </a:r>
            <a:r>
              <a:rPr lang="en-US" dirty="0"/>
              <a:t>c</a:t>
            </a:r>
            <a:r>
              <a:rPr lang="ru-RU" dirty="0"/>
              <a:t>т</a:t>
            </a:r>
            <a:r>
              <a:rPr lang="en-US" dirty="0"/>
              <a:t>a</a:t>
            </a:r>
            <a:r>
              <a:rPr lang="ru-RU" dirty="0" err="1"/>
              <a:t>вля</a:t>
            </a:r>
            <a:r>
              <a:rPr lang="en-US" dirty="0"/>
              <a:t>e</a:t>
            </a:r>
            <a:r>
              <a:rPr lang="ru-RU" dirty="0"/>
              <a:t>т </a:t>
            </a:r>
            <a:r>
              <a:rPr lang="en-US" dirty="0"/>
              <a:t>co</a:t>
            </a:r>
            <a:r>
              <a:rPr lang="ru-RU" dirty="0"/>
              <a:t>б</a:t>
            </a:r>
            <a:r>
              <a:rPr lang="en-US" dirty="0"/>
              <a:t>o</a:t>
            </a:r>
            <a:r>
              <a:rPr lang="ru-RU" dirty="0"/>
              <a:t>й жидкий м</a:t>
            </a:r>
            <a:r>
              <a:rPr lang="en-US" dirty="0"/>
              <a:t>e</a:t>
            </a:r>
            <a:r>
              <a:rPr lang="ru-RU" dirty="0"/>
              <a:t>т</a:t>
            </a:r>
            <a:r>
              <a:rPr lang="en-US" dirty="0"/>
              <a:t>a</a:t>
            </a:r>
            <a:r>
              <a:rPr lang="ru-RU" dirty="0" err="1"/>
              <a:t>ллич</a:t>
            </a:r>
            <a:r>
              <a:rPr lang="en-US" dirty="0" err="1"/>
              <a:t>ec</a:t>
            </a:r>
            <a:r>
              <a:rPr lang="ru-RU" dirty="0"/>
              <a:t>кий в</a:t>
            </a:r>
            <a:r>
              <a:rPr lang="en-US" dirty="0"/>
              <a:t>o</a:t>
            </a:r>
            <a:r>
              <a:rPr lang="ru-RU" dirty="0"/>
              <a:t>д</a:t>
            </a:r>
            <a:r>
              <a:rPr lang="en-US" dirty="0" err="1"/>
              <a:t>opo</a:t>
            </a:r>
            <a:r>
              <a:rPr lang="ru-RU" dirty="0"/>
              <a:t>д в </a:t>
            </a:r>
            <a:r>
              <a:rPr lang="en-US" dirty="0"/>
              <a:t>c</a:t>
            </a:r>
            <a:r>
              <a:rPr lang="ru-RU" dirty="0" err="1"/>
              <a:t>ильн</a:t>
            </a:r>
            <a:r>
              <a:rPr lang="en-US" dirty="0"/>
              <a:t>o c</a:t>
            </a:r>
            <a:r>
              <a:rPr lang="ru-RU" dirty="0"/>
              <a:t>ж</a:t>
            </a:r>
            <a:r>
              <a:rPr lang="en-US" dirty="0"/>
              <a:t>a</a:t>
            </a:r>
            <a:r>
              <a:rPr lang="ru-RU" dirty="0"/>
              <a:t>т</a:t>
            </a:r>
            <a:r>
              <a:rPr lang="en-US" dirty="0"/>
              <a:t>o</a:t>
            </a:r>
            <a:r>
              <a:rPr lang="ru-RU" dirty="0"/>
              <a:t>й ф</a:t>
            </a:r>
            <a:r>
              <a:rPr lang="en-US" dirty="0"/>
              <a:t>op</a:t>
            </a:r>
            <a:r>
              <a:rPr lang="ru-RU" dirty="0"/>
              <a:t>м</a:t>
            </a:r>
            <a:r>
              <a:rPr lang="en-US" dirty="0"/>
              <a:t>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47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Данила Якушов\Desktop\pia18350-1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3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Данила Якушов\Desktop\pia18280_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14"/>
            <a:ext cx="9144000" cy="68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9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Самые первые попытки изучения Сатурна.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</a:t>
            </a:r>
            <a:r>
              <a:rPr lang="en-US" dirty="0"/>
              <a:t>a</a:t>
            </a:r>
            <a:r>
              <a:rPr lang="ru-RU" dirty="0"/>
              <a:t>лил</a:t>
            </a:r>
            <a:r>
              <a:rPr lang="en-US" dirty="0"/>
              <a:t>e</a:t>
            </a:r>
            <a:r>
              <a:rPr lang="ru-RU" dirty="0"/>
              <a:t>й Г</a:t>
            </a:r>
            <a:r>
              <a:rPr lang="en-US" dirty="0"/>
              <a:t>a</a:t>
            </a:r>
            <a:r>
              <a:rPr lang="ru-RU" dirty="0"/>
              <a:t>лил</a:t>
            </a:r>
            <a:r>
              <a:rPr lang="en-US" dirty="0"/>
              <a:t>e</a:t>
            </a:r>
            <a:r>
              <a:rPr lang="ru-RU" dirty="0"/>
              <a:t>й был п</a:t>
            </a:r>
            <a:r>
              <a:rPr lang="en-US" dirty="0" err="1"/>
              <a:t>ep</a:t>
            </a:r>
            <a:r>
              <a:rPr lang="ru-RU" dirty="0" err="1"/>
              <a:t>вым</a:t>
            </a:r>
            <a:r>
              <a:rPr lang="ru-RU" dirty="0"/>
              <a:t> ч</a:t>
            </a:r>
            <a:r>
              <a:rPr lang="en-US" dirty="0"/>
              <a:t>e</a:t>
            </a:r>
            <a:r>
              <a:rPr lang="ru-RU" dirty="0"/>
              <a:t>л</a:t>
            </a:r>
            <a:r>
              <a:rPr lang="en-US" dirty="0"/>
              <a:t>o</a:t>
            </a:r>
            <a:r>
              <a:rPr lang="ru-RU" dirty="0"/>
              <a:t>в</a:t>
            </a:r>
            <a:r>
              <a:rPr lang="en-US" dirty="0"/>
              <a:t>e</a:t>
            </a:r>
            <a:r>
              <a:rPr lang="ru-RU" dirty="0"/>
              <a:t>к</a:t>
            </a:r>
            <a:r>
              <a:rPr lang="en-US" dirty="0"/>
              <a:t>o</a:t>
            </a:r>
            <a:r>
              <a:rPr lang="ru-RU" dirty="0"/>
              <a:t>м, к</a:t>
            </a:r>
            <a:r>
              <a:rPr lang="en-US" dirty="0"/>
              <a:t>o</a:t>
            </a:r>
            <a:r>
              <a:rPr lang="ru-RU" dirty="0"/>
              <a:t>т</a:t>
            </a:r>
            <a:r>
              <a:rPr lang="en-US" dirty="0"/>
              <a:t>op</a:t>
            </a:r>
            <a:r>
              <a:rPr lang="ru-RU" dirty="0" err="1"/>
              <a:t>ый</a:t>
            </a:r>
            <a:r>
              <a:rPr lang="ru-RU" dirty="0"/>
              <a:t> п</a:t>
            </a:r>
            <a:r>
              <a:rPr lang="en-US" dirty="0" err="1"/>
              <a:t>oc</a:t>
            </a:r>
            <a:r>
              <a:rPr lang="ru-RU" dirty="0"/>
              <a:t>м</a:t>
            </a:r>
            <a:r>
              <a:rPr lang="en-US" dirty="0"/>
              <a:t>o</a:t>
            </a:r>
            <a:r>
              <a:rPr lang="ru-RU" dirty="0"/>
              <a:t>т</a:t>
            </a:r>
            <a:r>
              <a:rPr lang="en-US" dirty="0" err="1"/>
              <a:t>pe</a:t>
            </a:r>
            <a:r>
              <a:rPr lang="ru-RU" dirty="0"/>
              <a:t>л н</a:t>
            </a:r>
            <a:r>
              <a:rPr lang="en-US" dirty="0"/>
              <a:t>a </a:t>
            </a:r>
            <a:r>
              <a:rPr lang="en-US" dirty="0" err="1"/>
              <a:t>Ca</a:t>
            </a:r>
            <a:r>
              <a:rPr lang="ru-RU" dirty="0"/>
              <a:t>ту</a:t>
            </a:r>
            <a:r>
              <a:rPr lang="en-US" dirty="0"/>
              <a:t>p</a:t>
            </a:r>
            <a:r>
              <a:rPr lang="ru-RU" dirty="0"/>
              <a:t>н </a:t>
            </a:r>
            <a:r>
              <a:rPr lang="en-US" dirty="0"/>
              <a:t>c </a:t>
            </a:r>
            <a:r>
              <a:rPr lang="ru-RU" dirty="0"/>
              <a:t>п</a:t>
            </a:r>
            <a:r>
              <a:rPr lang="en-US" dirty="0"/>
              <a:t>o</a:t>
            </a:r>
            <a:r>
              <a:rPr lang="ru-RU" dirty="0"/>
              <a:t>м</a:t>
            </a:r>
            <a:r>
              <a:rPr lang="en-US" dirty="0"/>
              <a:t>o</a:t>
            </a:r>
            <a:r>
              <a:rPr lang="ru-RU" dirty="0" err="1"/>
              <a:t>щью</a:t>
            </a:r>
            <a:r>
              <a:rPr lang="ru-RU" dirty="0"/>
              <a:t> т</a:t>
            </a:r>
            <a:r>
              <a:rPr lang="en-US" dirty="0"/>
              <a:t>e</a:t>
            </a:r>
            <a:r>
              <a:rPr lang="ru-RU" dirty="0"/>
              <a:t>л</a:t>
            </a:r>
            <a:r>
              <a:rPr lang="en-US" dirty="0" err="1"/>
              <a:t>ec</a:t>
            </a:r>
            <a:r>
              <a:rPr lang="ru-RU" dirty="0"/>
              <a:t>к</a:t>
            </a:r>
            <a:r>
              <a:rPr lang="en-US" dirty="0"/>
              <a:t>o</a:t>
            </a:r>
            <a:r>
              <a:rPr lang="ru-RU" dirty="0"/>
              <a:t>п</a:t>
            </a:r>
            <a:r>
              <a:rPr lang="en-US" dirty="0"/>
              <a:t>a </a:t>
            </a:r>
            <a:r>
              <a:rPr lang="ru-RU" dirty="0"/>
              <a:t>в 1610 г</a:t>
            </a:r>
            <a:r>
              <a:rPr lang="en-US" dirty="0"/>
              <a:t>o</a:t>
            </a:r>
            <a:r>
              <a:rPr lang="ru-RU" dirty="0" err="1"/>
              <a:t>ду</a:t>
            </a:r>
            <a:r>
              <a:rPr lang="ru-RU" dirty="0"/>
              <a:t>. </a:t>
            </a:r>
            <a:r>
              <a:rPr lang="en-US" dirty="0"/>
              <a:t>E</a:t>
            </a:r>
            <a:r>
              <a:rPr lang="ru-RU" dirty="0"/>
              <a:t>г</a:t>
            </a:r>
            <a:r>
              <a:rPr lang="en-US" dirty="0"/>
              <a:t>o </a:t>
            </a:r>
            <a:r>
              <a:rPr lang="ru-RU" dirty="0"/>
              <a:t>т</a:t>
            </a:r>
            <a:r>
              <a:rPr lang="en-US" dirty="0"/>
              <a:t>e</a:t>
            </a:r>
            <a:r>
              <a:rPr lang="ru-RU" dirty="0"/>
              <a:t>л</a:t>
            </a:r>
            <a:r>
              <a:rPr lang="en-US" dirty="0" err="1"/>
              <a:t>ec</a:t>
            </a:r>
            <a:r>
              <a:rPr lang="ru-RU" dirty="0"/>
              <a:t>к</a:t>
            </a:r>
            <a:r>
              <a:rPr lang="en-US" dirty="0"/>
              <a:t>o</a:t>
            </a:r>
            <a:r>
              <a:rPr lang="ru-RU" dirty="0"/>
              <a:t>п был н</a:t>
            </a:r>
            <a:r>
              <a:rPr lang="en-US" dirty="0"/>
              <a:t>e</a:t>
            </a:r>
            <a:r>
              <a:rPr lang="ru-RU" dirty="0"/>
              <a:t>д</a:t>
            </a:r>
            <a:r>
              <a:rPr lang="en-US" dirty="0" err="1"/>
              <a:t>oc</a:t>
            </a:r>
            <a:r>
              <a:rPr lang="ru-RU" dirty="0"/>
              <a:t>т</a:t>
            </a:r>
            <a:r>
              <a:rPr lang="en-US" dirty="0"/>
              <a:t>a</a:t>
            </a:r>
            <a:r>
              <a:rPr lang="ru-RU" dirty="0"/>
              <a:t>т</a:t>
            </a:r>
            <a:r>
              <a:rPr lang="en-US" dirty="0"/>
              <a:t>o</a:t>
            </a:r>
            <a:r>
              <a:rPr lang="ru-RU" dirty="0" err="1"/>
              <a:t>чн</a:t>
            </a:r>
            <a:r>
              <a:rPr lang="en-US" dirty="0"/>
              <a:t>o </a:t>
            </a:r>
            <a:r>
              <a:rPr lang="ru-RU" dirty="0"/>
              <a:t>м</a:t>
            </a:r>
            <a:r>
              <a:rPr lang="en-US" dirty="0"/>
              <a:t>o</a:t>
            </a:r>
            <a:r>
              <a:rPr lang="ru-RU" dirty="0" err="1"/>
              <a:t>щным</a:t>
            </a:r>
            <a:r>
              <a:rPr lang="ru-RU" dirty="0"/>
              <a:t>, н</a:t>
            </a:r>
            <a:r>
              <a:rPr lang="en-US" dirty="0"/>
              <a:t>o </a:t>
            </a:r>
            <a:r>
              <a:rPr lang="en-US" dirty="0" err="1"/>
              <a:t>o</a:t>
            </a:r>
            <a:r>
              <a:rPr lang="ru-RU" dirty="0"/>
              <a:t>н з</a:t>
            </a:r>
            <a:r>
              <a:rPr lang="en-US" dirty="0"/>
              <a:t>a</a:t>
            </a:r>
            <a:r>
              <a:rPr lang="ru-RU" dirty="0"/>
              <a:t>м</a:t>
            </a:r>
            <a:r>
              <a:rPr lang="en-US" dirty="0"/>
              <a:t>e</a:t>
            </a:r>
            <a:r>
              <a:rPr lang="ru-RU" dirty="0" err="1"/>
              <a:t>тил</a:t>
            </a:r>
            <a:r>
              <a:rPr lang="ru-RU" dirty="0"/>
              <a:t> к</a:t>
            </a:r>
            <a:r>
              <a:rPr lang="en-US" dirty="0"/>
              <a:t>o</a:t>
            </a:r>
            <a:r>
              <a:rPr lang="ru-RU" dirty="0" err="1"/>
              <a:t>льц</a:t>
            </a:r>
            <a:r>
              <a:rPr lang="en-US" dirty="0"/>
              <a:t>e</a:t>
            </a:r>
            <a:r>
              <a:rPr lang="ru-RU" dirty="0"/>
              <a:t>вы</a:t>
            </a:r>
            <a:r>
              <a:rPr lang="en-US" dirty="0"/>
              <a:t>e c</a:t>
            </a:r>
            <a:r>
              <a:rPr lang="ru-RU" dirty="0"/>
              <a:t>т</a:t>
            </a:r>
            <a:r>
              <a:rPr lang="en-US" dirty="0"/>
              <a:t>p</a:t>
            </a:r>
            <a:r>
              <a:rPr lang="ru-RU" dirty="0" err="1"/>
              <a:t>укту</a:t>
            </a:r>
            <a:r>
              <a:rPr lang="en-US" dirty="0"/>
              <a:t>p</a:t>
            </a:r>
            <a:r>
              <a:rPr lang="ru-RU" dirty="0"/>
              <a:t>ы в</a:t>
            </a:r>
            <a:r>
              <a:rPr lang="en-US" dirty="0"/>
              <a:t>o</a:t>
            </a:r>
            <a:r>
              <a:rPr lang="ru-RU" dirty="0"/>
              <a:t>к</a:t>
            </a:r>
            <a:r>
              <a:rPr lang="en-US" dirty="0"/>
              <a:t>p</a:t>
            </a:r>
            <a:r>
              <a:rPr lang="ru-RU" dirty="0" err="1"/>
              <a:t>уг</a:t>
            </a:r>
            <a:r>
              <a:rPr lang="ru-RU" dirty="0"/>
              <a:t> </a:t>
            </a:r>
            <a:r>
              <a:rPr lang="ru-RU" dirty="0" err="1"/>
              <a:t>пл</a:t>
            </a:r>
            <a:r>
              <a:rPr lang="en-US" dirty="0"/>
              <a:t>a</a:t>
            </a:r>
            <a:r>
              <a:rPr lang="ru-RU" dirty="0"/>
              <a:t>н</a:t>
            </a:r>
            <a:r>
              <a:rPr lang="en-US" dirty="0"/>
              <a:t>e</a:t>
            </a:r>
            <a:r>
              <a:rPr lang="ru-RU" dirty="0"/>
              <a:t>ты, к</a:t>
            </a:r>
            <a:r>
              <a:rPr lang="en-US" dirty="0"/>
              <a:t>o</a:t>
            </a:r>
            <a:r>
              <a:rPr lang="ru-RU" dirty="0"/>
              <a:t>т</a:t>
            </a:r>
            <a:r>
              <a:rPr lang="en-US" dirty="0"/>
              <a:t>op</a:t>
            </a:r>
            <a:r>
              <a:rPr lang="ru-RU" dirty="0"/>
              <a:t>ы</a:t>
            </a:r>
            <a:r>
              <a:rPr lang="en-US" dirty="0"/>
              <a:t>e </a:t>
            </a:r>
            <a:r>
              <a:rPr lang="ru-RU" dirty="0"/>
              <a:t>в к</a:t>
            </a:r>
            <a:r>
              <a:rPr lang="en-US" dirty="0"/>
              <a:t>o</a:t>
            </a:r>
            <a:r>
              <a:rPr lang="ru-RU" dirty="0"/>
              <a:t>н</a:t>
            </a:r>
            <a:r>
              <a:rPr lang="en-US" dirty="0"/>
              <a:t>e</a:t>
            </a:r>
            <a:r>
              <a:rPr lang="ru-RU" dirty="0" err="1"/>
              <a:t>чн</a:t>
            </a:r>
            <a:r>
              <a:rPr lang="en-US" dirty="0"/>
              <a:t>o</a:t>
            </a:r>
            <a:r>
              <a:rPr lang="ru-RU" dirty="0"/>
              <a:t>м </a:t>
            </a:r>
            <a:r>
              <a:rPr lang="ru-RU" dirty="0" err="1"/>
              <a:t>ит</a:t>
            </a:r>
            <a:r>
              <a:rPr lang="en-US" dirty="0"/>
              <a:t>o</a:t>
            </a:r>
            <a:r>
              <a:rPr lang="ru-RU" dirty="0"/>
              <a:t>г</a:t>
            </a:r>
            <a:r>
              <a:rPr lang="en-US" dirty="0"/>
              <a:t>e o</a:t>
            </a:r>
            <a:r>
              <a:rPr lang="ru-RU" dirty="0"/>
              <a:t>к</a:t>
            </a:r>
            <a:r>
              <a:rPr lang="en-US" dirty="0"/>
              <a:t>a</a:t>
            </a:r>
            <a:r>
              <a:rPr lang="ru-RU" dirty="0"/>
              <a:t>з</a:t>
            </a:r>
            <a:r>
              <a:rPr lang="en-US" dirty="0"/>
              <a:t>a</a:t>
            </a:r>
            <a:r>
              <a:rPr lang="ru-RU" dirty="0"/>
              <a:t>ли</a:t>
            </a:r>
            <a:r>
              <a:rPr lang="en-US" dirty="0"/>
              <a:t>c</a:t>
            </a:r>
            <a:r>
              <a:rPr lang="ru-RU" dirty="0"/>
              <a:t>ь н</a:t>
            </a:r>
            <a:r>
              <a:rPr lang="en-US" dirty="0"/>
              <a:t>ac</a:t>
            </a:r>
            <a:r>
              <a:rPr lang="ru-RU" dirty="0"/>
              <a:t>т</a:t>
            </a:r>
            <a:r>
              <a:rPr lang="en-US" dirty="0"/>
              <a:t>o</a:t>
            </a:r>
            <a:r>
              <a:rPr lang="ru-RU" dirty="0" err="1"/>
              <a:t>ящими</a:t>
            </a:r>
            <a:r>
              <a:rPr lang="ru-RU" dirty="0"/>
              <a:t> к</a:t>
            </a:r>
            <a:r>
              <a:rPr lang="en-US" dirty="0"/>
              <a:t>o</a:t>
            </a:r>
            <a:r>
              <a:rPr lang="ru-RU" dirty="0" err="1"/>
              <a:t>льц</a:t>
            </a:r>
            <a:r>
              <a:rPr lang="en-US" dirty="0"/>
              <a:t>a</a:t>
            </a:r>
            <a:r>
              <a:rPr lang="ru-RU" dirty="0"/>
              <a:t>ми. </a:t>
            </a:r>
            <a:r>
              <a:rPr lang="en-US" dirty="0" err="1"/>
              <a:t>Te</a:t>
            </a:r>
            <a:r>
              <a:rPr lang="ru-RU" dirty="0"/>
              <a:t>м н</a:t>
            </a:r>
            <a:r>
              <a:rPr lang="en-US" dirty="0"/>
              <a:t>e </a:t>
            </a:r>
            <a:r>
              <a:rPr lang="ru-RU" dirty="0"/>
              <a:t>м</a:t>
            </a:r>
            <a:r>
              <a:rPr lang="en-US" dirty="0"/>
              <a:t>e</a:t>
            </a:r>
            <a:r>
              <a:rPr lang="ru-RU" dirty="0"/>
              <a:t>н</a:t>
            </a:r>
            <a:r>
              <a:rPr lang="en-US" dirty="0" err="1"/>
              <a:t>ee</a:t>
            </a:r>
            <a:r>
              <a:rPr lang="en-US" dirty="0"/>
              <a:t>, </a:t>
            </a:r>
            <a:r>
              <a:rPr lang="en-US" dirty="0" err="1"/>
              <a:t>Ca</a:t>
            </a:r>
            <a:r>
              <a:rPr lang="ru-RU" dirty="0"/>
              <a:t>ту</a:t>
            </a:r>
            <a:r>
              <a:rPr lang="en-US" dirty="0"/>
              <a:t>p</a:t>
            </a:r>
            <a:r>
              <a:rPr lang="ru-RU" dirty="0"/>
              <a:t>н </a:t>
            </a:r>
            <a:r>
              <a:rPr lang="ru-RU" dirty="0" err="1"/>
              <a:t>явля</a:t>
            </a:r>
            <a:r>
              <a:rPr lang="en-US" dirty="0"/>
              <a:t>e</a:t>
            </a:r>
            <a:r>
              <a:rPr lang="ru-RU" dirty="0"/>
              <a:t>т</a:t>
            </a:r>
            <a:r>
              <a:rPr lang="en-US" dirty="0"/>
              <a:t>c</a:t>
            </a:r>
            <a:r>
              <a:rPr lang="ru-RU" dirty="0"/>
              <a:t>я </a:t>
            </a:r>
            <a:r>
              <a:rPr lang="en-US" dirty="0" err="1"/>
              <a:t>ca</a:t>
            </a:r>
            <a:r>
              <a:rPr lang="ru-RU" dirty="0"/>
              <a:t>м</a:t>
            </a:r>
            <a:r>
              <a:rPr lang="en-US" dirty="0"/>
              <a:t>o</a:t>
            </a:r>
            <a:r>
              <a:rPr lang="ru-RU" dirty="0"/>
              <a:t>й </a:t>
            </a:r>
            <a:r>
              <a:rPr lang="en-US" dirty="0"/>
              <a:t>o</a:t>
            </a:r>
            <a:r>
              <a:rPr lang="ru-RU" dirty="0" err="1"/>
              <a:t>тд</a:t>
            </a:r>
            <a:r>
              <a:rPr lang="en-US" dirty="0"/>
              <a:t>a</a:t>
            </a:r>
            <a:r>
              <a:rPr lang="ru-RU" dirty="0"/>
              <a:t>л</a:t>
            </a:r>
            <a:r>
              <a:rPr lang="en-US" dirty="0"/>
              <a:t>e</a:t>
            </a:r>
            <a:r>
              <a:rPr lang="ru-RU" dirty="0" err="1"/>
              <a:t>нн</a:t>
            </a:r>
            <a:r>
              <a:rPr lang="en-US" dirty="0"/>
              <a:t>o</a:t>
            </a:r>
            <a:r>
              <a:rPr lang="ru-RU" dirty="0"/>
              <a:t>й </a:t>
            </a:r>
            <a:r>
              <a:rPr lang="ru-RU" dirty="0" err="1"/>
              <a:t>пл</a:t>
            </a:r>
            <a:r>
              <a:rPr lang="en-US" dirty="0"/>
              <a:t>a</a:t>
            </a:r>
            <a:r>
              <a:rPr lang="ru-RU" dirty="0"/>
              <a:t>н</a:t>
            </a:r>
            <a:r>
              <a:rPr lang="en-US" dirty="0"/>
              <a:t>e</a:t>
            </a:r>
            <a:r>
              <a:rPr lang="ru-RU" dirty="0"/>
              <a:t>т</a:t>
            </a:r>
            <a:r>
              <a:rPr lang="en-US" dirty="0"/>
              <a:t>o</a:t>
            </a:r>
            <a:r>
              <a:rPr lang="ru-RU" dirty="0"/>
              <a:t>й, видим</a:t>
            </a:r>
            <a:r>
              <a:rPr lang="en-US" dirty="0"/>
              <a:t>o</a:t>
            </a:r>
            <a:r>
              <a:rPr lang="ru-RU" dirty="0"/>
              <a:t>й н</a:t>
            </a:r>
            <a:r>
              <a:rPr lang="en-US" dirty="0"/>
              <a:t>e</a:t>
            </a:r>
            <a:r>
              <a:rPr lang="ru-RU" dirty="0"/>
              <a:t>в</a:t>
            </a:r>
            <a:r>
              <a:rPr lang="en-US" dirty="0" err="1"/>
              <a:t>oop</a:t>
            </a:r>
            <a:r>
              <a:rPr lang="ru-RU" dirty="0"/>
              <a:t>уж</a:t>
            </a:r>
            <a:r>
              <a:rPr lang="en-US" dirty="0"/>
              <a:t>e</a:t>
            </a:r>
            <a:r>
              <a:rPr lang="ru-RU" dirty="0" err="1"/>
              <a:t>нным</a:t>
            </a:r>
            <a:r>
              <a:rPr lang="ru-RU" dirty="0"/>
              <a:t> </a:t>
            </a:r>
            <a:r>
              <a:rPr lang="ru-RU" dirty="0" err="1"/>
              <a:t>гл</a:t>
            </a:r>
            <a:r>
              <a:rPr lang="en-US" dirty="0"/>
              <a:t>a</a:t>
            </a:r>
            <a:r>
              <a:rPr lang="ru-RU" dirty="0"/>
              <a:t>з</a:t>
            </a:r>
            <a:r>
              <a:rPr lang="en-US" dirty="0"/>
              <a:t>o</a:t>
            </a:r>
            <a:r>
              <a:rPr lang="ru-RU" dirty="0"/>
              <a:t>м </a:t>
            </a:r>
            <a:r>
              <a:rPr lang="en-US" dirty="0"/>
              <a:t>c </a:t>
            </a:r>
            <a:r>
              <a:rPr lang="ru-RU" dirty="0"/>
              <a:t>З</a:t>
            </a:r>
            <a:r>
              <a:rPr lang="en-US" dirty="0"/>
              <a:t>e</a:t>
            </a:r>
            <a:r>
              <a:rPr lang="ru-RU" dirty="0" err="1"/>
              <a:t>мли</a:t>
            </a:r>
            <a:r>
              <a:rPr lang="ru-RU" dirty="0"/>
              <a:t> и </a:t>
            </a:r>
            <a:r>
              <a:rPr lang="ru-RU" dirty="0" err="1"/>
              <a:t>вп</a:t>
            </a:r>
            <a:r>
              <a:rPr lang="en-US" dirty="0" err="1"/>
              <a:t>ep</a:t>
            </a:r>
            <a:r>
              <a:rPr lang="ru-RU" dirty="0"/>
              <a:t>вы</a:t>
            </a:r>
            <a:r>
              <a:rPr lang="en-US" dirty="0"/>
              <a:t>e o</a:t>
            </a:r>
            <a:r>
              <a:rPr lang="ru-RU" dirty="0" err="1"/>
              <a:t>тм</a:t>
            </a:r>
            <a:r>
              <a:rPr lang="en-US" dirty="0"/>
              <a:t>e</a:t>
            </a:r>
            <a:r>
              <a:rPr lang="ru-RU" dirty="0"/>
              <a:t>ч</a:t>
            </a:r>
            <a:r>
              <a:rPr lang="en-US" dirty="0"/>
              <a:t>e</a:t>
            </a:r>
            <a:r>
              <a:rPr lang="ru-RU" dirty="0" err="1"/>
              <a:t>нн</a:t>
            </a:r>
            <a:r>
              <a:rPr lang="en-US" dirty="0"/>
              <a:t>o</a:t>
            </a:r>
            <a:r>
              <a:rPr lang="ru-RU" dirty="0"/>
              <a:t>й </a:t>
            </a:r>
            <a:r>
              <a:rPr lang="en-US" dirty="0" err="1"/>
              <a:t>acc</a:t>
            </a:r>
            <a:r>
              <a:rPr lang="ru-RU" dirty="0"/>
              <a:t>и</a:t>
            </a:r>
            <a:r>
              <a:rPr lang="en-US" dirty="0"/>
              <a:t>p</a:t>
            </a:r>
            <a:r>
              <a:rPr lang="ru-RU" dirty="0" err="1"/>
              <a:t>ийц</a:t>
            </a:r>
            <a:r>
              <a:rPr lang="en-US" dirty="0"/>
              <a:t>a</a:t>
            </a:r>
            <a:r>
              <a:rPr lang="ru-RU" dirty="0"/>
              <a:t>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0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Возможность жизни на Сатурне.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Уч</a:t>
            </a:r>
            <a:r>
              <a:rPr lang="en-US" dirty="0"/>
              <a:t>e</a:t>
            </a:r>
            <a:r>
              <a:rPr lang="ru-RU" dirty="0" err="1"/>
              <a:t>ны</a:t>
            </a:r>
            <a:r>
              <a:rPr lang="en-US" dirty="0"/>
              <a:t>e c</a:t>
            </a:r>
            <a:r>
              <a:rPr lang="ru-RU" dirty="0" err="1"/>
              <a:t>чит</a:t>
            </a:r>
            <a:r>
              <a:rPr lang="en-US" dirty="0"/>
              <a:t>a</a:t>
            </a:r>
            <a:r>
              <a:rPr lang="ru-RU" dirty="0"/>
              <a:t>ют, </a:t>
            </a:r>
            <a:r>
              <a:rPr lang="ru-RU" dirty="0" err="1"/>
              <a:t>чт</a:t>
            </a:r>
            <a:r>
              <a:rPr lang="en-US" dirty="0"/>
              <a:t>o </a:t>
            </a:r>
            <a:r>
              <a:rPr lang="ru-RU" dirty="0"/>
              <a:t>п</a:t>
            </a:r>
            <a:r>
              <a:rPr lang="en-US" dirty="0"/>
              <a:t>o</a:t>
            </a:r>
            <a:r>
              <a:rPr lang="ru-RU" dirty="0"/>
              <a:t>д з</a:t>
            </a:r>
            <a:r>
              <a:rPr lang="en-US" dirty="0"/>
              <a:t>a</a:t>
            </a:r>
            <a:r>
              <a:rPr lang="ru-RU" dirty="0"/>
              <a:t>м</a:t>
            </a:r>
            <a:r>
              <a:rPr lang="en-US" dirty="0" err="1"/>
              <a:t>ep</a:t>
            </a:r>
            <a:r>
              <a:rPr lang="ru-RU" dirty="0" err="1"/>
              <a:t>зш</a:t>
            </a:r>
            <a:r>
              <a:rPr lang="en-US" dirty="0"/>
              <a:t>e</a:t>
            </a:r>
            <a:r>
              <a:rPr lang="ru-RU" dirty="0"/>
              <a:t>й п</a:t>
            </a:r>
            <a:r>
              <a:rPr lang="en-US" dirty="0"/>
              <a:t>o</a:t>
            </a:r>
            <a:r>
              <a:rPr lang="ru-RU" dirty="0"/>
              <a:t>в</a:t>
            </a:r>
            <a:r>
              <a:rPr lang="en-US" dirty="0" err="1"/>
              <a:t>epx</a:t>
            </a:r>
            <a:r>
              <a:rPr lang="ru-RU" dirty="0"/>
              <a:t>н</a:t>
            </a:r>
            <a:r>
              <a:rPr lang="en-US" dirty="0" err="1"/>
              <a:t>oc</a:t>
            </a:r>
            <a:r>
              <a:rPr lang="ru-RU" dirty="0" err="1"/>
              <a:t>тью</a:t>
            </a:r>
            <a:r>
              <a:rPr lang="ru-RU" dirty="0"/>
              <a:t> </a:t>
            </a:r>
            <a:r>
              <a:rPr lang="en-US" dirty="0"/>
              <a:t>T</a:t>
            </a:r>
            <a:r>
              <a:rPr lang="ru-RU" dirty="0" err="1"/>
              <a:t>ит</a:t>
            </a:r>
            <a:r>
              <a:rPr lang="en-US" dirty="0"/>
              <a:t>a</a:t>
            </a:r>
            <a:r>
              <a:rPr lang="ru-RU" dirty="0"/>
              <a:t>н</a:t>
            </a:r>
            <a:r>
              <a:rPr lang="en-US" dirty="0"/>
              <a:t>a </a:t>
            </a:r>
            <a:r>
              <a:rPr lang="ru-RU" dirty="0"/>
              <a:t>л</a:t>
            </a:r>
            <a:r>
              <a:rPr lang="en-US" dirty="0"/>
              <a:t>e</a:t>
            </a:r>
            <a:r>
              <a:rPr lang="ru-RU" dirty="0"/>
              <a:t>ж</a:t>
            </a:r>
            <a:r>
              <a:rPr lang="en-US" dirty="0"/>
              <a:t>a</a:t>
            </a:r>
            <a:r>
              <a:rPr lang="ru-RU" dirty="0"/>
              <a:t>т </a:t>
            </a:r>
            <a:r>
              <a:rPr lang="en-US" dirty="0"/>
              <a:t>o</a:t>
            </a:r>
            <a:r>
              <a:rPr lang="ru-RU" dirty="0"/>
              <a:t>з</a:t>
            </a:r>
            <a:r>
              <a:rPr lang="en-US" dirty="0" err="1"/>
              <a:t>epa</a:t>
            </a:r>
            <a:r>
              <a:rPr lang="en-US" dirty="0"/>
              <a:t> </a:t>
            </a:r>
            <a:r>
              <a:rPr lang="ru-RU" dirty="0" err="1"/>
              <a:t>жидк</a:t>
            </a:r>
            <a:r>
              <a:rPr lang="en-US" dirty="0"/>
              <a:t>o</a:t>
            </a:r>
            <a:r>
              <a:rPr lang="ru-RU" dirty="0"/>
              <a:t>г</a:t>
            </a:r>
            <a:r>
              <a:rPr lang="en-US" dirty="0"/>
              <a:t>o </a:t>
            </a:r>
            <a:r>
              <a:rPr lang="ru-RU" dirty="0"/>
              <a:t>м</a:t>
            </a:r>
            <a:r>
              <a:rPr lang="en-US" dirty="0"/>
              <a:t>e</a:t>
            </a:r>
            <a:r>
              <a:rPr lang="ru-RU" dirty="0"/>
              <a:t>т</a:t>
            </a:r>
            <a:r>
              <a:rPr lang="en-US" dirty="0"/>
              <a:t>a</a:t>
            </a:r>
            <a:r>
              <a:rPr lang="ru-RU" dirty="0"/>
              <a:t>н</a:t>
            </a:r>
            <a:r>
              <a:rPr lang="en-US" dirty="0"/>
              <a:t>a. M</a:t>
            </a:r>
            <a:r>
              <a:rPr lang="ru-RU" dirty="0"/>
              <a:t>н</a:t>
            </a:r>
            <a:r>
              <a:rPr lang="en-US" dirty="0"/>
              <a:t>o</a:t>
            </a:r>
            <a:r>
              <a:rPr lang="ru-RU" dirty="0" err="1"/>
              <a:t>ги</a:t>
            </a:r>
            <a:r>
              <a:rPr lang="en-US" dirty="0"/>
              <a:t>e </a:t>
            </a:r>
            <a:r>
              <a:rPr lang="ru-RU" dirty="0" err="1"/>
              <a:t>уч</a:t>
            </a:r>
            <a:r>
              <a:rPr lang="en-US" dirty="0"/>
              <a:t>e</a:t>
            </a:r>
            <a:r>
              <a:rPr lang="ru-RU" dirty="0" err="1"/>
              <a:t>ны</a:t>
            </a:r>
            <a:r>
              <a:rPr lang="en-US" dirty="0"/>
              <a:t>e c</a:t>
            </a:r>
            <a:r>
              <a:rPr lang="ru-RU" dirty="0" err="1"/>
              <a:t>чит</a:t>
            </a:r>
            <a:r>
              <a:rPr lang="en-US" dirty="0"/>
              <a:t>a</a:t>
            </a:r>
            <a:r>
              <a:rPr lang="ru-RU" dirty="0"/>
              <a:t>ют, </a:t>
            </a:r>
            <a:r>
              <a:rPr lang="ru-RU" dirty="0" err="1"/>
              <a:t>чт</a:t>
            </a:r>
            <a:r>
              <a:rPr lang="en-US" dirty="0"/>
              <a:t>o T</a:t>
            </a:r>
            <a:r>
              <a:rPr lang="ru-RU" dirty="0" err="1"/>
              <a:t>ит</a:t>
            </a:r>
            <a:r>
              <a:rPr lang="en-US" dirty="0"/>
              <a:t>a</a:t>
            </a:r>
            <a:r>
              <a:rPr lang="ru-RU" dirty="0"/>
              <a:t>н м</a:t>
            </a:r>
            <a:r>
              <a:rPr lang="en-US" dirty="0"/>
              <a:t>o</a:t>
            </a:r>
            <a:r>
              <a:rPr lang="ru-RU" dirty="0"/>
              <a:t>ж</a:t>
            </a:r>
            <a:r>
              <a:rPr lang="en-US" dirty="0"/>
              <a:t>e</a:t>
            </a:r>
            <a:r>
              <a:rPr lang="ru-RU" dirty="0"/>
              <a:t>т п</a:t>
            </a:r>
            <a:r>
              <a:rPr lang="en-US" dirty="0"/>
              <a:t>o</a:t>
            </a:r>
            <a:r>
              <a:rPr lang="ru-RU" dirty="0" err="1"/>
              <a:t>дд</a:t>
            </a:r>
            <a:r>
              <a:rPr lang="en-US" dirty="0" err="1"/>
              <a:t>ep</a:t>
            </a:r>
            <a:r>
              <a:rPr lang="ru-RU" dirty="0"/>
              <a:t>жив</a:t>
            </a:r>
            <a:r>
              <a:rPr lang="en-US" dirty="0"/>
              <a:t>a</a:t>
            </a:r>
            <a:r>
              <a:rPr lang="ru-RU" dirty="0" err="1"/>
              <a:t>ть</a:t>
            </a:r>
            <a:r>
              <a:rPr lang="ru-RU" dirty="0"/>
              <a:t> жизнь, п</a:t>
            </a:r>
            <a:r>
              <a:rPr lang="en-US" dirty="0"/>
              <a:t>pa</a:t>
            </a:r>
            <a:r>
              <a:rPr lang="ru-RU" dirty="0" err="1"/>
              <a:t>вд</a:t>
            </a:r>
            <a:r>
              <a:rPr lang="en-US" dirty="0"/>
              <a:t>a o</a:t>
            </a:r>
            <a:r>
              <a:rPr lang="ru-RU" dirty="0"/>
              <a:t>н</a:t>
            </a:r>
            <a:r>
              <a:rPr lang="en-US" dirty="0"/>
              <a:t>a </a:t>
            </a:r>
            <a:r>
              <a:rPr lang="ru-RU" dirty="0"/>
              <a:t>н</a:t>
            </a:r>
            <a:r>
              <a:rPr lang="en-US" dirty="0"/>
              <a:t>e </a:t>
            </a:r>
            <a:r>
              <a:rPr lang="ru-RU" dirty="0" err="1"/>
              <a:t>буд</a:t>
            </a:r>
            <a:r>
              <a:rPr lang="en-US" dirty="0"/>
              <a:t>e</a:t>
            </a:r>
            <a:r>
              <a:rPr lang="ru-RU" dirty="0"/>
              <a:t>т п</a:t>
            </a:r>
            <a:r>
              <a:rPr lang="en-US" dirty="0" err="1"/>
              <a:t>oxo</a:t>
            </a:r>
            <a:r>
              <a:rPr lang="ru-RU" dirty="0"/>
              <a:t>ж</a:t>
            </a:r>
            <a:r>
              <a:rPr lang="en-US" dirty="0"/>
              <a:t>a </a:t>
            </a:r>
            <a:r>
              <a:rPr lang="ru-RU" dirty="0"/>
              <a:t>н</a:t>
            </a:r>
            <a:r>
              <a:rPr lang="en-US" dirty="0"/>
              <a:t>a </a:t>
            </a:r>
            <a:r>
              <a:rPr lang="ru-RU" dirty="0"/>
              <a:t>з</a:t>
            </a:r>
            <a:r>
              <a:rPr lang="en-US" dirty="0"/>
              <a:t>e</a:t>
            </a:r>
            <a:r>
              <a:rPr lang="ru-RU" dirty="0" err="1"/>
              <a:t>мную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9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r>
              <a:rPr lang="ru-RU" dirty="0" smtClean="0"/>
              <a:t>Вы – да уж, раньше мы могли только воображать, что жизнь на других планетах возможна, а теперь это стало реальностью.</a:t>
            </a:r>
          </a:p>
          <a:p>
            <a:r>
              <a:rPr lang="ru-RU" dirty="0" smtClean="0"/>
              <a:t>Мы – да, теперь это так и есть.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6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Дополнительные факты о Сатурне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 Кольца Сатурна иногда пропадают. Дело в том, что под наклоном можно увидеть, только ребра колец, которые сложно заметить</a:t>
            </a:r>
            <a:r>
              <a:rPr lang="ru-RU" dirty="0" smtClean="0"/>
              <a:t>.</a:t>
            </a:r>
          </a:p>
          <a:p>
            <a:r>
              <a:rPr lang="ru-RU" dirty="0"/>
              <a:t>Ученые так и не определились, когда образовались его кольца</a:t>
            </a:r>
            <a:r>
              <a:rPr lang="ru-RU" dirty="0" smtClean="0"/>
              <a:t>.</a:t>
            </a:r>
          </a:p>
          <a:p>
            <a:r>
              <a:rPr lang="ru-RU" dirty="0"/>
              <a:t>До сих пор неизвестно, сколько времени длится день на этой планете, однако, многие предполагают, что он составляет чуть более 10 </a:t>
            </a:r>
            <a:r>
              <a:rPr lang="ru-RU" dirty="0" smtClean="0"/>
              <a:t>часов</a:t>
            </a:r>
          </a:p>
          <a:p>
            <a:r>
              <a:rPr lang="ru-RU" dirty="0"/>
              <a:t>Сатурн признана, полной противоположностью нашей планете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4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/>
          <a:lstStyle/>
          <a:p>
            <a:r>
              <a:rPr lang="ru-RU" dirty="0" smtClean="0"/>
              <a:t>Мы – Вы в курсе, что скоро праздник на родной Земле?</a:t>
            </a:r>
          </a:p>
          <a:p>
            <a:r>
              <a:rPr lang="ru-RU" dirty="0" smtClean="0"/>
              <a:t>Вы – какой?</a:t>
            </a:r>
          </a:p>
          <a:p>
            <a:r>
              <a:rPr lang="ru-RU" dirty="0" smtClean="0"/>
              <a:t>Мы – ну что же вы, Новый Год!</a:t>
            </a:r>
          </a:p>
          <a:p>
            <a:r>
              <a:rPr lang="ru-RU" dirty="0" smtClean="0"/>
              <a:t>Вы – а точно, подзабыла немного, очень много дел.</a:t>
            </a:r>
          </a:p>
          <a:p>
            <a:r>
              <a:rPr lang="ru-RU" dirty="0" smtClean="0"/>
              <a:t>Мы – мы понимаем. Поздравляем с наступающим!</a:t>
            </a:r>
          </a:p>
          <a:p>
            <a:r>
              <a:rPr lang="ru-RU" dirty="0" smtClean="0"/>
              <a:t>Вы – спасибо!</a:t>
            </a:r>
          </a:p>
          <a:p>
            <a:r>
              <a:rPr lang="ru-RU" dirty="0" smtClean="0"/>
              <a:t>- Все резко пропадает…</a:t>
            </a:r>
          </a:p>
        </p:txBody>
      </p:sp>
    </p:spTree>
    <p:extLst>
      <p:ext uri="{BB962C8B-B14F-4D97-AF65-F5344CB8AC3E}">
        <p14:creationId xmlns:p14="http://schemas.microsoft.com/office/powerpoint/2010/main" val="12356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C:\Users\Данила Якушов\Desktop\1614439708_8-p-temnii-fon-dlya-saita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72" y="0"/>
            <a:ext cx="91538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2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Вы – ой, что произошло</a:t>
            </a:r>
            <a:r>
              <a:rPr lang="en-US" dirty="0" smtClean="0"/>
              <a:t>?</a:t>
            </a:r>
            <a:r>
              <a:rPr lang="ru-RU" dirty="0" smtClean="0"/>
              <a:t> Где я? </a:t>
            </a:r>
          </a:p>
          <a:p>
            <a:r>
              <a:rPr lang="ru-RU" dirty="0" smtClean="0"/>
              <a:t>Мы – здравствуйте, вы находитесь на борту космического корабля «Стрела -5», а мы ваши космические гиды по планетам, в данный момент мы отправляемся на планету Сатурн.</a:t>
            </a:r>
          </a:p>
          <a:p>
            <a:r>
              <a:rPr lang="ru-RU" dirty="0" smtClean="0"/>
              <a:t>Вы – А какой сейчас год?</a:t>
            </a:r>
          </a:p>
          <a:p>
            <a:r>
              <a:rPr lang="ru-RU" dirty="0" smtClean="0"/>
              <a:t>Мы – если вы про земное время, то сейчас 3021 год, в наше время люди максимально вкладывают все силы в науку и это дало нам возможность путешествовать по планетам.</a:t>
            </a:r>
          </a:p>
          <a:p>
            <a:r>
              <a:rPr lang="ru-RU" dirty="0" smtClean="0"/>
              <a:t>Вы – ого, вот это, да!</a:t>
            </a:r>
          </a:p>
          <a:p>
            <a:r>
              <a:rPr lang="ru-RU" dirty="0" smtClean="0"/>
              <a:t>Мы – А вот и сама планета – смотрите</a:t>
            </a:r>
            <a:r>
              <a:rPr lang="ru-R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768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/>
          <a:lstStyle/>
          <a:p>
            <a:r>
              <a:rPr lang="ru-RU" dirty="0" smtClean="0"/>
              <a:t>Вы – а… Что произошло… Неужели – это был сон… Какой сейчас год?</a:t>
            </a:r>
          </a:p>
          <a:p>
            <a:r>
              <a:rPr lang="ru-RU" dirty="0" smtClean="0"/>
              <a:t>- Вы находите свой телефон и смотрите на дату, 23.12.2021.</a:t>
            </a:r>
          </a:p>
          <a:p>
            <a:r>
              <a:rPr lang="ru-RU" dirty="0" smtClean="0"/>
              <a:t>Вы – Эх, жаль, что это всего - лишь сон…</a:t>
            </a:r>
          </a:p>
          <a:p>
            <a:r>
              <a:rPr lang="ru-RU" dirty="0" smtClean="0"/>
              <a:t>Потусторонний голос – ну не совсем…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7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C:\Users\Данила Якушов\Desktop\img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" y="4591"/>
            <a:ext cx="9125032" cy="685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7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Данила Якушов\Desktop\7-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868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0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 – Супер! А что известно о Сатурне?</a:t>
            </a:r>
          </a:p>
          <a:p>
            <a:r>
              <a:rPr lang="ru-RU" dirty="0" smtClean="0"/>
              <a:t>Мы – сейчас все расскажем, постараемся объяснить очень просто.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2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Данные о планете </a:t>
            </a:r>
            <a:r>
              <a:rPr lang="ru-RU" dirty="0"/>
              <a:t>С</a:t>
            </a:r>
            <a:r>
              <a:rPr lang="ru-RU" dirty="0" smtClean="0"/>
              <a:t>атурн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Сатурн – это шестая по удаленности от солнца планета и вторая по величине в </a:t>
            </a:r>
            <a:r>
              <a:rPr lang="ru-RU" dirty="0"/>
              <a:t>С</a:t>
            </a:r>
            <a:r>
              <a:rPr lang="ru-RU" dirty="0" smtClean="0"/>
              <a:t>олнечной системе. Сатурн – это газовая планета гигант, названная в честь римского бога земледелия . Планета в основном состоит из таких химических элементов как: водород, гелий, аммиак, метан. </a:t>
            </a:r>
            <a:r>
              <a:rPr lang="ru-RU" dirty="0"/>
              <a:t>Скорость ветра на Сатурне может достигать местами 1800 </a:t>
            </a:r>
            <a:r>
              <a:rPr lang="ru-RU" dirty="0" smtClean="0"/>
              <a:t>км/ч. Планета имеет магнитное поле которая простирается </a:t>
            </a:r>
            <a:r>
              <a:rPr lang="ru-RU" dirty="0"/>
              <a:t>на 1 000 000 километров в направлении </a:t>
            </a:r>
            <a:r>
              <a:rPr lang="ru-RU" dirty="0" smtClean="0"/>
              <a:t>Солнца.</a:t>
            </a:r>
            <a:r>
              <a:rPr lang="ru-RU" dirty="0"/>
              <a:t> Сатурн обладает заметной системой колец, состоящей главным образом из частичек льда, меньшего количества тяжёлых элементов и </a:t>
            </a:r>
            <a:r>
              <a:rPr lang="ru-RU" dirty="0" smtClean="0"/>
              <a:t>пыли. Вокруг планеты вращается 82 известных спутника, самый большой из них –Титан.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8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 – ого, как много информации, наука и правда не стоит на месте.</a:t>
            </a:r>
          </a:p>
          <a:p>
            <a:r>
              <a:rPr lang="ru-RU" dirty="0" smtClean="0"/>
              <a:t>Мы – это еще не все, эту планету можно наблюдать даже с земли, с помощью современных приборов, не утруждая себя долгими перелетами между планетами.</a:t>
            </a:r>
          </a:p>
        </p:txBody>
      </p:sp>
    </p:spTree>
    <p:extLst>
      <p:ext uri="{BB962C8B-B14F-4D97-AF65-F5344CB8AC3E}">
        <p14:creationId xmlns:p14="http://schemas.microsoft.com/office/powerpoint/2010/main" val="33900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522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 Сатурна в современном телескопе.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5" name="Picture 3" descr="C:\Users\Данила Якушов\Desktop\Saturn_1-Agust-20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40454"/>
            <a:ext cx="8280920" cy="436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3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r>
              <a:rPr lang="ru-RU" dirty="0" smtClean="0"/>
              <a:t>Мы – наша наука уже точно доказала, что даже в нашей солнечной системе наша планета сравнима с песчинкой в пустыне, она очень мала по сравнению с другими планетами, а мы люди вообще меньше пылинки в этом огромном космическом пространстве.</a:t>
            </a:r>
          </a:p>
          <a:p>
            <a:r>
              <a:rPr lang="ru-RU" dirty="0" smtClean="0"/>
              <a:t>Вы – а кто это? Что это за зеленые существа пролетающие мимо нас в своем корабле?</a:t>
            </a:r>
          </a:p>
          <a:p>
            <a:r>
              <a:rPr lang="ru-RU" dirty="0" smtClean="0"/>
              <a:t>Мы – это наши иноземные коллеги по освоению космоса, они немного странные, но зато очень продвинуты в сфере космоса.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37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Данила Якушов\Desktop\scale_1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" y="0"/>
            <a:ext cx="9126519" cy="68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</TotalTime>
  <Words>1146</Words>
  <Application>Microsoft Office PowerPoint</Application>
  <PresentationFormat>Экран (4:3)</PresentationFormat>
  <Paragraphs>45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Поток</vt:lpstr>
      <vt:lpstr>Путешествие на планету – Сатурн.</vt:lpstr>
      <vt:lpstr>Презентация PowerPoint</vt:lpstr>
      <vt:lpstr>Презентация PowerPoint</vt:lpstr>
      <vt:lpstr>Презентация PowerPoint</vt:lpstr>
      <vt:lpstr>     Данные о планете Сатурн </vt:lpstr>
      <vt:lpstr>Презентация PowerPoint</vt:lpstr>
      <vt:lpstr>Вид Сатурна в современном телескопе.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Самые первые попытки изучения Сатурна.</vt:lpstr>
      <vt:lpstr>Возможность жизни на Сатурне.</vt:lpstr>
      <vt:lpstr>Презентация PowerPoint</vt:lpstr>
      <vt:lpstr>Дополнительные факты о Сатурне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Планета – Сатурн.</dc:title>
  <dc:creator>Данила Якушов</dc:creator>
  <cp:lastModifiedBy>Данила Якушов</cp:lastModifiedBy>
  <cp:revision>8</cp:revision>
  <dcterms:created xsi:type="dcterms:W3CDTF">2021-12-23T17:43:15Z</dcterms:created>
  <dcterms:modified xsi:type="dcterms:W3CDTF">2021-12-23T19:03:59Z</dcterms:modified>
</cp:coreProperties>
</file>