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025E-2C5E-4CA0-AA4A-F35EA390C65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338FF9-D87A-49D6-A194-D3BF7D93014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025E-2C5E-4CA0-AA4A-F35EA390C65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8FF9-D87A-49D6-A194-D3BF7D930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025E-2C5E-4CA0-AA4A-F35EA390C65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8FF9-D87A-49D6-A194-D3BF7D930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4C025E-2C5E-4CA0-AA4A-F35EA390C65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0338FF9-D87A-49D6-A194-D3BF7D93014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025E-2C5E-4CA0-AA4A-F35EA390C65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8FF9-D87A-49D6-A194-D3BF7D93014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025E-2C5E-4CA0-AA4A-F35EA390C65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8FF9-D87A-49D6-A194-D3BF7D93014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8FF9-D87A-49D6-A194-D3BF7D93014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025E-2C5E-4CA0-AA4A-F35EA390C65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025E-2C5E-4CA0-AA4A-F35EA390C65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8FF9-D87A-49D6-A194-D3BF7D93014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025E-2C5E-4CA0-AA4A-F35EA390C65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8FF9-D87A-49D6-A194-D3BF7D930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4C025E-2C5E-4CA0-AA4A-F35EA390C65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0338FF9-D87A-49D6-A194-D3BF7D93014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025E-2C5E-4CA0-AA4A-F35EA390C65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338FF9-D87A-49D6-A194-D3BF7D93014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4C025E-2C5E-4CA0-AA4A-F35EA390C654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0338FF9-D87A-49D6-A194-D3BF7D93014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8305800" cy="2232248"/>
          </a:xfrm>
        </p:spPr>
        <p:txBody>
          <a:bodyPr/>
          <a:lstStyle/>
          <a:p>
            <a:r>
              <a:rPr lang="ru-RU" dirty="0" smtClean="0"/>
              <a:t>Презентацию подготовили </a:t>
            </a:r>
          </a:p>
          <a:p>
            <a:r>
              <a:rPr lang="ru-RU" dirty="0" smtClean="0"/>
              <a:t>Ученицы 11 класса «А»</a:t>
            </a:r>
          </a:p>
          <a:p>
            <a:r>
              <a:rPr lang="ru-RU" dirty="0" smtClean="0"/>
              <a:t>МБОУ </a:t>
            </a:r>
            <a:r>
              <a:rPr lang="ru-RU" dirty="0" err="1" smtClean="0"/>
              <a:t>Токарёвской</a:t>
            </a:r>
            <a:r>
              <a:rPr lang="ru-RU" dirty="0" smtClean="0"/>
              <a:t> СОШ №2</a:t>
            </a:r>
          </a:p>
          <a:p>
            <a:r>
              <a:rPr lang="ru-RU" dirty="0" err="1" smtClean="0"/>
              <a:t>Самвелян</a:t>
            </a:r>
            <a:r>
              <a:rPr lang="ru-RU" dirty="0" smtClean="0"/>
              <a:t> </a:t>
            </a:r>
            <a:r>
              <a:rPr lang="ru-RU" dirty="0" err="1" smtClean="0"/>
              <a:t>Рузанна</a:t>
            </a:r>
            <a:r>
              <a:rPr lang="ru-RU" dirty="0" smtClean="0"/>
              <a:t>  и </a:t>
            </a:r>
            <a:r>
              <a:rPr lang="ru-RU" dirty="0" err="1" smtClean="0"/>
              <a:t>Ныркова</a:t>
            </a:r>
            <a:r>
              <a:rPr lang="ru-RU" dirty="0" smtClean="0"/>
              <a:t> Арина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332656"/>
            <a:ext cx="8305800" cy="1656184"/>
          </a:xfrm>
        </p:spPr>
        <p:txBody>
          <a:bodyPr/>
          <a:lstStyle/>
          <a:p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Лунная каторга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93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780928"/>
            <a:ext cx="4291677" cy="330129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91264" cy="2304256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Если вы видите эту презентацию, то вы являетесь тяжким преступником. </a:t>
            </a:r>
            <a:r>
              <a:rPr lang="ru-RU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 решению суда вы отправляетесь на Лунную каторгу.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80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7" y="2937615"/>
            <a:ext cx="5838102" cy="3158385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230425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Ваш перелёт будет осуществляться на ракете «</a:t>
            </a:r>
            <a:r>
              <a:rPr lang="ru-RU" sz="3600" dirty="0" err="1" smtClean="0"/>
              <a:t>Цитринитас</a:t>
            </a:r>
            <a:r>
              <a:rPr lang="ru-RU" sz="3600" dirty="0" smtClean="0"/>
              <a:t>». Ваше переправление будет осуществляться 3-5 земных суток, в связи с погодными условиями.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0066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628800"/>
            <a:ext cx="4968552" cy="446449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Вам нужно соблюдать осторожность при ходьбе, ведь при обычном прыжке вы можете оказаться на 40-60 см от луны.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 луне нет атмосферы, но вместо неё имеется экзосфера. Она состоит из гелия, неона и аргона. Плотная газовая оболочка способна защитить поверхность спутника Земли от падения метеоритов.</a:t>
            </a:r>
          </a:p>
          <a:p>
            <a:pPr marL="514350" indent="-514350">
              <a:buAutoNum type="arabicPeriod"/>
            </a:pPr>
            <a:r>
              <a:rPr lang="ru-RU" dirty="0" smtClean="0"/>
              <a:t>Вам предстоит всё время в космосе проводить в скафандре, благодаря которым вам будет поступать кислород и вы не потеряетесь в космосе. 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037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По приезде на Луну вам нужно знать  особый свод правил, для дальнейшей жизни здесь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3212976"/>
            <a:ext cx="3524449" cy="234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8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6026786" cy="339006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3404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 первый же день вас заселят в общежития. Первое время вам будет трудно передвигаться в невесомости, но со временем вы сможете привыкнуть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1269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83301"/>
            <a:ext cx="6336704" cy="422069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20524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Каждый день вам предстоит заниматься на тренажерах для того что бы ваши мышцы не ослабли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8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420888"/>
            <a:ext cx="4064001" cy="113284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548408"/>
          </a:xfrm>
        </p:spPr>
        <p:txBody>
          <a:bodyPr>
            <a:normAutofit/>
          </a:bodyPr>
          <a:lstStyle/>
          <a:p>
            <a:r>
              <a:rPr lang="ru-RU" dirty="0" smtClean="0"/>
              <a:t>Питаться вам предстоит едой из тюбиков 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7" y="3861048"/>
            <a:ext cx="4064000" cy="20523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98976"/>
            <a:ext cx="381642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4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268488"/>
          </a:xfrm>
        </p:spPr>
        <p:txBody>
          <a:bodyPr>
            <a:normAutofit/>
          </a:bodyPr>
          <a:lstStyle/>
          <a:p>
            <a:r>
              <a:rPr lang="ru-RU" dirty="0" smtClean="0"/>
              <a:t>Ваше пребывание на каторге составляет 2 земных месяца, а по лунным суткам  составит 865 дней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34937"/>
            <a:ext cx="6912768" cy="3888433"/>
          </a:xfrm>
        </p:spPr>
      </p:pic>
    </p:spTree>
    <p:extLst>
      <p:ext uri="{BB962C8B-B14F-4D97-AF65-F5344CB8AC3E}">
        <p14:creationId xmlns:p14="http://schemas.microsoft.com/office/powerpoint/2010/main" val="238369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97021"/>
            <a:ext cx="7560840" cy="48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69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95</TotalTime>
  <Words>215</Words>
  <Application>Microsoft Office PowerPoint</Application>
  <PresentationFormat>Экран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Бумажная</vt:lpstr>
      <vt:lpstr>Лунная каторга</vt:lpstr>
      <vt:lpstr>Если вы видите эту презентацию, то вы являетесь тяжким преступником. По решению суда вы отправляетесь на Лунную каторгу.</vt:lpstr>
      <vt:lpstr>Ваш перелёт будет осуществляться на ракете «Цитринитас». Ваше переправление будет осуществляться 3-5 земных суток, в связи с погодными условиями.</vt:lpstr>
      <vt:lpstr>По приезде на Луну вам нужно знать  особый свод правил, для дальнейшей жизни здесь</vt:lpstr>
      <vt:lpstr>В первый же день вас заселят в общежития. Первое время вам будет трудно передвигаться в невесомости, но со временем вы сможете привыкнуть</vt:lpstr>
      <vt:lpstr>Каждый день вам предстоит заниматься на тренажерах для того что бы ваши мышцы не ослабли</vt:lpstr>
      <vt:lpstr>Питаться вам предстоит едой из тюбиков  </vt:lpstr>
      <vt:lpstr>Ваше пребывание на каторге составляет 2 земных месяца, а по лунным суткам  составит 865 дней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Лунная каторга</dc:title>
  <dc:creator>Люсия</dc:creator>
  <cp:lastModifiedBy>Люсия</cp:lastModifiedBy>
  <cp:revision>9</cp:revision>
  <dcterms:created xsi:type="dcterms:W3CDTF">2022-01-09T20:02:13Z</dcterms:created>
  <dcterms:modified xsi:type="dcterms:W3CDTF">2022-01-09T21:37:52Z</dcterms:modified>
</cp:coreProperties>
</file>