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CE59E-7BC6-4C2C-9F5A-E49C00B5D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83E5A-E67E-43B4-8EBD-5AF7C30A1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FF3865-3700-4A39-92B8-7B29BD34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903E11-0790-4CB8-AD1A-89B016225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6866A-55A2-49A3-A3B1-ABE15D8D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80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F7B72-8529-465B-953A-58E6BCD1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3F6E29-8AD7-49CF-A921-806153F8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D255E-64C8-4A00-BF14-6C919758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77D1D0-2C33-4BA6-8EDA-D3D61365F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A658E-42BA-484D-BE88-3207B2AE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95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DCCDDF-DDFE-4E48-AD19-C456097FA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BAB14E-7C60-4078-A436-250A6D8AE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0D3627-D54F-474D-ACEC-661554F0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00F08-318C-48B8-9C34-8B4D9A61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C86356-0C08-4A02-91A5-C780AA22D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35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1D8EA-73EB-4729-9CE4-A204E069E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980BC-09AE-4FF2-9468-0B07DE23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745C04-9B6A-4F94-A10B-6B076BD4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625B4-70B2-4869-8EFA-0018ECFE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0C1CDE-2370-4A17-8AE8-1BF9406F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723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75AD7-47A3-402E-8B09-2CFEF839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285B8D-BDF1-44C6-83E5-5BD708495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03CB18-B8F2-4DEE-BA3D-CC95F6BC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41080-DC33-408A-ACFC-47F52F0BA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D5ABF-6CD4-49FF-9C86-BFE1D2F2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11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7983A-A09C-4AB3-B071-FECCC20AD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62C156-FF47-4D0E-AA72-675011EB63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D8B9A0-50FE-4410-A593-A6A91C7AD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32064C-FCE4-4B6E-B4C3-AEDBE1E1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80672-A3C0-4FDB-9627-14BE11972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E6E996-A085-48CC-9FB9-3BE7FB33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0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1D94F-0C56-4A25-A9CA-CB01D944B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79DF6-36AE-4905-AFE3-7E418216F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57F68A-6D44-49AD-B2EC-82FB4B851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5FBB1F-483A-4EEA-AB0F-E0FB16010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D48531-C719-4498-B9FD-8DEB01D95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11D6AD-E30C-4F9F-8465-9E03EAE0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181D0-C484-4FCC-B084-89291F76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8DF2DA-B18C-471B-82CB-ED3BC9F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10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CF8C-66ED-4B36-85F6-47976B620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0CF9A5-6A6D-4AC5-A761-3EBA6E7F8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6EDE26-C594-4E65-814B-A21761B8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5B9EFD-6997-4347-AD78-2862790F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74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BA2F33-1C1E-4A1B-B423-D4DD2DF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426719-6D11-4B12-BC0E-5F93505FC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1FCB7A-A7BB-472B-88E5-296A2D44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2D10B-2ABC-4811-9CAC-27C9F891F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7DB4D0-129E-434A-ABBD-5B79D355B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706BF-3B8C-4F8A-9DB6-A6BEE9468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B8B9B-99EA-40B6-A1CE-70E2B525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9F9890-3920-40AB-B9D7-2EF1FCA0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2A68F-EEAC-4B66-974D-D41C5AAB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28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85DD0-0CCA-411A-8968-F10C62550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247EDA-4ABB-4B7A-97CF-0732233497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BB37E-2968-4058-8B9F-C993B1AFB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59162-6C3C-417D-8407-76FBA1404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2F1190-A466-41B8-BB91-D0757BC2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56FF03-082A-45BE-8EA1-3AB50A3E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49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8D42479-A2E3-4FEB-93EA-355B71C4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9AD13-63A3-4B2F-A270-2F4697019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65A17C-4794-4279-A273-124AE5CD3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9D233-7476-407F-A893-CAFEC5C57ED4}" type="datetimeFigureOut">
              <a:rPr lang="ko-KR" altLang="en-US" smtClean="0"/>
              <a:t>2019-09-24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EB1EC0-9A9B-43C0-B7B3-770EB57EB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A10CA-B321-4683-9372-9D7631A8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BB944-3B03-4B7F-A148-1657FF90D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56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in.naver.com/people/expert/index.nhn?type=DOCTOR&amp;orgId=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1083A78-000C-4165-B857-D5C358C5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" y="3498573"/>
            <a:ext cx="7030280" cy="3360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657A1D-4CB2-483C-AA0F-60FDE3A45D33}"/>
              </a:ext>
            </a:extLst>
          </p:cNvPr>
          <p:cNvSpPr txBox="1"/>
          <p:nvPr/>
        </p:nvSpPr>
        <p:spPr>
          <a:xfrm>
            <a:off x="104775" y="152400"/>
            <a:ext cx="446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Step-1  - </a:t>
            </a:r>
            <a:r>
              <a:rPr lang="ko-KR" altLang="en-US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데이터 수집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0D8A8A-95B1-4922-86DF-C1C66A2C64C5}"/>
              </a:ext>
            </a:extLst>
          </p:cNvPr>
          <p:cNvSpPr/>
          <p:nvPr/>
        </p:nvSpPr>
        <p:spPr>
          <a:xfrm>
            <a:off x="28574" y="798731"/>
            <a:ext cx="12058651" cy="1609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  <a:hlinkClick r:id="rId3"/>
              </a:rPr>
              <a:t>https://kin.naver.com/people/expert/index.nhn?type=DOCTOR&amp;orgId=2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(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네이버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하이닥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에서 트리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첫단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10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개 관련 게시물들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크롤링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필요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크롤링된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데이터의 정리 형태는 다음과 같아야 함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</a:t>
            </a:r>
            <a:endParaRPr lang="ko-KR" altLang="en-US" sz="2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DEC379-D563-44FA-9310-7D2F5CC37A9D}"/>
              </a:ext>
            </a:extLst>
          </p:cNvPr>
          <p:cNvSpPr/>
          <p:nvPr/>
        </p:nvSpPr>
        <p:spPr>
          <a:xfrm>
            <a:off x="477079" y="4353339"/>
            <a:ext cx="884582" cy="308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B735F8-087B-461C-8F5A-88180E0A7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63103" y="2544419"/>
            <a:ext cx="12355103" cy="107103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E5FAB9-F659-41EA-94F2-552F34C16295}"/>
              </a:ext>
            </a:extLst>
          </p:cNvPr>
          <p:cNvSpPr/>
          <p:nvPr/>
        </p:nvSpPr>
        <p:spPr>
          <a:xfrm>
            <a:off x="1023730" y="3965713"/>
            <a:ext cx="4711147" cy="308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457FA7-7149-4C25-BAA4-422A49F3B754}"/>
              </a:ext>
            </a:extLst>
          </p:cNvPr>
          <p:cNvSpPr/>
          <p:nvPr/>
        </p:nvSpPr>
        <p:spPr>
          <a:xfrm>
            <a:off x="1023731" y="6069208"/>
            <a:ext cx="1311966" cy="3081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01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57A1D-4CB2-483C-AA0F-60FDE3A45D33}"/>
              </a:ext>
            </a:extLst>
          </p:cNvPr>
          <p:cNvSpPr txBox="1"/>
          <p:nvPr/>
        </p:nvSpPr>
        <p:spPr>
          <a:xfrm>
            <a:off x="104775" y="152400"/>
            <a:ext cx="7419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Step-1  - Embedding &amp; Classifier</a:t>
            </a:r>
            <a:endParaRPr lang="ko-KR" altLang="en-US" sz="3600" dirty="0">
              <a:latin typeface="SpoqaHanSans-Bold" panose="020B0800000000000000" pitchFamily="50" charset="-127"/>
              <a:ea typeface="SpoqaHanSans-Bold" panose="020B08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272ECF-FD8A-4A13-935E-3DE4D45BE01D}"/>
              </a:ext>
            </a:extLst>
          </p:cNvPr>
          <p:cNvSpPr/>
          <p:nvPr/>
        </p:nvSpPr>
        <p:spPr>
          <a:xfrm>
            <a:off x="28574" y="1166479"/>
            <a:ext cx="12163426" cy="3979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띄어쓰기 보정용 의학 기사들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만건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정도가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크롤링되면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좋음</a:t>
            </a:r>
            <a:endParaRPr lang="en-US" altLang="ko-KR" sz="2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      (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뉴스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크롤링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코드는 내가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만들어둠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 hunnae_news_scraper.py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참고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.)</a:t>
            </a:r>
          </a:p>
          <a:p>
            <a:pPr>
              <a:lnSpc>
                <a:spcPct val="200000"/>
              </a:lnSpc>
            </a:pP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2. </a:t>
            </a:r>
            <a:r>
              <a:rPr lang="en-US" altLang="ko-KR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SentencePiece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로 띄어쓰기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/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오타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robust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한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POS 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생성</a:t>
            </a:r>
            <a:endParaRPr lang="en-US" altLang="ko-KR" sz="2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3. 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앞 단계에서 수집된 지식인 질문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데이터랑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위 의학 기사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1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만건이랑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섞어서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embedding</a:t>
            </a:r>
          </a:p>
          <a:p>
            <a:pPr>
              <a:lnSpc>
                <a:spcPct val="200000"/>
              </a:lnSpc>
            </a:pP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4. 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트리 첫 단으로 넣어줄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Classifier 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제작</a:t>
            </a:r>
            <a:endParaRPr lang="en-US" altLang="ko-KR" sz="2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39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1003A4-1ECB-493A-B649-A8CEC495D5D7}"/>
              </a:ext>
            </a:extLst>
          </p:cNvPr>
          <p:cNvSpPr txBox="1"/>
          <p:nvPr/>
        </p:nvSpPr>
        <p:spPr>
          <a:xfrm>
            <a:off x="104775" y="152400"/>
            <a:ext cx="5991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Step-2 – </a:t>
            </a:r>
            <a:r>
              <a:rPr lang="ko-KR" altLang="en-US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트리 구조 </a:t>
            </a:r>
            <a:r>
              <a:rPr lang="ko-KR" altLang="en-US" sz="3600" dirty="0" err="1">
                <a:latin typeface="SpoqaHanSans-Bold" panose="020B0800000000000000" pitchFamily="50" charset="-127"/>
                <a:ea typeface="SpoqaHanSans-Bold" panose="020B0800000000000000" pitchFamily="50" charset="-127"/>
              </a:rPr>
              <a:t>챗봇</a:t>
            </a:r>
            <a:r>
              <a:rPr lang="ko-KR" altLang="en-US" sz="3600" dirty="0">
                <a:latin typeface="SpoqaHanSans-Bold" panose="020B0800000000000000" pitchFamily="50" charset="-127"/>
                <a:ea typeface="SpoqaHanSans-Bold" panose="020B0800000000000000" pitchFamily="50" charset="-127"/>
              </a:rPr>
              <a:t>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19A0E8-0BB9-4AE3-8F09-BC153F109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4548"/>
            <a:ext cx="6464990" cy="4553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C56BD-8B60-45FC-9209-512150731B7C}"/>
              </a:ext>
            </a:extLst>
          </p:cNvPr>
          <p:cNvSpPr txBox="1"/>
          <p:nvPr/>
        </p:nvSpPr>
        <p:spPr>
          <a:xfrm>
            <a:off x="104775" y="699053"/>
            <a:ext cx="11603521" cy="1499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“</a:t>
            </a:r>
            <a:r>
              <a:rPr lang="en-US" altLang="ko-KR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tree_example.ipynb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”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참고해서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, str(input())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함수 사용해서 실시간으로 트리 구조 활용할 수 있게 구현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 CSV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파일에서 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tree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읽어오는건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내가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깃헙에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 굴러다니는 코드 대충 수정해서 </a:t>
            </a:r>
            <a:r>
              <a:rPr lang="ko-KR" altLang="en-US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갖다둠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. (tree_maker.py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의 </a:t>
            </a:r>
            <a:r>
              <a:rPr lang="en-US" altLang="ko-KR" sz="2600" dirty="0" err="1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csv_to_jsontree</a:t>
            </a:r>
            <a:r>
              <a:rPr lang="ko-KR" altLang="en-US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함수</a:t>
            </a:r>
            <a:r>
              <a:rPr lang="en-US" altLang="ko-KR" sz="2600" dirty="0">
                <a:latin typeface="SpoqaHanSans-Regular" panose="020B0500000000000000" pitchFamily="50" charset="-127"/>
                <a:ea typeface="SpoqaHanSans-Regular" panose="020B0500000000000000" pitchFamily="50" charset="-127"/>
              </a:rPr>
              <a:t>)</a:t>
            </a:r>
            <a:endParaRPr lang="ko-KR" altLang="en-US" sz="2600" dirty="0">
              <a:latin typeface="SpoqaHanSans-Regular" panose="020B0500000000000000" pitchFamily="50" charset="-127"/>
              <a:ea typeface="SpoqaHanSans-Regular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041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169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SpoqaHanSans-Bold</vt:lpstr>
      <vt:lpstr>SpoqaHanSans-Regular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Tae Young Kang</dc:creator>
  <cp:lastModifiedBy>Tae Young Kang</cp:lastModifiedBy>
  <cp:revision>5</cp:revision>
  <dcterms:created xsi:type="dcterms:W3CDTF">2019-09-24T01:38:49Z</dcterms:created>
  <dcterms:modified xsi:type="dcterms:W3CDTF">2019-09-24T01:55:50Z</dcterms:modified>
</cp:coreProperties>
</file>