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윤재" initials="김윤" lastIdx="1" clrIdx="0">
    <p:extLst>
      <p:ext uri="{19B8F6BF-5375-455C-9EA6-DF929625EA0E}">
        <p15:presenceInfo xmlns:p15="http://schemas.microsoft.com/office/powerpoint/2012/main" userId="c22b169eba264e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87" autoAdjust="0"/>
  </p:normalViewPr>
  <p:slideViewPr>
    <p:cSldViewPr snapToGrid="0">
      <p:cViewPr>
        <p:scale>
          <a:sx n="66" d="100"/>
          <a:sy n="66" d="100"/>
        </p:scale>
        <p:origin x="43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4T20:28:52.354" idx="1">
    <p:pos x="1560" y="262"/>
    <p:text>질문을 어떻게 추천할 것인지. : 우리 서비스의 핵심 차별점으로 가야할 듯. 딥러닝 등의 방식으로 접근 가능할지? (증상일 경우 / 질환일 경우 나누어서)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8A4AC-0649-4B65-AA85-1C55B1C25C86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F8B2-A017-4879-89F7-B976B5E046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9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증상의 경우 너무 다양해지는 문제가 있을 듯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2F8B2-A017-4879-89F7-B976B5E046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3E058-C9A7-4F9B-887C-185AB3129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88100C-42EF-45AE-996E-94EC44BCC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681C7-C45F-478F-BEFC-8FD1502C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B4F-16CA-4FE3-BA1E-E3BFC3D48033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3FA22-D98E-4C27-B953-F3658551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CDABF-4DB8-4A37-9686-1ABBE3BF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82924-7988-4470-84F0-0726C300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AF764-8929-4067-96D6-8F902B61E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EA8AA-D3F6-428D-AD92-878C53D1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30B2-12BA-45AF-B81A-8B32F6BE6665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CF86B-9FB9-46F9-BF95-6D9D4B00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A4829-363F-4164-95E5-1F24DD2F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22F9EC-B232-4813-AB03-477BB9FED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95D94-E954-4BB9-849D-6C49B65AF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865AE-4FA2-4A1C-83C1-B0F27157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5F96A-2AFC-4DBC-99B1-50D2E46837C5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74A51-E77B-4642-B5D6-39CBF359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3536F-981A-466B-BDBA-14801E65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7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5473-2D81-4F1A-ABA8-A590BD82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6BCFF-014F-44B0-BE42-B0D73C18E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60057-A616-483E-B5F6-A598D4AB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6D53-97A8-4C72-9EF1-CAE5C59441EA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08F6B-CBF1-46A8-9CC9-EEC0E9D5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E2F98-9D93-466F-9D4A-B9923667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1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0F796-A25D-40C5-9D92-BA103DC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8E25E-49CE-40C2-9714-C509E73E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CCA35-08AE-45F1-AA94-AC6948FD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D78B-8E0E-4FB2-BAE5-E8BEC9CA3D05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910DE-253A-41DD-85E5-81892933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CD758-DBCA-4C35-B56A-6941CFCD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6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AF3B3-C0B9-4EFF-AF26-9417965A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5A173-56EF-4AA6-B66B-A328C82C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1A228-3A81-4A47-99BF-9E7C0580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2E793-8B51-44DD-8F29-59777D1D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9D44-7F7D-4F56-AD5C-171BB34ED1B1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283F3-5268-4B8B-834B-B6D84B5C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9F9F6-794D-4BA4-848E-44B193FE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376A-2DFF-4D1E-A859-74783A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F8EB5-35EA-4136-A321-A953D4E4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492672-07B2-45A2-9659-9631D896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626150-62AB-469E-A06E-8CDB9A63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5B144-9F44-4B45-B3E7-FB2419C6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7A926-F1AB-4327-BE93-AABD44EA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F2D-77A8-4AF2-8196-898C8A9ACBEB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6AEE86-1AB4-4CBF-AE85-45A7B57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C13C6A-0453-4A62-A652-5C49B556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3B376-8AF2-4A65-B144-648EC56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C9008-9BD1-4746-8AA3-EEA8B9D0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B988-DB91-4E35-A28A-25BE5080130C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A003F-3B35-49A6-A6B9-ECDD675A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EBBEC-75A9-483A-A0CB-DE3584E5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0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3DF59-6A57-4E4E-A404-CD410331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57C-A3A9-4B00-B670-25DCAD4A67BC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E0C97-C53E-4002-BD26-328AA567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76DA5E-4EBC-49EF-8419-5B25515A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CA86-F2BE-4E9D-92C2-F1CF77EB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5C776-F8D1-4B00-B765-9406121B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B83F63-82A1-44B9-AADC-3A73BF97B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56EB9-E86C-48CD-AE3E-334C7CB0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8E0-4C49-4D17-BF60-743BBD6F57E4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54C16-458C-4921-BA9F-7C359265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0937E-A00D-4BF6-9892-EC52B29D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1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906EA-9B67-4ED0-8FE9-43418FBF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83CDA5-BD66-476B-8FBF-16EDBB512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D5CF0-80D1-477A-95FA-A235F5AE5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7A2C8-1094-46BB-BC22-E58828C2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FAD7-16AC-4B13-899E-13EA0A4FF439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A3645-B027-4CC6-BBBF-94DCD211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CFAC7-9744-4D95-89AB-945C0B30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6A780-2619-49EB-B3DE-07197555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46932-C4EB-4B32-A85C-2FCDB230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FEF9-9558-4DF5-A2F8-1051890C3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A62BD-367C-478A-B062-D27028234A1D}" type="datetime1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6A199-DEE4-45CE-8370-AB0325057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438F9-FCD1-491C-9715-6D444E8D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B359-21B7-4E1E-8C13-7F861D4E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CCF29-45BA-43EE-8B67-FEA90B1D6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Storyboard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9505D3-9E62-4BB2-B2C1-E1C797B10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387811"/>
              </p:ext>
            </p:extLst>
          </p:nvPr>
        </p:nvGraphicFramePr>
        <p:xfrm>
          <a:off x="1523999" y="4192071"/>
          <a:ext cx="9144000" cy="9123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12601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179639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43166104"/>
                    </a:ext>
                  </a:extLst>
                </a:gridCol>
              </a:tblGrid>
              <a:tr h="456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Document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Last updated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5364"/>
                  </a:ext>
                </a:extLst>
              </a:tr>
              <a:tr h="456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2019.09.14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김윤재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0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DF0CE3EB-7974-411E-B623-34E2B3AD4A0D}"/>
              </a:ext>
            </a:extLst>
          </p:cNvPr>
          <p:cNvSpPr txBox="1">
            <a:spLocks/>
          </p:cNvSpPr>
          <p:nvPr/>
        </p:nvSpPr>
        <p:spPr>
          <a:xfrm>
            <a:off x="1090808" y="144689"/>
            <a:ext cx="9969492" cy="4121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  <p:graphicFrame>
        <p:nvGraphicFramePr>
          <p:cNvPr id="5" name="Group 373">
            <a:extLst>
              <a:ext uri="{FF2B5EF4-FFF2-40B4-BE49-F238E27FC236}">
                <a16:creationId xmlns:a16="http://schemas.microsoft.com/office/drawing/2014/main" id="{15232AA6-32A9-4A48-97A8-DE4D29A8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955949"/>
              </p:ext>
            </p:extLst>
          </p:nvPr>
        </p:nvGraphicFramePr>
        <p:xfrm>
          <a:off x="319079" y="680073"/>
          <a:ext cx="11553842" cy="4433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7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0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2019.09.14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최초배포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김윤재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9317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1">
            <a:extLst>
              <a:ext uri="{FF2B5EF4-FFF2-40B4-BE49-F238E27FC236}">
                <a16:creationId xmlns:a16="http://schemas.microsoft.com/office/drawing/2014/main" id="{540A3E69-711D-4B2E-9E94-5E41312B721B}"/>
              </a:ext>
            </a:extLst>
          </p:cNvPr>
          <p:cNvSpPr txBox="1">
            <a:spLocks/>
          </p:cNvSpPr>
          <p:nvPr/>
        </p:nvSpPr>
        <p:spPr>
          <a:xfrm>
            <a:off x="14194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 err="1"/>
              <a:t>메인페이지</a:t>
            </a:r>
            <a:r>
              <a:rPr lang="en-US" altLang="ko-KR" sz="1500" b="1" dirty="0"/>
              <a:t>&gt;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8D14D-DBED-495D-BB00-BEA145015096}"/>
              </a:ext>
            </a:extLst>
          </p:cNvPr>
          <p:cNvSpPr/>
          <p:nvPr/>
        </p:nvSpPr>
        <p:spPr>
          <a:xfrm>
            <a:off x="14194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442B9174-1628-4A0A-97D8-366FA5AEE17B}"/>
              </a:ext>
            </a:extLst>
          </p:cNvPr>
          <p:cNvSpPr txBox="1">
            <a:spLocks/>
          </p:cNvSpPr>
          <p:nvPr/>
        </p:nvSpPr>
        <p:spPr>
          <a:xfrm>
            <a:off x="4194306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BC705C-FF5D-4964-9DC5-7AB09EF80349}"/>
              </a:ext>
            </a:extLst>
          </p:cNvPr>
          <p:cNvSpPr/>
          <p:nvPr/>
        </p:nvSpPr>
        <p:spPr>
          <a:xfrm>
            <a:off x="4194306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1">
            <a:extLst>
              <a:ext uri="{FF2B5EF4-FFF2-40B4-BE49-F238E27FC236}">
                <a16:creationId xmlns:a16="http://schemas.microsoft.com/office/drawing/2014/main" id="{878F259B-BCF0-4963-B5F6-8C7E6B7EFFE5}"/>
              </a:ext>
            </a:extLst>
          </p:cNvPr>
          <p:cNvSpPr txBox="1">
            <a:spLocks/>
          </p:cNvSpPr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/>
              <a:t>증상이 있어요</a:t>
            </a:r>
            <a:r>
              <a:rPr lang="en-US" altLang="ko-KR" sz="1500" b="1" dirty="0"/>
              <a:t>&gt;</a:t>
            </a:r>
          </a:p>
          <a:p>
            <a:r>
              <a:rPr lang="ko-KR" altLang="en-US" dirty="0"/>
              <a:t>주 증상을 기록하고 추가적인 정보를 유도하도록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스크롤 해서 선택할 수 있도록</a:t>
            </a:r>
            <a:r>
              <a:rPr lang="en-US" altLang="ko-KR" dirty="0"/>
              <a:t>? </a:t>
            </a:r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FF862-D957-48C7-8D52-F656A3F3FDEC}"/>
              </a:ext>
            </a:extLst>
          </p:cNvPr>
          <p:cNvSpPr/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3C8AC-6A32-4E19-859F-957711DC33CD}"/>
              </a:ext>
            </a:extLst>
          </p:cNvPr>
          <p:cNvSpPr/>
          <p:nvPr/>
        </p:nvSpPr>
        <p:spPr>
          <a:xfrm>
            <a:off x="141944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986EE-E831-49C5-8C49-569E2E6C0C94}"/>
              </a:ext>
            </a:extLst>
          </p:cNvPr>
          <p:cNvSpPr/>
          <p:nvPr/>
        </p:nvSpPr>
        <p:spPr>
          <a:xfrm>
            <a:off x="41943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183BA-021A-403F-86BF-9B051F51FD4E}"/>
              </a:ext>
            </a:extLst>
          </p:cNvPr>
          <p:cNvSpPr/>
          <p:nvPr/>
        </p:nvSpPr>
        <p:spPr>
          <a:xfrm>
            <a:off x="81930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18EA11-46FD-4525-A75E-A37D79DC3A93}"/>
              </a:ext>
            </a:extLst>
          </p:cNvPr>
          <p:cNvSpPr/>
          <p:nvPr/>
        </p:nvSpPr>
        <p:spPr>
          <a:xfrm>
            <a:off x="141944" y="4572000"/>
            <a:ext cx="3826276" cy="532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3C914-D201-46D8-BD5A-66EF637CFB63}"/>
              </a:ext>
            </a:extLst>
          </p:cNvPr>
          <p:cNvSpPr txBox="1"/>
          <p:nvPr/>
        </p:nvSpPr>
        <p:spPr>
          <a:xfrm>
            <a:off x="172718" y="4676894"/>
            <a:ext cx="7897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진료전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F8CFB4-FF36-4279-A7CF-A629390B2815}"/>
              </a:ext>
            </a:extLst>
          </p:cNvPr>
          <p:cNvSpPr txBox="1"/>
          <p:nvPr/>
        </p:nvSpPr>
        <p:spPr>
          <a:xfrm>
            <a:off x="1501263" y="4676894"/>
            <a:ext cx="9659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기록관리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C490DF-08FA-42D7-86C2-D60882960A54}"/>
              </a:ext>
            </a:extLst>
          </p:cNvPr>
          <p:cNvSpPr txBox="1"/>
          <p:nvPr/>
        </p:nvSpPr>
        <p:spPr>
          <a:xfrm>
            <a:off x="3120750" y="4676894"/>
            <a:ext cx="655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메모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40AA8-25CA-47EE-ADBC-602A8528C502}"/>
              </a:ext>
            </a:extLst>
          </p:cNvPr>
          <p:cNvSpPr txBox="1"/>
          <p:nvPr/>
        </p:nvSpPr>
        <p:spPr>
          <a:xfrm>
            <a:off x="4893421" y="1334254"/>
            <a:ext cx="24051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증상이 있어요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22F2F-2DD1-455B-9313-F7B9A2B7331B}"/>
              </a:ext>
            </a:extLst>
          </p:cNvPr>
          <p:cNvSpPr txBox="1"/>
          <p:nvPr/>
        </p:nvSpPr>
        <p:spPr>
          <a:xfrm>
            <a:off x="4904865" y="2896439"/>
            <a:ext cx="24051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진단명이 있어요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FCCE5-68D1-43B2-8B4B-5F00C459FE46}"/>
              </a:ext>
            </a:extLst>
          </p:cNvPr>
          <p:cNvSpPr txBox="1"/>
          <p:nvPr/>
        </p:nvSpPr>
        <p:spPr>
          <a:xfrm>
            <a:off x="8439261" y="2216095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얼마나 지속되었나요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B6819E-30B7-46C2-9572-7B98306EBD30}"/>
              </a:ext>
            </a:extLst>
          </p:cNvPr>
          <p:cNvSpPr/>
          <p:nvPr/>
        </p:nvSpPr>
        <p:spPr>
          <a:xfrm>
            <a:off x="4656979" y="1304443"/>
            <a:ext cx="264160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4D3FE-F890-4217-872F-9383AB7E3EFB}"/>
              </a:ext>
            </a:extLst>
          </p:cNvPr>
          <p:cNvSpPr txBox="1"/>
          <p:nvPr/>
        </p:nvSpPr>
        <p:spPr>
          <a:xfrm>
            <a:off x="8439261" y="664055"/>
            <a:ext cx="725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증상 </a:t>
            </a:r>
            <a:r>
              <a:rPr lang="en-US" altLang="ko-KR" sz="1500" dirty="0"/>
              <a:t>: 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E675B-C0C0-47E2-85CB-8F5F1B7FE79A}"/>
              </a:ext>
            </a:extLst>
          </p:cNvPr>
          <p:cNvSpPr txBox="1"/>
          <p:nvPr/>
        </p:nvSpPr>
        <p:spPr>
          <a:xfrm>
            <a:off x="8439261" y="1703464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언제부터 그랬나요</a:t>
            </a:r>
            <a:r>
              <a:rPr lang="en-US" altLang="ko-KR" sz="1500" dirty="0"/>
              <a:t>? </a:t>
            </a:r>
            <a:endParaRPr lang="ko-KR" altLang="en-US" sz="15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07038-5B86-4378-9A5F-F9CF032AC532}"/>
              </a:ext>
            </a:extLst>
          </p:cNvPr>
          <p:cNvSpPr txBox="1"/>
          <p:nvPr/>
        </p:nvSpPr>
        <p:spPr>
          <a:xfrm>
            <a:off x="8439261" y="2766610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양상이 </a:t>
            </a:r>
            <a:r>
              <a:rPr lang="ko-KR" altLang="en-US" sz="1500" dirty="0" err="1"/>
              <a:t>어떤가요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E5A8AF-1ADF-459A-93B7-B5B82A4AE8D2}"/>
              </a:ext>
            </a:extLst>
          </p:cNvPr>
          <p:cNvSpPr txBox="1"/>
          <p:nvPr/>
        </p:nvSpPr>
        <p:spPr>
          <a:xfrm>
            <a:off x="8429101" y="4213433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해당되지 않으면 </a:t>
            </a:r>
            <a:r>
              <a:rPr lang="ko-KR" altLang="en-US" sz="1500" dirty="0" err="1"/>
              <a:t>비워두세요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27F728-DECA-4A0E-A112-322156C82BAD}"/>
              </a:ext>
            </a:extLst>
          </p:cNvPr>
          <p:cNvSpPr txBox="1"/>
          <p:nvPr/>
        </p:nvSpPr>
        <p:spPr>
          <a:xfrm>
            <a:off x="8439261" y="3330320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어떨 때 더 심한가요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33426B-59A3-4870-B446-5FBF4B0BDE90}"/>
              </a:ext>
            </a:extLst>
          </p:cNvPr>
          <p:cNvSpPr txBox="1"/>
          <p:nvPr/>
        </p:nvSpPr>
        <p:spPr>
          <a:xfrm>
            <a:off x="8439261" y="1205466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어느 위치가 불편한가요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153B42-E6E7-4AAD-BF1A-AB5D4E2CF56E}"/>
              </a:ext>
            </a:extLst>
          </p:cNvPr>
          <p:cNvSpPr/>
          <p:nvPr/>
        </p:nvSpPr>
        <p:spPr>
          <a:xfrm>
            <a:off x="10718800" y="1163770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98FF47-B2BC-4EB3-94B1-2FC05D45A981}"/>
              </a:ext>
            </a:extLst>
          </p:cNvPr>
          <p:cNvSpPr/>
          <p:nvPr/>
        </p:nvSpPr>
        <p:spPr>
          <a:xfrm>
            <a:off x="10718800" y="1694326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9DD775-4441-4E7B-AC6C-D2ACE85E2DC6}"/>
              </a:ext>
            </a:extLst>
          </p:cNvPr>
          <p:cNvSpPr/>
          <p:nvPr/>
        </p:nvSpPr>
        <p:spPr>
          <a:xfrm>
            <a:off x="10718800" y="2708598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2D7667-DDFA-4C7E-A491-71912C508A9B}"/>
              </a:ext>
            </a:extLst>
          </p:cNvPr>
          <p:cNvSpPr/>
          <p:nvPr/>
        </p:nvSpPr>
        <p:spPr>
          <a:xfrm>
            <a:off x="10718800" y="3300509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196341-7B52-4888-86F8-5C8E547B57ED}"/>
              </a:ext>
            </a:extLst>
          </p:cNvPr>
          <p:cNvSpPr/>
          <p:nvPr/>
        </p:nvSpPr>
        <p:spPr>
          <a:xfrm>
            <a:off x="10718800" y="2233709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59B51E-2066-48DD-9295-4940EB60C12D}"/>
              </a:ext>
            </a:extLst>
          </p:cNvPr>
          <p:cNvSpPr/>
          <p:nvPr/>
        </p:nvSpPr>
        <p:spPr>
          <a:xfrm>
            <a:off x="4668423" y="2836818"/>
            <a:ext cx="264160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D279C2-99C4-43ED-BB38-9E316C9A555D}"/>
              </a:ext>
            </a:extLst>
          </p:cNvPr>
          <p:cNvSpPr/>
          <p:nvPr/>
        </p:nvSpPr>
        <p:spPr>
          <a:xfrm>
            <a:off x="9164320" y="664055"/>
            <a:ext cx="264160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0F15FCA-61DE-4BC7-998D-C19296BFD78A}"/>
              </a:ext>
            </a:extLst>
          </p:cNvPr>
          <p:cNvSpPr/>
          <p:nvPr/>
        </p:nvSpPr>
        <p:spPr>
          <a:xfrm>
            <a:off x="9336744" y="417537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B78AA8-B5D4-4C42-8EC8-70462A671E73}"/>
              </a:ext>
            </a:extLst>
          </p:cNvPr>
          <p:cNvSpPr txBox="1"/>
          <p:nvPr/>
        </p:nvSpPr>
        <p:spPr>
          <a:xfrm>
            <a:off x="11250924" y="4629014"/>
            <a:ext cx="757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942AAD9-0C3F-4F7A-957D-2BC2459FC4ED}"/>
              </a:ext>
            </a:extLst>
          </p:cNvPr>
          <p:cNvSpPr/>
          <p:nvPr/>
        </p:nvSpPr>
        <p:spPr>
          <a:xfrm>
            <a:off x="11240466" y="4569393"/>
            <a:ext cx="60642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C76490B-447A-472B-9176-F0FB6BE848D9}"/>
              </a:ext>
            </a:extLst>
          </p:cNvPr>
          <p:cNvCxnSpPr>
            <a:cxnSpLocks/>
          </p:cNvCxnSpPr>
          <p:nvPr/>
        </p:nvCxnSpPr>
        <p:spPr>
          <a:xfrm flipV="1">
            <a:off x="11768241" y="4791983"/>
            <a:ext cx="60046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31">
            <a:extLst>
              <a:ext uri="{FF2B5EF4-FFF2-40B4-BE49-F238E27FC236}">
                <a16:creationId xmlns:a16="http://schemas.microsoft.com/office/drawing/2014/main" id="{B48B9613-196F-4563-8E44-9956443B387D}"/>
              </a:ext>
            </a:extLst>
          </p:cNvPr>
          <p:cNvSpPr txBox="1">
            <a:spLocks/>
          </p:cNvSpPr>
          <p:nvPr/>
        </p:nvSpPr>
        <p:spPr>
          <a:xfrm>
            <a:off x="4194437" y="5294003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 err="1"/>
              <a:t>진료전</a:t>
            </a:r>
            <a:r>
              <a:rPr lang="en-US" altLang="ko-KR" sz="1500" b="1" dirty="0"/>
              <a:t>&gt;</a:t>
            </a:r>
            <a:endParaRPr lang="ko-KR" altLang="en-US" sz="1500" b="1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25F9F65-C270-40B8-8EDF-069FC516C72F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252049" y="1734638"/>
            <a:ext cx="2257785" cy="3626729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F3692914-3546-4727-AEBA-A159E75BB35B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>
            <a:off x="7298579" y="1495836"/>
            <a:ext cx="894427" cy="1125444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6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1">
            <a:extLst>
              <a:ext uri="{FF2B5EF4-FFF2-40B4-BE49-F238E27FC236}">
                <a16:creationId xmlns:a16="http://schemas.microsoft.com/office/drawing/2014/main" id="{540A3E69-711D-4B2E-9E94-5E41312B721B}"/>
              </a:ext>
            </a:extLst>
          </p:cNvPr>
          <p:cNvSpPr txBox="1">
            <a:spLocks/>
          </p:cNvSpPr>
          <p:nvPr/>
        </p:nvSpPr>
        <p:spPr>
          <a:xfrm>
            <a:off x="14194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체크박스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8D14D-DBED-495D-BB00-BEA145015096}"/>
              </a:ext>
            </a:extLst>
          </p:cNvPr>
          <p:cNvSpPr/>
          <p:nvPr/>
        </p:nvSpPr>
        <p:spPr>
          <a:xfrm>
            <a:off x="14194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442B9174-1628-4A0A-97D8-366FA5AEE17B}"/>
              </a:ext>
            </a:extLst>
          </p:cNvPr>
          <p:cNvSpPr txBox="1">
            <a:spLocks/>
          </p:cNvSpPr>
          <p:nvPr/>
        </p:nvSpPr>
        <p:spPr>
          <a:xfrm>
            <a:off x="4194306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정리해주는 페이지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입력한 내용을 바탕으로 증상을 깔끔하게 정리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체크박스에서 체크한 질문들을 정리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저장에서 </a:t>
            </a:r>
            <a:r>
              <a:rPr lang="en-US" altLang="ko-KR" dirty="0"/>
              <a:t>Y</a:t>
            </a:r>
            <a:r>
              <a:rPr lang="ko-KR" altLang="en-US" dirty="0"/>
              <a:t>를 누르면 </a:t>
            </a:r>
            <a:r>
              <a:rPr lang="en-US" altLang="ko-KR" dirty="0"/>
              <a:t>&lt;</a:t>
            </a:r>
            <a:r>
              <a:rPr lang="ko-KR" altLang="en-US" dirty="0"/>
              <a:t>기록관리</a:t>
            </a:r>
            <a:r>
              <a:rPr lang="en-US" altLang="ko-KR" dirty="0"/>
              <a:t>&gt;</a:t>
            </a:r>
            <a:r>
              <a:rPr lang="ko-KR" altLang="en-US" dirty="0"/>
              <a:t>에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BC705C-FF5D-4964-9DC5-7AB09EF80349}"/>
              </a:ext>
            </a:extLst>
          </p:cNvPr>
          <p:cNvSpPr/>
          <p:nvPr/>
        </p:nvSpPr>
        <p:spPr>
          <a:xfrm>
            <a:off x="4194306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1">
            <a:extLst>
              <a:ext uri="{FF2B5EF4-FFF2-40B4-BE49-F238E27FC236}">
                <a16:creationId xmlns:a16="http://schemas.microsoft.com/office/drawing/2014/main" id="{878F259B-BCF0-4963-B5F6-8C7E6B7EFFE5}"/>
              </a:ext>
            </a:extLst>
          </p:cNvPr>
          <p:cNvSpPr txBox="1">
            <a:spLocks/>
          </p:cNvSpPr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/>
              <a:t>진단명이 있어요</a:t>
            </a:r>
            <a:r>
              <a:rPr lang="en-US" altLang="ko-KR" sz="1500" b="1" dirty="0"/>
              <a:t>&gt;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입력하도록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FF862-D957-48C7-8D52-F656A3F3FDEC}"/>
              </a:ext>
            </a:extLst>
          </p:cNvPr>
          <p:cNvSpPr/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3C8AC-6A32-4E19-859F-957711DC33CD}"/>
              </a:ext>
            </a:extLst>
          </p:cNvPr>
          <p:cNvSpPr/>
          <p:nvPr/>
        </p:nvSpPr>
        <p:spPr>
          <a:xfrm>
            <a:off x="141944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986EE-E831-49C5-8C49-569E2E6C0C94}"/>
              </a:ext>
            </a:extLst>
          </p:cNvPr>
          <p:cNvSpPr/>
          <p:nvPr/>
        </p:nvSpPr>
        <p:spPr>
          <a:xfrm>
            <a:off x="41943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183BA-021A-403F-86BF-9B051F51FD4E}"/>
              </a:ext>
            </a:extLst>
          </p:cNvPr>
          <p:cNvSpPr/>
          <p:nvPr/>
        </p:nvSpPr>
        <p:spPr>
          <a:xfrm>
            <a:off x="81930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A900E-8045-4F4E-8D8A-51DF0A076808}"/>
              </a:ext>
            </a:extLst>
          </p:cNvPr>
          <p:cNvSpPr txBox="1"/>
          <p:nvPr/>
        </p:nvSpPr>
        <p:spPr>
          <a:xfrm>
            <a:off x="446695" y="385131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무엇이 </a:t>
            </a:r>
            <a:r>
              <a:rPr lang="ko-KR" altLang="en-US" sz="1500" dirty="0" err="1"/>
              <a:t>궁금하신가요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F9946-4A6C-49EE-B5D8-C7E726B2A411}"/>
              </a:ext>
            </a:extLst>
          </p:cNvPr>
          <p:cNvSpPr txBox="1"/>
          <p:nvPr/>
        </p:nvSpPr>
        <p:spPr>
          <a:xfrm>
            <a:off x="908590" y="1714836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진단명이 무엇인가요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B4631-E4D8-487C-922E-756A9BEAAE45}"/>
              </a:ext>
            </a:extLst>
          </p:cNvPr>
          <p:cNvSpPr/>
          <p:nvPr/>
        </p:nvSpPr>
        <p:spPr>
          <a:xfrm>
            <a:off x="446695" y="1685026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56E442-2C1E-4399-811B-C85F47FE6916}"/>
              </a:ext>
            </a:extLst>
          </p:cNvPr>
          <p:cNvSpPr/>
          <p:nvPr/>
        </p:nvSpPr>
        <p:spPr>
          <a:xfrm>
            <a:off x="512197" y="1714836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4776B-9529-4D8A-9289-286389AD31FB}"/>
              </a:ext>
            </a:extLst>
          </p:cNvPr>
          <p:cNvSpPr txBox="1"/>
          <p:nvPr/>
        </p:nvSpPr>
        <p:spPr>
          <a:xfrm>
            <a:off x="908590" y="1049983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어떤 검사들을 하게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71B19C-BE21-48CE-933B-6F9C8B7A71B9}"/>
              </a:ext>
            </a:extLst>
          </p:cNvPr>
          <p:cNvSpPr/>
          <p:nvPr/>
        </p:nvSpPr>
        <p:spPr>
          <a:xfrm>
            <a:off x="446695" y="1020173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50F6962-5297-4593-8AB5-7719F62B628F}"/>
              </a:ext>
            </a:extLst>
          </p:cNvPr>
          <p:cNvSpPr/>
          <p:nvPr/>
        </p:nvSpPr>
        <p:spPr>
          <a:xfrm>
            <a:off x="512197" y="1049983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443564-2ECD-46D7-A292-0913F8FB6931}"/>
              </a:ext>
            </a:extLst>
          </p:cNvPr>
          <p:cNvSpPr txBox="1"/>
          <p:nvPr/>
        </p:nvSpPr>
        <p:spPr>
          <a:xfrm>
            <a:off x="908590" y="2404370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치료 계획이 어떻게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CC5B03-F0E8-4700-ADFD-424D8A46C579}"/>
              </a:ext>
            </a:extLst>
          </p:cNvPr>
          <p:cNvSpPr/>
          <p:nvPr/>
        </p:nvSpPr>
        <p:spPr>
          <a:xfrm>
            <a:off x="446695" y="2374560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683944-31EE-470B-A660-FDEFECD69B7A}"/>
              </a:ext>
            </a:extLst>
          </p:cNvPr>
          <p:cNvSpPr/>
          <p:nvPr/>
        </p:nvSpPr>
        <p:spPr>
          <a:xfrm>
            <a:off x="512197" y="2404370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E24DAF-5EB7-4680-96C2-0F04BD2FE0E6}"/>
              </a:ext>
            </a:extLst>
          </p:cNvPr>
          <p:cNvSpPr/>
          <p:nvPr/>
        </p:nvSpPr>
        <p:spPr>
          <a:xfrm>
            <a:off x="347322" y="816122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BEDA2-CF20-4E58-95CA-90D15BBBBB96}"/>
              </a:ext>
            </a:extLst>
          </p:cNvPr>
          <p:cNvSpPr txBox="1"/>
          <p:nvPr/>
        </p:nvSpPr>
        <p:spPr>
          <a:xfrm>
            <a:off x="4630548" y="492957"/>
            <a:ext cx="2930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_______(</a:t>
            </a:r>
            <a:r>
              <a:rPr lang="ko-KR" altLang="en-US" sz="1500" dirty="0"/>
              <a:t>증상</a:t>
            </a:r>
            <a:r>
              <a:rPr lang="en-US" altLang="ko-KR" sz="1500" dirty="0"/>
              <a:t>)_____</a:t>
            </a:r>
            <a:r>
              <a:rPr lang="ko-KR" altLang="en-US" sz="1500" dirty="0"/>
              <a:t>요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________</a:t>
            </a:r>
            <a:r>
              <a:rPr lang="ko-KR" altLang="en-US" sz="1500" dirty="0"/>
              <a:t>부위가 불편해요</a:t>
            </a:r>
            <a:endParaRPr lang="en-US" altLang="ko-KR" sz="1500" dirty="0"/>
          </a:p>
          <a:p>
            <a:r>
              <a:rPr lang="ko-KR" altLang="en-US" sz="1500" dirty="0"/>
              <a:t>증상은 </a:t>
            </a:r>
            <a:r>
              <a:rPr lang="en-US" altLang="ko-KR" sz="1500" dirty="0"/>
              <a:t>_____</a:t>
            </a:r>
            <a:r>
              <a:rPr lang="ko-KR" altLang="en-US" sz="1500" dirty="0"/>
              <a:t>부터 시작되어서</a:t>
            </a:r>
            <a:endParaRPr lang="en-US" altLang="ko-KR" sz="1500" dirty="0"/>
          </a:p>
          <a:p>
            <a:r>
              <a:rPr lang="en-US" altLang="ko-KR" sz="1500" dirty="0"/>
              <a:t>_______</a:t>
            </a:r>
            <a:r>
              <a:rPr lang="ko-KR" altLang="en-US" sz="1500" dirty="0"/>
              <a:t>동안 지속되었어요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양상은 </a:t>
            </a:r>
            <a:r>
              <a:rPr lang="en-US" altLang="ko-KR" sz="1500" dirty="0"/>
              <a:t>________ </a:t>
            </a:r>
            <a:r>
              <a:rPr lang="ko-KR" altLang="en-US" sz="1500" dirty="0"/>
              <a:t>해요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________</a:t>
            </a:r>
            <a:r>
              <a:rPr lang="ko-KR" altLang="en-US" sz="1500" dirty="0"/>
              <a:t>할 때는 더 심해지고</a:t>
            </a:r>
            <a:r>
              <a:rPr lang="en-US" altLang="ko-KR" sz="1500" dirty="0"/>
              <a:t>, ________</a:t>
            </a:r>
            <a:r>
              <a:rPr lang="ko-KR" altLang="en-US" sz="1500" dirty="0"/>
              <a:t>할 </a:t>
            </a:r>
            <a:r>
              <a:rPr lang="ko-KR" altLang="en-US" sz="1500" dirty="0" err="1"/>
              <a:t>떄는</a:t>
            </a:r>
            <a:r>
              <a:rPr lang="ko-KR" altLang="en-US" sz="1500" dirty="0"/>
              <a:t> 괜찮아져요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147656-4E3E-4036-9A46-BE638B6205A7}"/>
              </a:ext>
            </a:extLst>
          </p:cNvPr>
          <p:cNvSpPr/>
          <p:nvPr/>
        </p:nvSpPr>
        <p:spPr>
          <a:xfrm>
            <a:off x="4416811" y="355320"/>
            <a:ext cx="3419249" cy="201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834D51-011A-473D-94CD-1BCA8B7AC6A7}"/>
              </a:ext>
            </a:extLst>
          </p:cNvPr>
          <p:cNvSpPr/>
          <p:nvPr/>
        </p:nvSpPr>
        <p:spPr>
          <a:xfrm>
            <a:off x="4244387" y="197394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A618E1-1C9B-4E0A-8BDB-0E20D49E0A9D}"/>
              </a:ext>
            </a:extLst>
          </p:cNvPr>
          <p:cNvSpPr txBox="1"/>
          <p:nvPr/>
        </p:nvSpPr>
        <p:spPr>
          <a:xfrm>
            <a:off x="4438809" y="2496703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이런 점이 궁금해요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05711B-A47E-4C06-B8F3-521382C7C127}"/>
              </a:ext>
            </a:extLst>
          </p:cNvPr>
          <p:cNvSpPr txBox="1"/>
          <p:nvPr/>
        </p:nvSpPr>
        <p:spPr>
          <a:xfrm>
            <a:off x="4993302" y="3790584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진단명이 무엇인가요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9E1BAB3-DE6A-4F5A-B621-A16D8D4B984B}"/>
              </a:ext>
            </a:extLst>
          </p:cNvPr>
          <p:cNvSpPr/>
          <p:nvPr/>
        </p:nvSpPr>
        <p:spPr>
          <a:xfrm>
            <a:off x="4531407" y="3760774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39C5CC-C27C-40C4-B530-3E1C48D12853}"/>
              </a:ext>
            </a:extLst>
          </p:cNvPr>
          <p:cNvSpPr/>
          <p:nvPr/>
        </p:nvSpPr>
        <p:spPr>
          <a:xfrm>
            <a:off x="4596909" y="3790584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F3DAF0-96DF-4D6B-A794-0836A4F5C764}"/>
              </a:ext>
            </a:extLst>
          </p:cNvPr>
          <p:cNvSpPr txBox="1"/>
          <p:nvPr/>
        </p:nvSpPr>
        <p:spPr>
          <a:xfrm>
            <a:off x="4993302" y="3125731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어떤 검사들을 하게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F9029F-0E7E-4B11-B7D8-A35E564E9B9F}"/>
              </a:ext>
            </a:extLst>
          </p:cNvPr>
          <p:cNvSpPr/>
          <p:nvPr/>
        </p:nvSpPr>
        <p:spPr>
          <a:xfrm>
            <a:off x="4531407" y="3095921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FB7B77-1600-4210-B7A8-7B3E5B755FE3}"/>
              </a:ext>
            </a:extLst>
          </p:cNvPr>
          <p:cNvSpPr/>
          <p:nvPr/>
        </p:nvSpPr>
        <p:spPr>
          <a:xfrm>
            <a:off x="4596909" y="3125731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758353C-574B-4EB5-83D7-DE7896B44ABD}"/>
              </a:ext>
            </a:extLst>
          </p:cNvPr>
          <p:cNvSpPr/>
          <p:nvPr/>
        </p:nvSpPr>
        <p:spPr>
          <a:xfrm>
            <a:off x="4432034" y="2891870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201A6B-B35B-4DCB-AA82-9DC95CA6C77E}"/>
              </a:ext>
            </a:extLst>
          </p:cNvPr>
          <p:cNvSpPr txBox="1"/>
          <p:nvPr/>
        </p:nvSpPr>
        <p:spPr>
          <a:xfrm>
            <a:off x="3251221" y="4688228"/>
            <a:ext cx="757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BB0254A-1F39-4F49-984F-FF76FA387189}"/>
              </a:ext>
            </a:extLst>
          </p:cNvPr>
          <p:cNvSpPr/>
          <p:nvPr/>
        </p:nvSpPr>
        <p:spPr>
          <a:xfrm>
            <a:off x="3240763" y="4628607"/>
            <a:ext cx="60642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A8C992-32D5-49E4-A5F5-CB32FCC34926}"/>
              </a:ext>
            </a:extLst>
          </p:cNvPr>
          <p:cNvSpPr txBox="1"/>
          <p:nvPr/>
        </p:nvSpPr>
        <p:spPr>
          <a:xfrm>
            <a:off x="8439261" y="664055"/>
            <a:ext cx="26029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진단명이 무엇인가요</a:t>
            </a:r>
            <a:r>
              <a:rPr lang="en-US" altLang="ko-KR" sz="1500" dirty="0"/>
              <a:t>?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endParaRPr lang="ko-KR" alt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640E16-DF75-4F2C-B855-6D482959454F}"/>
              </a:ext>
            </a:extLst>
          </p:cNvPr>
          <p:cNvSpPr txBox="1"/>
          <p:nvPr/>
        </p:nvSpPr>
        <p:spPr>
          <a:xfrm>
            <a:off x="8429101" y="4213433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(</a:t>
            </a:r>
            <a:r>
              <a:rPr lang="ko-KR" altLang="en-US" sz="1500" dirty="0"/>
              <a:t>해당되지 않으면 </a:t>
            </a:r>
            <a:r>
              <a:rPr lang="ko-KR" altLang="en-US" sz="1500" dirty="0" err="1"/>
              <a:t>비워두세요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5FD62D-B57F-4DD1-A09E-1E7BA3BDAFBE}"/>
              </a:ext>
            </a:extLst>
          </p:cNvPr>
          <p:cNvSpPr txBox="1"/>
          <p:nvPr/>
        </p:nvSpPr>
        <p:spPr>
          <a:xfrm>
            <a:off x="8439261" y="1205466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 날짜가 </a:t>
            </a:r>
            <a:r>
              <a:rPr lang="ko-KR" altLang="en-US" sz="1500" dirty="0" err="1"/>
              <a:t>언제인가요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023FDE-90A0-4B43-B5DA-AA343D1CA99F}"/>
              </a:ext>
            </a:extLst>
          </p:cNvPr>
          <p:cNvSpPr/>
          <p:nvPr/>
        </p:nvSpPr>
        <p:spPr>
          <a:xfrm>
            <a:off x="10718800" y="1163770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EBAF0F-97A4-4E44-8685-2633725EA780}"/>
              </a:ext>
            </a:extLst>
          </p:cNvPr>
          <p:cNvSpPr/>
          <p:nvPr/>
        </p:nvSpPr>
        <p:spPr>
          <a:xfrm>
            <a:off x="10718800" y="664055"/>
            <a:ext cx="1087120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FA42C6D-960A-46F1-902C-01D5E4E3BF4D}"/>
              </a:ext>
            </a:extLst>
          </p:cNvPr>
          <p:cNvSpPr/>
          <p:nvPr/>
        </p:nvSpPr>
        <p:spPr>
          <a:xfrm>
            <a:off x="10633694" y="281345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FACBF7-FC36-4269-875E-3435AB0F45CF}"/>
              </a:ext>
            </a:extLst>
          </p:cNvPr>
          <p:cNvSpPr txBox="1"/>
          <p:nvPr/>
        </p:nvSpPr>
        <p:spPr>
          <a:xfrm>
            <a:off x="11250924" y="4629014"/>
            <a:ext cx="757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399ECD-132B-4429-A999-4331E88149E4}"/>
              </a:ext>
            </a:extLst>
          </p:cNvPr>
          <p:cNvSpPr/>
          <p:nvPr/>
        </p:nvSpPr>
        <p:spPr>
          <a:xfrm>
            <a:off x="11240466" y="4569393"/>
            <a:ext cx="60642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454BFE-0861-4B8D-AE62-8B745CB80E10}"/>
              </a:ext>
            </a:extLst>
          </p:cNvPr>
          <p:cNvCxnSpPr>
            <a:cxnSpLocks/>
          </p:cNvCxnSpPr>
          <p:nvPr/>
        </p:nvCxnSpPr>
        <p:spPr>
          <a:xfrm flipV="1">
            <a:off x="11768241" y="4791983"/>
            <a:ext cx="600465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84D20E-F243-4324-ACAE-87E137E0D71B}"/>
              </a:ext>
            </a:extLst>
          </p:cNvPr>
          <p:cNvSpPr txBox="1"/>
          <p:nvPr/>
        </p:nvSpPr>
        <p:spPr>
          <a:xfrm>
            <a:off x="8439261" y="2208720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오늘 병원을 찾은 이유는 무엇인가요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9F1CB5-581D-409E-A92A-393656A2F354}"/>
              </a:ext>
            </a:extLst>
          </p:cNvPr>
          <p:cNvSpPr/>
          <p:nvPr/>
        </p:nvSpPr>
        <p:spPr>
          <a:xfrm>
            <a:off x="8439261" y="2590942"/>
            <a:ext cx="3366659" cy="1438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ED8942-586D-4C68-9D35-16830E35DA10}"/>
              </a:ext>
            </a:extLst>
          </p:cNvPr>
          <p:cNvSpPr txBox="1"/>
          <p:nvPr/>
        </p:nvSpPr>
        <p:spPr>
          <a:xfrm>
            <a:off x="4536896" y="4524802"/>
            <a:ext cx="32285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기록을 저장하시겠습니까</a:t>
            </a:r>
            <a:r>
              <a:rPr lang="en-US" altLang="ko-KR" sz="1500" dirty="0"/>
              <a:t>? Y/N</a:t>
            </a:r>
            <a:endParaRPr lang="ko-KR" altLang="en-US" sz="15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6AFB2E8-9938-4060-BD84-3970C6816589}"/>
              </a:ext>
            </a:extLst>
          </p:cNvPr>
          <p:cNvSpPr/>
          <p:nvPr/>
        </p:nvSpPr>
        <p:spPr>
          <a:xfrm>
            <a:off x="6751582" y="4267815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E616AC-3673-4D45-AA21-BF71DC586C04}"/>
              </a:ext>
            </a:extLst>
          </p:cNvPr>
          <p:cNvSpPr txBox="1"/>
          <p:nvPr/>
        </p:nvSpPr>
        <p:spPr>
          <a:xfrm>
            <a:off x="8439261" y="1704482"/>
            <a:ext cx="33768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어느 병원에서 진단받았나요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67AB33-2409-4DC6-AE55-F1392AD52894}"/>
              </a:ext>
            </a:extLst>
          </p:cNvPr>
          <p:cNvSpPr/>
          <p:nvPr/>
        </p:nvSpPr>
        <p:spPr>
          <a:xfrm>
            <a:off x="11042248" y="1662786"/>
            <a:ext cx="76367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0B1966B9-3003-4B33-8B83-E08643C0DF19}"/>
              </a:ext>
            </a:extLst>
          </p:cNvPr>
          <p:cNvCxnSpPr>
            <a:stCxn id="51" idx="3"/>
            <a:endCxn id="14" idx="1"/>
          </p:cNvCxnSpPr>
          <p:nvPr/>
        </p:nvCxnSpPr>
        <p:spPr>
          <a:xfrm flipV="1">
            <a:off x="3847185" y="2621280"/>
            <a:ext cx="347121" cy="219872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05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>
            <a:extLst>
              <a:ext uri="{FF2B5EF4-FFF2-40B4-BE49-F238E27FC236}">
                <a16:creationId xmlns:a16="http://schemas.microsoft.com/office/drawing/2014/main" id="{675221D1-BBEF-4574-873E-EF977F6AA640}"/>
              </a:ext>
            </a:extLst>
          </p:cNvPr>
          <p:cNvSpPr/>
          <p:nvPr/>
        </p:nvSpPr>
        <p:spPr>
          <a:xfrm>
            <a:off x="4596909" y="3255009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1">
            <a:extLst>
              <a:ext uri="{FF2B5EF4-FFF2-40B4-BE49-F238E27FC236}">
                <a16:creationId xmlns:a16="http://schemas.microsoft.com/office/drawing/2014/main" id="{540A3E69-711D-4B2E-9E94-5E41312B721B}"/>
              </a:ext>
            </a:extLst>
          </p:cNvPr>
          <p:cNvSpPr txBox="1">
            <a:spLocks/>
          </p:cNvSpPr>
          <p:nvPr/>
        </p:nvSpPr>
        <p:spPr>
          <a:xfrm>
            <a:off x="14194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08D14D-DBED-495D-BB00-BEA145015096}"/>
              </a:ext>
            </a:extLst>
          </p:cNvPr>
          <p:cNvSpPr/>
          <p:nvPr/>
        </p:nvSpPr>
        <p:spPr>
          <a:xfrm>
            <a:off x="14194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BC705C-FF5D-4964-9DC5-7AB09EF80349}"/>
              </a:ext>
            </a:extLst>
          </p:cNvPr>
          <p:cNvSpPr/>
          <p:nvPr/>
        </p:nvSpPr>
        <p:spPr>
          <a:xfrm>
            <a:off x="4194306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63C8AC-6A32-4E19-859F-957711DC33CD}"/>
              </a:ext>
            </a:extLst>
          </p:cNvPr>
          <p:cNvSpPr/>
          <p:nvPr/>
        </p:nvSpPr>
        <p:spPr>
          <a:xfrm>
            <a:off x="141944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986EE-E831-49C5-8C49-569E2E6C0C94}"/>
              </a:ext>
            </a:extLst>
          </p:cNvPr>
          <p:cNvSpPr/>
          <p:nvPr/>
        </p:nvSpPr>
        <p:spPr>
          <a:xfrm>
            <a:off x="41943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70054-0CB1-4C11-A5B0-26403A96927F}"/>
              </a:ext>
            </a:extLst>
          </p:cNvPr>
          <p:cNvSpPr txBox="1"/>
          <p:nvPr/>
        </p:nvSpPr>
        <p:spPr>
          <a:xfrm>
            <a:off x="446695" y="385131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무엇이 </a:t>
            </a:r>
            <a:r>
              <a:rPr lang="ko-KR" altLang="en-US" sz="1500" dirty="0" err="1"/>
              <a:t>궁금하신가요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31E1D-25E5-4862-86D1-07763E702353}"/>
              </a:ext>
            </a:extLst>
          </p:cNvPr>
          <p:cNvSpPr txBox="1"/>
          <p:nvPr/>
        </p:nvSpPr>
        <p:spPr>
          <a:xfrm>
            <a:off x="908590" y="2617680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치료 계획이 어떻게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9008E7-EA3E-4747-BE8C-C900231018B9}"/>
              </a:ext>
            </a:extLst>
          </p:cNvPr>
          <p:cNvSpPr/>
          <p:nvPr/>
        </p:nvSpPr>
        <p:spPr>
          <a:xfrm>
            <a:off x="446695" y="2587870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69735D-1648-436C-BE41-D106D3A76C58}"/>
              </a:ext>
            </a:extLst>
          </p:cNvPr>
          <p:cNvSpPr/>
          <p:nvPr/>
        </p:nvSpPr>
        <p:spPr>
          <a:xfrm>
            <a:off x="512197" y="2617680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D89D6C-8834-466A-8B0F-366D164A240C}"/>
              </a:ext>
            </a:extLst>
          </p:cNvPr>
          <p:cNvSpPr txBox="1"/>
          <p:nvPr/>
        </p:nvSpPr>
        <p:spPr>
          <a:xfrm>
            <a:off x="908590" y="1049983"/>
            <a:ext cx="2772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조직 검사 결과가 어떤 의미인가요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2E525-E496-4088-A0A6-9B57E17C0F3E}"/>
              </a:ext>
            </a:extLst>
          </p:cNvPr>
          <p:cNvSpPr/>
          <p:nvPr/>
        </p:nvSpPr>
        <p:spPr>
          <a:xfrm>
            <a:off x="446695" y="1020172"/>
            <a:ext cx="3234054" cy="609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7162B72-7307-46D1-83AB-35EBC6CD1BA7}"/>
              </a:ext>
            </a:extLst>
          </p:cNvPr>
          <p:cNvSpPr/>
          <p:nvPr/>
        </p:nvSpPr>
        <p:spPr>
          <a:xfrm>
            <a:off x="512197" y="1049983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61369-2D82-4B0E-B734-42571C7A1280}"/>
              </a:ext>
            </a:extLst>
          </p:cNvPr>
          <p:cNvSpPr txBox="1"/>
          <p:nvPr/>
        </p:nvSpPr>
        <p:spPr>
          <a:xfrm>
            <a:off x="908590" y="3213374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치료 기간이 얼마나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7AAD11-DB0F-4ED3-9E53-B76EBEE0C356}"/>
              </a:ext>
            </a:extLst>
          </p:cNvPr>
          <p:cNvSpPr/>
          <p:nvPr/>
        </p:nvSpPr>
        <p:spPr>
          <a:xfrm>
            <a:off x="446695" y="3183564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DC4EDD3-DF41-4CA5-B314-4199B8D01FA4}"/>
              </a:ext>
            </a:extLst>
          </p:cNvPr>
          <p:cNvSpPr/>
          <p:nvPr/>
        </p:nvSpPr>
        <p:spPr>
          <a:xfrm>
            <a:off x="512197" y="3213374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171790-E6D6-4C41-8EA8-D50897548A24}"/>
              </a:ext>
            </a:extLst>
          </p:cNvPr>
          <p:cNvSpPr/>
          <p:nvPr/>
        </p:nvSpPr>
        <p:spPr>
          <a:xfrm>
            <a:off x="347322" y="816122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941A7E-A19B-486F-8346-5FB630FEF271}"/>
              </a:ext>
            </a:extLst>
          </p:cNvPr>
          <p:cNvSpPr txBox="1"/>
          <p:nvPr/>
        </p:nvSpPr>
        <p:spPr>
          <a:xfrm>
            <a:off x="862290" y="3813029"/>
            <a:ext cx="2944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입원이 필요한가요</a:t>
            </a:r>
            <a:r>
              <a:rPr lang="en-US" altLang="ko-KR" sz="1500" dirty="0"/>
              <a:t>? </a:t>
            </a:r>
            <a:r>
              <a:rPr lang="ko-KR" altLang="en-US" sz="1500" dirty="0"/>
              <a:t>필요하다면</a:t>
            </a:r>
            <a:endParaRPr lang="en-US" altLang="ko-KR" sz="1500" dirty="0"/>
          </a:p>
          <a:p>
            <a:r>
              <a:rPr lang="ko-KR" altLang="en-US" sz="1500" dirty="0"/>
              <a:t>몇 일이나 입원해야 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1CE1DB-6BBC-4FDC-9FDE-05B351AE02BD}"/>
              </a:ext>
            </a:extLst>
          </p:cNvPr>
          <p:cNvSpPr/>
          <p:nvPr/>
        </p:nvSpPr>
        <p:spPr>
          <a:xfrm>
            <a:off x="446695" y="3736918"/>
            <a:ext cx="3234054" cy="738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9105E87-1DF7-48B7-B93F-996983CB8ADE}"/>
              </a:ext>
            </a:extLst>
          </p:cNvPr>
          <p:cNvSpPr/>
          <p:nvPr/>
        </p:nvSpPr>
        <p:spPr>
          <a:xfrm>
            <a:off x="512197" y="3766729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텍스트 개체 틀 31">
            <a:extLst>
              <a:ext uri="{FF2B5EF4-FFF2-40B4-BE49-F238E27FC236}">
                <a16:creationId xmlns:a16="http://schemas.microsoft.com/office/drawing/2014/main" id="{9CE426EC-7A6C-45FE-AF65-5D12A7A2881D}"/>
              </a:ext>
            </a:extLst>
          </p:cNvPr>
          <p:cNvSpPr txBox="1">
            <a:spLocks/>
          </p:cNvSpPr>
          <p:nvPr/>
        </p:nvSpPr>
        <p:spPr>
          <a:xfrm>
            <a:off x="14194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체크박스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0CB138-9BE3-426F-A562-0FD328048C27}"/>
              </a:ext>
            </a:extLst>
          </p:cNvPr>
          <p:cNvSpPr txBox="1"/>
          <p:nvPr/>
        </p:nvSpPr>
        <p:spPr>
          <a:xfrm>
            <a:off x="4630548" y="492957"/>
            <a:ext cx="29309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진단명은 </a:t>
            </a:r>
            <a:r>
              <a:rPr lang="en-US" altLang="ko-KR" sz="1500" dirty="0"/>
              <a:t>___________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_________</a:t>
            </a:r>
            <a:r>
              <a:rPr lang="ko-KR" altLang="en-US" sz="1500" dirty="0"/>
              <a:t>에 </a:t>
            </a:r>
            <a:r>
              <a:rPr lang="en-US" altLang="ko-KR" sz="1500" dirty="0"/>
              <a:t>_________</a:t>
            </a:r>
            <a:r>
              <a:rPr lang="ko-KR" altLang="en-US" sz="1500" dirty="0"/>
              <a:t>에서 진단 받았습니다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오늘 병원에 온 이유는</a:t>
            </a:r>
            <a:endParaRPr lang="en-US" altLang="ko-KR" sz="1500" dirty="0"/>
          </a:p>
          <a:p>
            <a:r>
              <a:rPr lang="en-US" altLang="ko-KR" sz="1500" dirty="0"/>
              <a:t>_________________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3135F8-4B10-4AEC-AC94-67D4C211D8C4}"/>
              </a:ext>
            </a:extLst>
          </p:cNvPr>
          <p:cNvSpPr/>
          <p:nvPr/>
        </p:nvSpPr>
        <p:spPr>
          <a:xfrm>
            <a:off x="4416811" y="355320"/>
            <a:ext cx="3419249" cy="201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AFA195F-D158-4C2F-863A-073C5BE31F1C}"/>
              </a:ext>
            </a:extLst>
          </p:cNvPr>
          <p:cNvSpPr/>
          <p:nvPr/>
        </p:nvSpPr>
        <p:spPr>
          <a:xfrm>
            <a:off x="4244387" y="197394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841C44-9057-43D1-A0AC-FE35F9D1559C}"/>
              </a:ext>
            </a:extLst>
          </p:cNvPr>
          <p:cNvSpPr txBox="1"/>
          <p:nvPr/>
        </p:nvSpPr>
        <p:spPr>
          <a:xfrm>
            <a:off x="4438809" y="2595763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이런 점이 궁금해요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4958FD-DC76-4804-9538-F19F6C9E1D85}"/>
              </a:ext>
            </a:extLst>
          </p:cNvPr>
          <p:cNvSpPr txBox="1"/>
          <p:nvPr/>
        </p:nvSpPr>
        <p:spPr>
          <a:xfrm>
            <a:off x="4993302" y="3224791"/>
            <a:ext cx="2772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조직 검사 결과가 어떤 의미인가요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1101650-C47A-44AE-8A76-6FB3FAC2CF8B}"/>
              </a:ext>
            </a:extLst>
          </p:cNvPr>
          <p:cNvSpPr/>
          <p:nvPr/>
        </p:nvSpPr>
        <p:spPr>
          <a:xfrm>
            <a:off x="4531407" y="3194981"/>
            <a:ext cx="3234054" cy="58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D947BF5-B868-4BCC-8D71-B4EE854411F0}"/>
              </a:ext>
            </a:extLst>
          </p:cNvPr>
          <p:cNvSpPr/>
          <p:nvPr/>
        </p:nvSpPr>
        <p:spPr>
          <a:xfrm>
            <a:off x="4432034" y="2990930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B5B375-A659-48AD-9908-017ECAFC8300}"/>
              </a:ext>
            </a:extLst>
          </p:cNvPr>
          <p:cNvSpPr txBox="1"/>
          <p:nvPr/>
        </p:nvSpPr>
        <p:spPr>
          <a:xfrm>
            <a:off x="908590" y="1837576"/>
            <a:ext cx="2772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추가 검사가 필요한가요</a:t>
            </a:r>
            <a:r>
              <a:rPr lang="en-US" altLang="ko-KR" sz="1500" dirty="0"/>
              <a:t>?</a:t>
            </a:r>
          </a:p>
          <a:p>
            <a:r>
              <a:rPr lang="ko-KR" altLang="en-US" sz="1500" dirty="0"/>
              <a:t>필요하다면</a:t>
            </a:r>
            <a:r>
              <a:rPr lang="en-US" altLang="ko-KR" sz="1500" dirty="0"/>
              <a:t>, </a:t>
            </a:r>
            <a:r>
              <a:rPr lang="ko-KR" altLang="en-US" sz="1500" dirty="0"/>
              <a:t>왜 필요한가요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0D1BF5-A4CC-465F-9A78-FFA2720AEC9B}"/>
              </a:ext>
            </a:extLst>
          </p:cNvPr>
          <p:cNvSpPr/>
          <p:nvPr/>
        </p:nvSpPr>
        <p:spPr>
          <a:xfrm>
            <a:off x="446695" y="1807766"/>
            <a:ext cx="3234054" cy="60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22CE43A-6DB5-419B-A7A0-9C7AA30F23C9}"/>
              </a:ext>
            </a:extLst>
          </p:cNvPr>
          <p:cNvSpPr/>
          <p:nvPr/>
        </p:nvSpPr>
        <p:spPr>
          <a:xfrm>
            <a:off x="512197" y="1837576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텍스트 개체 틀 31">
            <a:extLst>
              <a:ext uri="{FF2B5EF4-FFF2-40B4-BE49-F238E27FC236}">
                <a16:creationId xmlns:a16="http://schemas.microsoft.com/office/drawing/2014/main" id="{E4418155-6191-489A-9B19-D73E8E7BFF2A}"/>
              </a:ext>
            </a:extLst>
          </p:cNvPr>
          <p:cNvSpPr txBox="1">
            <a:spLocks/>
          </p:cNvSpPr>
          <p:nvPr/>
        </p:nvSpPr>
        <p:spPr>
          <a:xfrm>
            <a:off x="4213297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정리해주는 페이지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입력한 내용을 바탕으로 증상을 깔끔하게 정리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체크박스에서 체크한 질문들을 정리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저장에서 </a:t>
            </a:r>
            <a:r>
              <a:rPr lang="en-US" altLang="ko-KR" dirty="0"/>
              <a:t>Y</a:t>
            </a:r>
            <a:r>
              <a:rPr lang="ko-KR" altLang="en-US" dirty="0"/>
              <a:t>를 누르면 </a:t>
            </a:r>
            <a:r>
              <a:rPr lang="en-US" altLang="ko-KR" dirty="0"/>
              <a:t>&lt;</a:t>
            </a:r>
            <a:r>
              <a:rPr lang="ko-KR" altLang="en-US" dirty="0"/>
              <a:t>기록관리</a:t>
            </a:r>
            <a:r>
              <a:rPr lang="en-US" altLang="ko-KR" dirty="0"/>
              <a:t>&gt;</a:t>
            </a:r>
            <a:r>
              <a:rPr lang="ko-KR" altLang="en-US" dirty="0"/>
              <a:t>에 추가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AA83F1-D28B-4141-A969-D4F83B9C1570}"/>
              </a:ext>
            </a:extLst>
          </p:cNvPr>
          <p:cNvSpPr txBox="1"/>
          <p:nvPr/>
        </p:nvSpPr>
        <p:spPr>
          <a:xfrm>
            <a:off x="4536896" y="4524802"/>
            <a:ext cx="32285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기록을 저장하시겠습니까</a:t>
            </a:r>
            <a:r>
              <a:rPr lang="en-US" altLang="ko-KR" sz="1500" dirty="0"/>
              <a:t>? Y/N</a:t>
            </a:r>
            <a:endParaRPr lang="ko-KR" altLang="en-US" sz="15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3513440-776A-4D3C-8481-EE95BABE6B02}"/>
              </a:ext>
            </a:extLst>
          </p:cNvPr>
          <p:cNvSpPr/>
          <p:nvPr/>
        </p:nvSpPr>
        <p:spPr>
          <a:xfrm>
            <a:off x="6751582" y="4267815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0232AC-E8B9-4E71-99A6-26248759ED3D}"/>
              </a:ext>
            </a:extLst>
          </p:cNvPr>
          <p:cNvSpPr txBox="1"/>
          <p:nvPr/>
        </p:nvSpPr>
        <p:spPr>
          <a:xfrm>
            <a:off x="3224390" y="4692498"/>
            <a:ext cx="757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다음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788B70A-90A9-4A6A-B14B-881FCAFAF69A}"/>
              </a:ext>
            </a:extLst>
          </p:cNvPr>
          <p:cNvSpPr/>
          <p:nvPr/>
        </p:nvSpPr>
        <p:spPr>
          <a:xfrm>
            <a:off x="3213932" y="4632877"/>
            <a:ext cx="60642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F67D22-427D-41FD-8C7E-0232DFF8D031}"/>
              </a:ext>
            </a:extLst>
          </p:cNvPr>
          <p:cNvSpPr/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D52B18D-FE6C-4E56-8B6E-96FC694BE2E6}"/>
              </a:ext>
            </a:extLst>
          </p:cNvPr>
          <p:cNvSpPr/>
          <p:nvPr/>
        </p:nvSpPr>
        <p:spPr>
          <a:xfrm>
            <a:off x="81930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473714B-8A2C-4D5A-BB1A-B4CBFCB4A069}"/>
              </a:ext>
            </a:extLst>
          </p:cNvPr>
          <p:cNvSpPr txBox="1"/>
          <p:nvPr/>
        </p:nvSpPr>
        <p:spPr>
          <a:xfrm>
            <a:off x="8442818" y="401444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기록관리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CE5D6A-3D4B-4569-84EC-FDB7EE9C1CD7}"/>
              </a:ext>
            </a:extLst>
          </p:cNvPr>
          <p:cNvSpPr txBox="1"/>
          <p:nvPr/>
        </p:nvSpPr>
        <p:spPr>
          <a:xfrm>
            <a:off x="8602757" y="1146689"/>
            <a:ext cx="1698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속쓰림으로</a:t>
            </a:r>
            <a:r>
              <a:rPr lang="ko-KR" altLang="en-US" sz="1500" dirty="0"/>
              <a:t> 방문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3FC2202-59FC-4680-8F0E-ADC894774014}"/>
              </a:ext>
            </a:extLst>
          </p:cNvPr>
          <p:cNvSpPr/>
          <p:nvPr/>
        </p:nvSpPr>
        <p:spPr>
          <a:xfrm>
            <a:off x="8511251" y="1027360"/>
            <a:ext cx="3234054" cy="58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F56974-1CCD-4E05-AF82-8CF1ADA20FED}"/>
              </a:ext>
            </a:extLst>
          </p:cNvPr>
          <p:cNvSpPr txBox="1"/>
          <p:nvPr/>
        </p:nvSpPr>
        <p:spPr>
          <a:xfrm>
            <a:off x="10751214" y="1146689"/>
            <a:ext cx="1064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19/09/14</a:t>
            </a:r>
            <a:endParaRPr lang="ko-KR" altLang="en-US" sz="1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EB10B1-2016-493A-B7C7-02C609AC1BAF}"/>
              </a:ext>
            </a:extLst>
          </p:cNvPr>
          <p:cNvSpPr txBox="1"/>
          <p:nvPr/>
        </p:nvSpPr>
        <p:spPr>
          <a:xfrm>
            <a:off x="8602757" y="1988166"/>
            <a:ext cx="18744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갑상선암으로 </a:t>
            </a:r>
            <a:r>
              <a:rPr lang="ko-KR" altLang="en-US" sz="1500" dirty="0"/>
              <a:t>방문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95E2514-A859-4452-9175-2A4980D8AFB8}"/>
              </a:ext>
            </a:extLst>
          </p:cNvPr>
          <p:cNvSpPr/>
          <p:nvPr/>
        </p:nvSpPr>
        <p:spPr>
          <a:xfrm>
            <a:off x="8511251" y="1868837"/>
            <a:ext cx="3234054" cy="58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151CDD-77C4-44A4-9188-A2A865F4AA34}"/>
              </a:ext>
            </a:extLst>
          </p:cNvPr>
          <p:cNvSpPr txBox="1"/>
          <p:nvPr/>
        </p:nvSpPr>
        <p:spPr>
          <a:xfrm>
            <a:off x="10751214" y="1988166"/>
            <a:ext cx="1064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19/09/14</a:t>
            </a:r>
            <a:endParaRPr lang="ko-KR" altLang="en-US" sz="1500" dirty="0"/>
          </a:p>
        </p:txBody>
      </p:sp>
      <p:sp>
        <p:nvSpPr>
          <p:cNvPr id="103" name="텍스트 개체 틀 31">
            <a:extLst>
              <a:ext uri="{FF2B5EF4-FFF2-40B4-BE49-F238E27FC236}">
                <a16:creationId xmlns:a16="http://schemas.microsoft.com/office/drawing/2014/main" id="{2BAC1A91-945E-40F2-A05D-D1A9FA337557}"/>
              </a:ext>
            </a:extLst>
          </p:cNvPr>
          <p:cNvSpPr txBox="1">
            <a:spLocks/>
          </p:cNvSpPr>
          <p:nvPr/>
        </p:nvSpPr>
        <p:spPr>
          <a:xfrm>
            <a:off x="8202126" y="5299341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/>
              <a:t>기록관리</a:t>
            </a:r>
            <a:r>
              <a:rPr lang="en-US" altLang="ko-KR" sz="1500" b="1" dirty="0"/>
              <a:t>&gt;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65C3D6A-FC46-4B81-9155-EE4DC2744320}"/>
              </a:ext>
            </a:extLst>
          </p:cNvPr>
          <p:cNvCxnSpPr>
            <a:stCxn id="70" idx="3"/>
            <a:endCxn id="14" idx="1"/>
          </p:cNvCxnSpPr>
          <p:nvPr/>
        </p:nvCxnSpPr>
        <p:spPr>
          <a:xfrm flipV="1">
            <a:off x="3820354" y="2621280"/>
            <a:ext cx="373952" cy="220299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A7B92228-57E7-439D-B673-854A7D93D2D0}"/>
              </a:ext>
            </a:extLst>
          </p:cNvPr>
          <p:cNvCxnSpPr>
            <a:cxnSpLocks/>
          </p:cNvCxnSpPr>
          <p:nvPr/>
        </p:nvCxnSpPr>
        <p:spPr>
          <a:xfrm>
            <a:off x="11769306" y="1308272"/>
            <a:ext cx="746784" cy="1449073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FF862-D957-48C7-8D52-F656A3F3FDEC}"/>
              </a:ext>
            </a:extLst>
          </p:cNvPr>
          <p:cNvSpPr/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2183BA-021A-403F-86BF-9B051F51FD4E}"/>
              </a:ext>
            </a:extLst>
          </p:cNvPr>
          <p:cNvSpPr/>
          <p:nvPr/>
        </p:nvSpPr>
        <p:spPr>
          <a:xfrm>
            <a:off x="8193006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C6523C-6DED-4D4B-B706-C8425B28767B}"/>
              </a:ext>
            </a:extLst>
          </p:cNvPr>
          <p:cNvSpPr/>
          <p:nvPr/>
        </p:nvSpPr>
        <p:spPr>
          <a:xfrm>
            <a:off x="5594339" y="4342467"/>
            <a:ext cx="738094" cy="41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6C1982-7329-4EBF-B405-EC1C26DB7B8D}"/>
              </a:ext>
            </a:extLst>
          </p:cNvPr>
          <p:cNvSpPr/>
          <p:nvPr/>
        </p:nvSpPr>
        <p:spPr>
          <a:xfrm>
            <a:off x="5782033" y="4184541"/>
            <a:ext cx="381965" cy="1546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31">
            <a:extLst>
              <a:ext uri="{FF2B5EF4-FFF2-40B4-BE49-F238E27FC236}">
                <a16:creationId xmlns:a16="http://schemas.microsoft.com/office/drawing/2014/main" id="{5562BFF9-5286-48EF-873B-26C0A4916246}"/>
              </a:ext>
            </a:extLst>
          </p:cNvPr>
          <p:cNvSpPr txBox="1">
            <a:spLocks/>
          </p:cNvSpPr>
          <p:nvPr/>
        </p:nvSpPr>
        <p:spPr>
          <a:xfrm>
            <a:off x="4198840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/>
              <a:t>기록관리 수정페이지</a:t>
            </a:r>
            <a:r>
              <a:rPr lang="en-US" altLang="ko-KR" sz="1500" b="1" dirty="0"/>
              <a:t>&gt;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 err="1"/>
              <a:t>입력창</a:t>
            </a:r>
            <a:endParaRPr lang="en-US" altLang="ko-KR" dirty="0"/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처방전이나 약봉투를 사진으로 찍으면 처방약</a:t>
            </a:r>
            <a:r>
              <a:rPr lang="en-US" altLang="ko-KR" dirty="0"/>
              <a:t>, </a:t>
            </a:r>
            <a:r>
              <a:rPr lang="ko-KR" altLang="en-US" dirty="0"/>
              <a:t>처방일수 등 자동으로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7F8AE8-41EE-4B45-80A1-B881606FC6EB}"/>
              </a:ext>
            </a:extLst>
          </p:cNvPr>
          <p:cNvSpPr/>
          <p:nvPr/>
        </p:nvSpPr>
        <p:spPr>
          <a:xfrm>
            <a:off x="4198840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BFE6C5-02A6-40B4-B597-43FBE5691C6C}"/>
              </a:ext>
            </a:extLst>
          </p:cNvPr>
          <p:cNvSpPr/>
          <p:nvPr/>
        </p:nvSpPr>
        <p:spPr>
          <a:xfrm>
            <a:off x="4182862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DCC73-7E7D-4C7E-8CB2-04DC1C9E6416}"/>
              </a:ext>
            </a:extLst>
          </p:cNvPr>
          <p:cNvSpPr txBox="1"/>
          <p:nvPr/>
        </p:nvSpPr>
        <p:spPr>
          <a:xfrm>
            <a:off x="4897500" y="2212977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진단명이 무엇인가요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E5144E-7124-49EA-8D86-0944EC42E123}"/>
              </a:ext>
            </a:extLst>
          </p:cNvPr>
          <p:cNvSpPr/>
          <p:nvPr/>
        </p:nvSpPr>
        <p:spPr>
          <a:xfrm>
            <a:off x="4435605" y="2183167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9773F7-2DA6-4E56-87DD-D52212C35075}"/>
              </a:ext>
            </a:extLst>
          </p:cNvPr>
          <p:cNvSpPr/>
          <p:nvPr/>
        </p:nvSpPr>
        <p:spPr>
          <a:xfrm>
            <a:off x="4501107" y="2212977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77991D-5DD3-4271-83E0-4EA37C104926}"/>
              </a:ext>
            </a:extLst>
          </p:cNvPr>
          <p:cNvSpPr txBox="1"/>
          <p:nvPr/>
        </p:nvSpPr>
        <p:spPr>
          <a:xfrm>
            <a:off x="4897500" y="1049982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어떤 검사들을 하게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A55F8C-D752-41F4-9065-7B861343EE6A}"/>
              </a:ext>
            </a:extLst>
          </p:cNvPr>
          <p:cNvSpPr/>
          <p:nvPr/>
        </p:nvSpPr>
        <p:spPr>
          <a:xfrm>
            <a:off x="4435605" y="1020172"/>
            <a:ext cx="3234054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0D0E377-C986-490D-BBB5-EC822520A474}"/>
              </a:ext>
            </a:extLst>
          </p:cNvPr>
          <p:cNvSpPr/>
          <p:nvPr/>
        </p:nvSpPr>
        <p:spPr>
          <a:xfrm>
            <a:off x="4501107" y="1049982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F392BEA-8787-43C0-BDB5-3D93AB99ABA0}"/>
              </a:ext>
            </a:extLst>
          </p:cNvPr>
          <p:cNvSpPr/>
          <p:nvPr/>
        </p:nvSpPr>
        <p:spPr>
          <a:xfrm>
            <a:off x="4377644" y="1479024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589DDF-A228-4B77-A32D-6F530064A7E1}"/>
              </a:ext>
            </a:extLst>
          </p:cNvPr>
          <p:cNvSpPr txBox="1"/>
          <p:nvPr/>
        </p:nvSpPr>
        <p:spPr>
          <a:xfrm>
            <a:off x="4408509" y="313558"/>
            <a:ext cx="332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진료를 받으셨나요</a:t>
            </a:r>
            <a:r>
              <a:rPr lang="en-US" altLang="ko-KR" sz="1500" dirty="0"/>
              <a:t>?</a:t>
            </a:r>
          </a:p>
          <a:p>
            <a:r>
              <a:rPr lang="ko-KR" altLang="en-US" sz="1500" dirty="0"/>
              <a:t>잊기 전에 진료 내용을 정리해보세요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942BB-F56C-4F54-93FA-57DE13396CAE}"/>
              </a:ext>
            </a:extLst>
          </p:cNvPr>
          <p:cNvSpPr/>
          <p:nvPr/>
        </p:nvSpPr>
        <p:spPr>
          <a:xfrm>
            <a:off x="4419912" y="1539021"/>
            <a:ext cx="3249747" cy="516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ACBAA5-172E-4D3D-B7AC-387627AF37C6}"/>
              </a:ext>
            </a:extLst>
          </p:cNvPr>
          <p:cNvSpPr/>
          <p:nvPr/>
        </p:nvSpPr>
        <p:spPr>
          <a:xfrm>
            <a:off x="4419912" y="2771366"/>
            <a:ext cx="3249747" cy="516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12BC52-B4D2-4D11-B66E-5ABF9A749F51}"/>
              </a:ext>
            </a:extLst>
          </p:cNvPr>
          <p:cNvSpPr txBox="1"/>
          <p:nvPr/>
        </p:nvSpPr>
        <p:spPr>
          <a:xfrm>
            <a:off x="4408509" y="3459919"/>
            <a:ext cx="332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처방받은</a:t>
            </a:r>
            <a:r>
              <a:rPr lang="ko-KR" altLang="en-US" sz="1500" dirty="0"/>
              <a:t> 약이 있나요</a:t>
            </a:r>
            <a:r>
              <a:rPr lang="en-US" altLang="ko-KR" sz="1500" dirty="0"/>
              <a:t>?</a:t>
            </a:r>
          </a:p>
          <a:p>
            <a:r>
              <a:rPr lang="ko-KR" altLang="en-US" sz="1500" dirty="0"/>
              <a:t>간편하게 정리해보세요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A2EAEB6-7AEC-4A81-8207-6336FE6473C8}"/>
              </a:ext>
            </a:extLst>
          </p:cNvPr>
          <p:cNvSpPr/>
          <p:nvPr/>
        </p:nvSpPr>
        <p:spPr>
          <a:xfrm>
            <a:off x="5810856" y="4421875"/>
            <a:ext cx="301168" cy="2309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9932A4E-7DA8-4CC7-821E-198500B8A122}"/>
              </a:ext>
            </a:extLst>
          </p:cNvPr>
          <p:cNvSpPr/>
          <p:nvPr/>
        </p:nvSpPr>
        <p:spPr>
          <a:xfrm>
            <a:off x="5220765" y="4068510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6190BF-63B6-403A-98ED-FF81555BB800}"/>
              </a:ext>
            </a:extLst>
          </p:cNvPr>
          <p:cNvSpPr/>
          <p:nvPr/>
        </p:nvSpPr>
        <p:spPr>
          <a:xfrm>
            <a:off x="141944" y="5262880"/>
            <a:ext cx="3826276" cy="145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AAF492-07C7-473E-A875-1C58F2F42BE3}"/>
              </a:ext>
            </a:extLst>
          </p:cNvPr>
          <p:cNvSpPr/>
          <p:nvPr/>
        </p:nvSpPr>
        <p:spPr>
          <a:xfrm>
            <a:off x="141944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997163-35B9-46C9-BB56-EF1111576BCD}"/>
              </a:ext>
            </a:extLst>
          </p:cNvPr>
          <p:cNvCxnSpPr>
            <a:cxnSpLocks/>
          </p:cNvCxnSpPr>
          <p:nvPr/>
        </p:nvCxnSpPr>
        <p:spPr>
          <a:xfrm>
            <a:off x="-199932" y="2800847"/>
            <a:ext cx="4671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49D32F-D524-4EBB-8153-6C7084F2C39D}"/>
              </a:ext>
            </a:extLst>
          </p:cNvPr>
          <p:cNvSpPr txBox="1"/>
          <p:nvPr/>
        </p:nvSpPr>
        <p:spPr>
          <a:xfrm>
            <a:off x="391756" y="313558"/>
            <a:ext cx="332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19/09/14 </a:t>
            </a:r>
            <a:r>
              <a:rPr lang="ko-KR" altLang="en-US" sz="1500" dirty="0" err="1"/>
              <a:t>속쓰림으로</a:t>
            </a:r>
            <a:r>
              <a:rPr lang="ko-KR" altLang="en-US" sz="1500" dirty="0"/>
              <a:t> 방문했던 진료기록이에요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DF2B6E-FDC3-4CC7-ACE1-8E13B7CC2543}"/>
              </a:ext>
            </a:extLst>
          </p:cNvPr>
          <p:cNvSpPr txBox="1"/>
          <p:nvPr/>
        </p:nvSpPr>
        <p:spPr>
          <a:xfrm>
            <a:off x="637871" y="1157809"/>
            <a:ext cx="2930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_______(</a:t>
            </a:r>
            <a:r>
              <a:rPr lang="ko-KR" altLang="en-US" sz="1500" dirty="0"/>
              <a:t>증상</a:t>
            </a:r>
            <a:r>
              <a:rPr lang="en-US" altLang="ko-KR" sz="1500" dirty="0"/>
              <a:t>)_____</a:t>
            </a:r>
            <a:r>
              <a:rPr lang="ko-KR" altLang="en-US" sz="1500" dirty="0"/>
              <a:t>요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________</a:t>
            </a:r>
            <a:r>
              <a:rPr lang="ko-KR" altLang="en-US" sz="1500" dirty="0"/>
              <a:t>부위가 불편해요</a:t>
            </a:r>
            <a:endParaRPr lang="en-US" altLang="ko-KR" sz="1500" dirty="0"/>
          </a:p>
          <a:p>
            <a:r>
              <a:rPr lang="ko-KR" altLang="en-US" sz="1500" dirty="0"/>
              <a:t>증상은 </a:t>
            </a:r>
            <a:r>
              <a:rPr lang="en-US" altLang="ko-KR" sz="1500" dirty="0"/>
              <a:t>_____</a:t>
            </a:r>
            <a:r>
              <a:rPr lang="ko-KR" altLang="en-US" sz="1500" dirty="0"/>
              <a:t>부터 시작되어서</a:t>
            </a:r>
            <a:endParaRPr lang="en-US" altLang="ko-KR" sz="1500" dirty="0"/>
          </a:p>
          <a:p>
            <a:r>
              <a:rPr lang="en-US" altLang="ko-KR" sz="1500" dirty="0"/>
              <a:t>_______</a:t>
            </a:r>
            <a:r>
              <a:rPr lang="ko-KR" altLang="en-US" sz="1500" dirty="0"/>
              <a:t>동안 지속되었어요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양상은 </a:t>
            </a:r>
            <a:r>
              <a:rPr lang="en-US" altLang="ko-KR" sz="1500" dirty="0"/>
              <a:t>________ </a:t>
            </a:r>
            <a:r>
              <a:rPr lang="ko-KR" altLang="en-US" sz="1500" dirty="0"/>
              <a:t>해요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________</a:t>
            </a:r>
            <a:r>
              <a:rPr lang="ko-KR" altLang="en-US" sz="1500" dirty="0"/>
              <a:t>할 때는 더 심해지고</a:t>
            </a:r>
            <a:r>
              <a:rPr lang="en-US" altLang="ko-KR" sz="1500" dirty="0"/>
              <a:t>, ________</a:t>
            </a:r>
            <a:r>
              <a:rPr lang="ko-KR" altLang="en-US" sz="1500" dirty="0"/>
              <a:t>할 </a:t>
            </a:r>
            <a:r>
              <a:rPr lang="ko-KR" altLang="en-US" sz="1500" dirty="0" err="1"/>
              <a:t>떄는</a:t>
            </a:r>
            <a:r>
              <a:rPr lang="ko-KR" altLang="en-US" sz="1500" dirty="0"/>
              <a:t> 괜찮아져요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E620F5-D62E-4757-880B-C1C505D55204}"/>
              </a:ext>
            </a:extLst>
          </p:cNvPr>
          <p:cNvSpPr/>
          <p:nvPr/>
        </p:nvSpPr>
        <p:spPr>
          <a:xfrm>
            <a:off x="424134" y="1020172"/>
            <a:ext cx="3419249" cy="201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A5C901-2435-4852-8BB0-A57C3C2522E1}"/>
              </a:ext>
            </a:extLst>
          </p:cNvPr>
          <p:cNvSpPr/>
          <p:nvPr/>
        </p:nvSpPr>
        <p:spPr>
          <a:xfrm>
            <a:off x="251710" y="862246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텍스트 개체 틀 31">
            <a:extLst>
              <a:ext uri="{FF2B5EF4-FFF2-40B4-BE49-F238E27FC236}">
                <a16:creationId xmlns:a16="http://schemas.microsoft.com/office/drawing/2014/main" id="{8A4D4F98-41DE-48DB-9A73-9136E21A7386}"/>
              </a:ext>
            </a:extLst>
          </p:cNvPr>
          <p:cNvSpPr txBox="1">
            <a:spLocks/>
          </p:cNvSpPr>
          <p:nvPr/>
        </p:nvSpPr>
        <p:spPr>
          <a:xfrm>
            <a:off x="14194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방문했던 기록을 그대로 보여줌 </a:t>
            </a:r>
            <a:r>
              <a:rPr lang="en-US" altLang="ko-KR" dirty="0"/>
              <a:t>(</a:t>
            </a:r>
            <a:r>
              <a:rPr lang="ko-KR" altLang="en-US" dirty="0"/>
              <a:t>수정불가</a:t>
            </a:r>
            <a:r>
              <a:rPr lang="en-US" altLang="ko-KR" dirty="0"/>
              <a:t>!)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처방전이나 약봉투를 사진으로 찍으면 처방약</a:t>
            </a:r>
            <a:r>
              <a:rPr lang="en-US" altLang="ko-KR" dirty="0"/>
              <a:t>, </a:t>
            </a:r>
            <a:r>
              <a:rPr lang="ko-KR" altLang="en-US" dirty="0"/>
              <a:t>처방일수 등 자동으로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58992EF-B95B-41A3-A93E-2D0D0C5164F6}"/>
              </a:ext>
            </a:extLst>
          </p:cNvPr>
          <p:cNvSpPr/>
          <p:nvPr/>
        </p:nvSpPr>
        <p:spPr>
          <a:xfrm>
            <a:off x="549856" y="3851274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BA0E40-14EB-4F8A-B343-317660ABFED1}"/>
              </a:ext>
            </a:extLst>
          </p:cNvPr>
          <p:cNvSpPr txBox="1"/>
          <p:nvPr/>
        </p:nvSpPr>
        <p:spPr>
          <a:xfrm>
            <a:off x="391756" y="3192028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질문 했던 내용이에요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C2FB68-2944-4A0F-990E-0BFC25EFBED6}"/>
              </a:ext>
            </a:extLst>
          </p:cNvPr>
          <p:cNvSpPr txBox="1"/>
          <p:nvPr/>
        </p:nvSpPr>
        <p:spPr>
          <a:xfrm>
            <a:off x="946249" y="3821056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어떤 검사들을 </a:t>
            </a:r>
            <a:r>
              <a:rPr lang="ko-KR" altLang="en-US" sz="1500" dirty="0" err="1"/>
              <a:t>하게되나요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C2D4C9-3176-4DC9-9187-AFCD32780A9A}"/>
              </a:ext>
            </a:extLst>
          </p:cNvPr>
          <p:cNvSpPr/>
          <p:nvPr/>
        </p:nvSpPr>
        <p:spPr>
          <a:xfrm>
            <a:off x="484354" y="3791246"/>
            <a:ext cx="3234054" cy="547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1D3AF17-A4F9-4C8C-ACFA-EBEA3377E10E}"/>
              </a:ext>
            </a:extLst>
          </p:cNvPr>
          <p:cNvSpPr/>
          <p:nvPr/>
        </p:nvSpPr>
        <p:spPr>
          <a:xfrm>
            <a:off x="384981" y="3587195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FE5E5F-4EC5-4437-86CA-D74CFFC0676F}"/>
              </a:ext>
            </a:extLst>
          </p:cNvPr>
          <p:cNvSpPr txBox="1"/>
          <p:nvPr/>
        </p:nvSpPr>
        <p:spPr>
          <a:xfrm>
            <a:off x="2506156" y="4692499"/>
            <a:ext cx="1476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기록 관리하기</a:t>
            </a:r>
            <a:endParaRPr lang="ko-KR" altLang="en-US" sz="15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3BD6A2-B731-4BCA-AA7B-2E4FC79C9DDC}"/>
              </a:ext>
            </a:extLst>
          </p:cNvPr>
          <p:cNvSpPr/>
          <p:nvPr/>
        </p:nvSpPr>
        <p:spPr>
          <a:xfrm>
            <a:off x="2506157" y="4632877"/>
            <a:ext cx="1314197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E97F48-7157-4494-A8CF-58EFC6D486BA}"/>
              </a:ext>
            </a:extLst>
          </p:cNvPr>
          <p:cNvSpPr txBox="1"/>
          <p:nvPr/>
        </p:nvSpPr>
        <p:spPr>
          <a:xfrm>
            <a:off x="7298154" y="4721543"/>
            <a:ext cx="757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완료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384395-0B69-498A-942E-DB63C19B77FC}"/>
              </a:ext>
            </a:extLst>
          </p:cNvPr>
          <p:cNvSpPr/>
          <p:nvPr/>
        </p:nvSpPr>
        <p:spPr>
          <a:xfrm>
            <a:off x="7287696" y="4661922"/>
            <a:ext cx="606422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0F4E286-64AE-4FF0-9FCC-388B9A743EAD}"/>
              </a:ext>
            </a:extLst>
          </p:cNvPr>
          <p:cNvSpPr/>
          <p:nvPr/>
        </p:nvSpPr>
        <p:spPr>
          <a:xfrm>
            <a:off x="8185498" y="137606"/>
            <a:ext cx="3826276" cy="49673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071D9E7-869F-4D26-B351-2C10FA7579CF}"/>
              </a:ext>
            </a:extLst>
          </p:cNvPr>
          <p:cNvCxnSpPr>
            <a:cxnSpLocks/>
          </p:cNvCxnSpPr>
          <p:nvPr/>
        </p:nvCxnSpPr>
        <p:spPr>
          <a:xfrm>
            <a:off x="7843622" y="2800847"/>
            <a:ext cx="4671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C7F39B-795D-4050-BE52-E276317D0614}"/>
              </a:ext>
            </a:extLst>
          </p:cNvPr>
          <p:cNvSpPr txBox="1"/>
          <p:nvPr/>
        </p:nvSpPr>
        <p:spPr>
          <a:xfrm>
            <a:off x="8435310" y="313558"/>
            <a:ext cx="3326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19/09/14 </a:t>
            </a:r>
            <a:r>
              <a:rPr lang="ko-KR" altLang="en-US" sz="1500" dirty="0" err="1"/>
              <a:t>속쓰림으로</a:t>
            </a:r>
            <a:r>
              <a:rPr lang="ko-KR" altLang="en-US" sz="1500" dirty="0"/>
              <a:t> 방문했던 진료기록이에요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D194D6-74D1-4297-A45A-C59463D3F6DB}"/>
              </a:ext>
            </a:extLst>
          </p:cNvPr>
          <p:cNvSpPr txBox="1"/>
          <p:nvPr/>
        </p:nvSpPr>
        <p:spPr>
          <a:xfrm>
            <a:off x="8681425" y="1157809"/>
            <a:ext cx="2930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_______(</a:t>
            </a:r>
            <a:r>
              <a:rPr lang="ko-KR" altLang="en-US" sz="1500" dirty="0"/>
              <a:t>증상</a:t>
            </a:r>
            <a:r>
              <a:rPr lang="en-US" altLang="ko-KR" sz="1500" dirty="0"/>
              <a:t>)_____</a:t>
            </a:r>
            <a:r>
              <a:rPr lang="ko-KR" altLang="en-US" sz="1500" dirty="0"/>
              <a:t>요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.....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41C3A9-70D8-47AC-ABD4-AE5E8AFF4DB0}"/>
              </a:ext>
            </a:extLst>
          </p:cNvPr>
          <p:cNvSpPr/>
          <p:nvPr/>
        </p:nvSpPr>
        <p:spPr>
          <a:xfrm>
            <a:off x="8467688" y="1020172"/>
            <a:ext cx="3419249" cy="798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36C586B-C47E-4015-B5D6-EB12BE85FDA8}"/>
              </a:ext>
            </a:extLst>
          </p:cNvPr>
          <p:cNvSpPr/>
          <p:nvPr/>
        </p:nvSpPr>
        <p:spPr>
          <a:xfrm>
            <a:off x="8295264" y="862246"/>
            <a:ext cx="388844" cy="408100"/>
          </a:xfrm>
          <a:prstGeom prst="ellipse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8B5DC6A-4A86-4E59-B3EA-DB5C828C7809}"/>
              </a:ext>
            </a:extLst>
          </p:cNvPr>
          <p:cNvSpPr/>
          <p:nvPr/>
        </p:nvSpPr>
        <p:spPr>
          <a:xfrm>
            <a:off x="8563631" y="2378779"/>
            <a:ext cx="396393" cy="3231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EE51A2-66AC-4DC1-AA7D-3C567EC253DB}"/>
              </a:ext>
            </a:extLst>
          </p:cNvPr>
          <p:cNvSpPr txBox="1"/>
          <p:nvPr/>
        </p:nvSpPr>
        <p:spPr>
          <a:xfrm>
            <a:off x="8405531" y="1904733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질문 했던 내용이에요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C47F90-69B5-4976-B6CE-7527B5F25FEB}"/>
              </a:ext>
            </a:extLst>
          </p:cNvPr>
          <p:cNvSpPr txBox="1"/>
          <p:nvPr/>
        </p:nvSpPr>
        <p:spPr>
          <a:xfrm>
            <a:off x="8960024" y="2348561"/>
            <a:ext cx="2772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어떤 검사들을 하게 되나요</a:t>
            </a:r>
            <a:r>
              <a:rPr lang="en-US" altLang="ko-KR" sz="1500" dirty="0"/>
              <a:t>?</a:t>
            </a:r>
            <a:endParaRPr lang="ko-KR" altLang="en-US" sz="15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6A03D7-F70F-46BE-B9DE-4231195A4979}"/>
              </a:ext>
            </a:extLst>
          </p:cNvPr>
          <p:cNvSpPr/>
          <p:nvPr/>
        </p:nvSpPr>
        <p:spPr>
          <a:xfrm>
            <a:off x="8498129" y="2318751"/>
            <a:ext cx="3234054" cy="452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A2B33E-A8D1-4677-91AA-C5DEBA8F9E5D}"/>
              </a:ext>
            </a:extLst>
          </p:cNvPr>
          <p:cNvSpPr txBox="1"/>
          <p:nvPr/>
        </p:nvSpPr>
        <p:spPr>
          <a:xfrm>
            <a:off x="10549710" y="4692499"/>
            <a:ext cx="1476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기록 관리하기</a:t>
            </a:r>
            <a:endParaRPr lang="ko-KR" altLang="en-US" sz="15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7A96008-0E9F-45B0-9CCF-943B72F45678}"/>
              </a:ext>
            </a:extLst>
          </p:cNvPr>
          <p:cNvSpPr/>
          <p:nvPr/>
        </p:nvSpPr>
        <p:spPr>
          <a:xfrm>
            <a:off x="10549711" y="4632877"/>
            <a:ext cx="1314197" cy="382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5F62A6-0A21-42C4-B3ED-34065C713570}"/>
              </a:ext>
            </a:extLst>
          </p:cNvPr>
          <p:cNvSpPr txBox="1"/>
          <p:nvPr/>
        </p:nvSpPr>
        <p:spPr>
          <a:xfrm>
            <a:off x="8681425" y="2835488"/>
            <a:ext cx="2772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9/21</a:t>
            </a:r>
            <a:r>
              <a:rPr lang="ko-KR" altLang="en-US" sz="1500" dirty="0"/>
              <a:t>에 위내시경 하기로 함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추가 검사는 필요 없다고 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2D6010-D316-4E69-AB9F-EADA7943C55A}"/>
              </a:ext>
            </a:extLst>
          </p:cNvPr>
          <p:cNvSpPr txBox="1"/>
          <p:nvPr/>
        </p:nvSpPr>
        <p:spPr>
          <a:xfrm>
            <a:off x="8405531" y="3537311"/>
            <a:ext cx="33266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처방받은</a:t>
            </a:r>
            <a:r>
              <a:rPr lang="ko-KR" altLang="en-US" sz="1500" dirty="0"/>
              <a:t> 약이에요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17371B-7A8D-4621-98C2-44E76AE9B63D}"/>
              </a:ext>
            </a:extLst>
          </p:cNvPr>
          <p:cNvSpPr txBox="1"/>
          <p:nvPr/>
        </p:nvSpPr>
        <p:spPr>
          <a:xfrm>
            <a:off x="8310756" y="3939867"/>
            <a:ext cx="3701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Omeprazole (</a:t>
            </a:r>
            <a:r>
              <a:rPr lang="ko-KR" altLang="en-US" sz="1500" dirty="0"/>
              <a:t>위산억제제</a:t>
            </a:r>
            <a:r>
              <a:rPr lang="en-US" altLang="ko-KR" sz="1500" dirty="0"/>
              <a:t>) --7</a:t>
            </a:r>
            <a:r>
              <a:rPr lang="ko-KR" altLang="en-US" sz="1500" dirty="0"/>
              <a:t>일</a:t>
            </a:r>
            <a:r>
              <a:rPr lang="en-US" altLang="ko-KR" sz="1500" dirty="0"/>
              <a:t>, </a:t>
            </a:r>
            <a:r>
              <a:rPr lang="ko-KR" altLang="en-US" sz="1500" dirty="0"/>
              <a:t>하루</a:t>
            </a:r>
            <a:r>
              <a:rPr lang="en-US" altLang="ko-KR" sz="1500" dirty="0"/>
              <a:t>3</a:t>
            </a:r>
            <a:r>
              <a:rPr lang="ko-KR" altLang="en-US" sz="1500" dirty="0"/>
              <a:t>번</a:t>
            </a:r>
            <a:endParaRPr lang="en-US" altLang="ko-KR" sz="1500" dirty="0"/>
          </a:p>
          <a:p>
            <a:r>
              <a:rPr lang="en-US" altLang="ko-KR" sz="1500" dirty="0"/>
              <a:t>.....</a:t>
            </a:r>
            <a:endParaRPr lang="ko-KR" altLang="en-US" sz="1500" dirty="0"/>
          </a:p>
        </p:txBody>
      </p:sp>
      <p:sp>
        <p:nvSpPr>
          <p:cNvPr id="74" name="텍스트 개체 틀 31">
            <a:extLst>
              <a:ext uri="{FF2B5EF4-FFF2-40B4-BE49-F238E27FC236}">
                <a16:creationId xmlns:a16="http://schemas.microsoft.com/office/drawing/2014/main" id="{C94532E0-783C-4A41-B6C7-B8BCB996CA2E}"/>
              </a:ext>
            </a:extLst>
          </p:cNvPr>
          <p:cNvSpPr txBox="1">
            <a:spLocks/>
          </p:cNvSpPr>
          <p:nvPr/>
        </p:nvSpPr>
        <p:spPr>
          <a:xfrm>
            <a:off x="8208984" y="5262880"/>
            <a:ext cx="3826276" cy="145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&lt;</a:t>
            </a:r>
            <a:r>
              <a:rPr lang="ko-KR" altLang="en-US" sz="1500" b="1" dirty="0"/>
              <a:t>기록관리</a:t>
            </a:r>
            <a:r>
              <a:rPr lang="en-US" altLang="ko-KR" sz="1500" b="1" dirty="0"/>
              <a:t>&gt;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방문했던 기록을 그대로 보여줌 </a:t>
            </a:r>
            <a:r>
              <a:rPr lang="en-US" altLang="ko-KR" dirty="0"/>
              <a:t>(</a:t>
            </a:r>
            <a:r>
              <a:rPr lang="ko-KR" altLang="en-US" dirty="0"/>
              <a:t>수정불가</a:t>
            </a:r>
            <a:r>
              <a:rPr lang="en-US" altLang="ko-KR" dirty="0"/>
              <a:t>!)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/>
              <a:t>처방전이나 약봉투를 사진으로 찍으면 처방약</a:t>
            </a:r>
            <a:r>
              <a:rPr lang="en-US" altLang="ko-KR" dirty="0"/>
              <a:t>, </a:t>
            </a:r>
            <a:r>
              <a:rPr lang="ko-KR" altLang="en-US" dirty="0"/>
              <a:t>처방일수 등 자동으로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466DA5-59F7-4110-9CAC-99D144CB084A}"/>
              </a:ext>
            </a:extLst>
          </p:cNvPr>
          <p:cNvSpPr txBox="1"/>
          <p:nvPr/>
        </p:nvSpPr>
        <p:spPr>
          <a:xfrm>
            <a:off x="9478905" y="4686121"/>
            <a:ext cx="1038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목록으로</a:t>
            </a:r>
            <a:endParaRPr lang="ko-KR" altLang="en-US" sz="15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91A025C-93ED-47BF-ACE2-ACCABBF9B0F0}"/>
              </a:ext>
            </a:extLst>
          </p:cNvPr>
          <p:cNvSpPr/>
          <p:nvPr/>
        </p:nvSpPr>
        <p:spPr>
          <a:xfrm>
            <a:off x="9478906" y="4626498"/>
            <a:ext cx="933852" cy="395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6FDA660E-953C-4164-857C-99318942C284}"/>
              </a:ext>
            </a:extLst>
          </p:cNvPr>
          <p:cNvCxnSpPr/>
          <p:nvPr/>
        </p:nvCxnSpPr>
        <p:spPr>
          <a:xfrm flipV="1">
            <a:off x="3820354" y="2621280"/>
            <a:ext cx="373952" cy="220299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D76DCC29-3F9E-4177-BFC5-396BA7B0812E}"/>
              </a:ext>
            </a:extLst>
          </p:cNvPr>
          <p:cNvCxnSpPr>
            <a:stCxn id="66" idx="1"/>
            <a:endCxn id="21" idx="3"/>
          </p:cNvCxnSpPr>
          <p:nvPr/>
        </p:nvCxnSpPr>
        <p:spPr>
          <a:xfrm rot="10800000">
            <a:off x="8009139" y="2621280"/>
            <a:ext cx="2540573" cy="2202990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508</Words>
  <Application>Microsoft Office PowerPoint</Application>
  <PresentationFormat>와이드스크린</PresentationFormat>
  <Paragraphs>160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Storyboard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윤재</dc:creator>
  <cp:lastModifiedBy>김 윤재</cp:lastModifiedBy>
  <cp:revision>11</cp:revision>
  <dcterms:created xsi:type="dcterms:W3CDTF">2019-09-14T10:18:42Z</dcterms:created>
  <dcterms:modified xsi:type="dcterms:W3CDTF">2019-09-14T11:30:10Z</dcterms:modified>
</cp:coreProperties>
</file>