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SpoqaHanSans-Bold" panose="020B0800000000000000" pitchFamily="50" charset="-127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8D03-03F1-47BE-9469-C9EDF864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33C05-C295-49F7-AA97-8A444448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59AA0-DDF8-43BA-ACC5-9133638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AB2F8-BA7C-4847-80D7-0797115E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9DE53-9B78-48DC-942E-CB6CAE8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6AE4-FC0A-4A1F-80D5-484E818D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4A966-643B-40E3-8BBD-01E66FBDC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624B0-84DF-442C-987B-D3FE26E2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4D475-51BC-4D99-9861-B7689095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EBC4E-0878-4DED-B318-790E029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4F959-C30D-478F-A535-54AFB763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ADAF4-98C8-4299-9B21-F3E48FDDF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F3851-BCF0-486D-9135-3CC39B6E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BBE6E-FAAE-410E-AD9D-BC02E3E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AD58E-5811-45E9-AA06-55169C6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31C1-2D43-42A3-A7B7-6F1F33C3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04A68-67F2-44F6-BAD3-CE4ABEAC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8F76-4614-4586-82E5-D8B6F37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47445-C844-43DA-9DAB-02FAAB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70D09-D92C-4375-946F-B200543A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457AC-6E9A-4EB7-BB15-DDA1DB9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319FC-380E-43CC-9082-B16080A2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7E19F-E7C1-44B8-8E87-25AC5382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72923-FA10-46A1-92C9-6003B485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E7F8B-DBC5-4253-B74A-4BF40E0C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0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B365-58DD-42B6-9F00-46EC537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CE520-46A9-4847-B93C-3B769A46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23FC0-A54C-406C-A3B0-62D2EE4E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16E37-922E-4B36-A584-45A262E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6B233-9A56-439F-98E3-81E3FC21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0EE35-4B83-4E1F-B6FD-C0B504C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60F7-49BA-4E57-9DEF-B7D9F2DF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EE7E1-B37E-4FD5-BC86-90E3A573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32529-37DB-4395-B66F-30835FB9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8E08E-A042-4DEE-B0CE-853953F95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311C4-B012-4D4D-9D0F-5EE0037FF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5AFF9-4D70-4BDD-8EE3-1AA3E718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8B158-1ACB-4282-B9DC-5EB8D28A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FA752-2EBB-4BAF-8C04-656362D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DE6D-F53B-4B83-AFCF-15C0AFE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3DCC6-71F2-4A7B-AC11-5A0FBAC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E23CC-5DAF-4D03-B868-9FD383D1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D82B1-241F-406E-BE05-D8B46AB0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9C038-FDC6-4330-821B-E9C5C89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607F6-C81B-4EA4-A3B2-36EF0330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4F936-90AD-49CF-9610-463D3EB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AB4C6-B367-4969-B7B4-EEC6AC6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772B4-2215-4C9C-B0D5-7B7B04DD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7EDC4-59FB-4127-889C-FC64EF9E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12D13-AF5F-4180-A8A3-C4104B6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243D1-6797-4C9C-BE49-978C390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6BC99-4ADB-44CC-942E-CA8C8558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28208-DA28-4AEE-B03D-75B8DA5C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71530-9643-44E0-8A44-84D0C7AAF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8FE1-50C7-44F4-B0C0-017FA52C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E9C97-7F07-4A62-94C8-0519949B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50A17-0C4E-4931-AD6E-DA02213B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66BC9-86FD-4FB5-84AC-F8C3F09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A30EC8-F62B-49F8-ACC4-93EAE69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042AA-0372-4FBB-BBB8-5B1591CC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8785-2C6B-48C1-B8BC-E9F644E63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352FE-2EFB-4D7D-B071-5FD05ED2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2C572-8DD1-4655-A8DB-C9466E4A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70CE1A-F2F4-4488-A0E8-A1728B5ECF4D}"/>
              </a:ext>
            </a:extLst>
          </p:cNvPr>
          <p:cNvSpPr/>
          <p:nvPr/>
        </p:nvSpPr>
        <p:spPr>
          <a:xfrm>
            <a:off x="133349" y="2571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배가 아파요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F8C7-E891-4E84-99EA-EA750C1E0802}"/>
              </a:ext>
            </a:extLst>
          </p:cNvPr>
          <p:cNvSpPr/>
          <p:nvPr/>
        </p:nvSpPr>
        <p:spPr>
          <a:xfrm>
            <a:off x="133349" y="9048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변을 보기가 힘들어요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2A1CF-E9B5-487C-A574-6A6E7297C94A}"/>
              </a:ext>
            </a:extLst>
          </p:cNvPr>
          <p:cNvSpPr/>
          <p:nvPr/>
        </p:nvSpPr>
        <p:spPr>
          <a:xfrm>
            <a:off x="133349" y="15525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설사가 있어요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96B81-1688-4F8E-A655-DB30D7BFF2D0}"/>
              </a:ext>
            </a:extLst>
          </p:cNvPr>
          <p:cNvSpPr/>
          <p:nvPr/>
        </p:nvSpPr>
        <p:spPr>
          <a:xfrm>
            <a:off x="133349" y="21812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몸이 노래졌어요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23344-F682-4C05-93B9-4D057D319A56}"/>
              </a:ext>
            </a:extLst>
          </p:cNvPr>
          <p:cNvSpPr/>
          <p:nvPr/>
        </p:nvSpPr>
        <p:spPr>
          <a:xfrm>
            <a:off x="133349" y="28289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A4D078-4157-442A-A8E1-6703550FA30F}"/>
              </a:ext>
            </a:extLst>
          </p:cNvPr>
          <p:cNvSpPr/>
          <p:nvPr/>
        </p:nvSpPr>
        <p:spPr>
          <a:xfrm>
            <a:off x="133349" y="34766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아파요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941E0-86BF-4449-8F7D-6B19D06000C7}"/>
              </a:ext>
            </a:extLst>
          </p:cNvPr>
          <p:cNvSpPr/>
          <p:nvPr/>
        </p:nvSpPr>
        <p:spPr>
          <a:xfrm>
            <a:off x="133349" y="41243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두근거려요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BEC94-E46E-4255-9141-FF2DD44FFB76}"/>
              </a:ext>
            </a:extLst>
          </p:cNvPr>
          <p:cNvSpPr/>
          <p:nvPr/>
        </p:nvSpPr>
        <p:spPr>
          <a:xfrm>
            <a:off x="133349" y="47529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42B1BD-F955-489B-9C76-8BD12C182EAF}"/>
              </a:ext>
            </a:extLst>
          </p:cNvPr>
          <p:cNvSpPr/>
          <p:nvPr/>
        </p:nvSpPr>
        <p:spPr>
          <a:xfrm>
            <a:off x="133349" y="54006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머리가 아파요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A96D1F-8B27-45E9-A923-D87CD88106D1}"/>
              </a:ext>
            </a:extLst>
          </p:cNvPr>
          <p:cNvSpPr/>
          <p:nvPr/>
        </p:nvSpPr>
        <p:spPr>
          <a:xfrm>
            <a:off x="133349" y="60483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869604-2077-4CC8-8984-0EA5B2A12AAD}"/>
              </a:ext>
            </a:extLst>
          </p:cNvPr>
          <p:cNvSpPr/>
          <p:nvPr/>
        </p:nvSpPr>
        <p:spPr>
          <a:xfrm>
            <a:off x="4114799" y="90487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배가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8AA5E-D781-4D93-8DA8-7F9A2CB6EC9E}"/>
              </a:ext>
            </a:extLst>
          </p:cNvPr>
          <p:cNvSpPr/>
          <p:nvPr/>
        </p:nvSpPr>
        <p:spPr>
          <a:xfrm>
            <a:off x="4114799" y="3790950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가슴이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63DA88-4EAE-44C8-938D-A0686D84AB8A}"/>
              </a:ext>
            </a:extLst>
          </p:cNvPr>
          <p:cNvSpPr/>
          <p:nvPr/>
        </p:nvSpPr>
        <p:spPr>
          <a:xfrm>
            <a:off x="4114799" y="56483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뚝배기가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53271C-E177-419F-B2FC-FB16D9AC763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038474" y="504825"/>
            <a:ext cx="1076325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C18928-7F14-4802-BC89-181E5C4F122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38474" y="1152525"/>
            <a:ext cx="1076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96914E-CC97-4C51-8AAD-FC1AFEF4916E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038474" y="1152525"/>
            <a:ext cx="1076325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8CE216-1849-4AB1-849B-BF59123EF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38474" y="5895975"/>
            <a:ext cx="1076325" cy="400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ADD105-98BC-4B7C-8938-9CE71E7336A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038474" y="5648325"/>
            <a:ext cx="1076325" cy="247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BBCBC4-CDCD-44E7-84D5-FBE15FF4616A}"/>
              </a:ext>
            </a:extLst>
          </p:cNvPr>
          <p:cNvSpPr/>
          <p:nvPr/>
        </p:nvSpPr>
        <p:spPr>
          <a:xfrm>
            <a:off x="4114799" y="475297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C305A0-E66E-409A-943C-227946E7EC27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038474" y="5000625"/>
            <a:ext cx="1076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3E8A8B-570C-48C4-B4E6-2AAD9483EF0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038474" y="4038600"/>
            <a:ext cx="1076325" cy="333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65673D-A39E-4658-9E54-74637FBE1C2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038474" y="3724275"/>
            <a:ext cx="1076325" cy="314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BA153-3265-44AD-A1ED-7910D6033242}"/>
              </a:ext>
            </a:extLst>
          </p:cNvPr>
          <p:cNvSpPr/>
          <p:nvPr/>
        </p:nvSpPr>
        <p:spPr>
          <a:xfrm>
            <a:off x="4114799" y="28289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43012C9-CDF7-44A1-B69C-FAAA0B3C10D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38474" y="3076575"/>
            <a:ext cx="1076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64A8B52-4EC1-4E7E-89DA-24FB4FE9E6B8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3038474" y="2428875"/>
            <a:ext cx="107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1B86E2-7744-43A7-AA46-47256ACA41EF}"/>
              </a:ext>
            </a:extLst>
          </p:cNvPr>
          <p:cNvSpPr/>
          <p:nvPr/>
        </p:nvSpPr>
        <p:spPr>
          <a:xfrm>
            <a:off x="4114799" y="21812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기침이 있어요</a:t>
            </a:r>
          </a:p>
        </p:txBody>
      </p:sp>
    </p:spTree>
    <p:extLst>
      <p:ext uri="{BB962C8B-B14F-4D97-AF65-F5344CB8AC3E}">
        <p14:creationId xmlns:p14="http://schemas.microsoft.com/office/powerpoint/2010/main" val="278010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70CE1A-F2F4-4488-A0E8-A1728B5ECF4D}"/>
              </a:ext>
            </a:extLst>
          </p:cNvPr>
          <p:cNvSpPr/>
          <p:nvPr/>
        </p:nvSpPr>
        <p:spPr>
          <a:xfrm>
            <a:off x="133349" y="2571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배가 아파요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F8C7-E891-4E84-99EA-EA750C1E0802}"/>
              </a:ext>
            </a:extLst>
          </p:cNvPr>
          <p:cNvSpPr/>
          <p:nvPr/>
        </p:nvSpPr>
        <p:spPr>
          <a:xfrm>
            <a:off x="133349" y="9048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변을 보기가 힘들어요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2A1CF-E9B5-487C-A574-6A6E7297C94A}"/>
              </a:ext>
            </a:extLst>
          </p:cNvPr>
          <p:cNvSpPr/>
          <p:nvPr/>
        </p:nvSpPr>
        <p:spPr>
          <a:xfrm>
            <a:off x="133349" y="15525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설사가 있어요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96B81-1688-4F8E-A655-DB30D7BFF2D0}"/>
              </a:ext>
            </a:extLst>
          </p:cNvPr>
          <p:cNvSpPr/>
          <p:nvPr/>
        </p:nvSpPr>
        <p:spPr>
          <a:xfrm>
            <a:off x="133349" y="2181225"/>
            <a:ext cx="2905125" cy="495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기침이 있어요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23344-F682-4C05-93B9-4D057D319A56}"/>
              </a:ext>
            </a:extLst>
          </p:cNvPr>
          <p:cNvSpPr/>
          <p:nvPr/>
        </p:nvSpPr>
        <p:spPr>
          <a:xfrm>
            <a:off x="133349" y="28289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A4D078-4157-442A-A8E1-6703550FA30F}"/>
              </a:ext>
            </a:extLst>
          </p:cNvPr>
          <p:cNvSpPr/>
          <p:nvPr/>
        </p:nvSpPr>
        <p:spPr>
          <a:xfrm>
            <a:off x="133349" y="34766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아파요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941E0-86BF-4449-8F7D-6B19D06000C7}"/>
              </a:ext>
            </a:extLst>
          </p:cNvPr>
          <p:cNvSpPr/>
          <p:nvPr/>
        </p:nvSpPr>
        <p:spPr>
          <a:xfrm>
            <a:off x="133349" y="41243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두근거려요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BEC94-E46E-4255-9141-FF2DD44FFB76}"/>
              </a:ext>
            </a:extLst>
          </p:cNvPr>
          <p:cNvSpPr/>
          <p:nvPr/>
        </p:nvSpPr>
        <p:spPr>
          <a:xfrm>
            <a:off x="133349" y="47529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42B1BD-F955-489B-9C76-8BD12C182EAF}"/>
              </a:ext>
            </a:extLst>
          </p:cNvPr>
          <p:cNvSpPr/>
          <p:nvPr/>
        </p:nvSpPr>
        <p:spPr>
          <a:xfrm>
            <a:off x="133349" y="54006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머리가 아파요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A96D1F-8B27-45E9-A923-D87CD88106D1}"/>
              </a:ext>
            </a:extLst>
          </p:cNvPr>
          <p:cNvSpPr/>
          <p:nvPr/>
        </p:nvSpPr>
        <p:spPr>
          <a:xfrm>
            <a:off x="133349" y="60483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어지러워요</a:t>
            </a:r>
          </a:p>
        </p:txBody>
      </p:sp>
    </p:spTree>
    <p:extLst>
      <p:ext uri="{BB962C8B-B14F-4D97-AF65-F5344CB8AC3E}">
        <p14:creationId xmlns:p14="http://schemas.microsoft.com/office/powerpoint/2010/main" val="27535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EA0113-F290-4A28-83C0-9EFA12C22970}"/>
              </a:ext>
            </a:extLst>
          </p:cNvPr>
          <p:cNvSpPr/>
          <p:nvPr/>
        </p:nvSpPr>
        <p:spPr>
          <a:xfrm>
            <a:off x="133349" y="2571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나나요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714A0A-2FA4-49DE-8F6B-30FB45E5EBB8}"/>
              </a:ext>
            </a:extLst>
          </p:cNvPr>
          <p:cNvSpPr/>
          <p:nvPr/>
        </p:nvSpPr>
        <p:spPr>
          <a:xfrm>
            <a:off x="133349" y="9048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언제부터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아팠나요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E94837-FEB1-4A85-81BD-90D08ADE267D}"/>
              </a:ext>
            </a:extLst>
          </p:cNvPr>
          <p:cNvSpPr/>
          <p:nvPr/>
        </p:nvSpPr>
        <p:spPr>
          <a:xfrm>
            <a:off x="133349" y="15525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술을 드셨나요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4C84AA-37D2-49CA-8339-FE7854C09838}"/>
              </a:ext>
            </a:extLst>
          </p:cNvPr>
          <p:cNvSpPr/>
          <p:nvPr/>
        </p:nvSpPr>
        <p:spPr>
          <a:xfrm>
            <a:off x="4199333" y="1552575"/>
            <a:ext cx="38195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취할정도로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많이 드셨나요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D1F1F3-6D17-4354-AD2B-95467D1295BD}"/>
              </a:ext>
            </a:extLst>
          </p:cNvPr>
          <p:cNvSpPr/>
          <p:nvPr/>
        </p:nvSpPr>
        <p:spPr>
          <a:xfrm>
            <a:off x="133349" y="2209800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설사도 하시나요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56EF8-52E7-4F01-8731-0610F27747A4}"/>
              </a:ext>
            </a:extLst>
          </p:cNvPr>
          <p:cNvSpPr txBox="1"/>
          <p:nvPr/>
        </p:nvSpPr>
        <p:spPr>
          <a:xfrm>
            <a:off x="3038474" y="454581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(Yes/No)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F2DD8-7BE1-4EB4-BE9B-CFA6D02CB311}"/>
              </a:ext>
            </a:extLst>
          </p:cNvPr>
          <p:cNvSpPr txBox="1"/>
          <p:nvPr/>
        </p:nvSpPr>
        <p:spPr>
          <a:xfrm>
            <a:off x="3038474" y="1068943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(1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/1-7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/7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-30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/30</a:t>
            </a:r>
            <a:r>
              <a:rPr lang="ko-KR" altLang="en-US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 이상</a:t>
            </a:r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9573F-8B0F-46D9-9650-3B1388F12C53}"/>
              </a:ext>
            </a:extLst>
          </p:cNvPr>
          <p:cNvSpPr txBox="1"/>
          <p:nvPr/>
        </p:nvSpPr>
        <p:spPr>
          <a:xfrm>
            <a:off x="3038474" y="1702355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(Yes/No)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47ECD-920E-4C10-998E-4CDF824C06C4}"/>
              </a:ext>
            </a:extLst>
          </p:cNvPr>
          <p:cNvSpPr txBox="1"/>
          <p:nvPr/>
        </p:nvSpPr>
        <p:spPr>
          <a:xfrm>
            <a:off x="3038474" y="2335768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(Yes/No)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F9CD8-67AA-4539-A720-280ED9E0F15E}"/>
              </a:ext>
            </a:extLst>
          </p:cNvPr>
          <p:cNvSpPr txBox="1"/>
          <p:nvPr/>
        </p:nvSpPr>
        <p:spPr>
          <a:xfrm>
            <a:off x="8045047" y="1704497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(Yes/No)</a:t>
            </a:r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6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SpoqaHanSans-Bold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6</cp:revision>
  <dcterms:created xsi:type="dcterms:W3CDTF">2019-09-23T01:59:30Z</dcterms:created>
  <dcterms:modified xsi:type="dcterms:W3CDTF">2019-09-23T09:33:55Z</dcterms:modified>
</cp:coreProperties>
</file>