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2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2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3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8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6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2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1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3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5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882E-531A-42B6-AB08-C7031EBC055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500B-F643-4F46-AC61-FCDF470DC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8A7C41-C471-4B55-BBB5-1BE16D22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2" y="0"/>
            <a:ext cx="82671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D6ABC-1C21-44AC-8C10-F6C78D5E06D8}"/>
              </a:ext>
            </a:extLst>
          </p:cNvPr>
          <p:cNvSpPr txBox="1"/>
          <p:nvPr/>
        </p:nvSpPr>
        <p:spPr>
          <a:xfrm>
            <a:off x="3946713" y="443925"/>
            <a:ext cx="111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1" dirty="0" err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주증상</a:t>
            </a:r>
            <a:endParaRPr lang="ko-KR" altLang="en-US" sz="28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63F41-8A4C-412E-8337-6D8677076E99}"/>
              </a:ext>
            </a:extLst>
          </p:cNvPr>
          <p:cNvSpPr txBox="1"/>
          <p:nvPr/>
        </p:nvSpPr>
        <p:spPr>
          <a:xfrm>
            <a:off x="2015704" y="1933578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복통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19EF9-DDE1-4574-B5D1-813309881292}"/>
              </a:ext>
            </a:extLst>
          </p:cNvPr>
          <p:cNvSpPr txBox="1"/>
          <p:nvPr/>
        </p:nvSpPr>
        <p:spPr>
          <a:xfrm>
            <a:off x="6140025" y="1933578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두통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C9D8E-A2EE-48F1-BF71-59241EBB7CAB}"/>
              </a:ext>
            </a:extLst>
          </p:cNvPr>
          <p:cNvSpPr txBox="1"/>
          <p:nvPr/>
        </p:nvSpPr>
        <p:spPr>
          <a:xfrm>
            <a:off x="672678" y="3971927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변비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3C983-FA7A-4735-B47B-5202C038D447}"/>
              </a:ext>
            </a:extLst>
          </p:cNvPr>
          <p:cNvSpPr txBox="1"/>
          <p:nvPr/>
        </p:nvSpPr>
        <p:spPr>
          <a:xfrm>
            <a:off x="3377778" y="3971927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설사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7578-5B8B-4485-A213-B03BBC71EB2A}"/>
              </a:ext>
            </a:extLst>
          </p:cNvPr>
          <p:cNvSpPr txBox="1"/>
          <p:nvPr/>
        </p:nvSpPr>
        <p:spPr>
          <a:xfrm>
            <a:off x="2502994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22568-8B93-4BFA-B517-F838042EA4D8}"/>
              </a:ext>
            </a:extLst>
          </p:cNvPr>
          <p:cNvSpPr txBox="1"/>
          <p:nvPr/>
        </p:nvSpPr>
        <p:spPr>
          <a:xfrm>
            <a:off x="4684220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4EBFB-9115-435F-BB78-EFE419CE0D74}"/>
              </a:ext>
            </a:extLst>
          </p:cNvPr>
          <p:cNvSpPr txBox="1"/>
          <p:nvPr/>
        </p:nvSpPr>
        <p:spPr>
          <a:xfrm>
            <a:off x="7393316" y="4067175"/>
            <a:ext cx="1101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어지러움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29123-6A1F-4CB4-8DA6-F21B18C529D7}"/>
              </a:ext>
            </a:extLst>
          </p:cNvPr>
          <p:cNvSpPr txBox="1"/>
          <p:nvPr/>
        </p:nvSpPr>
        <p:spPr>
          <a:xfrm>
            <a:off x="6317966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90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8A7C41-C471-4B55-BBB5-1BE16D22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2" y="0"/>
            <a:ext cx="82671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D6ABC-1C21-44AC-8C10-F6C78D5E06D8}"/>
              </a:ext>
            </a:extLst>
          </p:cNvPr>
          <p:cNvSpPr txBox="1"/>
          <p:nvPr/>
        </p:nvSpPr>
        <p:spPr>
          <a:xfrm>
            <a:off x="3946713" y="443925"/>
            <a:ext cx="111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1" dirty="0" err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주증상</a:t>
            </a:r>
            <a:endParaRPr lang="ko-KR" altLang="en-US" sz="28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63F41-8A4C-412E-8337-6D8677076E99}"/>
              </a:ext>
            </a:extLst>
          </p:cNvPr>
          <p:cNvSpPr txBox="1"/>
          <p:nvPr/>
        </p:nvSpPr>
        <p:spPr>
          <a:xfrm>
            <a:off x="2015704" y="1933578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복통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19EF9-DDE1-4574-B5D1-813309881292}"/>
              </a:ext>
            </a:extLst>
          </p:cNvPr>
          <p:cNvSpPr txBox="1"/>
          <p:nvPr/>
        </p:nvSpPr>
        <p:spPr>
          <a:xfrm>
            <a:off x="6140025" y="1933578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두통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C9D8E-A2EE-48F1-BF71-59241EBB7CAB}"/>
              </a:ext>
            </a:extLst>
          </p:cNvPr>
          <p:cNvSpPr txBox="1"/>
          <p:nvPr/>
        </p:nvSpPr>
        <p:spPr>
          <a:xfrm>
            <a:off x="672678" y="3971927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변비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3C983-FA7A-4735-B47B-5202C038D447}"/>
              </a:ext>
            </a:extLst>
          </p:cNvPr>
          <p:cNvSpPr txBox="1"/>
          <p:nvPr/>
        </p:nvSpPr>
        <p:spPr>
          <a:xfrm>
            <a:off x="3377778" y="3971927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설사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7578-5B8B-4485-A213-B03BBC71EB2A}"/>
              </a:ext>
            </a:extLst>
          </p:cNvPr>
          <p:cNvSpPr txBox="1"/>
          <p:nvPr/>
        </p:nvSpPr>
        <p:spPr>
          <a:xfrm>
            <a:off x="2502994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22568-8B93-4BFA-B517-F838042EA4D8}"/>
              </a:ext>
            </a:extLst>
          </p:cNvPr>
          <p:cNvSpPr txBox="1"/>
          <p:nvPr/>
        </p:nvSpPr>
        <p:spPr>
          <a:xfrm>
            <a:off x="4684220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4EBFB-9115-435F-BB78-EFE419CE0D74}"/>
              </a:ext>
            </a:extLst>
          </p:cNvPr>
          <p:cNvSpPr txBox="1"/>
          <p:nvPr/>
        </p:nvSpPr>
        <p:spPr>
          <a:xfrm>
            <a:off x="7393316" y="4067175"/>
            <a:ext cx="1101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어지러움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29123-6A1F-4CB4-8DA6-F21B18C529D7}"/>
              </a:ext>
            </a:extLst>
          </p:cNvPr>
          <p:cNvSpPr txBox="1"/>
          <p:nvPr/>
        </p:nvSpPr>
        <p:spPr>
          <a:xfrm>
            <a:off x="6317966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C858BD7-15EE-4C30-97D6-992795634353}"/>
              </a:ext>
            </a:extLst>
          </p:cNvPr>
          <p:cNvSpPr/>
          <p:nvPr/>
        </p:nvSpPr>
        <p:spPr>
          <a:xfrm>
            <a:off x="1966597" y="1668432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2228CE9-4D4F-49B6-AA6E-81FFD01EF4F8}"/>
              </a:ext>
            </a:extLst>
          </p:cNvPr>
          <p:cNvSpPr/>
          <p:nvPr/>
        </p:nvSpPr>
        <p:spPr>
          <a:xfrm>
            <a:off x="598735" y="3723263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F358DB-17DD-4916-BFEE-AA2FCCBA6921}"/>
              </a:ext>
            </a:extLst>
          </p:cNvPr>
          <p:cNvSpPr/>
          <p:nvPr/>
        </p:nvSpPr>
        <p:spPr>
          <a:xfrm>
            <a:off x="3345152" y="3723263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C220FB-5533-4ED3-B71B-313DDA2865E5}"/>
              </a:ext>
            </a:extLst>
          </p:cNvPr>
          <p:cNvSpPr/>
          <p:nvPr/>
        </p:nvSpPr>
        <p:spPr>
          <a:xfrm>
            <a:off x="2240253" y="5647312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FA0517C-9949-4845-B708-5D03429AFFC3}"/>
              </a:ext>
            </a:extLst>
          </p:cNvPr>
          <p:cNvSpPr/>
          <p:nvPr/>
        </p:nvSpPr>
        <p:spPr>
          <a:xfrm>
            <a:off x="4427647" y="5647312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1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8A7C41-C471-4B55-BBB5-1BE16D22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2" y="0"/>
            <a:ext cx="82671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D6ABC-1C21-44AC-8C10-F6C78D5E06D8}"/>
              </a:ext>
            </a:extLst>
          </p:cNvPr>
          <p:cNvSpPr txBox="1"/>
          <p:nvPr/>
        </p:nvSpPr>
        <p:spPr>
          <a:xfrm>
            <a:off x="3946713" y="443925"/>
            <a:ext cx="111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1" dirty="0" err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주증상</a:t>
            </a:r>
            <a:endParaRPr lang="ko-KR" altLang="en-US" sz="28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63F41-8A4C-412E-8337-6D8677076E99}"/>
              </a:ext>
            </a:extLst>
          </p:cNvPr>
          <p:cNvSpPr txBox="1"/>
          <p:nvPr/>
        </p:nvSpPr>
        <p:spPr>
          <a:xfrm>
            <a:off x="2015704" y="1933578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복통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19EF9-DDE1-4574-B5D1-813309881292}"/>
              </a:ext>
            </a:extLst>
          </p:cNvPr>
          <p:cNvSpPr txBox="1"/>
          <p:nvPr/>
        </p:nvSpPr>
        <p:spPr>
          <a:xfrm>
            <a:off x="6140025" y="1933578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두통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C9D8E-A2EE-48F1-BF71-59241EBB7CAB}"/>
              </a:ext>
            </a:extLst>
          </p:cNvPr>
          <p:cNvSpPr txBox="1"/>
          <p:nvPr/>
        </p:nvSpPr>
        <p:spPr>
          <a:xfrm>
            <a:off x="672678" y="3971927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변비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3C983-FA7A-4735-B47B-5202C038D447}"/>
              </a:ext>
            </a:extLst>
          </p:cNvPr>
          <p:cNvSpPr txBox="1"/>
          <p:nvPr/>
        </p:nvSpPr>
        <p:spPr>
          <a:xfrm>
            <a:off x="3377778" y="3971927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설사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7578-5B8B-4485-A213-B03BBC71EB2A}"/>
              </a:ext>
            </a:extLst>
          </p:cNvPr>
          <p:cNvSpPr txBox="1"/>
          <p:nvPr/>
        </p:nvSpPr>
        <p:spPr>
          <a:xfrm>
            <a:off x="2502994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22568-8B93-4BFA-B517-F838042EA4D8}"/>
              </a:ext>
            </a:extLst>
          </p:cNvPr>
          <p:cNvSpPr txBox="1"/>
          <p:nvPr/>
        </p:nvSpPr>
        <p:spPr>
          <a:xfrm>
            <a:off x="4684220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4EBFB-9115-435F-BB78-EFE419CE0D74}"/>
              </a:ext>
            </a:extLst>
          </p:cNvPr>
          <p:cNvSpPr txBox="1"/>
          <p:nvPr/>
        </p:nvSpPr>
        <p:spPr>
          <a:xfrm>
            <a:off x="7393316" y="4067175"/>
            <a:ext cx="1101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어지러움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29123-6A1F-4CB4-8DA6-F21B18C529D7}"/>
              </a:ext>
            </a:extLst>
          </p:cNvPr>
          <p:cNvSpPr txBox="1"/>
          <p:nvPr/>
        </p:nvSpPr>
        <p:spPr>
          <a:xfrm>
            <a:off x="6317966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F18A212-5989-4691-90BF-ADB0A7587FED}"/>
              </a:ext>
            </a:extLst>
          </p:cNvPr>
          <p:cNvSpPr/>
          <p:nvPr/>
        </p:nvSpPr>
        <p:spPr>
          <a:xfrm>
            <a:off x="6078400" y="1660463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2B63D2-5F48-4802-86A5-0DE17ECCCF1F}"/>
              </a:ext>
            </a:extLst>
          </p:cNvPr>
          <p:cNvSpPr/>
          <p:nvPr/>
        </p:nvSpPr>
        <p:spPr>
          <a:xfrm>
            <a:off x="7449367" y="3728473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E0E656-B7B0-4B31-B35E-894A828F4375}"/>
              </a:ext>
            </a:extLst>
          </p:cNvPr>
          <p:cNvSpPr/>
          <p:nvPr/>
        </p:nvSpPr>
        <p:spPr>
          <a:xfrm>
            <a:off x="6075776" y="5641912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0FB7E63-2872-4CFB-99A7-1AB3CB027253}"/>
              </a:ext>
            </a:extLst>
          </p:cNvPr>
          <p:cNvSpPr/>
          <p:nvPr/>
        </p:nvSpPr>
        <p:spPr>
          <a:xfrm>
            <a:off x="601733" y="3728473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1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8A7C41-C471-4B55-BBB5-1BE16D22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2" y="0"/>
            <a:ext cx="82671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D6ABC-1C21-44AC-8C10-F6C78D5E06D8}"/>
              </a:ext>
            </a:extLst>
          </p:cNvPr>
          <p:cNvSpPr txBox="1"/>
          <p:nvPr/>
        </p:nvSpPr>
        <p:spPr>
          <a:xfrm>
            <a:off x="3946713" y="443925"/>
            <a:ext cx="111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1" dirty="0" err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주증상</a:t>
            </a:r>
            <a:endParaRPr lang="ko-KR" altLang="en-US" sz="28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63F41-8A4C-412E-8337-6D8677076E99}"/>
              </a:ext>
            </a:extLst>
          </p:cNvPr>
          <p:cNvSpPr txBox="1"/>
          <p:nvPr/>
        </p:nvSpPr>
        <p:spPr>
          <a:xfrm>
            <a:off x="2015704" y="1933578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복통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19EF9-DDE1-4574-B5D1-813309881292}"/>
              </a:ext>
            </a:extLst>
          </p:cNvPr>
          <p:cNvSpPr txBox="1"/>
          <p:nvPr/>
        </p:nvSpPr>
        <p:spPr>
          <a:xfrm>
            <a:off x="6140025" y="1933578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두통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3C9D8E-A2EE-48F1-BF71-59241EBB7CAB}"/>
              </a:ext>
            </a:extLst>
          </p:cNvPr>
          <p:cNvSpPr txBox="1"/>
          <p:nvPr/>
        </p:nvSpPr>
        <p:spPr>
          <a:xfrm>
            <a:off x="672678" y="3971927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>
                <a:latin typeface="SpoqaHanSans-Bold" panose="020B0800000000000000" pitchFamily="50" charset="-127"/>
                <a:ea typeface="SpoqaHanSans-Bold" panose="020B0800000000000000" pitchFamily="50" charset="-127"/>
              </a:rPr>
              <a:t>변비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3C983-FA7A-4735-B47B-5202C038D447}"/>
              </a:ext>
            </a:extLst>
          </p:cNvPr>
          <p:cNvSpPr txBox="1"/>
          <p:nvPr/>
        </p:nvSpPr>
        <p:spPr>
          <a:xfrm>
            <a:off x="3377778" y="3971927"/>
            <a:ext cx="90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1"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설사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B7578-5B8B-4485-A213-B03BBC71EB2A}"/>
              </a:ext>
            </a:extLst>
          </p:cNvPr>
          <p:cNvSpPr txBox="1"/>
          <p:nvPr/>
        </p:nvSpPr>
        <p:spPr>
          <a:xfrm>
            <a:off x="2502994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22568-8B93-4BFA-B517-F838042EA4D8}"/>
              </a:ext>
            </a:extLst>
          </p:cNvPr>
          <p:cNvSpPr txBox="1"/>
          <p:nvPr/>
        </p:nvSpPr>
        <p:spPr>
          <a:xfrm>
            <a:off x="4684220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4EBFB-9115-435F-BB78-EFE419CE0D74}"/>
              </a:ext>
            </a:extLst>
          </p:cNvPr>
          <p:cNvSpPr txBox="1"/>
          <p:nvPr/>
        </p:nvSpPr>
        <p:spPr>
          <a:xfrm>
            <a:off x="7393316" y="4067175"/>
            <a:ext cx="11010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어지러움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29123-6A1F-4CB4-8DA6-F21B18C529D7}"/>
              </a:ext>
            </a:extLst>
          </p:cNvPr>
          <p:cNvSpPr txBox="1"/>
          <p:nvPr/>
        </p:nvSpPr>
        <p:spPr>
          <a:xfrm>
            <a:off x="6317966" y="5905502"/>
            <a:ext cx="57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…</a:t>
            </a:r>
            <a:endParaRPr lang="ko-KR" altLang="en-US" sz="3200" spc="-151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F18A212-5989-4691-90BF-ADB0A7587FED}"/>
              </a:ext>
            </a:extLst>
          </p:cNvPr>
          <p:cNvSpPr/>
          <p:nvPr/>
        </p:nvSpPr>
        <p:spPr>
          <a:xfrm>
            <a:off x="6078400" y="1660463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2B63D2-5F48-4802-86A5-0DE17ECCCF1F}"/>
              </a:ext>
            </a:extLst>
          </p:cNvPr>
          <p:cNvSpPr/>
          <p:nvPr/>
        </p:nvSpPr>
        <p:spPr>
          <a:xfrm>
            <a:off x="7449367" y="3728473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2E0E656-B7B0-4B31-B35E-894A828F4375}"/>
              </a:ext>
            </a:extLst>
          </p:cNvPr>
          <p:cNvSpPr/>
          <p:nvPr/>
        </p:nvSpPr>
        <p:spPr>
          <a:xfrm>
            <a:off x="6075776" y="5641912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043FE1D-E4AA-49FA-9E28-21C082BB7650}"/>
              </a:ext>
            </a:extLst>
          </p:cNvPr>
          <p:cNvSpPr/>
          <p:nvPr/>
        </p:nvSpPr>
        <p:spPr>
          <a:xfrm>
            <a:off x="2249919" y="5641912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2268B17-7944-45BF-BEDC-D37E2BE2FCCC}"/>
              </a:ext>
            </a:extLst>
          </p:cNvPr>
          <p:cNvSpPr/>
          <p:nvPr/>
        </p:nvSpPr>
        <p:spPr>
          <a:xfrm>
            <a:off x="4435128" y="5641912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169151-5F2A-4E7D-A321-EF43839F1A3B}"/>
              </a:ext>
            </a:extLst>
          </p:cNvPr>
          <p:cNvSpPr/>
          <p:nvPr/>
        </p:nvSpPr>
        <p:spPr>
          <a:xfrm>
            <a:off x="3331604" y="3717863"/>
            <a:ext cx="1054800" cy="1054800"/>
          </a:xfrm>
          <a:prstGeom prst="ellipse">
            <a:avLst/>
          </a:prstGeom>
          <a:solidFill>
            <a:schemeClr val="dk1">
              <a:alpha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9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36</Words>
  <Application>Microsoft Office PowerPoint</Application>
  <PresentationFormat>화면 슬라이드 쇼(4:3)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SpoqaHanSans-Bold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Young Kang</dc:creator>
  <cp:lastModifiedBy>Tae Young Kang</cp:lastModifiedBy>
  <cp:revision>2</cp:revision>
  <dcterms:created xsi:type="dcterms:W3CDTF">2019-09-24T13:14:15Z</dcterms:created>
  <dcterms:modified xsi:type="dcterms:W3CDTF">2019-09-24T14:11:29Z</dcterms:modified>
</cp:coreProperties>
</file>