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embeddedFontLst>
    <p:embeddedFont>
      <p:font typeface="나눔스퀘어" panose="020B0600000101010101" pitchFamily="50" charset="-127"/>
      <p:regular r:id="rId13"/>
    </p:embeddedFont>
    <p:embeddedFont>
      <p:font typeface="나눔스퀘어 ExtraBold" panose="020B0600000101010101" pitchFamily="50" charset="-127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1289C-AEF2-4F8C-820C-1869BB693295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BBB5-CB09-4BFF-993A-65FA1CB7E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51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1289C-AEF2-4F8C-820C-1869BB693295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BBB5-CB09-4BFF-993A-65FA1CB7E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64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1289C-AEF2-4F8C-820C-1869BB693295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BBB5-CB09-4BFF-993A-65FA1CB7E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29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1289C-AEF2-4F8C-820C-1869BB693295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BBB5-CB09-4BFF-993A-65FA1CB7E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97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1289C-AEF2-4F8C-820C-1869BB693295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BBB5-CB09-4BFF-993A-65FA1CB7E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76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1289C-AEF2-4F8C-820C-1869BB693295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BBB5-CB09-4BFF-993A-65FA1CB7E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11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1289C-AEF2-4F8C-820C-1869BB693295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BBB5-CB09-4BFF-993A-65FA1CB7E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77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1289C-AEF2-4F8C-820C-1869BB693295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BBB5-CB09-4BFF-993A-65FA1CB7E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635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1289C-AEF2-4F8C-820C-1869BB693295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BBB5-CB09-4BFF-993A-65FA1CB7E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79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1289C-AEF2-4F8C-820C-1869BB693295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BBB5-CB09-4BFF-993A-65FA1CB7E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6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1289C-AEF2-4F8C-820C-1869BB693295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BBB5-CB09-4BFF-993A-65FA1CB7E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20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1289C-AEF2-4F8C-820C-1869BB693295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3BBB5-CB09-4BFF-993A-65FA1CB7E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4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/#download-se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302334" y="1927484"/>
            <a:ext cx="7587333" cy="3003032"/>
            <a:chOff x="2302335" y="2683564"/>
            <a:chExt cx="7587333" cy="3003032"/>
          </a:xfrm>
        </p:grpSpPr>
        <p:sp>
          <p:nvSpPr>
            <p:cNvPr id="4" name="TextBox 3"/>
            <p:cNvSpPr txBox="1"/>
            <p:nvPr/>
          </p:nvSpPr>
          <p:spPr>
            <a:xfrm>
              <a:off x="2302335" y="2683564"/>
              <a:ext cx="7587333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spc="-15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Anaconda</a:t>
              </a:r>
              <a:r>
                <a:rPr lang="ko-KR" altLang="en-US" sz="5400" spc="-15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로</a:t>
              </a:r>
              <a:endParaRPr lang="en-US" altLang="ko-KR" sz="5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5400" spc="-15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파이썬</a:t>
              </a:r>
              <a:r>
                <a:rPr lang="ko-KR" altLang="en-US" sz="5400" spc="-15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개발 환경 구축하기</a:t>
              </a:r>
              <a:r>
                <a:rPr lang="en-US" altLang="ko-KR" sz="5400" spc="-15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!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43306" y="5040265"/>
              <a:ext cx="5705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강태영</a:t>
              </a:r>
              <a:r>
                <a:rPr lang="en-US" altLang="ko-KR" sz="3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(minvv23@gmail.com)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8507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3032" y="1997839"/>
            <a:ext cx="11405937" cy="2805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Anaconda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설치하면 자동으로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Jupyter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Spyder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라는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IDE(Integrated Development Environment)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설치됩니다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둘 중 어느 것을 사용해도 무방하나 개인적으로 수업에서는 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Jupyter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사용하고자 합니다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물론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“Visual Studio”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Pycharm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”, “Rodeo”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 다른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IDE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찾아보고 자신에게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맞는걸 알아서 사용하셔도 됩니다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‘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IDE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추천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이라고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구글링하면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많이 나옵니다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0470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3032" y="2929889"/>
            <a:ext cx="11405937" cy="998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끝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79693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842" y="595532"/>
            <a:ext cx="11314316" cy="5666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여기서 잠깐</a:t>
            </a:r>
            <a:r>
              <a:rPr lang="en-US" altLang="ko-KR" sz="3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 (Anaconda</a:t>
            </a:r>
            <a:r>
              <a:rPr lang="ko-KR" altLang="en-US" sz="3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설치한 경험이 없는 분 중에</a:t>
            </a:r>
            <a:r>
              <a:rPr lang="en-US" altLang="ko-KR" sz="3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…)</a:t>
            </a:r>
          </a:p>
          <a:p>
            <a:pPr>
              <a:lnSpc>
                <a:spcPct val="150000"/>
              </a:lnSpc>
            </a:pPr>
            <a:endParaRPr lang="en-US" altLang="ko-KR" sz="3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① “</a:t>
            </a:r>
            <a:r>
              <a:rPr lang="ko-KR" altLang="en-US" sz="2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파이썬을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이미 설치해보았습니다</a:t>
            </a: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근데</a:t>
            </a: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패키지를 다운받아 보진 않았어요</a:t>
            </a: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→ 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그러면 여기서 </a:t>
            </a:r>
            <a:r>
              <a:rPr lang="ko-KR" altLang="en-US" sz="2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시키는대로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아나콘다 설치하면 됩니다</a:t>
            </a: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② “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 </a:t>
            </a:r>
            <a:r>
              <a:rPr lang="ko-KR" altLang="en-US" sz="2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파이썬도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이미 알아서 설치했고 패키지도 막 다운받아서 잘 쓰는 중이에요</a:t>
            </a: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(1) </a:t>
            </a:r>
            <a:r>
              <a:rPr lang="ko-KR" altLang="en-US" sz="2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파이썬이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익숙하면 굳이 아나콘다 새로 받지 말고 </a:t>
            </a:r>
            <a:r>
              <a:rPr lang="ko-KR" altLang="en-US" sz="2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쓰던대로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쓰시면 되고</a:t>
            </a:r>
            <a:endParaRPr lang="en-US" altLang="ko-KR" sz="2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(2) </a:t>
            </a:r>
            <a:r>
              <a:rPr lang="ko-KR" altLang="en-US" sz="2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초보라면 기존에 </a:t>
            </a:r>
            <a:r>
              <a:rPr lang="ko-KR" altLang="en-US" sz="2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관련 설치하신 것들 싹 다 밀고 </a:t>
            </a: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Anaconda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</a:t>
            </a:r>
            <a:endParaRPr lang="en-US" altLang="ko-KR" sz="2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딱 설치하시면 됩니다</a:t>
            </a: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55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570851" y="2669986"/>
            <a:ext cx="9848850" cy="1518028"/>
            <a:chOff x="2802183" y="2460396"/>
            <a:chExt cx="9848850" cy="1518028"/>
          </a:xfrm>
        </p:grpSpPr>
        <p:sp>
          <p:nvSpPr>
            <p:cNvPr id="4" name="TextBox 3"/>
            <p:cNvSpPr txBox="1"/>
            <p:nvPr/>
          </p:nvSpPr>
          <p:spPr>
            <a:xfrm>
              <a:off x="2802183" y="2460396"/>
              <a:ext cx="9848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hlinkClick r:id="rId2"/>
                </a:rPr>
                <a:t>https://www.anaconda.com/distribution/#download-section</a:t>
              </a:r>
              <a:endPara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33959" y="3393649"/>
              <a:ext cx="89867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에서 </a:t>
              </a:r>
              <a:r>
                <a:rPr lang="en-US" altLang="ko-KR" sz="3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“Anaconda Individual Edition” </a:t>
              </a:r>
              <a:r>
                <a:rPr lang="ko-KR" altLang="en-US" sz="3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을 설치합니다</a:t>
              </a:r>
              <a:r>
                <a:rPr lang="en-US" altLang="ko-KR" sz="3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endPara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093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E419FD3-FF8E-4B71-A100-34A7D9531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" y="0"/>
            <a:ext cx="12026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9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761E1-7A90-43EC-835D-5732FF07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D7BACA-7E32-4B80-A7CE-54D162784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92B0DF-BB8C-4C77-9F8A-1D5AC4980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564CEB-55A4-436A-A15A-933F20CA1EC2}"/>
              </a:ext>
            </a:extLst>
          </p:cNvPr>
          <p:cNvSpPr txBox="1"/>
          <p:nvPr/>
        </p:nvSpPr>
        <p:spPr>
          <a:xfrm>
            <a:off x="0" y="5480166"/>
            <a:ext cx="8012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다운로드 클릭하면 이런 창이 뜨는데 그냥 무시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552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904" y="2679693"/>
            <a:ext cx="11428193" cy="1498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설치는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Next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몇 번 누르다 보면 알아서 </a:t>
            </a:r>
            <a:r>
              <a:rPr lang="ko-KR" altLang="en-US" sz="3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끝나있을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겁니다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설치가 끝났다면 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“Anaconda Prompt”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ko-KR" altLang="en-US" sz="3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있는지만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확인하면 됩니다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0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ABEAF6B-FE7B-4143-9882-59C4A43F1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12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55098D4-05A4-4FF1-8601-6B4B808D1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76" y="751483"/>
            <a:ext cx="10262648" cy="53550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837861" y="3508285"/>
            <a:ext cx="44951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rgbClr val="FFFF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클릭하면 이런 시커먼 창이 뜹니다</a:t>
            </a:r>
            <a:r>
              <a:rPr lang="en-US" altLang="ko-KR" sz="2400" dirty="0">
                <a:solidFill>
                  <a:srgbClr val="FFFF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2400" dirty="0">
                <a:solidFill>
                  <a:srgbClr val="FFFF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이제 </a:t>
            </a:r>
            <a:r>
              <a:rPr lang="en-US" altLang="ko-KR" sz="2400" dirty="0" err="1">
                <a:solidFill>
                  <a:srgbClr val="FFFF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jupyter</a:t>
            </a:r>
            <a:r>
              <a:rPr lang="en-US" altLang="ko-KR" sz="2400" dirty="0">
                <a:solidFill>
                  <a:srgbClr val="FFFF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lab</a:t>
            </a:r>
            <a:r>
              <a:rPr lang="ko-KR" altLang="en-US" sz="2400" dirty="0">
                <a:solidFill>
                  <a:srgbClr val="FFFF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이라고 입력하고</a:t>
            </a:r>
            <a:endParaRPr lang="en-US" altLang="ko-KR" sz="2400" dirty="0">
              <a:solidFill>
                <a:srgbClr val="FFFF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dirty="0" err="1">
                <a:solidFill>
                  <a:srgbClr val="FFFF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엔터를</a:t>
            </a:r>
            <a:r>
              <a:rPr lang="ko-KR" altLang="en-US" sz="2400" dirty="0">
                <a:solidFill>
                  <a:srgbClr val="FFFF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누릅니다</a:t>
            </a:r>
            <a:r>
              <a:rPr lang="en-US" altLang="ko-KR" sz="2400" dirty="0">
                <a:solidFill>
                  <a:srgbClr val="FFFF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4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9EAC448-5688-494D-B2AD-9555C1F83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859817" y="936057"/>
            <a:ext cx="633218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이런 식으로 브라우저 창이 뜨면 잘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설치된겁니다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만약 잘 안 된다면 구글링을 해보시거나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minvv23@gmail.com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연락주세요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3450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251</Words>
  <Application>Microsoft Office PowerPoint</Application>
  <PresentationFormat>와이드스크린</PresentationFormat>
  <Paragraphs>29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나눔스퀘어 ExtraBold</vt:lpstr>
      <vt:lpstr>나눔스퀘어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Tae Young</dc:creator>
  <cp:lastModifiedBy>Kang Tae Young</cp:lastModifiedBy>
  <cp:revision>12</cp:revision>
  <dcterms:created xsi:type="dcterms:W3CDTF">2018-09-01T10:39:28Z</dcterms:created>
  <dcterms:modified xsi:type="dcterms:W3CDTF">2021-09-30T04:52:38Z</dcterms:modified>
</cp:coreProperties>
</file>