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2" r:id="rId2"/>
    <p:sldMasterId id="2147483684" r:id="rId3"/>
    <p:sldMasterId id="2147483833" r:id="rId4"/>
  </p:sldMasterIdLst>
  <p:notesMasterIdLst>
    <p:notesMasterId r:id="rId22"/>
  </p:notesMasterIdLst>
  <p:sldIdLst>
    <p:sldId id="352" r:id="rId5"/>
    <p:sldId id="372" r:id="rId6"/>
    <p:sldId id="355" r:id="rId7"/>
    <p:sldId id="312" r:id="rId8"/>
    <p:sldId id="342" r:id="rId9"/>
    <p:sldId id="288" r:id="rId10"/>
    <p:sldId id="360" r:id="rId11"/>
    <p:sldId id="361" r:id="rId12"/>
    <p:sldId id="362" r:id="rId13"/>
    <p:sldId id="373" r:id="rId14"/>
    <p:sldId id="370" r:id="rId15"/>
    <p:sldId id="326" r:id="rId16"/>
    <p:sldId id="374" r:id="rId17"/>
    <p:sldId id="375" r:id="rId18"/>
    <p:sldId id="376" r:id="rId19"/>
    <p:sldId id="377" r:id="rId20"/>
    <p:sldId id="357" r:id="rId21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rm Arnoldussen" initials="H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E7E7"/>
    <a:srgbClr val="F59E77"/>
    <a:srgbClr val="FFC397"/>
    <a:srgbClr val="BFC7D6"/>
    <a:srgbClr val="D7CCBE"/>
    <a:srgbClr val="E6DFD6"/>
    <a:srgbClr val="B98D6D"/>
    <a:srgbClr val="3D9EFD"/>
    <a:srgbClr val="959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3333" autoAdjust="0"/>
  </p:normalViewPr>
  <p:slideViewPr>
    <p:cSldViewPr snapToGrid="0" snapToObjects="1" showGuides="1">
      <p:cViewPr varScale="1">
        <p:scale>
          <a:sx n="139" d="100"/>
          <a:sy n="139" d="100"/>
        </p:scale>
        <p:origin x="76" y="22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 de Rouw" userId="b53f1992-846d-43c5-9ec4-b07d5c8d57d6" providerId="ADAL" clId="{DF088A51-5440-4CDB-9F74-274C69285A95}"/>
    <pc:docChg chg="modSld">
      <pc:chgData name="Marcel de Rouw" userId="b53f1992-846d-43c5-9ec4-b07d5c8d57d6" providerId="ADAL" clId="{DF088A51-5440-4CDB-9F74-274C69285A95}" dt="2024-02-19T09:59:45.027" v="39" actId="20577"/>
      <pc:docMkLst>
        <pc:docMk/>
      </pc:docMkLst>
      <pc:sldChg chg="modSp mod">
        <pc:chgData name="Marcel de Rouw" userId="b53f1992-846d-43c5-9ec4-b07d5c8d57d6" providerId="ADAL" clId="{DF088A51-5440-4CDB-9F74-274C69285A95}" dt="2024-02-19T09:59:45.027" v="39" actId="20577"/>
        <pc:sldMkLst>
          <pc:docMk/>
          <pc:sldMk cId="3513599710" sldId="362"/>
        </pc:sldMkLst>
        <pc:spChg chg="mod">
          <ac:chgData name="Marcel de Rouw" userId="b53f1992-846d-43c5-9ec4-b07d5c8d57d6" providerId="ADAL" clId="{DF088A51-5440-4CDB-9F74-274C69285A95}" dt="2024-02-19T09:59:45.027" v="39" actId="20577"/>
          <ac:spMkLst>
            <pc:docMk/>
            <pc:sldMk cId="3513599710" sldId="362"/>
            <ac:spMk id="11" creationId="{00000000-0000-0000-0000-000000000000}"/>
          </ac:spMkLst>
        </pc:spChg>
      </pc:sldChg>
      <pc:sldChg chg="modSp mod">
        <pc:chgData name="Marcel de Rouw" userId="b53f1992-846d-43c5-9ec4-b07d5c8d57d6" providerId="ADAL" clId="{DF088A51-5440-4CDB-9F74-274C69285A95}" dt="2024-02-19T08:54:45.937" v="9" actId="20577"/>
        <pc:sldMkLst>
          <pc:docMk/>
          <pc:sldMk cId="2366622264" sldId="370"/>
        </pc:sldMkLst>
        <pc:spChg chg="mod">
          <ac:chgData name="Marcel de Rouw" userId="b53f1992-846d-43c5-9ec4-b07d5c8d57d6" providerId="ADAL" clId="{DF088A51-5440-4CDB-9F74-274C69285A95}" dt="2024-02-19T08:54:45.937" v="9" actId="20577"/>
          <ac:spMkLst>
            <pc:docMk/>
            <pc:sldMk cId="2366622264" sldId="37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28C3B-5990-C84A-A742-A40133697D4B}" type="datetimeFigureOut">
              <a:rPr lang="nl-NL" smtClean="0"/>
              <a:t>19-2-2024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96EB1-050C-1243-9EDE-0BB4F59DE2A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86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96EB1-050C-1243-9EDE-0BB4F59DE2A4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9311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96EB1-050C-1243-9EDE-0BB4F59DE2A4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3713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9149754" cy="44406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00" y="849600"/>
            <a:ext cx="7495200" cy="1278000"/>
          </a:xfrm>
        </p:spPr>
        <p:txBody>
          <a:bodyPr wrap="square" anchor="t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578" y="3003550"/>
            <a:ext cx="2602243" cy="8636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923" y="368833"/>
            <a:ext cx="7690377" cy="474129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855" y="842964"/>
            <a:ext cx="7669212" cy="3457574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02803FD-DEA7-5B41-B257-A880F3E8F8C4}" type="datetime4">
              <a:rPr lang="nl-NL" smtClean="0"/>
              <a:t>19 februari 2024</a:t>
            </a:fld>
            <a:endParaRPr lang="fi-FI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Bewerk deze tekst bij kopteksten en voetteksten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923" y="368833"/>
            <a:ext cx="7474477" cy="47837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7" y="842964"/>
            <a:ext cx="2340000" cy="1655999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827087" y="2699568"/>
            <a:ext cx="2340000" cy="1655999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3383756" y="842169"/>
            <a:ext cx="2340000" cy="1656794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3383756" y="2699568"/>
            <a:ext cx="2340000" cy="1655204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6"/>
          </p:nvPr>
        </p:nvSpPr>
        <p:spPr>
          <a:xfrm>
            <a:off x="5940425" y="848765"/>
            <a:ext cx="2339975" cy="1656000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940425" y="2699568"/>
            <a:ext cx="2339975" cy="1655202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algn="r"/>
            <a:fld id="{502803FD-DEA7-5B41-B257-A880F3E8F8C4}" type="datetime4">
              <a:rPr lang="nl-NL" smtClean="0"/>
              <a:t>19 februari 2024</a:t>
            </a:fld>
            <a:endParaRPr lang="fi-FI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nl-NL"/>
              <a:t>Bewerk deze tekst bij kopteksten en voetteksten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923" y="368834"/>
            <a:ext cx="7474477" cy="526012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827087" y="896400"/>
            <a:ext cx="2376488" cy="2772449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3419473" y="896400"/>
            <a:ext cx="2340000" cy="2771118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940425" y="896400"/>
            <a:ext cx="2339975" cy="2771114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algn="r"/>
            <a:fld id="{502803FD-DEA7-5B41-B257-A880F3E8F8C4}" type="datetime4">
              <a:rPr lang="nl-NL" smtClean="0"/>
              <a:t>19 februari 2024</a:t>
            </a:fld>
            <a:endParaRPr lang="fi-FI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nl-NL"/>
              <a:t>Bewerk deze tekst bij kopteksten en voetteksten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4" name="Rechthoek 3"/>
          <p:cNvSpPr/>
          <p:nvPr userDrawn="1"/>
        </p:nvSpPr>
        <p:spPr>
          <a:xfrm>
            <a:off x="805923" y="4591050"/>
            <a:ext cx="1194327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26" y="4644669"/>
            <a:ext cx="1643257" cy="4015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 en objec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925" y="302607"/>
            <a:ext cx="5124588" cy="3361572"/>
          </a:xfrm>
        </p:spPr>
        <p:txBody>
          <a:bodyPr vert="horz" lIns="0" tIns="0" rIns="0" bIns="0" rtlCol="0">
            <a:norm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27000"/>
            <a:ext cx="1012825" cy="290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 en objec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341" y="460624"/>
            <a:ext cx="2704200" cy="4124534"/>
          </a:xfrm>
        </p:spPr>
        <p:txBody>
          <a:bodyPr vert="horz" lIns="0" tIns="0" rIns="0" bIns="0" rtlCol="0">
            <a:norm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312" y="127000"/>
            <a:ext cx="1012825" cy="290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 en objec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2995" y="1282928"/>
            <a:ext cx="3776482" cy="2874632"/>
          </a:xfrm>
        </p:spPr>
        <p:txBody>
          <a:bodyPr vert="horz" lIns="0" tIns="0" rIns="0" bIns="0" rtlCol="0">
            <a:norm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5588" y="4289294"/>
            <a:ext cx="1012825" cy="290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el en objec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7131" y="888085"/>
            <a:ext cx="2716886" cy="3539189"/>
          </a:xfrm>
        </p:spPr>
        <p:txBody>
          <a:bodyPr vert="horz" lIns="0" tIns="0" rIns="0" bIns="0" rtlCol="0">
            <a:norm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312" y="127000"/>
            <a:ext cx="1012825" cy="290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el en objec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23" y="1118331"/>
            <a:ext cx="4683835" cy="3065542"/>
          </a:xfrm>
        </p:spPr>
        <p:txBody>
          <a:bodyPr vert="horz" lIns="0" tIns="0" rIns="0" bIns="0" rtlCol="0">
            <a:norm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5588" y="4633200"/>
            <a:ext cx="1012825" cy="290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9149754" cy="444062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85048" y="849600"/>
            <a:ext cx="7668000" cy="1278000"/>
          </a:xfrm>
        </p:spPr>
        <p:txBody>
          <a:bodyPr wrap="square" anchor="t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6" name="Tijdelijke aanduiding voor tekst 3">
            <a:extLst>
              <a:ext uri="{FF2B5EF4-FFF2-40B4-BE49-F238E27FC236}">
                <a16:creationId xmlns:a16="http://schemas.microsoft.com/office/drawing/2014/main" id="{C9147636-0B79-460B-BDEB-E94878E47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18821" y="3048408"/>
            <a:ext cx="4944129" cy="971141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nl-NL" sz="1400" dirty="0" smtClean="0">
                <a:solidFill>
                  <a:schemeClr val="bg1"/>
                </a:solidFill>
              </a:defRPr>
            </a:lvl1pPr>
            <a:lvl2pPr>
              <a:defRPr lang="nl-NL" sz="1350" dirty="0" smtClean="0">
                <a:latin typeface="+mn-lt"/>
                <a:ea typeface="+mn-ea"/>
                <a:cs typeface="+mn-cs"/>
              </a:defRPr>
            </a:lvl2pPr>
            <a:lvl3pPr>
              <a:defRPr lang="nl-NL" sz="1350" dirty="0" smtClean="0">
                <a:latin typeface="+mn-lt"/>
                <a:ea typeface="+mn-ea"/>
                <a:cs typeface="+mn-cs"/>
              </a:defRPr>
            </a:lvl3pPr>
            <a:lvl4pPr>
              <a:defRPr lang="nl-NL" sz="1350" dirty="0" smtClean="0">
                <a:latin typeface="+mn-lt"/>
                <a:ea typeface="+mn-ea"/>
                <a:cs typeface="+mn-cs"/>
              </a:defRPr>
            </a:lvl4pPr>
            <a:lvl5pPr>
              <a:defRPr lang="nl-NL" sz="1350" dirty="0">
                <a:latin typeface="+mn-lt"/>
                <a:ea typeface="+mn-ea"/>
                <a:cs typeface="+mn-cs"/>
              </a:defRPr>
            </a:lvl5pPr>
          </a:lstStyle>
          <a:p>
            <a:pPr marL="171450" lvl="0" indent="-171450"/>
            <a:r>
              <a:rPr lang="nl-NL"/>
              <a:t>Tekststijl van het model bewerken</a:t>
            </a:r>
          </a:p>
        </p:txBody>
      </p:sp>
      <p:sp>
        <p:nvSpPr>
          <p:cNvPr id="7" name="Tijdelijke aanduiding voor tekst 5">
            <a:extLst>
              <a:ext uri="{FF2B5EF4-FFF2-40B4-BE49-F238E27FC236}">
                <a16:creationId xmlns:a16="http://schemas.microsoft.com/office/drawing/2014/main" id="{63D2DAC2-E704-4ADB-9E3F-D866F7D503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089" y="3048409"/>
            <a:ext cx="2274600" cy="971141"/>
          </a:xfrm>
        </p:spPr>
        <p:txBody>
          <a:bodyPr wrap="square"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nl-NL" sz="1400" dirty="0" smtClean="0">
                <a:solidFill>
                  <a:schemeClr val="bg1"/>
                </a:solidFill>
              </a:defRPr>
            </a:lvl1pPr>
            <a:lvl2pPr marL="171450" indent="0">
              <a:buFontTx/>
              <a:buNone/>
              <a:defRPr lang="nl-NL" sz="1350" dirty="0" smtClean="0">
                <a:latin typeface="+mn-lt"/>
                <a:ea typeface="+mn-ea"/>
                <a:cs typeface="+mn-cs"/>
              </a:defRPr>
            </a:lvl2pPr>
            <a:lvl3pPr marL="514350" indent="0">
              <a:buFontTx/>
              <a:buNone/>
              <a:defRPr lang="nl-NL" sz="1350" dirty="0" smtClean="0">
                <a:latin typeface="+mn-lt"/>
                <a:ea typeface="+mn-ea"/>
                <a:cs typeface="+mn-cs"/>
              </a:defRPr>
            </a:lvl3pPr>
            <a:lvl4pPr marL="857250" indent="0">
              <a:buFontTx/>
              <a:buNone/>
              <a:defRPr lang="nl-NL" sz="1350" dirty="0" smtClean="0">
                <a:latin typeface="+mn-lt"/>
                <a:ea typeface="+mn-ea"/>
                <a:cs typeface="+mn-cs"/>
              </a:defRPr>
            </a:lvl4pPr>
            <a:lvl5pPr marL="1200150" indent="0">
              <a:buFontTx/>
              <a:buNone/>
              <a:defRPr lang="nl-NL" sz="1350" dirty="0">
                <a:latin typeface="+mn-lt"/>
                <a:ea typeface="+mn-ea"/>
                <a:cs typeface="+mn-cs"/>
              </a:defRPr>
            </a:lvl5pPr>
          </a:lstStyle>
          <a:p>
            <a:pPr marL="0" lvl="0"/>
            <a:r>
              <a:rPr lang="nl-NL"/>
              <a:t>Tekststijl van het model bewerken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0" y="0"/>
            <a:ext cx="9144000" cy="4436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00" y="849600"/>
            <a:ext cx="7668000" cy="1278000"/>
          </a:xfrm>
        </p:spPr>
        <p:txBody>
          <a:bodyPr wrap="square" anchor="t"/>
          <a:lstStyle>
            <a:lvl1pPr algn="l">
              <a:defRPr sz="4500">
                <a:solidFill>
                  <a:srgbClr val="462B3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2D78A89-9D57-4239-AFF6-9CCE22B6B5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18821" y="3048408"/>
            <a:ext cx="4944129" cy="971141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nl-NL" sz="1400" dirty="0" smtClean="0">
                <a:solidFill>
                  <a:srgbClr val="462B30"/>
                </a:solidFill>
              </a:defRPr>
            </a:lvl1pPr>
            <a:lvl2pPr>
              <a:defRPr lang="nl-NL" sz="1350" dirty="0" smtClean="0">
                <a:latin typeface="+mn-lt"/>
                <a:ea typeface="+mn-ea"/>
                <a:cs typeface="+mn-cs"/>
              </a:defRPr>
            </a:lvl2pPr>
            <a:lvl3pPr>
              <a:defRPr lang="nl-NL" sz="1350" dirty="0" smtClean="0">
                <a:latin typeface="+mn-lt"/>
                <a:ea typeface="+mn-ea"/>
                <a:cs typeface="+mn-cs"/>
              </a:defRPr>
            </a:lvl3pPr>
            <a:lvl4pPr>
              <a:defRPr lang="nl-NL" sz="1350" dirty="0" smtClean="0">
                <a:latin typeface="+mn-lt"/>
                <a:ea typeface="+mn-ea"/>
                <a:cs typeface="+mn-cs"/>
              </a:defRPr>
            </a:lvl4pPr>
            <a:lvl5pPr>
              <a:defRPr lang="nl-NL" sz="1350" dirty="0">
                <a:latin typeface="+mn-lt"/>
                <a:ea typeface="+mn-ea"/>
                <a:cs typeface="+mn-cs"/>
              </a:defRPr>
            </a:lvl5pPr>
          </a:lstStyle>
          <a:p>
            <a:pPr marL="171450" lvl="0" indent="-171450"/>
            <a:r>
              <a:rPr lang="nl-NL"/>
              <a:t>Tekststijl van het model bewerken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C0853B91-30E3-4F79-B3C1-0F3678AB7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089" y="3048409"/>
            <a:ext cx="2274600" cy="971141"/>
          </a:xfrm>
        </p:spPr>
        <p:txBody>
          <a:bodyPr wrap="square"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nl-NL" sz="1400" dirty="0" smtClean="0">
                <a:solidFill>
                  <a:srgbClr val="462B30"/>
                </a:solidFill>
              </a:defRPr>
            </a:lvl1pPr>
            <a:lvl2pPr marL="171450" indent="0">
              <a:buFontTx/>
              <a:buNone/>
              <a:defRPr lang="nl-NL" sz="1350" dirty="0" smtClean="0">
                <a:latin typeface="+mn-lt"/>
                <a:ea typeface="+mn-ea"/>
                <a:cs typeface="+mn-cs"/>
              </a:defRPr>
            </a:lvl2pPr>
            <a:lvl3pPr marL="514350" indent="0">
              <a:buFontTx/>
              <a:buNone/>
              <a:defRPr lang="nl-NL" sz="1350" dirty="0" smtClean="0">
                <a:latin typeface="+mn-lt"/>
                <a:ea typeface="+mn-ea"/>
                <a:cs typeface="+mn-cs"/>
              </a:defRPr>
            </a:lvl3pPr>
            <a:lvl4pPr marL="857250" indent="0">
              <a:buFontTx/>
              <a:buNone/>
              <a:defRPr lang="nl-NL" sz="1350" dirty="0" smtClean="0">
                <a:latin typeface="+mn-lt"/>
                <a:ea typeface="+mn-ea"/>
                <a:cs typeface="+mn-cs"/>
              </a:defRPr>
            </a:lvl4pPr>
            <a:lvl5pPr marL="1200150" indent="0">
              <a:buFontTx/>
              <a:buNone/>
              <a:defRPr lang="nl-NL" sz="1350" dirty="0">
                <a:latin typeface="+mn-lt"/>
                <a:ea typeface="+mn-ea"/>
                <a:cs typeface="+mn-cs"/>
              </a:defRPr>
            </a:lvl5pPr>
          </a:lstStyle>
          <a:p>
            <a:pPr marL="0" lvl="0"/>
            <a:r>
              <a:rPr lang="nl-NL"/>
              <a:t>Tekststijl van het model bewerken</a:t>
            </a:r>
          </a:p>
        </p:txBody>
      </p:sp>
      <p:sp>
        <p:nvSpPr>
          <p:cNvPr id="3" name="Rechthoek 2"/>
          <p:cNvSpPr/>
          <p:nvPr userDrawn="1"/>
        </p:nvSpPr>
        <p:spPr>
          <a:xfrm>
            <a:off x="784800" y="4581525"/>
            <a:ext cx="1215450" cy="447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26" y="4644669"/>
            <a:ext cx="1643257" cy="4015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0" y="0"/>
            <a:ext cx="9144000" cy="4436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00" y="849600"/>
            <a:ext cx="7495200" cy="1278000"/>
          </a:xfrm>
        </p:spPr>
        <p:txBody>
          <a:bodyPr wrap="square" anchor="t"/>
          <a:lstStyle>
            <a:lvl1pPr algn="l">
              <a:defRPr sz="4500">
                <a:solidFill>
                  <a:srgbClr val="462B3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578" y="3003550"/>
            <a:ext cx="2602243" cy="863600"/>
          </a:xfrm>
        </p:spPr>
        <p:txBody>
          <a:bodyPr/>
          <a:lstStyle>
            <a:lvl1pPr marL="0" indent="0" algn="l">
              <a:buNone/>
              <a:defRPr sz="1600">
                <a:solidFill>
                  <a:srgbClr val="462B3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9149754" cy="44406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00" y="849600"/>
            <a:ext cx="7495200" cy="1278000"/>
          </a:xfrm>
        </p:spPr>
        <p:txBody>
          <a:bodyPr wrap="square" anchor="t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nl-NL"/>
              <a:t>Klikken om de titelstijl van het model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578" y="3003550"/>
            <a:ext cx="2602243" cy="8636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0" y="0"/>
            <a:ext cx="9144000" cy="4436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00" y="849600"/>
            <a:ext cx="7495200" cy="1278000"/>
          </a:xfrm>
        </p:spPr>
        <p:txBody>
          <a:bodyPr wrap="square" anchor="t"/>
          <a:lstStyle>
            <a:lvl1pPr algn="l">
              <a:defRPr sz="4500">
                <a:solidFill>
                  <a:srgbClr val="462B30"/>
                </a:solidFill>
              </a:defRPr>
            </a:lvl1pPr>
          </a:lstStyle>
          <a:p>
            <a:r>
              <a:rPr lang="nl-NL" dirty="0"/>
              <a:t>Klikken om de titelstijl van het model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578" y="3003550"/>
            <a:ext cx="2602243" cy="863600"/>
          </a:xfrm>
        </p:spPr>
        <p:txBody>
          <a:bodyPr/>
          <a:lstStyle>
            <a:lvl1pPr marL="0" indent="0" algn="l">
              <a:buNone/>
              <a:defRPr sz="1600">
                <a:solidFill>
                  <a:srgbClr val="462B3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Klikken om de titelstijl van het model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13" name="Tijdelijke aanduiding voor datum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670101B-C8C6-4947-9050-97C977B0FDE9}" type="datetime4">
              <a:rPr lang="nl-NL" smtClean="0"/>
              <a:t>19 februari 2024</a:t>
            </a:fld>
            <a:endParaRPr lang="fi-FI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Bewerk deze tekst bij kopteksten en voetteksten</a:t>
            </a:r>
            <a:endParaRPr lang="nl-NL" dirty="0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 userDrawn="1"/>
        </p:nvSpPr>
        <p:spPr>
          <a:xfrm>
            <a:off x="0" y="0"/>
            <a:ext cx="9144000" cy="4445220"/>
          </a:xfrm>
          <a:prstGeom prst="rect">
            <a:avLst/>
          </a:prstGeom>
          <a:solidFill>
            <a:srgbClr val="F79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4331" y="332338"/>
            <a:ext cx="7848601" cy="865187"/>
          </a:xfr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4500" dirty="0">
                <a:solidFill>
                  <a:srgbClr val="462B30"/>
                </a:solidFill>
              </a:defRPr>
            </a:lvl1pPr>
          </a:lstStyle>
          <a:p>
            <a:pPr lvl="0"/>
            <a:r>
              <a:rPr lang="nl-NL" dirty="0"/>
              <a:t>Klikken om de hoofdstuktitel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26979" y="1569252"/>
            <a:ext cx="3090042" cy="27977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afbeelding</a:t>
            </a:r>
            <a:endParaRPr lang="en-US" dirty="0"/>
          </a:p>
        </p:txBody>
      </p:sp>
      <p:sp>
        <p:nvSpPr>
          <p:cNvPr id="13" name="Tijdelijke aanduiding voor datum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0B321E1-0567-F442-A856-2BCD866D28F1}" type="datetime4">
              <a:rPr lang="nl-NL" smtClean="0"/>
              <a:t>19 februari 2024</a:t>
            </a:fld>
            <a:endParaRPr lang="fi-FI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Bewerk deze tekst bij kopteksten en voetteksten</a:t>
            </a:r>
            <a:endParaRPr lang="nl-NL" dirty="0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068" y="369124"/>
            <a:ext cx="7474332" cy="525722"/>
          </a:xfrm>
        </p:spPr>
        <p:txBody>
          <a:bodyPr/>
          <a:lstStyle/>
          <a:p>
            <a:r>
              <a:rPr lang="nl-NL"/>
              <a:t>Klikken om de titelstijl van het model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622" y="896400"/>
            <a:ext cx="3645428" cy="2771775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50" y="896400"/>
            <a:ext cx="3600450" cy="2771775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02803FD-DEA7-5B41-B257-A880F3E8F8C4}" type="datetime4">
              <a:rPr lang="nl-NL" smtClean="0"/>
              <a:t>19 februari 2024</a:t>
            </a:fld>
            <a:endParaRPr lang="fi-FI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Bewerk deze tekst bij kopteksten en voetteksten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922" y="368832"/>
            <a:ext cx="7470245" cy="526013"/>
          </a:xfrm>
        </p:spPr>
        <p:txBody>
          <a:bodyPr/>
          <a:lstStyle/>
          <a:p>
            <a:r>
              <a:rPr lang="nl-NL" dirty="0"/>
              <a:t>Klikken om de titelstijl van het model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4838" y="896400"/>
            <a:ext cx="3657676" cy="43180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dirty="0"/>
              <a:t>Klikken om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621" y="1328200"/>
            <a:ext cx="3653894" cy="2719925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9950" y="896400"/>
            <a:ext cx="3600000" cy="43200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dirty="0"/>
              <a:t>Klikken om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9950" y="1328200"/>
            <a:ext cx="3600450" cy="2719925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02803FD-DEA7-5B41-B257-A880F3E8F8C4}" type="datetime4">
              <a:rPr lang="nl-NL" smtClean="0"/>
              <a:t>19 februari 2024</a:t>
            </a:fld>
            <a:endParaRPr lang="fi-FI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Bewerk deze tekst bij kopteksten en voetteksten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068" y="369123"/>
            <a:ext cx="7474332" cy="525721"/>
          </a:xfrm>
        </p:spPr>
        <p:txBody>
          <a:bodyPr/>
          <a:lstStyle/>
          <a:p>
            <a:r>
              <a:rPr lang="nl-NL" dirty="0"/>
              <a:t>Klikken om de titelstijl van het model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855" y="896399"/>
            <a:ext cx="3641195" cy="1620000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cxnSp>
        <p:nvCxnSpPr>
          <p:cNvPr id="8" name="Rechte verbindingslijn 7"/>
          <p:cNvCxnSpPr/>
          <p:nvPr userDrawn="1"/>
        </p:nvCxnSpPr>
        <p:spPr>
          <a:xfrm>
            <a:off x="827088" y="2598468"/>
            <a:ext cx="7453312" cy="0"/>
          </a:xfrm>
          <a:prstGeom prst="line">
            <a:avLst/>
          </a:prstGeom>
          <a:ln w="34925" cmpd="sng">
            <a:solidFill>
              <a:srgbClr val="462B3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 userDrawn="1"/>
        </p:nvCxnSpPr>
        <p:spPr>
          <a:xfrm>
            <a:off x="4572000" y="896399"/>
            <a:ext cx="0" cy="3404139"/>
          </a:xfrm>
          <a:prstGeom prst="line">
            <a:avLst/>
          </a:prstGeom>
          <a:ln w="34925" cmpd="sng">
            <a:solidFill>
              <a:srgbClr val="462B3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823001" y="2683455"/>
            <a:ext cx="3636816" cy="1618633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4"/>
          </p:nvPr>
        </p:nvSpPr>
        <p:spPr>
          <a:xfrm>
            <a:off x="4679950" y="896398"/>
            <a:ext cx="3600452" cy="1620000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5"/>
          </p:nvPr>
        </p:nvSpPr>
        <p:spPr>
          <a:xfrm>
            <a:off x="4679949" y="2683455"/>
            <a:ext cx="3600452" cy="1620000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r"/>
            <a:fld id="{502803FD-DEA7-5B41-B257-A880F3E8F8C4}" type="datetime4">
              <a:rPr lang="nl-NL" smtClean="0"/>
              <a:t>19 februari 2024</a:t>
            </a:fld>
            <a:endParaRPr lang="fi-FI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nl-NL"/>
              <a:t>Bewerk deze tekst bij kopteksten en voetteksten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5922" y="368833"/>
            <a:ext cx="3658127" cy="907517"/>
          </a:xfrm>
        </p:spPr>
        <p:txBody>
          <a:bodyPr wrap="square"/>
          <a:lstStyle/>
          <a:p>
            <a:r>
              <a:rPr lang="nl-NL" dirty="0"/>
              <a:t>Klikken om de titelstijl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855" y="1276350"/>
            <a:ext cx="3641194" cy="2771775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50" y="411164"/>
            <a:ext cx="3816350" cy="3636962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02803FD-DEA7-5B41-B257-A880F3E8F8C4}" type="datetime4">
              <a:rPr lang="nl-NL" smtClean="0"/>
              <a:t>19 februari 2024</a:t>
            </a:fld>
            <a:endParaRPr lang="fi-FI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Bewerk deze tekst bij kopteksten en voetteksten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923" y="368834"/>
            <a:ext cx="7474477" cy="472574"/>
          </a:xfrm>
        </p:spPr>
        <p:txBody>
          <a:bodyPr/>
          <a:lstStyle/>
          <a:p>
            <a:r>
              <a:rPr lang="nl-NL"/>
              <a:t>Klikken om de titelstijl van het model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855" y="842964"/>
            <a:ext cx="3636961" cy="3457574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50" y="842963"/>
            <a:ext cx="3600450" cy="3456000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02803FD-DEA7-5B41-B257-A880F3E8F8C4}" type="datetime4">
              <a:rPr lang="nl-NL" smtClean="0"/>
              <a:t>19 februari 2024</a:t>
            </a:fld>
            <a:endParaRPr lang="fi-FI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Bewerk deze tekst bij kopteksten en voetteksten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923" y="368833"/>
            <a:ext cx="7690377" cy="474129"/>
          </a:xfrm>
        </p:spPr>
        <p:txBody>
          <a:bodyPr/>
          <a:lstStyle/>
          <a:p>
            <a:r>
              <a:rPr lang="nl-NL"/>
              <a:t>Klikken om de titelstijl van het model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855" y="842964"/>
            <a:ext cx="7669212" cy="3457574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02803FD-DEA7-5B41-B257-A880F3E8F8C4}" type="datetime4">
              <a:rPr lang="nl-NL" smtClean="0"/>
              <a:t>19 februari 2024</a:t>
            </a:fld>
            <a:endParaRPr lang="fi-FI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Bewerk deze tekst bij kopteksten en voetteksten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3" name="Tijdelijke aanduiding voor datum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670101B-C8C6-4947-9050-97C977B0FDE9}" type="datetime4">
              <a:rPr lang="nl-NL" smtClean="0"/>
              <a:t>19 februari 2024</a:t>
            </a:fld>
            <a:endParaRPr lang="fi-FI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Bewerk deze tekst bij kopteksten en voetteksten</a:t>
            </a:r>
            <a:endParaRPr lang="nl-NL" dirty="0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4" name="Rechthoek 3"/>
          <p:cNvSpPr/>
          <p:nvPr userDrawn="1"/>
        </p:nvSpPr>
        <p:spPr>
          <a:xfrm>
            <a:off x="806068" y="4610100"/>
            <a:ext cx="1165607" cy="39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26" y="4644669"/>
            <a:ext cx="1643257" cy="4015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923" y="368833"/>
            <a:ext cx="7474477" cy="478377"/>
          </a:xfrm>
        </p:spPr>
        <p:txBody>
          <a:bodyPr/>
          <a:lstStyle/>
          <a:p>
            <a:r>
              <a:rPr lang="nl-NL"/>
              <a:t>Klikken om de titelstijl van het model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7" y="842964"/>
            <a:ext cx="2340000" cy="1655999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827087" y="2699568"/>
            <a:ext cx="2340000" cy="1655999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3383756" y="842169"/>
            <a:ext cx="2340000" cy="1656794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3383756" y="2699568"/>
            <a:ext cx="2340000" cy="1655204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6"/>
          </p:nvPr>
        </p:nvSpPr>
        <p:spPr>
          <a:xfrm>
            <a:off x="5940425" y="848765"/>
            <a:ext cx="2339975" cy="1656000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940425" y="2699568"/>
            <a:ext cx="2339975" cy="1655202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algn="r"/>
            <a:fld id="{502803FD-DEA7-5B41-B257-A880F3E8F8C4}" type="datetime4">
              <a:rPr lang="nl-NL" smtClean="0"/>
              <a:t>19 februari 2024</a:t>
            </a:fld>
            <a:endParaRPr lang="fi-FI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nl-NL"/>
              <a:t>Bewerk deze tekst bij kopteksten en voetteksten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923" y="368834"/>
            <a:ext cx="7474477" cy="526012"/>
          </a:xfrm>
        </p:spPr>
        <p:txBody>
          <a:bodyPr/>
          <a:lstStyle/>
          <a:p>
            <a:r>
              <a:rPr lang="nl-NL"/>
              <a:t>Klikken om de titelstijl van het model te bewerken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827087" y="896400"/>
            <a:ext cx="2376488" cy="2772449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3419473" y="896400"/>
            <a:ext cx="2340000" cy="2771118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940425" y="896400"/>
            <a:ext cx="2339975" cy="2771114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algn="r"/>
            <a:fld id="{502803FD-DEA7-5B41-B257-A880F3E8F8C4}" type="datetime4">
              <a:rPr lang="nl-NL" smtClean="0"/>
              <a:t>19 februari 2024</a:t>
            </a:fld>
            <a:endParaRPr lang="fi-FI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nl-NL"/>
              <a:t>Bewerk deze tekst bij kopteksten en voetteksten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 en objec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925" y="302607"/>
            <a:ext cx="5124588" cy="3361572"/>
          </a:xfrm>
        </p:spPr>
        <p:txBody>
          <a:bodyPr vert="horz" lIns="0" tIns="0" rIns="0" bIns="0" rtlCol="0">
            <a:normAutofit/>
          </a:bodyPr>
          <a:lstStyle>
            <a:lvl1pPr>
              <a:defRPr lang="nl-NL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en-US" dirty="0"/>
            </a:lvl5pPr>
          </a:lstStyle>
          <a:p>
            <a:pPr lvl="0">
              <a:lnSpc>
                <a:spcPct val="120000"/>
              </a:lnSpc>
            </a:pPr>
            <a:r>
              <a:rPr lang="nl-NL"/>
              <a:t>Klikken om de tekststijl van het model te bewerken</a:t>
            </a:r>
          </a:p>
          <a:p>
            <a:pPr lvl="1">
              <a:lnSpc>
                <a:spcPct val="120000"/>
              </a:lnSpc>
              <a:spcBef>
                <a:spcPts val="750"/>
              </a:spcBef>
            </a:pPr>
            <a:r>
              <a:rPr lang="nl-NL" dirty="0"/>
              <a:t>Tweede niveau</a:t>
            </a:r>
          </a:p>
          <a:p>
            <a:pPr lvl="2">
              <a:lnSpc>
                <a:spcPct val="120000"/>
              </a:lnSpc>
              <a:spcBef>
                <a:spcPts val="750"/>
              </a:spcBef>
            </a:pPr>
            <a:r>
              <a:rPr lang="nl-NL" dirty="0"/>
              <a:t>Derde niveau</a:t>
            </a:r>
          </a:p>
          <a:p>
            <a:pPr lvl="3">
              <a:lnSpc>
                <a:spcPct val="120000"/>
              </a:lnSpc>
              <a:spcBef>
                <a:spcPts val="750"/>
              </a:spcBef>
            </a:pPr>
            <a:r>
              <a:rPr lang="nl-NL" dirty="0"/>
              <a:t>Vierde niveau</a:t>
            </a:r>
          </a:p>
          <a:p>
            <a:pPr lvl="4">
              <a:lnSpc>
                <a:spcPct val="120000"/>
              </a:lnSpc>
              <a:spcBef>
                <a:spcPts val="750"/>
              </a:spcBef>
            </a:pPr>
            <a:r>
              <a:rPr lang="nl-NL" dirty="0"/>
              <a:t>Vijfde niveau</a:t>
            </a:r>
            <a:endParaRPr lang="en-US" dirty="0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28640"/>
            <a:ext cx="1609725" cy="2889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 en objec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341" y="460624"/>
            <a:ext cx="2704200" cy="4124534"/>
          </a:xfrm>
        </p:spPr>
        <p:txBody>
          <a:bodyPr vert="horz" lIns="0" tIns="0" rIns="0" bIns="0" rtlCol="0">
            <a:norm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>
              <a:lnSpc>
                <a:spcPct val="120000"/>
              </a:lnSpc>
            </a:pPr>
            <a:r>
              <a:rPr lang="nl-NL"/>
              <a:t>Klikken om de tekststijl van het model te bewerken</a:t>
            </a:r>
          </a:p>
          <a:p>
            <a:pPr lvl="1">
              <a:lnSpc>
                <a:spcPct val="120000"/>
              </a:lnSpc>
              <a:spcBef>
                <a:spcPts val="750"/>
              </a:spcBef>
            </a:pPr>
            <a:r>
              <a:rPr lang="nl-NL"/>
              <a:t>Tweede niveau</a:t>
            </a:r>
          </a:p>
          <a:p>
            <a:pPr lvl="2">
              <a:lnSpc>
                <a:spcPct val="120000"/>
              </a:lnSpc>
              <a:spcBef>
                <a:spcPts val="750"/>
              </a:spcBef>
            </a:pPr>
            <a:r>
              <a:rPr lang="nl-NL"/>
              <a:t>Derde niveau</a:t>
            </a:r>
          </a:p>
          <a:p>
            <a:pPr lvl="3">
              <a:lnSpc>
                <a:spcPct val="120000"/>
              </a:lnSpc>
              <a:spcBef>
                <a:spcPts val="750"/>
              </a:spcBef>
            </a:pPr>
            <a:r>
              <a:rPr lang="nl-NL"/>
              <a:t>Vierde niveau</a:t>
            </a:r>
          </a:p>
          <a:p>
            <a:pPr lvl="4">
              <a:lnSpc>
                <a:spcPct val="120000"/>
              </a:lnSpc>
              <a:spcBef>
                <a:spcPts val="750"/>
              </a:spcBef>
            </a:pPr>
            <a:r>
              <a:rPr lang="nl-NL"/>
              <a:t>Vijfde niveau</a:t>
            </a:r>
            <a:endParaRPr lang="en-US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126999"/>
            <a:ext cx="1609725" cy="2889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 en objec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2995" y="1282928"/>
            <a:ext cx="3776482" cy="2874632"/>
          </a:xfrm>
        </p:spPr>
        <p:txBody>
          <a:bodyPr vert="horz" lIns="0" tIns="0" rIns="0" bIns="0" rtlCol="0">
            <a:norm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>
              <a:lnSpc>
                <a:spcPct val="120000"/>
              </a:lnSpc>
            </a:pPr>
            <a:r>
              <a:rPr lang="nl-NL"/>
              <a:t>Klikken om de tekststijl van het model te bewerken</a:t>
            </a:r>
          </a:p>
          <a:p>
            <a:pPr lvl="1">
              <a:lnSpc>
                <a:spcPct val="120000"/>
              </a:lnSpc>
              <a:spcBef>
                <a:spcPts val="750"/>
              </a:spcBef>
            </a:pPr>
            <a:r>
              <a:rPr lang="nl-NL"/>
              <a:t>Tweede niveau</a:t>
            </a:r>
          </a:p>
          <a:p>
            <a:pPr lvl="2">
              <a:lnSpc>
                <a:spcPct val="120000"/>
              </a:lnSpc>
              <a:spcBef>
                <a:spcPts val="750"/>
              </a:spcBef>
            </a:pPr>
            <a:r>
              <a:rPr lang="nl-NL"/>
              <a:t>Derde niveau</a:t>
            </a:r>
          </a:p>
          <a:p>
            <a:pPr lvl="3">
              <a:lnSpc>
                <a:spcPct val="120000"/>
              </a:lnSpc>
              <a:spcBef>
                <a:spcPts val="750"/>
              </a:spcBef>
            </a:pPr>
            <a:r>
              <a:rPr lang="nl-NL"/>
              <a:t>Vierde niveau</a:t>
            </a:r>
          </a:p>
          <a:p>
            <a:pPr lvl="4">
              <a:lnSpc>
                <a:spcPct val="120000"/>
              </a:lnSpc>
              <a:spcBef>
                <a:spcPts val="750"/>
              </a:spcBef>
            </a:pPr>
            <a:r>
              <a:rPr lang="nl-NL"/>
              <a:t>Vijfde niveau</a:t>
            </a:r>
            <a:endParaRPr lang="en-US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7138" y="4287519"/>
            <a:ext cx="1609725" cy="2889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el en objec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7131" y="888085"/>
            <a:ext cx="2716886" cy="3539189"/>
          </a:xfrm>
        </p:spPr>
        <p:txBody>
          <a:bodyPr vert="horz" lIns="0" tIns="0" rIns="0" bIns="0" rtlCol="0">
            <a:norm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>
              <a:lnSpc>
                <a:spcPct val="120000"/>
              </a:lnSpc>
            </a:pPr>
            <a:r>
              <a:rPr lang="nl-NL"/>
              <a:t>Klikken om de tekststijl van het model te bewerken</a:t>
            </a:r>
          </a:p>
          <a:p>
            <a:pPr lvl="1">
              <a:lnSpc>
                <a:spcPct val="120000"/>
              </a:lnSpc>
              <a:spcBef>
                <a:spcPts val="750"/>
              </a:spcBef>
            </a:pPr>
            <a:r>
              <a:rPr lang="nl-NL"/>
              <a:t>Tweede niveau</a:t>
            </a:r>
          </a:p>
          <a:p>
            <a:pPr lvl="2">
              <a:lnSpc>
                <a:spcPct val="120000"/>
              </a:lnSpc>
              <a:spcBef>
                <a:spcPts val="750"/>
              </a:spcBef>
            </a:pPr>
            <a:r>
              <a:rPr lang="nl-NL"/>
              <a:t>Derde niveau</a:t>
            </a:r>
          </a:p>
          <a:p>
            <a:pPr lvl="3">
              <a:lnSpc>
                <a:spcPct val="120000"/>
              </a:lnSpc>
              <a:spcBef>
                <a:spcPts val="750"/>
              </a:spcBef>
            </a:pPr>
            <a:r>
              <a:rPr lang="nl-NL"/>
              <a:t>Vierde niveau</a:t>
            </a:r>
          </a:p>
          <a:p>
            <a:pPr lvl="4">
              <a:lnSpc>
                <a:spcPct val="120000"/>
              </a:lnSpc>
              <a:spcBef>
                <a:spcPts val="750"/>
              </a:spcBef>
            </a:pPr>
            <a:r>
              <a:rPr lang="nl-NL"/>
              <a:t>Vijfde niveau</a:t>
            </a:r>
            <a:endParaRPr lang="en-US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126999"/>
            <a:ext cx="1609725" cy="2889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el en objec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23" y="1118331"/>
            <a:ext cx="4683835" cy="3065542"/>
          </a:xfrm>
        </p:spPr>
        <p:txBody>
          <a:bodyPr vert="horz" lIns="0" tIns="0" rIns="0" bIns="0" rtlCol="0">
            <a:norm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en-US" dirty="0"/>
            </a:lvl5pPr>
          </a:lstStyle>
          <a:p>
            <a:pPr lvl="0">
              <a:lnSpc>
                <a:spcPct val="120000"/>
              </a:lnSpc>
            </a:pPr>
            <a:r>
              <a:rPr lang="nl-NL" dirty="0"/>
              <a:t>Klikken om de tekststijl van het model te bewerken</a:t>
            </a:r>
          </a:p>
          <a:p>
            <a:pPr lvl="1">
              <a:lnSpc>
                <a:spcPct val="120000"/>
              </a:lnSpc>
              <a:spcBef>
                <a:spcPts val="750"/>
              </a:spcBef>
            </a:pPr>
            <a:r>
              <a:rPr lang="nl-NL" dirty="0"/>
              <a:t>Tweede niveau</a:t>
            </a:r>
          </a:p>
          <a:p>
            <a:pPr lvl="2">
              <a:lnSpc>
                <a:spcPct val="120000"/>
              </a:lnSpc>
              <a:spcBef>
                <a:spcPts val="750"/>
              </a:spcBef>
            </a:pPr>
            <a:r>
              <a:rPr lang="nl-NL" dirty="0"/>
              <a:t>Derde niveau</a:t>
            </a:r>
          </a:p>
          <a:p>
            <a:pPr lvl="3">
              <a:lnSpc>
                <a:spcPct val="120000"/>
              </a:lnSpc>
              <a:spcBef>
                <a:spcPts val="750"/>
              </a:spcBef>
            </a:pPr>
            <a:r>
              <a:rPr lang="nl-NL" dirty="0"/>
              <a:t>Vierde niveau</a:t>
            </a:r>
          </a:p>
          <a:p>
            <a:pPr lvl="4">
              <a:lnSpc>
                <a:spcPct val="120000"/>
              </a:lnSpc>
              <a:spcBef>
                <a:spcPts val="750"/>
              </a:spcBef>
            </a:pPr>
            <a:r>
              <a:rPr lang="nl-NL" dirty="0"/>
              <a:t>Vijfde niveau</a:t>
            </a: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7138" y="4633200"/>
            <a:ext cx="1609725" cy="2889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9149754" cy="444062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85048" y="849600"/>
            <a:ext cx="7668000" cy="1278000"/>
          </a:xfrm>
        </p:spPr>
        <p:txBody>
          <a:bodyPr wrap="square" anchor="t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Klikken om de titelstijl van het model te bewerken</a:t>
            </a:r>
            <a:endParaRPr lang="en-US" dirty="0"/>
          </a:p>
        </p:txBody>
      </p:sp>
      <p:sp>
        <p:nvSpPr>
          <p:cNvPr id="6" name="Tijdelijke aanduiding voor tekst 3">
            <a:extLst>
              <a:ext uri="{FF2B5EF4-FFF2-40B4-BE49-F238E27FC236}">
                <a16:creationId xmlns:a16="http://schemas.microsoft.com/office/drawing/2014/main" id="{C9147636-0B79-460B-BDEB-E94878E47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18821" y="3048408"/>
            <a:ext cx="4944129" cy="971141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nl-NL" sz="1400" dirty="0" smtClean="0">
                <a:solidFill>
                  <a:schemeClr val="bg1"/>
                </a:solidFill>
              </a:defRPr>
            </a:lvl1pPr>
            <a:lvl2pPr>
              <a:defRPr lang="nl-NL" sz="1350" dirty="0" smtClean="0">
                <a:latin typeface="+mn-lt"/>
                <a:ea typeface="+mn-ea"/>
                <a:cs typeface="+mn-cs"/>
              </a:defRPr>
            </a:lvl2pPr>
            <a:lvl3pPr>
              <a:defRPr lang="nl-NL" sz="1350" dirty="0" smtClean="0">
                <a:latin typeface="+mn-lt"/>
                <a:ea typeface="+mn-ea"/>
                <a:cs typeface="+mn-cs"/>
              </a:defRPr>
            </a:lvl3pPr>
            <a:lvl4pPr>
              <a:defRPr lang="nl-NL" sz="1350" dirty="0" smtClean="0">
                <a:latin typeface="+mn-lt"/>
                <a:ea typeface="+mn-ea"/>
                <a:cs typeface="+mn-cs"/>
              </a:defRPr>
            </a:lvl4pPr>
            <a:lvl5pPr>
              <a:defRPr lang="nl-NL" sz="1350" dirty="0">
                <a:latin typeface="+mn-lt"/>
                <a:ea typeface="+mn-ea"/>
                <a:cs typeface="+mn-cs"/>
              </a:defRPr>
            </a:lvl5pPr>
          </a:lstStyle>
          <a:p>
            <a:pPr marL="171450" lvl="0" indent="-171450"/>
            <a:r>
              <a:rPr lang="nl-NL" dirty="0"/>
              <a:t>Tekststijl van het model bewerken</a:t>
            </a:r>
          </a:p>
        </p:txBody>
      </p:sp>
      <p:sp>
        <p:nvSpPr>
          <p:cNvPr id="7" name="Tijdelijke aanduiding voor tekst 5">
            <a:extLst>
              <a:ext uri="{FF2B5EF4-FFF2-40B4-BE49-F238E27FC236}">
                <a16:creationId xmlns:a16="http://schemas.microsoft.com/office/drawing/2014/main" id="{63D2DAC2-E704-4ADB-9E3F-D866F7D503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089" y="3048409"/>
            <a:ext cx="2274600" cy="971141"/>
          </a:xfrm>
        </p:spPr>
        <p:txBody>
          <a:bodyPr wrap="square"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nl-NL" sz="1400" dirty="0" smtClean="0">
                <a:solidFill>
                  <a:schemeClr val="bg1"/>
                </a:solidFill>
              </a:defRPr>
            </a:lvl1pPr>
            <a:lvl2pPr marL="171450" indent="0">
              <a:buFontTx/>
              <a:buNone/>
              <a:defRPr lang="nl-NL" sz="1350" dirty="0" smtClean="0">
                <a:latin typeface="+mn-lt"/>
                <a:ea typeface="+mn-ea"/>
                <a:cs typeface="+mn-cs"/>
              </a:defRPr>
            </a:lvl2pPr>
            <a:lvl3pPr marL="514350" indent="0">
              <a:buFontTx/>
              <a:buNone/>
              <a:defRPr lang="nl-NL" sz="1350" dirty="0" smtClean="0">
                <a:latin typeface="+mn-lt"/>
                <a:ea typeface="+mn-ea"/>
                <a:cs typeface="+mn-cs"/>
              </a:defRPr>
            </a:lvl3pPr>
            <a:lvl4pPr marL="857250" indent="0">
              <a:buFontTx/>
              <a:buNone/>
              <a:defRPr lang="nl-NL" sz="1350" dirty="0" smtClean="0">
                <a:latin typeface="+mn-lt"/>
                <a:ea typeface="+mn-ea"/>
                <a:cs typeface="+mn-cs"/>
              </a:defRPr>
            </a:lvl4pPr>
            <a:lvl5pPr marL="1200150" indent="0">
              <a:buFontTx/>
              <a:buNone/>
              <a:defRPr lang="nl-NL" sz="1350" dirty="0">
                <a:latin typeface="+mn-lt"/>
                <a:ea typeface="+mn-ea"/>
                <a:cs typeface="+mn-cs"/>
              </a:defRPr>
            </a:lvl5pPr>
          </a:lstStyle>
          <a:p>
            <a:pPr marL="0"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8742916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0" y="0"/>
            <a:ext cx="9144000" cy="4436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00" y="849600"/>
            <a:ext cx="7668000" cy="1278000"/>
          </a:xfrm>
        </p:spPr>
        <p:txBody>
          <a:bodyPr wrap="square" anchor="t"/>
          <a:lstStyle>
            <a:lvl1pPr algn="l">
              <a:defRPr sz="4500">
                <a:solidFill>
                  <a:srgbClr val="462B30"/>
                </a:solidFill>
              </a:defRPr>
            </a:lvl1pPr>
          </a:lstStyle>
          <a:p>
            <a:r>
              <a:rPr lang="nl-NL" dirty="0"/>
              <a:t>Klikken om de titelstijl van het model te bewerken</a:t>
            </a:r>
            <a:endParaRPr lang="en-US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2D78A89-9D57-4239-AFF6-9CCE22B6B5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18821" y="3048408"/>
            <a:ext cx="4944129" cy="971141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nl-NL" sz="1400" dirty="0" smtClean="0">
                <a:solidFill>
                  <a:srgbClr val="462B30"/>
                </a:solidFill>
              </a:defRPr>
            </a:lvl1pPr>
            <a:lvl2pPr>
              <a:defRPr lang="nl-NL" sz="1350" dirty="0" smtClean="0">
                <a:latin typeface="+mn-lt"/>
                <a:ea typeface="+mn-ea"/>
                <a:cs typeface="+mn-cs"/>
              </a:defRPr>
            </a:lvl2pPr>
            <a:lvl3pPr>
              <a:defRPr lang="nl-NL" sz="1350" dirty="0" smtClean="0">
                <a:latin typeface="+mn-lt"/>
                <a:ea typeface="+mn-ea"/>
                <a:cs typeface="+mn-cs"/>
              </a:defRPr>
            </a:lvl3pPr>
            <a:lvl4pPr>
              <a:defRPr lang="nl-NL" sz="1350" dirty="0" smtClean="0">
                <a:latin typeface="+mn-lt"/>
                <a:ea typeface="+mn-ea"/>
                <a:cs typeface="+mn-cs"/>
              </a:defRPr>
            </a:lvl4pPr>
            <a:lvl5pPr>
              <a:defRPr lang="nl-NL" sz="1350" dirty="0">
                <a:latin typeface="+mn-lt"/>
                <a:ea typeface="+mn-ea"/>
                <a:cs typeface="+mn-cs"/>
              </a:defRPr>
            </a:lvl5pPr>
          </a:lstStyle>
          <a:p>
            <a:pPr marL="171450" lvl="0" indent="-17145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C0853B91-30E3-4F79-B3C1-0F3678AB7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089" y="3048409"/>
            <a:ext cx="2274600" cy="971141"/>
          </a:xfrm>
        </p:spPr>
        <p:txBody>
          <a:bodyPr wrap="square"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nl-NL" sz="1400" dirty="0" smtClean="0">
                <a:solidFill>
                  <a:srgbClr val="462B30"/>
                </a:solidFill>
              </a:defRPr>
            </a:lvl1pPr>
            <a:lvl2pPr marL="171450" indent="0">
              <a:buFontTx/>
              <a:buNone/>
              <a:defRPr lang="nl-NL" sz="1350" dirty="0" smtClean="0">
                <a:latin typeface="+mn-lt"/>
                <a:ea typeface="+mn-ea"/>
                <a:cs typeface="+mn-cs"/>
              </a:defRPr>
            </a:lvl2pPr>
            <a:lvl3pPr marL="514350" indent="0">
              <a:buFontTx/>
              <a:buNone/>
              <a:defRPr lang="nl-NL" sz="1350" dirty="0" smtClean="0">
                <a:latin typeface="+mn-lt"/>
                <a:ea typeface="+mn-ea"/>
                <a:cs typeface="+mn-cs"/>
              </a:defRPr>
            </a:lvl3pPr>
            <a:lvl4pPr marL="857250" indent="0">
              <a:buFontTx/>
              <a:buNone/>
              <a:defRPr lang="nl-NL" sz="1350" dirty="0" smtClean="0">
                <a:latin typeface="+mn-lt"/>
                <a:ea typeface="+mn-ea"/>
                <a:cs typeface="+mn-cs"/>
              </a:defRPr>
            </a:lvl4pPr>
            <a:lvl5pPr marL="1200150" indent="0">
              <a:buFontTx/>
              <a:buNone/>
              <a:defRPr lang="nl-NL" sz="1350" dirty="0">
                <a:latin typeface="+mn-lt"/>
                <a:ea typeface="+mn-ea"/>
                <a:cs typeface="+mn-cs"/>
              </a:defRPr>
            </a:lvl5pPr>
          </a:lstStyle>
          <a:p>
            <a:pPr marL="0"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7693922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9149754" cy="44406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00" y="849600"/>
            <a:ext cx="7495200" cy="1278000"/>
          </a:xfrm>
        </p:spPr>
        <p:txBody>
          <a:bodyPr wrap="square" anchor="t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nl-NL"/>
              <a:t>Klikken om de titelstijl van het model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578" y="3003550"/>
            <a:ext cx="2602243" cy="8636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 userDrawn="1"/>
        </p:nvSpPr>
        <p:spPr>
          <a:xfrm>
            <a:off x="0" y="0"/>
            <a:ext cx="9144000" cy="4445220"/>
          </a:xfrm>
          <a:prstGeom prst="rect">
            <a:avLst/>
          </a:prstGeom>
          <a:solidFill>
            <a:srgbClr val="F79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4331" y="332338"/>
            <a:ext cx="7848601" cy="865187"/>
          </a:xfr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4500" dirty="0">
                <a:solidFill>
                  <a:srgbClr val="462B30"/>
                </a:solidFill>
              </a:defRPr>
            </a:lvl1pPr>
          </a:lstStyle>
          <a:p>
            <a:pPr lvl="0"/>
            <a:r>
              <a:rPr lang="nl-NL" dirty="0"/>
              <a:t>Klikken om de hoofdstuktitel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26979" y="1569252"/>
            <a:ext cx="3090042" cy="27977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afbeelding</a:t>
            </a:r>
            <a:endParaRPr lang="en-US" dirty="0"/>
          </a:p>
        </p:txBody>
      </p:sp>
      <p:sp>
        <p:nvSpPr>
          <p:cNvPr id="13" name="Tijdelijke aanduiding voor datum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0B321E1-0567-F442-A856-2BCD866D28F1}" type="datetime4">
              <a:rPr lang="nl-NL" smtClean="0"/>
              <a:t>19 februari 2024</a:t>
            </a:fld>
            <a:endParaRPr lang="fi-FI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Bewerk deze tekst bij kopteksten en voetteksten</a:t>
            </a:r>
            <a:endParaRPr lang="nl-NL" dirty="0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5" name="Rechthoek 4"/>
          <p:cNvSpPr/>
          <p:nvPr userDrawn="1"/>
        </p:nvSpPr>
        <p:spPr>
          <a:xfrm>
            <a:off x="784331" y="4619625"/>
            <a:ext cx="1177819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26" y="4644669"/>
            <a:ext cx="1643257" cy="4015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0" y="0"/>
            <a:ext cx="9144000" cy="4436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00" y="849600"/>
            <a:ext cx="7495200" cy="1278000"/>
          </a:xfrm>
        </p:spPr>
        <p:txBody>
          <a:bodyPr wrap="square" anchor="t"/>
          <a:lstStyle>
            <a:lvl1pPr algn="l">
              <a:defRPr sz="4500">
                <a:solidFill>
                  <a:srgbClr val="462B30"/>
                </a:solidFill>
              </a:defRPr>
            </a:lvl1pPr>
          </a:lstStyle>
          <a:p>
            <a:r>
              <a:rPr lang="nl-NL" dirty="0"/>
              <a:t>Klikken om de titelstijl van het model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578" y="3003550"/>
            <a:ext cx="2602243" cy="863600"/>
          </a:xfrm>
        </p:spPr>
        <p:txBody>
          <a:bodyPr/>
          <a:lstStyle>
            <a:lvl1pPr marL="0" indent="0" algn="l">
              <a:buNone/>
              <a:defRPr sz="1600">
                <a:solidFill>
                  <a:srgbClr val="462B3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Klikken om de titelstijl van het model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13" name="Tijdelijke aanduiding voor datum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670101B-C8C6-4947-9050-97C977B0FDE9}" type="datetime4">
              <a:rPr lang="nl-NL" smtClean="0"/>
              <a:t>19 februari 2024</a:t>
            </a:fld>
            <a:endParaRPr lang="fi-FI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Bewerk deze tekst bij kopteksten en voetteksten</a:t>
            </a:r>
            <a:endParaRPr lang="nl-NL" dirty="0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 userDrawn="1"/>
        </p:nvSpPr>
        <p:spPr>
          <a:xfrm>
            <a:off x="0" y="0"/>
            <a:ext cx="9144000" cy="4445220"/>
          </a:xfrm>
          <a:prstGeom prst="rect">
            <a:avLst/>
          </a:prstGeom>
          <a:solidFill>
            <a:srgbClr val="F79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4331" y="332338"/>
            <a:ext cx="7848601" cy="865187"/>
          </a:xfr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4500" dirty="0">
                <a:solidFill>
                  <a:srgbClr val="462B30"/>
                </a:solidFill>
              </a:defRPr>
            </a:lvl1pPr>
          </a:lstStyle>
          <a:p>
            <a:pPr lvl="0"/>
            <a:r>
              <a:rPr lang="nl-NL" dirty="0"/>
              <a:t>Klikken om de hoofdstuktitel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26979" y="1569252"/>
            <a:ext cx="3090042" cy="27977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afbeelding</a:t>
            </a:r>
            <a:endParaRPr lang="en-US" dirty="0"/>
          </a:p>
        </p:txBody>
      </p:sp>
      <p:sp>
        <p:nvSpPr>
          <p:cNvPr id="13" name="Tijdelijke aanduiding voor datum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0B321E1-0567-F442-A856-2BCD866D28F1}" type="datetime4">
              <a:rPr lang="nl-NL" smtClean="0"/>
              <a:t>19 februari 2024</a:t>
            </a:fld>
            <a:endParaRPr lang="fi-FI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Bewerk deze tekst bij kopteksten en voetteksten</a:t>
            </a:r>
            <a:endParaRPr lang="nl-NL" dirty="0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068" y="369124"/>
            <a:ext cx="7474332" cy="525722"/>
          </a:xfrm>
        </p:spPr>
        <p:txBody>
          <a:bodyPr/>
          <a:lstStyle/>
          <a:p>
            <a:r>
              <a:rPr lang="nl-NL"/>
              <a:t>Klikken om de titelstijl van het model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622" y="896400"/>
            <a:ext cx="3645428" cy="2771775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50" y="896400"/>
            <a:ext cx="3600450" cy="2771775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02803FD-DEA7-5B41-B257-A880F3E8F8C4}" type="datetime4">
              <a:rPr lang="nl-NL" smtClean="0"/>
              <a:t>19 februari 2024</a:t>
            </a:fld>
            <a:endParaRPr lang="fi-FI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Bewerk deze tekst bij kopteksten en voetteksten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922" y="368832"/>
            <a:ext cx="7470245" cy="526013"/>
          </a:xfrm>
        </p:spPr>
        <p:txBody>
          <a:bodyPr/>
          <a:lstStyle/>
          <a:p>
            <a:r>
              <a:rPr lang="nl-NL" dirty="0"/>
              <a:t>Klikken om de titelstijl van het model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4838" y="896400"/>
            <a:ext cx="3657676" cy="43180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dirty="0"/>
              <a:t>Klikken om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621" y="1328200"/>
            <a:ext cx="3653894" cy="2719925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9950" y="896400"/>
            <a:ext cx="3600000" cy="43200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dirty="0"/>
              <a:t>Klikken om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9950" y="1328200"/>
            <a:ext cx="3600450" cy="2719925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02803FD-DEA7-5B41-B257-A880F3E8F8C4}" type="datetime4">
              <a:rPr lang="nl-NL" smtClean="0"/>
              <a:t>19 februari 2024</a:t>
            </a:fld>
            <a:endParaRPr lang="fi-FI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Bewerk deze tekst bij kopteksten en voetteksten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068" y="369123"/>
            <a:ext cx="7474332" cy="525721"/>
          </a:xfrm>
        </p:spPr>
        <p:txBody>
          <a:bodyPr/>
          <a:lstStyle/>
          <a:p>
            <a:r>
              <a:rPr lang="nl-NL" dirty="0"/>
              <a:t>Klikken om de titelstijl van het model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855" y="896399"/>
            <a:ext cx="3641195" cy="1620000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cxnSp>
        <p:nvCxnSpPr>
          <p:cNvPr id="8" name="Rechte verbindingslijn 7"/>
          <p:cNvCxnSpPr/>
          <p:nvPr userDrawn="1"/>
        </p:nvCxnSpPr>
        <p:spPr>
          <a:xfrm>
            <a:off x="827088" y="2598468"/>
            <a:ext cx="7453312" cy="0"/>
          </a:xfrm>
          <a:prstGeom prst="line">
            <a:avLst/>
          </a:prstGeom>
          <a:ln w="34925" cmpd="sng">
            <a:solidFill>
              <a:srgbClr val="462B3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 userDrawn="1"/>
        </p:nvCxnSpPr>
        <p:spPr>
          <a:xfrm>
            <a:off x="4572000" y="896399"/>
            <a:ext cx="0" cy="3404139"/>
          </a:xfrm>
          <a:prstGeom prst="line">
            <a:avLst/>
          </a:prstGeom>
          <a:ln w="34925" cmpd="sng">
            <a:solidFill>
              <a:srgbClr val="462B3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823001" y="2683455"/>
            <a:ext cx="3636816" cy="1618633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4"/>
          </p:nvPr>
        </p:nvSpPr>
        <p:spPr>
          <a:xfrm>
            <a:off x="4679950" y="896398"/>
            <a:ext cx="3600452" cy="1620000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5"/>
          </p:nvPr>
        </p:nvSpPr>
        <p:spPr>
          <a:xfrm>
            <a:off x="4679949" y="2683455"/>
            <a:ext cx="3600452" cy="1620000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r"/>
            <a:fld id="{502803FD-DEA7-5B41-B257-A880F3E8F8C4}" type="datetime4">
              <a:rPr lang="nl-NL" smtClean="0"/>
              <a:t>19 februari 2024</a:t>
            </a:fld>
            <a:endParaRPr lang="fi-FI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nl-NL"/>
              <a:t>Bewerk deze tekst bij kopteksten en voetteksten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5922" y="368833"/>
            <a:ext cx="3658127" cy="907517"/>
          </a:xfrm>
        </p:spPr>
        <p:txBody>
          <a:bodyPr wrap="square"/>
          <a:lstStyle/>
          <a:p>
            <a:r>
              <a:rPr lang="nl-NL" dirty="0"/>
              <a:t>Klikken om de titelstijl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855" y="1276350"/>
            <a:ext cx="3641194" cy="2771775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50" y="411164"/>
            <a:ext cx="3816350" cy="3636962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02803FD-DEA7-5B41-B257-A880F3E8F8C4}" type="datetime4">
              <a:rPr lang="nl-NL" smtClean="0"/>
              <a:t>19 februari 2024</a:t>
            </a:fld>
            <a:endParaRPr lang="fi-FI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Bewerk deze tekst bij kopteksten en voetteksten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923" y="368834"/>
            <a:ext cx="7474477" cy="472574"/>
          </a:xfrm>
        </p:spPr>
        <p:txBody>
          <a:bodyPr/>
          <a:lstStyle/>
          <a:p>
            <a:r>
              <a:rPr lang="nl-NL"/>
              <a:t>Klikken om de titelstijl van het model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855" y="842964"/>
            <a:ext cx="3636961" cy="3457574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50" y="842963"/>
            <a:ext cx="3600450" cy="3456000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02803FD-DEA7-5B41-B257-A880F3E8F8C4}" type="datetime4">
              <a:rPr lang="nl-NL" smtClean="0"/>
              <a:t>19 februari 2024</a:t>
            </a:fld>
            <a:endParaRPr lang="fi-FI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Bewerk deze tekst bij kopteksten en voetteksten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923" y="368833"/>
            <a:ext cx="7690377" cy="474129"/>
          </a:xfrm>
        </p:spPr>
        <p:txBody>
          <a:bodyPr/>
          <a:lstStyle/>
          <a:p>
            <a:r>
              <a:rPr lang="nl-NL"/>
              <a:t>Klikken om de titelstijl van het model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855" y="842964"/>
            <a:ext cx="7669212" cy="3457574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02803FD-DEA7-5B41-B257-A880F3E8F8C4}" type="datetime4">
              <a:rPr lang="nl-NL" smtClean="0"/>
              <a:t>19 februari 2024</a:t>
            </a:fld>
            <a:endParaRPr lang="fi-FI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Bewerk deze tekst bij kopteksten en voetteksten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923" y="368833"/>
            <a:ext cx="7474477" cy="478377"/>
          </a:xfrm>
        </p:spPr>
        <p:txBody>
          <a:bodyPr/>
          <a:lstStyle/>
          <a:p>
            <a:r>
              <a:rPr lang="nl-NL"/>
              <a:t>Klikken om de titelstijl van het model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7" y="842964"/>
            <a:ext cx="2340000" cy="1655999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827087" y="2699568"/>
            <a:ext cx="2340000" cy="1655999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3383756" y="842169"/>
            <a:ext cx="2340000" cy="1656794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3383756" y="2699568"/>
            <a:ext cx="2340000" cy="1655204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6"/>
          </p:nvPr>
        </p:nvSpPr>
        <p:spPr>
          <a:xfrm>
            <a:off x="5940425" y="848765"/>
            <a:ext cx="2339975" cy="1656000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940425" y="2699568"/>
            <a:ext cx="2339975" cy="1655202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algn="r"/>
            <a:fld id="{502803FD-DEA7-5B41-B257-A880F3E8F8C4}" type="datetime4">
              <a:rPr lang="nl-NL" smtClean="0"/>
              <a:t>19 februari 2024</a:t>
            </a:fld>
            <a:endParaRPr lang="fi-FI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nl-NL"/>
              <a:t>Bewerk deze tekst bij kopteksten en voetteksten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068" y="369124"/>
            <a:ext cx="7474332" cy="525722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622" y="896400"/>
            <a:ext cx="3645428" cy="2771775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50" y="896400"/>
            <a:ext cx="3600450" cy="2771775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02803FD-DEA7-5B41-B257-A880F3E8F8C4}" type="datetime4">
              <a:rPr lang="nl-NL" smtClean="0"/>
              <a:t>19 februari 2024</a:t>
            </a:fld>
            <a:endParaRPr lang="fi-FI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Bewerk deze tekst bij kopteksten en voetteksten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923" y="368834"/>
            <a:ext cx="7474477" cy="526012"/>
          </a:xfrm>
        </p:spPr>
        <p:txBody>
          <a:bodyPr/>
          <a:lstStyle/>
          <a:p>
            <a:r>
              <a:rPr lang="nl-NL"/>
              <a:t>Klikken om de titelstijl van het model te bewerken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827087" y="896400"/>
            <a:ext cx="2376488" cy="2772449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3419473" y="896400"/>
            <a:ext cx="2340000" cy="2771118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940425" y="896400"/>
            <a:ext cx="2339975" cy="2771114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algn="r"/>
            <a:fld id="{502803FD-DEA7-5B41-B257-A880F3E8F8C4}" type="datetime4">
              <a:rPr lang="nl-NL" smtClean="0"/>
              <a:t>19 februari 2024</a:t>
            </a:fld>
            <a:endParaRPr lang="fi-FI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nl-NL"/>
              <a:t>Bewerk deze tekst bij kopteksten en voetteksten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 en objec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925" y="302607"/>
            <a:ext cx="5124588" cy="3361572"/>
          </a:xfrm>
        </p:spPr>
        <p:txBody>
          <a:bodyPr vert="horz" lIns="0" tIns="0" rIns="0" bIns="0" rtlCol="0">
            <a:normAutofit/>
          </a:bodyPr>
          <a:lstStyle>
            <a:lvl1pPr>
              <a:defRPr lang="nl-NL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en-US" dirty="0"/>
            </a:lvl5pPr>
          </a:lstStyle>
          <a:p>
            <a:pPr lvl="0">
              <a:lnSpc>
                <a:spcPct val="120000"/>
              </a:lnSpc>
            </a:pPr>
            <a:r>
              <a:rPr lang="nl-NL"/>
              <a:t>Klikken om de tekststijl van het model te bewerken</a:t>
            </a:r>
          </a:p>
          <a:p>
            <a:pPr lvl="1">
              <a:lnSpc>
                <a:spcPct val="120000"/>
              </a:lnSpc>
              <a:spcBef>
                <a:spcPts val="750"/>
              </a:spcBef>
            </a:pPr>
            <a:r>
              <a:rPr lang="nl-NL" dirty="0"/>
              <a:t>Tweede niveau</a:t>
            </a:r>
          </a:p>
          <a:p>
            <a:pPr lvl="2">
              <a:lnSpc>
                <a:spcPct val="120000"/>
              </a:lnSpc>
              <a:spcBef>
                <a:spcPts val="750"/>
              </a:spcBef>
            </a:pPr>
            <a:r>
              <a:rPr lang="nl-NL" dirty="0"/>
              <a:t>Derde niveau</a:t>
            </a:r>
          </a:p>
          <a:p>
            <a:pPr lvl="3">
              <a:lnSpc>
                <a:spcPct val="120000"/>
              </a:lnSpc>
              <a:spcBef>
                <a:spcPts val="750"/>
              </a:spcBef>
            </a:pPr>
            <a:r>
              <a:rPr lang="nl-NL" dirty="0"/>
              <a:t>Vierde niveau</a:t>
            </a:r>
          </a:p>
          <a:p>
            <a:pPr lvl="4">
              <a:lnSpc>
                <a:spcPct val="120000"/>
              </a:lnSpc>
              <a:spcBef>
                <a:spcPts val="750"/>
              </a:spcBef>
            </a:pPr>
            <a:r>
              <a:rPr lang="nl-NL" dirty="0"/>
              <a:t>Vijfde niveau</a:t>
            </a:r>
            <a:endParaRPr lang="en-US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479" y="127000"/>
            <a:ext cx="1807845" cy="2889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 en objec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341" y="460624"/>
            <a:ext cx="2704200" cy="4124534"/>
          </a:xfrm>
        </p:spPr>
        <p:txBody>
          <a:bodyPr vert="horz" lIns="0" tIns="0" rIns="0" bIns="0" rtlCol="0">
            <a:norm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>
              <a:lnSpc>
                <a:spcPct val="120000"/>
              </a:lnSpc>
            </a:pPr>
            <a:r>
              <a:rPr lang="nl-NL"/>
              <a:t>Klikken om de tekststijl van het model te bewerken</a:t>
            </a:r>
          </a:p>
          <a:p>
            <a:pPr lvl="1">
              <a:lnSpc>
                <a:spcPct val="120000"/>
              </a:lnSpc>
              <a:spcBef>
                <a:spcPts val="750"/>
              </a:spcBef>
            </a:pPr>
            <a:r>
              <a:rPr lang="nl-NL"/>
              <a:t>Tweede niveau</a:t>
            </a:r>
          </a:p>
          <a:p>
            <a:pPr lvl="2">
              <a:lnSpc>
                <a:spcPct val="120000"/>
              </a:lnSpc>
              <a:spcBef>
                <a:spcPts val="750"/>
              </a:spcBef>
            </a:pPr>
            <a:r>
              <a:rPr lang="nl-NL"/>
              <a:t>Derde niveau</a:t>
            </a:r>
          </a:p>
          <a:p>
            <a:pPr lvl="3">
              <a:lnSpc>
                <a:spcPct val="120000"/>
              </a:lnSpc>
              <a:spcBef>
                <a:spcPts val="750"/>
              </a:spcBef>
            </a:pPr>
            <a:r>
              <a:rPr lang="nl-NL"/>
              <a:t>Vierde niveau</a:t>
            </a:r>
          </a:p>
          <a:p>
            <a:pPr lvl="4">
              <a:lnSpc>
                <a:spcPct val="120000"/>
              </a:lnSpc>
              <a:spcBef>
                <a:spcPts val="750"/>
              </a:spcBef>
            </a:pPr>
            <a:r>
              <a:rPr lang="nl-NL"/>
              <a:t>Vijfde niveau</a:t>
            </a:r>
            <a:endParaRPr lang="en-US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127000"/>
            <a:ext cx="1807845" cy="2889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 en objec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2995" y="1282928"/>
            <a:ext cx="3776482" cy="2874632"/>
          </a:xfrm>
        </p:spPr>
        <p:txBody>
          <a:bodyPr vert="horz" lIns="0" tIns="0" rIns="0" bIns="0" rtlCol="0">
            <a:norm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>
              <a:lnSpc>
                <a:spcPct val="120000"/>
              </a:lnSpc>
            </a:pPr>
            <a:r>
              <a:rPr lang="nl-NL"/>
              <a:t>Klikken om de tekststijl van het model te bewerken</a:t>
            </a:r>
          </a:p>
          <a:p>
            <a:pPr lvl="1">
              <a:lnSpc>
                <a:spcPct val="120000"/>
              </a:lnSpc>
              <a:spcBef>
                <a:spcPts val="750"/>
              </a:spcBef>
            </a:pPr>
            <a:r>
              <a:rPr lang="nl-NL"/>
              <a:t>Tweede niveau</a:t>
            </a:r>
          </a:p>
          <a:p>
            <a:pPr lvl="2">
              <a:lnSpc>
                <a:spcPct val="120000"/>
              </a:lnSpc>
              <a:spcBef>
                <a:spcPts val="750"/>
              </a:spcBef>
            </a:pPr>
            <a:r>
              <a:rPr lang="nl-NL"/>
              <a:t>Derde niveau</a:t>
            </a:r>
          </a:p>
          <a:p>
            <a:pPr lvl="3">
              <a:lnSpc>
                <a:spcPct val="120000"/>
              </a:lnSpc>
              <a:spcBef>
                <a:spcPts val="750"/>
              </a:spcBef>
            </a:pPr>
            <a:r>
              <a:rPr lang="nl-NL"/>
              <a:t>Vierde niveau</a:t>
            </a:r>
          </a:p>
          <a:p>
            <a:pPr lvl="4">
              <a:lnSpc>
                <a:spcPct val="120000"/>
              </a:lnSpc>
              <a:spcBef>
                <a:spcPts val="750"/>
              </a:spcBef>
            </a:pPr>
            <a:r>
              <a:rPr lang="nl-NL"/>
              <a:t>Vijfde niveau</a:t>
            </a:r>
            <a:endParaRPr lang="en-US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8078" y="4288295"/>
            <a:ext cx="1807845" cy="2889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el en objec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7131" y="888085"/>
            <a:ext cx="2716886" cy="3539189"/>
          </a:xfrm>
        </p:spPr>
        <p:txBody>
          <a:bodyPr vert="horz" lIns="0" tIns="0" rIns="0" bIns="0" rtlCol="0">
            <a:norm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>
              <a:lnSpc>
                <a:spcPct val="120000"/>
              </a:lnSpc>
            </a:pPr>
            <a:r>
              <a:rPr lang="nl-NL"/>
              <a:t>Klikken om de tekststijl van het model te bewerken</a:t>
            </a:r>
          </a:p>
          <a:p>
            <a:pPr lvl="1">
              <a:lnSpc>
                <a:spcPct val="120000"/>
              </a:lnSpc>
              <a:spcBef>
                <a:spcPts val="750"/>
              </a:spcBef>
            </a:pPr>
            <a:r>
              <a:rPr lang="nl-NL"/>
              <a:t>Tweede niveau</a:t>
            </a:r>
          </a:p>
          <a:p>
            <a:pPr lvl="2">
              <a:lnSpc>
                <a:spcPct val="120000"/>
              </a:lnSpc>
              <a:spcBef>
                <a:spcPts val="750"/>
              </a:spcBef>
            </a:pPr>
            <a:r>
              <a:rPr lang="nl-NL"/>
              <a:t>Derde niveau</a:t>
            </a:r>
          </a:p>
          <a:p>
            <a:pPr lvl="3">
              <a:lnSpc>
                <a:spcPct val="120000"/>
              </a:lnSpc>
              <a:spcBef>
                <a:spcPts val="750"/>
              </a:spcBef>
            </a:pPr>
            <a:r>
              <a:rPr lang="nl-NL"/>
              <a:t>Vierde niveau</a:t>
            </a:r>
          </a:p>
          <a:p>
            <a:pPr lvl="4">
              <a:lnSpc>
                <a:spcPct val="120000"/>
              </a:lnSpc>
              <a:spcBef>
                <a:spcPts val="750"/>
              </a:spcBef>
            </a:pPr>
            <a:r>
              <a:rPr lang="nl-NL"/>
              <a:t>Vijfde niveau</a:t>
            </a:r>
            <a:endParaRPr lang="en-US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127000"/>
            <a:ext cx="1807845" cy="2889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el en objec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23" y="1118331"/>
            <a:ext cx="4683835" cy="3065542"/>
          </a:xfrm>
        </p:spPr>
        <p:txBody>
          <a:bodyPr vert="horz" lIns="0" tIns="0" rIns="0" bIns="0" rtlCol="0">
            <a:norm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en-US" dirty="0"/>
            </a:lvl5pPr>
          </a:lstStyle>
          <a:p>
            <a:pPr lvl="0">
              <a:lnSpc>
                <a:spcPct val="120000"/>
              </a:lnSpc>
            </a:pPr>
            <a:r>
              <a:rPr lang="nl-NL" dirty="0"/>
              <a:t>Klikken om de tekststijl van het model te bewerken</a:t>
            </a:r>
          </a:p>
          <a:p>
            <a:pPr lvl="1">
              <a:lnSpc>
                <a:spcPct val="120000"/>
              </a:lnSpc>
              <a:spcBef>
                <a:spcPts val="750"/>
              </a:spcBef>
            </a:pPr>
            <a:r>
              <a:rPr lang="nl-NL" dirty="0"/>
              <a:t>Tweede niveau</a:t>
            </a:r>
          </a:p>
          <a:p>
            <a:pPr lvl="2">
              <a:lnSpc>
                <a:spcPct val="120000"/>
              </a:lnSpc>
              <a:spcBef>
                <a:spcPts val="750"/>
              </a:spcBef>
            </a:pPr>
            <a:r>
              <a:rPr lang="nl-NL" dirty="0"/>
              <a:t>Derde niveau</a:t>
            </a:r>
          </a:p>
          <a:p>
            <a:pPr lvl="3">
              <a:lnSpc>
                <a:spcPct val="120000"/>
              </a:lnSpc>
              <a:spcBef>
                <a:spcPts val="750"/>
              </a:spcBef>
            </a:pPr>
            <a:r>
              <a:rPr lang="nl-NL" dirty="0"/>
              <a:t>Vierde niveau</a:t>
            </a:r>
          </a:p>
          <a:p>
            <a:pPr lvl="4">
              <a:lnSpc>
                <a:spcPct val="120000"/>
              </a:lnSpc>
              <a:spcBef>
                <a:spcPts val="750"/>
              </a:spcBef>
            </a:pPr>
            <a:r>
              <a:rPr lang="nl-NL" dirty="0"/>
              <a:t>Vijfde niveau</a:t>
            </a: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8078" y="4633200"/>
            <a:ext cx="1807845" cy="2889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9149754" cy="444062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85048" y="849600"/>
            <a:ext cx="7668000" cy="1278000"/>
          </a:xfrm>
        </p:spPr>
        <p:txBody>
          <a:bodyPr wrap="square" anchor="t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Klikken om de titelstijl van het model te bewerken</a:t>
            </a:r>
            <a:endParaRPr lang="en-US" dirty="0"/>
          </a:p>
        </p:txBody>
      </p:sp>
      <p:sp>
        <p:nvSpPr>
          <p:cNvPr id="6" name="Tijdelijke aanduiding voor tekst 3">
            <a:extLst>
              <a:ext uri="{FF2B5EF4-FFF2-40B4-BE49-F238E27FC236}">
                <a16:creationId xmlns:a16="http://schemas.microsoft.com/office/drawing/2014/main" id="{C9147636-0B79-460B-BDEB-E94878E47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18821" y="3048408"/>
            <a:ext cx="4944129" cy="971141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nl-NL" sz="1400" dirty="0" smtClean="0">
                <a:solidFill>
                  <a:schemeClr val="bg1"/>
                </a:solidFill>
              </a:defRPr>
            </a:lvl1pPr>
            <a:lvl2pPr>
              <a:defRPr lang="nl-NL" sz="1350" dirty="0" smtClean="0">
                <a:latin typeface="+mn-lt"/>
                <a:ea typeface="+mn-ea"/>
                <a:cs typeface="+mn-cs"/>
              </a:defRPr>
            </a:lvl2pPr>
            <a:lvl3pPr>
              <a:defRPr lang="nl-NL" sz="1350" dirty="0" smtClean="0">
                <a:latin typeface="+mn-lt"/>
                <a:ea typeface="+mn-ea"/>
                <a:cs typeface="+mn-cs"/>
              </a:defRPr>
            </a:lvl3pPr>
            <a:lvl4pPr>
              <a:defRPr lang="nl-NL" sz="1350" dirty="0" smtClean="0">
                <a:latin typeface="+mn-lt"/>
                <a:ea typeface="+mn-ea"/>
                <a:cs typeface="+mn-cs"/>
              </a:defRPr>
            </a:lvl4pPr>
            <a:lvl5pPr>
              <a:defRPr lang="nl-NL" sz="1350" dirty="0">
                <a:latin typeface="+mn-lt"/>
                <a:ea typeface="+mn-ea"/>
                <a:cs typeface="+mn-cs"/>
              </a:defRPr>
            </a:lvl5pPr>
          </a:lstStyle>
          <a:p>
            <a:pPr marL="171450" lvl="0" indent="-171450"/>
            <a:r>
              <a:rPr lang="nl-NL" dirty="0"/>
              <a:t>Tekststijl van het model bewerken</a:t>
            </a:r>
          </a:p>
        </p:txBody>
      </p:sp>
      <p:sp>
        <p:nvSpPr>
          <p:cNvPr id="7" name="Tijdelijke aanduiding voor tekst 5">
            <a:extLst>
              <a:ext uri="{FF2B5EF4-FFF2-40B4-BE49-F238E27FC236}">
                <a16:creationId xmlns:a16="http://schemas.microsoft.com/office/drawing/2014/main" id="{63D2DAC2-E704-4ADB-9E3F-D866F7D503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089" y="3048409"/>
            <a:ext cx="2274600" cy="971141"/>
          </a:xfrm>
        </p:spPr>
        <p:txBody>
          <a:bodyPr wrap="square"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nl-NL" sz="1400" dirty="0" smtClean="0">
                <a:solidFill>
                  <a:schemeClr val="bg1"/>
                </a:solidFill>
              </a:defRPr>
            </a:lvl1pPr>
            <a:lvl2pPr marL="171450" indent="0">
              <a:buFontTx/>
              <a:buNone/>
              <a:defRPr lang="nl-NL" sz="1350" dirty="0" smtClean="0">
                <a:latin typeface="+mn-lt"/>
                <a:ea typeface="+mn-ea"/>
                <a:cs typeface="+mn-cs"/>
              </a:defRPr>
            </a:lvl2pPr>
            <a:lvl3pPr marL="514350" indent="0">
              <a:buFontTx/>
              <a:buNone/>
              <a:defRPr lang="nl-NL" sz="1350" dirty="0" smtClean="0">
                <a:latin typeface="+mn-lt"/>
                <a:ea typeface="+mn-ea"/>
                <a:cs typeface="+mn-cs"/>
              </a:defRPr>
            </a:lvl3pPr>
            <a:lvl4pPr marL="857250" indent="0">
              <a:buFontTx/>
              <a:buNone/>
              <a:defRPr lang="nl-NL" sz="1350" dirty="0" smtClean="0">
                <a:latin typeface="+mn-lt"/>
                <a:ea typeface="+mn-ea"/>
                <a:cs typeface="+mn-cs"/>
              </a:defRPr>
            </a:lvl4pPr>
            <a:lvl5pPr marL="1200150" indent="0">
              <a:buFontTx/>
              <a:buNone/>
              <a:defRPr lang="nl-NL" sz="1350" dirty="0">
                <a:latin typeface="+mn-lt"/>
                <a:ea typeface="+mn-ea"/>
                <a:cs typeface="+mn-cs"/>
              </a:defRPr>
            </a:lvl5pPr>
          </a:lstStyle>
          <a:p>
            <a:pPr marL="0"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18087369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0" y="0"/>
            <a:ext cx="9144000" cy="4436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00" y="849600"/>
            <a:ext cx="7668000" cy="1278000"/>
          </a:xfrm>
        </p:spPr>
        <p:txBody>
          <a:bodyPr wrap="square" anchor="t"/>
          <a:lstStyle>
            <a:lvl1pPr algn="l">
              <a:defRPr sz="4500">
                <a:solidFill>
                  <a:srgbClr val="462B30"/>
                </a:solidFill>
              </a:defRPr>
            </a:lvl1pPr>
          </a:lstStyle>
          <a:p>
            <a:r>
              <a:rPr lang="nl-NL" dirty="0"/>
              <a:t>Klikken om de titelstijl van het model te bewerken</a:t>
            </a:r>
            <a:endParaRPr lang="en-US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2D78A89-9D57-4239-AFF6-9CCE22B6B5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18821" y="3048408"/>
            <a:ext cx="4944129" cy="971141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nl-NL" sz="1400" dirty="0" smtClean="0">
                <a:solidFill>
                  <a:srgbClr val="462B30"/>
                </a:solidFill>
              </a:defRPr>
            </a:lvl1pPr>
            <a:lvl2pPr>
              <a:defRPr lang="nl-NL" sz="1350" dirty="0" smtClean="0">
                <a:latin typeface="+mn-lt"/>
                <a:ea typeface="+mn-ea"/>
                <a:cs typeface="+mn-cs"/>
              </a:defRPr>
            </a:lvl2pPr>
            <a:lvl3pPr>
              <a:defRPr lang="nl-NL" sz="1350" dirty="0" smtClean="0">
                <a:latin typeface="+mn-lt"/>
                <a:ea typeface="+mn-ea"/>
                <a:cs typeface="+mn-cs"/>
              </a:defRPr>
            </a:lvl3pPr>
            <a:lvl4pPr>
              <a:defRPr lang="nl-NL" sz="1350" dirty="0" smtClean="0">
                <a:latin typeface="+mn-lt"/>
                <a:ea typeface="+mn-ea"/>
                <a:cs typeface="+mn-cs"/>
              </a:defRPr>
            </a:lvl4pPr>
            <a:lvl5pPr>
              <a:defRPr lang="nl-NL" sz="1350" dirty="0">
                <a:latin typeface="+mn-lt"/>
                <a:ea typeface="+mn-ea"/>
                <a:cs typeface="+mn-cs"/>
              </a:defRPr>
            </a:lvl5pPr>
          </a:lstStyle>
          <a:p>
            <a:pPr marL="171450" lvl="0" indent="-17145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C0853B91-30E3-4F79-B3C1-0F3678AB7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089" y="3048409"/>
            <a:ext cx="2274600" cy="971141"/>
          </a:xfrm>
        </p:spPr>
        <p:txBody>
          <a:bodyPr wrap="square"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nl-NL" sz="1400" dirty="0" smtClean="0">
                <a:solidFill>
                  <a:srgbClr val="462B30"/>
                </a:solidFill>
              </a:defRPr>
            </a:lvl1pPr>
            <a:lvl2pPr marL="171450" indent="0">
              <a:buFontTx/>
              <a:buNone/>
              <a:defRPr lang="nl-NL" sz="1350" dirty="0" smtClean="0">
                <a:latin typeface="+mn-lt"/>
                <a:ea typeface="+mn-ea"/>
                <a:cs typeface="+mn-cs"/>
              </a:defRPr>
            </a:lvl2pPr>
            <a:lvl3pPr marL="514350" indent="0">
              <a:buFontTx/>
              <a:buNone/>
              <a:defRPr lang="nl-NL" sz="1350" dirty="0" smtClean="0">
                <a:latin typeface="+mn-lt"/>
                <a:ea typeface="+mn-ea"/>
                <a:cs typeface="+mn-cs"/>
              </a:defRPr>
            </a:lvl3pPr>
            <a:lvl4pPr marL="857250" indent="0">
              <a:buFontTx/>
              <a:buNone/>
              <a:defRPr lang="nl-NL" sz="1350" dirty="0" smtClean="0">
                <a:latin typeface="+mn-lt"/>
                <a:ea typeface="+mn-ea"/>
                <a:cs typeface="+mn-cs"/>
              </a:defRPr>
            </a:lvl4pPr>
            <a:lvl5pPr marL="1200150" indent="0">
              <a:buFontTx/>
              <a:buNone/>
              <a:defRPr lang="nl-NL" sz="1350" dirty="0">
                <a:latin typeface="+mn-lt"/>
                <a:ea typeface="+mn-ea"/>
                <a:cs typeface="+mn-cs"/>
              </a:defRPr>
            </a:lvl5pPr>
          </a:lstStyle>
          <a:p>
            <a:pPr marL="0"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6270011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9149754" cy="44406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00" y="849600"/>
            <a:ext cx="7495200" cy="1278000"/>
          </a:xfrm>
        </p:spPr>
        <p:txBody>
          <a:bodyPr wrap="square" anchor="t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578" y="3003550"/>
            <a:ext cx="2602243" cy="8636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6328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0" y="0"/>
            <a:ext cx="9144000" cy="4436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00" y="849600"/>
            <a:ext cx="7495200" cy="1278000"/>
          </a:xfrm>
        </p:spPr>
        <p:txBody>
          <a:bodyPr wrap="square" anchor="t"/>
          <a:lstStyle>
            <a:lvl1pPr algn="l">
              <a:defRPr sz="4500">
                <a:solidFill>
                  <a:srgbClr val="462B3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578" y="3003550"/>
            <a:ext cx="2602243" cy="863600"/>
          </a:xfrm>
        </p:spPr>
        <p:txBody>
          <a:bodyPr/>
          <a:lstStyle>
            <a:lvl1pPr marL="0" indent="0" algn="l">
              <a:buNone/>
              <a:defRPr sz="1600">
                <a:solidFill>
                  <a:srgbClr val="462B3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1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922" y="368832"/>
            <a:ext cx="7470245" cy="52601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4838" y="896400"/>
            <a:ext cx="3657676" cy="43180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dirty="0"/>
              <a:t>Klikken om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621" y="1328200"/>
            <a:ext cx="3653894" cy="2719925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9950" y="896400"/>
            <a:ext cx="3600000" cy="43200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dirty="0"/>
              <a:t>Klikken om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9950" y="1328200"/>
            <a:ext cx="3600450" cy="2719925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02803FD-DEA7-5B41-B257-A880F3E8F8C4}" type="datetime4">
              <a:rPr lang="nl-NL" smtClean="0"/>
              <a:t>19 februari 2024</a:t>
            </a:fld>
            <a:endParaRPr lang="fi-FI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Bewerk deze tekst bij kopteksten en voetteksten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3" name="Tijdelijke aanduiding voor datum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670101B-C8C6-4947-9050-97C977B0FDE9}" type="datetime4">
              <a:rPr lang="nl-NL" smtClean="0"/>
              <a:t>19 februari 2024</a:t>
            </a:fld>
            <a:endParaRPr lang="fi-FI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Bewerk deze tekst bij kopteksten en voetteksten</a:t>
            </a:r>
            <a:endParaRPr lang="nl-NL" dirty="0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178774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 userDrawn="1"/>
        </p:nvSpPr>
        <p:spPr>
          <a:xfrm>
            <a:off x="0" y="0"/>
            <a:ext cx="9144000" cy="4445220"/>
          </a:xfrm>
          <a:prstGeom prst="rect">
            <a:avLst/>
          </a:prstGeom>
          <a:solidFill>
            <a:srgbClr val="F79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4331" y="332338"/>
            <a:ext cx="7848601" cy="865187"/>
          </a:xfr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4500" dirty="0">
                <a:solidFill>
                  <a:srgbClr val="462B30"/>
                </a:solidFill>
              </a:defRPr>
            </a:lvl1pPr>
          </a:lstStyle>
          <a:p>
            <a:pPr lvl="0"/>
            <a:r>
              <a:rPr lang="nl-NL" dirty="0"/>
              <a:t>Klikken om de hoofdstuktitel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26979" y="1569252"/>
            <a:ext cx="3090042" cy="27977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afbeelding</a:t>
            </a:r>
            <a:endParaRPr lang="en-US" dirty="0"/>
          </a:p>
        </p:txBody>
      </p:sp>
      <p:sp>
        <p:nvSpPr>
          <p:cNvPr id="13" name="Tijdelijke aanduiding voor datum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0B321E1-0567-F442-A856-2BCD866D28F1}" type="datetime4">
              <a:rPr lang="nl-NL" smtClean="0"/>
              <a:t>19 februari 2024</a:t>
            </a:fld>
            <a:endParaRPr lang="fi-FI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Bewerk deze tekst bij kopteksten en voetteksten</a:t>
            </a:r>
            <a:endParaRPr lang="nl-NL" dirty="0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539043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068" y="369124"/>
            <a:ext cx="7474332" cy="525722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622" y="896400"/>
            <a:ext cx="3645428" cy="2771775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50" y="896400"/>
            <a:ext cx="3600450" cy="2771775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02803FD-DEA7-5B41-B257-A880F3E8F8C4}" type="datetime4">
              <a:rPr lang="nl-NL" smtClean="0"/>
              <a:t>19 februari 2024</a:t>
            </a:fld>
            <a:endParaRPr lang="fi-FI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Bewerk deze tekst bij kopteksten en voetteksten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13394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922" y="368832"/>
            <a:ext cx="7470245" cy="52601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4838" y="896400"/>
            <a:ext cx="3657676" cy="43180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dirty="0"/>
              <a:t>Klikken om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621" y="1328200"/>
            <a:ext cx="3653894" cy="2719925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9950" y="896400"/>
            <a:ext cx="3600000" cy="43200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dirty="0"/>
              <a:t>Klikken om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9950" y="1328200"/>
            <a:ext cx="3600450" cy="2719925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02803FD-DEA7-5B41-B257-A880F3E8F8C4}" type="datetime4">
              <a:rPr lang="nl-NL" smtClean="0"/>
              <a:t>19 februari 2024</a:t>
            </a:fld>
            <a:endParaRPr lang="fi-FI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Bewerk deze tekst bij kopteksten en voetteksten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672389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068" y="369123"/>
            <a:ext cx="7474332" cy="525721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855" y="896399"/>
            <a:ext cx="3641195" cy="1620000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cxnSp>
        <p:nvCxnSpPr>
          <p:cNvPr id="8" name="Rechte verbindingslijn 7"/>
          <p:cNvCxnSpPr/>
          <p:nvPr userDrawn="1"/>
        </p:nvCxnSpPr>
        <p:spPr>
          <a:xfrm>
            <a:off x="827088" y="2598468"/>
            <a:ext cx="7453312" cy="0"/>
          </a:xfrm>
          <a:prstGeom prst="line">
            <a:avLst/>
          </a:prstGeom>
          <a:ln w="34925" cmpd="sng">
            <a:solidFill>
              <a:srgbClr val="462B3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 userDrawn="1"/>
        </p:nvCxnSpPr>
        <p:spPr>
          <a:xfrm>
            <a:off x="4572000" y="896399"/>
            <a:ext cx="0" cy="3404139"/>
          </a:xfrm>
          <a:prstGeom prst="line">
            <a:avLst/>
          </a:prstGeom>
          <a:ln w="34925" cmpd="sng">
            <a:solidFill>
              <a:srgbClr val="462B3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823001" y="2683455"/>
            <a:ext cx="3636816" cy="1618633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4"/>
          </p:nvPr>
        </p:nvSpPr>
        <p:spPr>
          <a:xfrm>
            <a:off x="4679950" y="896398"/>
            <a:ext cx="3600452" cy="1620000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5"/>
          </p:nvPr>
        </p:nvSpPr>
        <p:spPr>
          <a:xfrm>
            <a:off x="4679949" y="2683455"/>
            <a:ext cx="3600452" cy="1620000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r"/>
            <a:fld id="{502803FD-DEA7-5B41-B257-A880F3E8F8C4}" type="datetime4">
              <a:rPr lang="nl-NL" smtClean="0"/>
              <a:t>19 februari 2024</a:t>
            </a:fld>
            <a:endParaRPr lang="fi-FI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nl-NL"/>
              <a:t>Bewerk deze tekst bij kopteksten en voetteksten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198184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5922" y="368833"/>
            <a:ext cx="3658127" cy="907517"/>
          </a:xfrm>
        </p:spPr>
        <p:txBody>
          <a:bodyPr wrap="square"/>
          <a:lstStyle/>
          <a:p>
            <a:r>
              <a:rPr lang="nl-NL" dirty="0"/>
              <a:t>Klikken om de titelstijl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855" y="1276350"/>
            <a:ext cx="3641194" cy="2771775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50" y="411164"/>
            <a:ext cx="3816350" cy="3636962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02803FD-DEA7-5B41-B257-A880F3E8F8C4}" type="datetime4">
              <a:rPr lang="nl-NL" smtClean="0"/>
              <a:t>19 februari 2024</a:t>
            </a:fld>
            <a:endParaRPr lang="fi-FI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Bewerk deze tekst bij kopteksten en voetteksten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322811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923" y="368834"/>
            <a:ext cx="7474477" cy="472574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855" y="842964"/>
            <a:ext cx="3636961" cy="3457574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50" y="842963"/>
            <a:ext cx="3600450" cy="3456000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02803FD-DEA7-5B41-B257-A880F3E8F8C4}" type="datetime4">
              <a:rPr lang="nl-NL" smtClean="0"/>
              <a:t>19 februari 2024</a:t>
            </a:fld>
            <a:endParaRPr lang="fi-FI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Bewerk deze tekst bij kopteksten en voetteksten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263752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923" y="368833"/>
            <a:ext cx="7690377" cy="474129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855" y="842964"/>
            <a:ext cx="7669212" cy="3457574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02803FD-DEA7-5B41-B257-A880F3E8F8C4}" type="datetime4">
              <a:rPr lang="nl-NL" smtClean="0"/>
              <a:t>19 februari 2024</a:t>
            </a:fld>
            <a:endParaRPr lang="fi-FI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Bewerk deze tekst bij kopteksten en voetteksten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825330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923" y="368833"/>
            <a:ext cx="7474477" cy="47837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7" y="842964"/>
            <a:ext cx="2340000" cy="1655999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827087" y="2699568"/>
            <a:ext cx="2340000" cy="1655999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3383756" y="842169"/>
            <a:ext cx="2340000" cy="1656794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3383756" y="2699568"/>
            <a:ext cx="2340000" cy="1655204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6"/>
          </p:nvPr>
        </p:nvSpPr>
        <p:spPr>
          <a:xfrm>
            <a:off x="5940425" y="848765"/>
            <a:ext cx="2339975" cy="1656000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940425" y="2699568"/>
            <a:ext cx="2339975" cy="1655202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algn="r"/>
            <a:fld id="{502803FD-DEA7-5B41-B257-A880F3E8F8C4}" type="datetime4">
              <a:rPr lang="nl-NL" smtClean="0"/>
              <a:t>19 februari 2024</a:t>
            </a:fld>
            <a:endParaRPr lang="fi-FI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nl-NL"/>
              <a:t>Bewerk deze tekst bij kopteksten en voetteksten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028694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923" y="368834"/>
            <a:ext cx="7474477" cy="526012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827087" y="896400"/>
            <a:ext cx="2376488" cy="2772449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3419473" y="896400"/>
            <a:ext cx="2340000" cy="2771118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940425" y="896400"/>
            <a:ext cx="2339975" cy="2771114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algn="r"/>
            <a:fld id="{502803FD-DEA7-5B41-B257-A880F3E8F8C4}" type="datetime4">
              <a:rPr lang="nl-NL" smtClean="0"/>
              <a:t>19 februari 2024</a:t>
            </a:fld>
            <a:endParaRPr lang="fi-FI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nl-NL"/>
              <a:t>Bewerk deze tekst bij kopteksten en voetteksten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7191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068" y="369123"/>
            <a:ext cx="7474332" cy="525721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855" y="896399"/>
            <a:ext cx="3641195" cy="1620000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cxnSp>
        <p:nvCxnSpPr>
          <p:cNvPr id="8" name="Rechte verbindingslijn 7"/>
          <p:cNvCxnSpPr/>
          <p:nvPr userDrawn="1"/>
        </p:nvCxnSpPr>
        <p:spPr>
          <a:xfrm>
            <a:off x="827088" y="2598468"/>
            <a:ext cx="7453312" cy="0"/>
          </a:xfrm>
          <a:prstGeom prst="line">
            <a:avLst/>
          </a:prstGeom>
          <a:ln w="34925" cmpd="sng">
            <a:solidFill>
              <a:srgbClr val="462B3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 userDrawn="1"/>
        </p:nvCxnSpPr>
        <p:spPr>
          <a:xfrm>
            <a:off x="4572000" y="896399"/>
            <a:ext cx="0" cy="3404139"/>
          </a:xfrm>
          <a:prstGeom prst="line">
            <a:avLst/>
          </a:prstGeom>
          <a:ln w="34925" cmpd="sng">
            <a:solidFill>
              <a:srgbClr val="462B3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823001" y="2683455"/>
            <a:ext cx="3636816" cy="1618633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4"/>
          </p:nvPr>
        </p:nvSpPr>
        <p:spPr>
          <a:xfrm>
            <a:off x="4679950" y="896398"/>
            <a:ext cx="3600452" cy="1620000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5"/>
          </p:nvPr>
        </p:nvSpPr>
        <p:spPr>
          <a:xfrm>
            <a:off x="4679949" y="2683455"/>
            <a:ext cx="3600452" cy="1620000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r"/>
            <a:fld id="{502803FD-DEA7-5B41-B257-A880F3E8F8C4}" type="datetime4">
              <a:rPr lang="nl-NL" smtClean="0"/>
              <a:t>19 februari 2024</a:t>
            </a:fld>
            <a:endParaRPr lang="fi-FI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nl-NL"/>
              <a:t>Bewerk deze tekst bij kopteksten en voetteksten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 en objec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925" y="302607"/>
            <a:ext cx="5124588" cy="3361572"/>
          </a:xfrm>
        </p:spPr>
        <p:txBody>
          <a:bodyPr vert="horz" lIns="0" tIns="0" rIns="0" bIns="0" rtlCol="0">
            <a:normAutofit/>
          </a:bodyPr>
          <a:lstStyle>
            <a:lvl1pPr>
              <a:defRPr lang="nl-NL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en-US" dirty="0"/>
            </a:lvl5pPr>
          </a:lstStyle>
          <a:p>
            <a:pPr lvl="0">
              <a:lnSpc>
                <a:spcPct val="120000"/>
              </a:lnSpc>
            </a:pPr>
            <a:r>
              <a:rPr lang="nl-NL"/>
              <a:t>Tekststijl van het model bewerken</a:t>
            </a:r>
          </a:p>
          <a:p>
            <a:pPr lvl="1">
              <a:lnSpc>
                <a:spcPct val="120000"/>
              </a:lnSpc>
            </a:pPr>
            <a:r>
              <a:rPr lang="nl-NL"/>
              <a:t>Tweede niveau</a:t>
            </a:r>
          </a:p>
          <a:p>
            <a:pPr lvl="2">
              <a:lnSpc>
                <a:spcPct val="120000"/>
              </a:lnSpc>
            </a:pPr>
            <a:r>
              <a:rPr lang="nl-NL"/>
              <a:t>Derde niveau</a:t>
            </a:r>
          </a:p>
          <a:p>
            <a:pPr lvl="3">
              <a:lnSpc>
                <a:spcPct val="120000"/>
              </a:lnSpc>
            </a:pPr>
            <a:r>
              <a:rPr lang="nl-NL"/>
              <a:t>Vierde niveau</a:t>
            </a:r>
          </a:p>
          <a:p>
            <a:pPr lvl="4">
              <a:lnSpc>
                <a:spcPct val="120000"/>
              </a:lnSpc>
            </a:pPr>
            <a:r>
              <a:rPr lang="nl-NL"/>
              <a:t>Vijfde niveau</a:t>
            </a:r>
            <a:endParaRPr lang="en-US" dirty="0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28640"/>
            <a:ext cx="1609725" cy="28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4062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 en objec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341" y="460624"/>
            <a:ext cx="2704200" cy="4124534"/>
          </a:xfrm>
        </p:spPr>
        <p:txBody>
          <a:bodyPr vert="horz" lIns="0" tIns="0" rIns="0" bIns="0" rtlCol="0">
            <a:norm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>
              <a:lnSpc>
                <a:spcPct val="120000"/>
              </a:lnSpc>
            </a:pPr>
            <a:r>
              <a:rPr lang="nl-NL"/>
              <a:t>Tekststijl van het model bewerken</a:t>
            </a:r>
          </a:p>
          <a:p>
            <a:pPr lvl="1">
              <a:lnSpc>
                <a:spcPct val="120000"/>
              </a:lnSpc>
            </a:pPr>
            <a:r>
              <a:rPr lang="nl-NL"/>
              <a:t>Tweede niveau</a:t>
            </a:r>
          </a:p>
          <a:p>
            <a:pPr lvl="2">
              <a:lnSpc>
                <a:spcPct val="120000"/>
              </a:lnSpc>
            </a:pPr>
            <a:r>
              <a:rPr lang="nl-NL"/>
              <a:t>Derde niveau</a:t>
            </a:r>
          </a:p>
          <a:p>
            <a:pPr lvl="3">
              <a:lnSpc>
                <a:spcPct val="120000"/>
              </a:lnSpc>
            </a:pPr>
            <a:r>
              <a:rPr lang="nl-NL"/>
              <a:t>Vierde niveau</a:t>
            </a:r>
          </a:p>
          <a:p>
            <a:pPr lvl="4">
              <a:lnSpc>
                <a:spcPct val="120000"/>
              </a:lnSpc>
            </a:pPr>
            <a:r>
              <a:rPr lang="nl-NL"/>
              <a:t>Vijfde niveau</a:t>
            </a:r>
            <a:endParaRPr lang="en-US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126999"/>
            <a:ext cx="1609725" cy="28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6868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 en objec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2995" y="1282928"/>
            <a:ext cx="3776482" cy="2874632"/>
          </a:xfrm>
        </p:spPr>
        <p:txBody>
          <a:bodyPr vert="horz" lIns="0" tIns="0" rIns="0" bIns="0" rtlCol="0">
            <a:norm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>
              <a:lnSpc>
                <a:spcPct val="120000"/>
              </a:lnSpc>
            </a:pPr>
            <a:r>
              <a:rPr lang="nl-NL"/>
              <a:t>Tekststijl van het model bewerken</a:t>
            </a:r>
          </a:p>
          <a:p>
            <a:pPr lvl="1">
              <a:lnSpc>
                <a:spcPct val="120000"/>
              </a:lnSpc>
            </a:pPr>
            <a:r>
              <a:rPr lang="nl-NL"/>
              <a:t>Tweede niveau</a:t>
            </a:r>
          </a:p>
          <a:p>
            <a:pPr lvl="2">
              <a:lnSpc>
                <a:spcPct val="120000"/>
              </a:lnSpc>
            </a:pPr>
            <a:r>
              <a:rPr lang="nl-NL"/>
              <a:t>Derde niveau</a:t>
            </a:r>
          </a:p>
          <a:p>
            <a:pPr lvl="3">
              <a:lnSpc>
                <a:spcPct val="120000"/>
              </a:lnSpc>
            </a:pPr>
            <a:r>
              <a:rPr lang="nl-NL"/>
              <a:t>Vierde niveau</a:t>
            </a:r>
          </a:p>
          <a:p>
            <a:pPr lvl="4">
              <a:lnSpc>
                <a:spcPct val="120000"/>
              </a:lnSpc>
            </a:pPr>
            <a:r>
              <a:rPr lang="nl-NL"/>
              <a:t>Vijfde niveau</a:t>
            </a:r>
            <a:endParaRPr lang="en-US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7138" y="4287519"/>
            <a:ext cx="1609725" cy="28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6901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el en objec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7131" y="888085"/>
            <a:ext cx="2716886" cy="3539189"/>
          </a:xfrm>
        </p:spPr>
        <p:txBody>
          <a:bodyPr vert="horz" lIns="0" tIns="0" rIns="0" bIns="0" rtlCol="0">
            <a:norm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>
              <a:lnSpc>
                <a:spcPct val="120000"/>
              </a:lnSpc>
            </a:pPr>
            <a:r>
              <a:rPr lang="nl-NL"/>
              <a:t>Tekststijl van het model bewerken</a:t>
            </a:r>
          </a:p>
          <a:p>
            <a:pPr lvl="1">
              <a:lnSpc>
                <a:spcPct val="120000"/>
              </a:lnSpc>
            </a:pPr>
            <a:r>
              <a:rPr lang="nl-NL"/>
              <a:t>Tweede niveau</a:t>
            </a:r>
          </a:p>
          <a:p>
            <a:pPr lvl="2">
              <a:lnSpc>
                <a:spcPct val="120000"/>
              </a:lnSpc>
            </a:pPr>
            <a:r>
              <a:rPr lang="nl-NL"/>
              <a:t>Derde niveau</a:t>
            </a:r>
          </a:p>
          <a:p>
            <a:pPr lvl="3">
              <a:lnSpc>
                <a:spcPct val="120000"/>
              </a:lnSpc>
            </a:pPr>
            <a:r>
              <a:rPr lang="nl-NL"/>
              <a:t>Vierde niveau</a:t>
            </a:r>
          </a:p>
          <a:p>
            <a:pPr lvl="4">
              <a:lnSpc>
                <a:spcPct val="120000"/>
              </a:lnSpc>
            </a:pPr>
            <a:r>
              <a:rPr lang="nl-NL"/>
              <a:t>Vijfde niveau</a:t>
            </a:r>
            <a:endParaRPr lang="en-US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126999"/>
            <a:ext cx="1609725" cy="28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2195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el en objec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23" y="1118331"/>
            <a:ext cx="4683835" cy="3065542"/>
          </a:xfrm>
        </p:spPr>
        <p:txBody>
          <a:bodyPr vert="horz" lIns="0" tIns="0" rIns="0" bIns="0" rtlCol="0">
            <a:norm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en-US" dirty="0"/>
            </a:lvl5pPr>
          </a:lstStyle>
          <a:p>
            <a:pPr lvl="0">
              <a:lnSpc>
                <a:spcPct val="120000"/>
              </a:lnSpc>
            </a:pPr>
            <a:r>
              <a:rPr lang="nl-NL"/>
              <a:t>Tekststijl van het model bewerken</a:t>
            </a:r>
          </a:p>
          <a:p>
            <a:pPr lvl="1">
              <a:lnSpc>
                <a:spcPct val="120000"/>
              </a:lnSpc>
            </a:pPr>
            <a:r>
              <a:rPr lang="nl-NL"/>
              <a:t>Tweede niveau</a:t>
            </a:r>
          </a:p>
          <a:p>
            <a:pPr lvl="2">
              <a:lnSpc>
                <a:spcPct val="120000"/>
              </a:lnSpc>
            </a:pPr>
            <a:r>
              <a:rPr lang="nl-NL"/>
              <a:t>Derde niveau</a:t>
            </a:r>
          </a:p>
          <a:p>
            <a:pPr lvl="3">
              <a:lnSpc>
                <a:spcPct val="120000"/>
              </a:lnSpc>
            </a:pPr>
            <a:r>
              <a:rPr lang="nl-NL"/>
              <a:t>Vierde niveau</a:t>
            </a:r>
          </a:p>
          <a:p>
            <a:pPr lvl="4">
              <a:lnSpc>
                <a:spcPct val="120000"/>
              </a:lnSpc>
            </a:pPr>
            <a:r>
              <a:rPr lang="nl-NL"/>
              <a:t>Vijfde niveau</a:t>
            </a: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7138" y="4633200"/>
            <a:ext cx="1609725" cy="28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7727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9149754" cy="444062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85048" y="849600"/>
            <a:ext cx="7668000" cy="1278000"/>
          </a:xfrm>
        </p:spPr>
        <p:txBody>
          <a:bodyPr wrap="square" anchor="t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6" name="Tijdelijke aanduiding voor tekst 3">
            <a:extLst>
              <a:ext uri="{FF2B5EF4-FFF2-40B4-BE49-F238E27FC236}">
                <a16:creationId xmlns:a16="http://schemas.microsoft.com/office/drawing/2014/main" id="{C9147636-0B79-460B-BDEB-E94878E47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18821" y="2886078"/>
            <a:ext cx="4944129" cy="971141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nl-NL" sz="1400" dirty="0" smtClean="0">
                <a:solidFill>
                  <a:schemeClr val="bg1"/>
                </a:solidFill>
              </a:defRPr>
            </a:lvl1pPr>
            <a:lvl2pPr>
              <a:defRPr lang="nl-NL" sz="1350" dirty="0" smtClean="0">
                <a:latin typeface="+mn-lt"/>
                <a:ea typeface="+mn-ea"/>
                <a:cs typeface="+mn-cs"/>
              </a:defRPr>
            </a:lvl2pPr>
            <a:lvl3pPr>
              <a:defRPr lang="nl-NL" sz="1350" dirty="0" smtClean="0">
                <a:latin typeface="+mn-lt"/>
                <a:ea typeface="+mn-ea"/>
                <a:cs typeface="+mn-cs"/>
              </a:defRPr>
            </a:lvl3pPr>
            <a:lvl4pPr>
              <a:defRPr lang="nl-NL" sz="1350" dirty="0" smtClean="0">
                <a:latin typeface="+mn-lt"/>
                <a:ea typeface="+mn-ea"/>
                <a:cs typeface="+mn-cs"/>
              </a:defRPr>
            </a:lvl4pPr>
            <a:lvl5pPr>
              <a:defRPr lang="nl-NL" sz="1350" dirty="0">
                <a:latin typeface="+mn-lt"/>
                <a:ea typeface="+mn-ea"/>
                <a:cs typeface="+mn-cs"/>
              </a:defRPr>
            </a:lvl5pPr>
          </a:lstStyle>
          <a:p>
            <a:pPr marL="171450" lvl="0" indent="-171450"/>
            <a:r>
              <a:rPr lang="nl-NL"/>
              <a:t>Tekststijl van het model bewerken</a:t>
            </a:r>
          </a:p>
        </p:txBody>
      </p:sp>
      <p:sp>
        <p:nvSpPr>
          <p:cNvPr id="7" name="Tijdelijke aanduiding voor tekst 5">
            <a:extLst>
              <a:ext uri="{FF2B5EF4-FFF2-40B4-BE49-F238E27FC236}">
                <a16:creationId xmlns:a16="http://schemas.microsoft.com/office/drawing/2014/main" id="{63D2DAC2-E704-4ADB-9E3F-D866F7D503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089" y="2886079"/>
            <a:ext cx="2274600" cy="971141"/>
          </a:xfrm>
        </p:spPr>
        <p:txBody>
          <a:bodyPr wrap="square"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nl-NL" sz="1400" dirty="0" smtClean="0">
                <a:solidFill>
                  <a:schemeClr val="bg1"/>
                </a:solidFill>
              </a:defRPr>
            </a:lvl1pPr>
            <a:lvl2pPr marL="171450" indent="0">
              <a:buFontTx/>
              <a:buNone/>
              <a:defRPr lang="nl-NL" sz="1350" dirty="0" smtClean="0">
                <a:latin typeface="+mn-lt"/>
                <a:ea typeface="+mn-ea"/>
                <a:cs typeface="+mn-cs"/>
              </a:defRPr>
            </a:lvl2pPr>
            <a:lvl3pPr marL="514350" indent="0">
              <a:buFontTx/>
              <a:buNone/>
              <a:defRPr lang="nl-NL" sz="1350" dirty="0" smtClean="0">
                <a:latin typeface="+mn-lt"/>
                <a:ea typeface="+mn-ea"/>
                <a:cs typeface="+mn-cs"/>
              </a:defRPr>
            </a:lvl3pPr>
            <a:lvl4pPr marL="857250" indent="0">
              <a:buFontTx/>
              <a:buNone/>
              <a:defRPr lang="nl-NL" sz="1350" dirty="0" smtClean="0">
                <a:latin typeface="+mn-lt"/>
                <a:ea typeface="+mn-ea"/>
                <a:cs typeface="+mn-cs"/>
              </a:defRPr>
            </a:lvl4pPr>
            <a:lvl5pPr marL="1200150" indent="0">
              <a:buFontTx/>
              <a:buNone/>
              <a:defRPr lang="nl-NL" sz="1350" dirty="0">
                <a:latin typeface="+mn-lt"/>
                <a:ea typeface="+mn-ea"/>
                <a:cs typeface="+mn-cs"/>
              </a:defRPr>
            </a:lvl5pPr>
          </a:lstStyle>
          <a:p>
            <a:pPr marL="0"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22220866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0" y="0"/>
            <a:ext cx="9144000" cy="4436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00" y="849600"/>
            <a:ext cx="7668000" cy="1278000"/>
          </a:xfrm>
        </p:spPr>
        <p:txBody>
          <a:bodyPr wrap="square" anchor="t"/>
          <a:lstStyle>
            <a:lvl1pPr algn="l">
              <a:defRPr sz="4500">
                <a:solidFill>
                  <a:srgbClr val="462B3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2D78A89-9D57-4239-AFF6-9CCE22B6B5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18821" y="2886078"/>
            <a:ext cx="4944129" cy="971141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nl-NL" sz="1400" dirty="0" smtClean="0">
                <a:solidFill>
                  <a:srgbClr val="462B30"/>
                </a:solidFill>
              </a:defRPr>
            </a:lvl1pPr>
            <a:lvl2pPr>
              <a:defRPr lang="nl-NL" sz="1350" dirty="0" smtClean="0">
                <a:latin typeface="+mn-lt"/>
                <a:ea typeface="+mn-ea"/>
                <a:cs typeface="+mn-cs"/>
              </a:defRPr>
            </a:lvl2pPr>
            <a:lvl3pPr>
              <a:defRPr lang="nl-NL" sz="1350" dirty="0" smtClean="0">
                <a:latin typeface="+mn-lt"/>
                <a:ea typeface="+mn-ea"/>
                <a:cs typeface="+mn-cs"/>
              </a:defRPr>
            </a:lvl3pPr>
            <a:lvl4pPr>
              <a:defRPr lang="nl-NL" sz="1350" dirty="0" smtClean="0">
                <a:latin typeface="+mn-lt"/>
                <a:ea typeface="+mn-ea"/>
                <a:cs typeface="+mn-cs"/>
              </a:defRPr>
            </a:lvl4pPr>
            <a:lvl5pPr>
              <a:defRPr lang="nl-NL" sz="1350" dirty="0">
                <a:latin typeface="+mn-lt"/>
                <a:ea typeface="+mn-ea"/>
                <a:cs typeface="+mn-cs"/>
              </a:defRPr>
            </a:lvl5pPr>
          </a:lstStyle>
          <a:p>
            <a:pPr marL="171450" lvl="0" indent="-171450"/>
            <a:r>
              <a:rPr lang="nl-NL"/>
              <a:t>Tekststijl van het model bewerken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C0853B91-30E3-4F79-B3C1-0F3678AB7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089" y="2886079"/>
            <a:ext cx="2274600" cy="971141"/>
          </a:xfrm>
        </p:spPr>
        <p:txBody>
          <a:bodyPr wrap="square"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nl-NL" sz="1400" dirty="0" smtClean="0">
                <a:solidFill>
                  <a:srgbClr val="462B30"/>
                </a:solidFill>
              </a:defRPr>
            </a:lvl1pPr>
            <a:lvl2pPr marL="171450" indent="0">
              <a:buFontTx/>
              <a:buNone/>
              <a:defRPr lang="nl-NL" sz="1350" dirty="0" smtClean="0">
                <a:latin typeface="+mn-lt"/>
                <a:ea typeface="+mn-ea"/>
                <a:cs typeface="+mn-cs"/>
              </a:defRPr>
            </a:lvl2pPr>
            <a:lvl3pPr marL="514350" indent="0">
              <a:buFontTx/>
              <a:buNone/>
              <a:defRPr lang="nl-NL" sz="1350" dirty="0" smtClean="0">
                <a:latin typeface="+mn-lt"/>
                <a:ea typeface="+mn-ea"/>
                <a:cs typeface="+mn-cs"/>
              </a:defRPr>
            </a:lvl3pPr>
            <a:lvl4pPr marL="857250" indent="0">
              <a:buFontTx/>
              <a:buNone/>
              <a:defRPr lang="nl-NL" sz="1350" dirty="0" smtClean="0">
                <a:latin typeface="+mn-lt"/>
                <a:ea typeface="+mn-ea"/>
                <a:cs typeface="+mn-cs"/>
              </a:defRPr>
            </a:lvl4pPr>
            <a:lvl5pPr marL="1200150" indent="0">
              <a:buFontTx/>
              <a:buNone/>
              <a:defRPr lang="nl-NL" sz="1350" dirty="0">
                <a:latin typeface="+mn-lt"/>
                <a:ea typeface="+mn-ea"/>
                <a:cs typeface="+mn-cs"/>
              </a:defRPr>
            </a:lvl5pPr>
          </a:lstStyle>
          <a:p>
            <a:pPr marL="0"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12273967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el en objec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925" y="302607"/>
            <a:ext cx="5124588" cy="3361572"/>
          </a:xfrm>
        </p:spPr>
        <p:txBody>
          <a:bodyPr vert="horz" lIns="0" tIns="0" rIns="0" bIns="0" rtlCol="0">
            <a:norm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27000"/>
            <a:ext cx="1012825" cy="29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5258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el en objec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341" y="460624"/>
            <a:ext cx="2704200" cy="4124534"/>
          </a:xfrm>
        </p:spPr>
        <p:txBody>
          <a:bodyPr vert="horz" lIns="0" tIns="0" rIns="0" bIns="0" rtlCol="0">
            <a:norm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312" y="127000"/>
            <a:ext cx="1012825" cy="29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6629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el en objec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2995" y="1282928"/>
            <a:ext cx="3776482" cy="2874632"/>
          </a:xfrm>
        </p:spPr>
        <p:txBody>
          <a:bodyPr vert="horz" lIns="0" tIns="0" rIns="0" bIns="0" rtlCol="0">
            <a:norm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5588" y="4289294"/>
            <a:ext cx="1012825" cy="29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1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5922" y="368833"/>
            <a:ext cx="3658127" cy="907517"/>
          </a:xfrm>
        </p:spPr>
        <p:txBody>
          <a:bodyPr wrap="square"/>
          <a:lstStyle/>
          <a:p>
            <a:r>
              <a:rPr lang="nl-NL" dirty="0"/>
              <a:t>Klikken om de titelstijl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855" y="1276350"/>
            <a:ext cx="3641194" cy="2771775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50" y="411164"/>
            <a:ext cx="3816350" cy="3636962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02803FD-DEA7-5B41-B257-A880F3E8F8C4}" type="datetime4">
              <a:rPr lang="nl-NL" smtClean="0"/>
              <a:t>19 februari 2024</a:t>
            </a:fld>
            <a:endParaRPr lang="fi-FI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Bewerk deze tekst bij kopteksten en voetteksten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el en objec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7131" y="888085"/>
            <a:ext cx="2716886" cy="3539189"/>
          </a:xfrm>
        </p:spPr>
        <p:txBody>
          <a:bodyPr vert="horz" lIns="0" tIns="0" rIns="0" bIns="0" rtlCol="0">
            <a:norm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312" y="127000"/>
            <a:ext cx="1012825" cy="29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4991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el en objec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23" y="1118331"/>
            <a:ext cx="4683835" cy="3065542"/>
          </a:xfrm>
        </p:spPr>
        <p:txBody>
          <a:bodyPr vert="horz" lIns="0" tIns="0" rIns="0" bIns="0" rtlCol="0">
            <a:norm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5588" y="4633200"/>
            <a:ext cx="1012825" cy="29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0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923" y="368834"/>
            <a:ext cx="7474477" cy="472574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855" y="842964"/>
            <a:ext cx="3636961" cy="3457574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50" y="842963"/>
            <a:ext cx="3600450" cy="3456000"/>
          </a:xfrm>
        </p:spPr>
        <p:txBody>
          <a:bodyPr vert="horz" lIns="0" tIns="0" rIns="0" bIns="0" rtlCol="0">
            <a:no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en-US" dirty="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02803FD-DEA7-5B41-B257-A880F3E8F8C4}" type="datetime4">
              <a:rPr lang="nl-NL" smtClean="0"/>
              <a:t>19 februari 2024</a:t>
            </a:fld>
            <a:endParaRPr lang="fi-FI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Bewerk deze tekst bij kopteksten en voetteksten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11.emf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1.xml"/><Relationship Id="rId21" Type="http://schemas.openxmlformats.org/officeDocument/2006/relationships/image" Target="../media/image13.emf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26" Type="http://schemas.openxmlformats.org/officeDocument/2006/relationships/image" Target="../media/image11.emf"/><Relationship Id="rId3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78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5" Type="http://schemas.openxmlformats.org/officeDocument/2006/relationships/theme" Target="../theme/theme4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77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2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6068" y="369124"/>
            <a:ext cx="7474332" cy="525722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Klikken om de titelstijl van het model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833" y="896400"/>
            <a:ext cx="7453312" cy="27560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200" y="4581525"/>
            <a:ext cx="1241348" cy="452924"/>
          </a:xfrm>
          <a:prstGeom prst="rect">
            <a:avLst/>
          </a:prstGeom>
        </p:spPr>
      </p:pic>
      <p:cxnSp>
        <p:nvCxnSpPr>
          <p:cNvPr id="12" name="Rechte verbindingslijn 11"/>
          <p:cNvCxnSpPr/>
          <p:nvPr userDrawn="1"/>
        </p:nvCxnSpPr>
        <p:spPr>
          <a:xfrm>
            <a:off x="0" y="4455730"/>
            <a:ext cx="9144000" cy="0"/>
          </a:xfrm>
          <a:prstGeom prst="line">
            <a:avLst/>
          </a:prstGeom>
          <a:ln w="34925" cmpd="sng">
            <a:solidFill>
              <a:srgbClr val="F79F78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1186" y="4707145"/>
            <a:ext cx="3600450" cy="2159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545758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nl-NL" dirty="0"/>
              <a:t>Bewerk deze tekst bij kopteksten en voetteksten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400" y="4707145"/>
            <a:ext cx="52705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rgbClr val="575855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22" name="Tijdelijke aanduiding voor datum 17"/>
          <p:cNvSpPr>
            <a:spLocks noGrp="1"/>
          </p:cNvSpPr>
          <p:nvPr>
            <p:ph type="dt" sz="half" idx="2"/>
          </p:nvPr>
        </p:nvSpPr>
        <p:spPr>
          <a:xfrm>
            <a:off x="7019271" y="4707145"/>
            <a:ext cx="1279406" cy="216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>
              <a:defRPr lang="nl-NL" sz="1000" smtClean="0">
                <a:solidFill>
                  <a:srgbClr val="545758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algn="r"/>
            <a:fld id="{502803FD-DEA7-5B41-B257-A880F3E8F8C4}" type="datetime4">
              <a:rPr lang="nl-NL" smtClean="0"/>
              <a:t>19 februari 2024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5656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2" r:id="rId2"/>
    <p:sldLayoutId id="2147483662" r:id="rId3"/>
    <p:sldLayoutId id="2147483705" r:id="rId4"/>
    <p:sldLayoutId id="2147483664" r:id="rId5"/>
    <p:sldLayoutId id="214748366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03" r:id="rId18"/>
    <p:sldLayoutId id="2147483704" r:id="rId19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lang="nl-NL" sz="1600" kern="1200" dirty="0" smtClean="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lang="nl-NL" sz="1600" kern="1200" dirty="0" smtClean="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lang="nl-NL" sz="1600" kern="1200" dirty="0" smtClean="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lang="nl-NL" sz="1600" kern="1200" dirty="0" smtClean="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pos="2086" userDrawn="1">
          <p15:clr>
            <a:srgbClr val="F26B43"/>
          </p15:clr>
        </p15:guide>
        <p15:guide id="3" pos="521" userDrawn="1">
          <p15:clr>
            <a:srgbClr val="F26B43"/>
          </p15:clr>
        </p15:guide>
        <p15:guide id="4" pos="1270" userDrawn="1">
          <p15:clr>
            <a:srgbClr val="F26B43"/>
          </p15:clr>
        </p15:guide>
        <p15:guide id="5" pos="136" userDrawn="1">
          <p15:clr>
            <a:srgbClr val="F26B43"/>
          </p15:clr>
        </p15:guide>
        <p15:guide id="6" pos="408" userDrawn="1">
          <p15:clr>
            <a:srgbClr val="F26B43"/>
          </p15:clr>
        </p15:guide>
        <p15:guide id="7" pos="5352" userDrawn="1">
          <p15:clr>
            <a:srgbClr val="F26B43"/>
          </p15:clr>
        </p15:guide>
        <p15:guide id="8" pos="5624" userDrawn="1">
          <p15:clr>
            <a:srgbClr val="F26B43"/>
          </p15:clr>
        </p15:guide>
        <p15:guide id="9" pos="3674" userDrawn="1">
          <p15:clr>
            <a:srgbClr val="F26B43"/>
          </p15:clr>
        </p15:guide>
        <p15:guide id="10" pos="5216" userDrawn="1">
          <p15:clr>
            <a:srgbClr val="F26B43"/>
          </p15:clr>
        </p15:guide>
        <p15:guide id="11" pos="4490" userDrawn="1">
          <p15:clr>
            <a:srgbClr val="F26B43"/>
          </p15:clr>
        </p15:guide>
        <p15:guide id="12" pos="272" userDrawn="1">
          <p15:clr>
            <a:srgbClr val="F26B43"/>
          </p15:clr>
        </p15:guide>
        <p15:guide id="13" pos="5488" userDrawn="1">
          <p15:clr>
            <a:srgbClr val="F26B43"/>
          </p15:clr>
        </p15:guide>
        <p15:guide id="14" orient="horz" pos="1620" userDrawn="1">
          <p15:clr>
            <a:srgbClr val="F26B43"/>
          </p15:clr>
        </p15:guide>
        <p15:guide id="15" orient="horz" pos="1348" userDrawn="1">
          <p15:clr>
            <a:srgbClr val="F26B43"/>
          </p15:clr>
        </p15:guide>
        <p15:guide id="16" orient="horz" pos="1892" userDrawn="1">
          <p15:clr>
            <a:srgbClr val="F26B43"/>
          </p15:clr>
        </p15:guide>
        <p15:guide id="17" orient="horz" pos="1076" userDrawn="1">
          <p15:clr>
            <a:srgbClr val="F26B43"/>
          </p15:clr>
        </p15:guide>
        <p15:guide id="18" orient="horz" pos="804" userDrawn="1">
          <p15:clr>
            <a:srgbClr val="F26B43"/>
          </p15:clr>
        </p15:guide>
        <p15:guide id="19" orient="horz" pos="2164" userDrawn="1">
          <p15:clr>
            <a:srgbClr val="F26B43"/>
          </p15:clr>
        </p15:guide>
        <p15:guide id="22" orient="horz" pos="2436" userDrawn="1">
          <p15:clr>
            <a:srgbClr val="F26B43"/>
          </p15:clr>
        </p15:guide>
        <p15:guide id="23" orient="horz" pos="2550" userDrawn="1">
          <p15:clr>
            <a:srgbClr val="F26B43"/>
          </p15:clr>
        </p15:guide>
        <p15:guide id="24" orient="horz" pos="2709" userDrawn="1">
          <p15:clr>
            <a:srgbClr val="F26B43"/>
          </p15:clr>
        </p15:guide>
        <p15:guide id="26" orient="horz" pos="2820" userDrawn="1">
          <p15:clr>
            <a:srgbClr val="F26B43"/>
          </p15:clr>
        </p15:guide>
        <p15:guide id="27" orient="horz" pos="531" userDrawn="1">
          <p15:clr>
            <a:srgbClr val="F26B43"/>
          </p15:clr>
        </p15:guide>
        <p15:guide id="28" orient="horz" pos="2958" userDrawn="1">
          <p15:clr>
            <a:srgbClr val="F26B43"/>
          </p15:clr>
        </p15:guide>
        <p15:guide id="29" orient="horz" pos="3094" userDrawn="1">
          <p15:clr>
            <a:srgbClr val="F26B43"/>
          </p15:clr>
        </p15:guide>
        <p15:guide id="30" orient="horz" pos="259" userDrawn="1">
          <p15:clr>
            <a:srgbClr val="F26B43"/>
          </p15:clr>
        </p15:guide>
        <p15:guide id="31" orient="horz" pos="123" userDrawn="1">
          <p15:clr>
            <a:srgbClr val="F26B43"/>
          </p15:clr>
        </p15:guide>
        <p15:guide id="32" pos="2948" userDrawn="1">
          <p15:clr>
            <a:srgbClr val="F26B43"/>
          </p15:clr>
        </p15:guide>
        <p15:guide id="33" pos="2812" userDrawn="1">
          <p15:clr>
            <a:srgbClr val="F26B43"/>
          </p15:clr>
        </p15:guide>
        <p15:guide id="34" pos="3742" userDrawn="1">
          <p15:clr>
            <a:srgbClr val="F26B43"/>
          </p15:clr>
        </p15:guide>
        <p15:guide id="35" pos="3606" userDrawn="1">
          <p15:clr>
            <a:srgbClr val="F26B43"/>
          </p15:clr>
        </p15:guide>
        <p15:guide id="36" pos="2154" userDrawn="1">
          <p15:clr>
            <a:srgbClr val="F26B43"/>
          </p15:clr>
        </p15:guide>
        <p15:guide id="37" pos="2018" userDrawn="1">
          <p15:clr>
            <a:srgbClr val="F26B43"/>
          </p15:clr>
        </p15:guide>
        <p15:guide id="38" pos="1338" userDrawn="1">
          <p15:clr>
            <a:srgbClr val="F26B43"/>
          </p15:clr>
        </p15:guide>
        <p15:guide id="39" pos="1202" userDrawn="1">
          <p15:clr>
            <a:srgbClr val="F26B43"/>
          </p15:clr>
        </p15:guide>
        <p15:guide id="40" pos="4558" userDrawn="1">
          <p15:clr>
            <a:srgbClr val="F26B43"/>
          </p15:clr>
        </p15:guide>
        <p15:guide id="41" pos="442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200" y="4582800"/>
            <a:ext cx="1864800" cy="45360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1186" y="4707145"/>
            <a:ext cx="3600450" cy="2159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545758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nl-NL" dirty="0"/>
              <a:t>Bewerk deze tekst bij kopteksten en voetteksten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400" y="4707145"/>
            <a:ext cx="52705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rgbClr val="575855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0" name="Tijdelijke aanduiding voor datum 17"/>
          <p:cNvSpPr>
            <a:spLocks noGrp="1"/>
          </p:cNvSpPr>
          <p:nvPr>
            <p:ph type="dt" sz="half" idx="2"/>
          </p:nvPr>
        </p:nvSpPr>
        <p:spPr>
          <a:xfrm>
            <a:off x="7019271" y="4707145"/>
            <a:ext cx="1279406" cy="216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>
              <a:defRPr lang="nl-NL" sz="1000" smtClean="0">
                <a:solidFill>
                  <a:srgbClr val="545758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algn="r"/>
            <a:fld id="{6963EBC2-7E41-CC45-AF3F-C7D2ED89FB06}" type="datetime4">
              <a:rPr lang="nl-NL" smtClean="0"/>
              <a:t>19 februari 2024</a:t>
            </a:fld>
            <a:endParaRPr lang="fi-FI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47699" y="411163"/>
            <a:ext cx="7848601" cy="865187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Klikken om de titelstijl van het model te bewerken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647700" y="1276350"/>
            <a:ext cx="7848600" cy="27717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120000"/>
              </a:lnSpc>
            </a:pPr>
            <a:r>
              <a:rPr lang="nl-NL" dirty="0"/>
              <a:t>Klikken om de tekststijl van het model te bewerken</a:t>
            </a:r>
          </a:p>
          <a:p>
            <a:pPr lvl="1">
              <a:lnSpc>
                <a:spcPct val="120000"/>
              </a:lnSpc>
              <a:spcBef>
                <a:spcPts val="750"/>
              </a:spcBef>
            </a:pPr>
            <a:r>
              <a:rPr lang="nl-NL" dirty="0"/>
              <a:t>Tweede niveau</a:t>
            </a:r>
          </a:p>
          <a:p>
            <a:pPr lvl="2">
              <a:lnSpc>
                <a:spcPct val="120000"/>
              </a:lnSpc>
              <a:spcBef>
                <a:spcPts val="750"/>
              </a:spcBef>
            </a:pPr>
            <a:r>
              <a:rPr lang="nl-NL" dirty="0"/>
              <a:t>Derde niveau</a:t>
            </a:r>
          </a:p>
          <a:p>
            <a:pPr lvl="3">
              <a:lnSpc>
                <a:spcPct val="120000"/>
              </a:lnSpc>
              <a:spcBef>
                <a:spcPts val="750"/>
              </a:spcBef>
            </a:pPr>
            <a:r>
              <a:rPr lang="nl-NL" dirty="0"/>
              <a:t>Vierde niveau</a:t>
            </a:r>
          </a:p>
          <a:p>
            <a:pPr lvl="4">
              <a:lnSpc>
                <a:spcPct val="120000"/>
              </a:lnSpc>
              <a:spcBef>
                <a:spcPts val="750"/>
              </a:spcBef>
            </a:pPr>
            <a:r>
              <a:rPr lang="nl-NL" dirty="0"/>
              <a:t>Vijfde niveau</a:t>
            </a:r>
            <a:endParaRPr lang="en-US" dirty="0"/>
          </a:p>
        </p:txBody>
      </p:sp>
      <p:cxnSp>
        <p:nvCxnSpPr>
          <p:cNvPr id="14" name="Rechte verbindingslijn 13"/>
          <p:cNvCxnSpPr/>
          <p:nvPr userDrawn="1"/>
        </p:nvCxnSpPr>
        <p:spPr>
          <a:xfrm>
            <a:off x="0" y="4455730"/>
            <a:ext cx="9144000" cy="0"/>
          </a:xfrm>
          <a:prstGeom prst="line">
            <a:avLst/>
          </a:prstGeom>
          <a:ln w="34925" cmpd="sng">
            <a:solidFill>
              <a:srgbClr val="F79F78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29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828" r:id="rId18"/>
    <p:sldLayoutId id="2147483829" r:id="rId19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nl-NL" sz="1600" kern="1200" dirty="0" smtClean="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nl-NL" sz="1600" kern="1200" dirty="0" smtClean="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nl-NL" sz="1600" kern="1200" dirty="0" smtClean="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nl-NL" sz="1600" kern="1200" dirty="0" smtClean="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200" y="4582800"/>
            <a:ext cx="2049600" cy="45360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1186" y="4707145"/>
            <a:ext cx="3600450" cy="2159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545758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nl-NL"/>
              <a:t>Bewerk deze tekst bij kopteksten en voetteksten</a:t>
            </a:r>
            <a:endParaRPr lang="nl-NL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400" y="4707145"/>
            <a:ext cx="52705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rgbClr val="575855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0" name="Tijdelijke aanduiding voor datum 17"/>
          <p:cNvSpPr>
            <a:spLocks noGrp="1"/>
          </p:cNvSpPr>
          <p:nvPr>
            <p:ph type="dt" sz="half" idx="2"/>
          </p:nvPr>
        </p:nvSpPr>
        <p:spPr>
          <a:xfrm>
            <a:off x="7019271" y="4707145"/>
            <a:ext cx="1279406" cy="216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>
              <a:defRPr lang="nl-NL" sz="1000" smtClean="0">
                <a:solidFill>
                  <a:srgbClr val="545758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algn="r"/>
            <a:fld id="{DA8CB82F-D6F4-594E-BE37-797147D83A6A}" type="datetime4">
              <a:rPr lang="nl-NL" smtClean="0"/>
              <a:t>19 februari 2024</a:t>
            </a:fld>
            <a:endParaRPr lang="fi-FI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47699" y="411163"/>
            <a:ext cx="7848601" cy="865187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Klikken om de titelstijl van het model te bewerken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647700" y="1276350"/>
            <a:ext cx="7848600" cy="27717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120000"/>
              </a:lnSpc>
            </a:pPr>
            <a:r>
              <a:rPr lang="nl-NL" dirty="0"/>
              <a:t>Klikken om de tekststijl van het model te bewerken</a:t>
            </a:r>
          </a:p>
          <a:p>
            <a:pPr lvl="1">
              <a:lnSpc>
                <a:spcPct val="120000"/>
              </a:lnSpc>
              <a:spcBef>
                <a:spcPts val="750"/>
              </a:spcBef>
            </a:pPr>
            <a:r>
              <a:rPr lang="nl-NL" dirty="0"/>
              <a:t>Tweede niveau</a:t>
            </a:r>
          </a:p>
          <a:p>
            <a:pPr lvl="2">
              <a:lnSpc>
                <a:spcPct val="120000"/>
              </a:lnSpc>
              <a:spcBef>
                <a:spcPts val="750"/>
              </a:spcBef>
            </a:pPr>
            <a:r>
              <a:rPr lang="nl-NL" dirty="0"/>
              <a:t>Derde niveau</a:t>
            </a:r>
          </a:p>
          <a:p>
            <a:pPr lvl="3">
              <a:lnSpc>
                <a:spcPct val="120000"/>
              </a:lnSpc>
              <a:spcBef>
                <a:spcPts val="750"/>
              </a:spcBef>
            </a:pPr>
            <a:r>
              <a:rPr lang="nl-NL" dirty="0"/>
              <a:t>Vierde niveau</a:t>
            </a:r>
          </a:p>
          <a:p>
            <a:pPr lvl="4">
              <a:lnSpc>
                <a:spcPct val="120000"/>
              </a:lnSpc>
              <a:spcBef>
                <a:spcPts val="750"/>
              </a:spcBef>
            </a:pPr>
            <a:r>
              <a:rPr lang="nl-NL" dirty="0"/>
              <a:t>Vijfde niveau</a:t>
            </a:r>
            <a:endParaRPr lang="en-US" dirty="0"/>
          </a:p>
        </p:txBody>
      </p:sp>
      <p:cxnSp>
        <p:nvCxnSpPr>
          <p:cNvPr id="14" name="Rechte verbindingslijn 13"/>
          <p:cNvCxnSpPr/>
          <p:nvPr userDrawn="1"/>
        </p:nvCxnSpPr>
        <p:spPr>
          <a:xfrm>
            <a:off x="0" y="4455730"/>
            <a:ext cx="9144000" cy="0"/>
          </a:xfrm>
          <a:prstGeom prst="line">
            <a:avLst/>
          </a:prstGeom>
          <a:ln w="34925" cmpd="sng">
            <a:solidFill>
              <a:srgbClr val="F79F78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2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830" r:id="rId18"/>
    <p:sldLayoutId id="2147483831" r:id="rId19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nl-NL" sz="1600" kern="1200" dirty="0" smtClean="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nl-NL" sz="1600" kern="1200" dirty="0" smtClean="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nl-NL" sz="1600" kern="1200" dirty="0" smtClean="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nl-NL" sz="1600" kern="1200" dirty="0" smtClean="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200" y="4582800"/>
            <a:ext cx="1864800" cy="45360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1186" y="4707145"/>
            <a:ext cx="3600450" cy="2159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545758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nl-NL" dirty="0"/>
              <a:t>Bewerk deze tekst bij kopteksten en voetteksten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400" y="4707145"/>
            <a:ext cx="52705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rgbClr val="575855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fld id="{9CF76319-C89E-4B4D-A05F-D4C35DA187D7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0" name="Tijdelijke aanduiding voor datum 17"/>
          <p:cNvSpPr>
            <a:spLocks noGrp="1"/>
          </p:cNvSpPr>
          <p:nvPr>
            <p:ph type="dt" sz="half" idx="2"/>
          </p:nvPr>
        </p:nvSpPr>
        <p:spPr>
          <a:xfrm>
            <a:off x="7019271" y="4707145"/>
            <a:ext cx="1279406" cy="216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>
              <a:defRPr lang="nl-NL" sz="1000" smtClean="0">
                <a:solidFill>
                  <a:srgbClr val="545758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algn="r"/>
            <a:fld id="{6963EBC2-7E41-CC45-AF3F-C7D2ED89FB06}" type="datetime4">
              <a:rPr lang="nl-NL" smtClean="0"/>
              <a:t>19 februari 2024</a:t>
            </a:fld>
            <a:endParaRPr lang="fi-FI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47699" y="411163"/>
            <a:ext cx="7848601" cy="865187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Klikken om de titelstijl van het model te bewerken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647700" y="1276350"/>
            <a:ext cx="7848600" cy="27717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120000"/>
              </a:lnSpc>
            </a:pPr>
            <a:r>
              <a:rPr lang="nl-NL" dirty="0"/>
              <a:t>Klikken om de tekststijl van het model te bewerken</a:t>
            </a:r>
          </a:p>
          <a:p>
            <a:pPr lvl="1">
              <a:lnSpc>
                <a:spcPct val="120000"/>
              </a:lnSpc>
              <a:spcBef>
                <a:spcPts val="750"/>
              </a:spcBef>
            </a:pPr>
            <a:r>
              <a:rPr lang="nl-NL" dirty="0"/>
              <a:t>Tweede niveau</a:t>
            </a:r>
          </a:p>
          <a:p>
            <a:pPr lvl="2">
              <a:lnSpc>
                <a:spcPct val="120000"/>
              </a:lnSpc>
              <a:spcBef>
                <a:spcPts val="750"/>
              </a:spcBef>
            </a:pPr>
            <a:r>
              <a:rPr lang="nl-NL" dirty="0"/>
              <a:t>Derde niveau</a:t>
            </a:r>
          </a:p>
          <a:p>
            <a:pPr lvl="3">
              <a:lnSpc>
                <a:spcPct val="120000"/>
              </a:lnSpc>
              <a:spcBef>
                <a:spcPts val="750"/>
              </a:spcBef>
            </a:pPr>
            <a:r>
              <a:rPr lang="nl-NL" dirty="0"/>
              <a:t>Vierde niveau</a:t>
            </a:r>
          </a:p>
          <a:p>
            <a:pPr lvl="4">
              <a:lnSpc>
                <a:spcPct val="120000"/>
              </a:lnSpc>
              <a:spcBef>
                <a:spcPts val="750"/>
              </a:spcBef>
            </a:pPr>
            <a:r>
              <a:rPr lang="nl-NL" dirty="0"/>
              <a:t>Vijfde niveau</a:t>
            </a:r>
            <a:endParaRPr lang="en-US" dirty="0"/>
          </a:p>
        </p:txBody>
      </p:sp>
      <p:cxnSp>
        <p:nvCxnSpPr>
          <p:cNvPr id="14" name="Rechte verbindingslijn 13"/>
          <p:cNvCxnSpPr/>
          <p:nvPr userDrawn="1"/>
        </p:nvCxnSpPr>
        <p:spPr>
          <a:xfrm>
            <a:off x="0" y="4455730"/>
            <a:ext cx="9144000" cy="0"/>
          </a:xfrm>
          <a:prstGeom prst="line">
            <a:avLst/>
          </a:prstGeom>
          <a:ln w="34925" cmpd="sng">
            <a:solidFill>
              <a:srgbClr val="F79F78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31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  <p:sldLayoutId id="2147483851" r:id="rId18"/>
    <p:sldLayoutId id="2147483852" r:id="rId19"/>
    <p:sldLayoutId id="2147483853" r:id="rId20"/>
    <p:sldLayoutId id="2147483854" r:id="rId21"/>
    <p:sldLayoutId id="2147483855" r:id="rId22"/>
    <p:sldLayoutId id="2147483856" r:id="rId23"/>
    <p:sldLayoutId id="2147483857" r:id="rId24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nl-NL" sz="1600" kern="1200" dirty="0" smtClean="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nl-NL" sz="1600" kern="1200" dirty="0" smtClean="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nl-NL" sz="1600" kern="1200" dirty="0" smtClean="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nl-NL" sz="1600" kern="1200" dirty="0" smtClean="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rterindezorg.nl/" TargetMode="External"/><Relationship Id="rId1" Type="http://schemas.openxmlformats.org/officeDocument/2006/relationships/slideLayout" Target="../slideLayouts/slideLayout6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0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2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jpg"/><Relationship Id="rId5" Type="http://schemas.openxmlformats.org/officeDocument/2006/relationships/image" Target="../media/image28.png"/><Relationship Id="rId4" Type="http://schemas.microsoft.com/office/2007/relationships/hdphoto" Target="../media/hdphoto2.wdp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ktis.nl/agb-register/agb-services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AGB-register en aanvullende informatie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Gerwin Postma</a:t>
            </a:r>
          </a:p>
          <a:p>
            <a:r>
              <a:rPr lang="nl-NL" dirty="0"/>
              <a:t>Marcel de Rouw</a:t>
            </a:r>
          </a:p>
        </p:txBody>
      </p:sp>
    </p:spTree>
    <p:extLst>
      <p:ext uri="{BB962C8B-B14F-4D97-AF65-F5344CB8AC3E}">
        <p14:creationId xmlns:p14="http://schemas.microsoft.com/office/powerpoint/2010/main" val="1675992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FC2D2-91CB-F349-CE68-E2315AF4B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3A15E-559A-4F45-2322-739A29A2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411163"/>
            <a:ext cx="7848601" cy="475805"/>
          </a:xfrm>
        </p:spPr>
        <p:txBody>
          <a:bodyPr/>
          <a:lstStyle/>
          <a:p>
            <a:r>
              <a:rPr lang="nl-NL" sz="2800" dirty="0"/>
              <a:t>En verder goed om te weten…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747D607-C0CF-738A-A5FD-FB1100629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993913"/>
            <a:ext cx="7848600" cy="3385581"/>
          </a:xfrm>
        </p:spPr>
        <p:txBody>
          <a:bodyPr/>
          <a:lstStyle/>
          <a:p>
            <a:r>
              <a:rPr lang="nl-NL" dirty="0"/>
              <a:t>Kwalificaties in AGB zijn specifieker/gedetailleerder dan SBI-codes in KvK.</a:t>
            </a:r>
          </a:p>
          <a:p>
            <a:r>
              <a:rPr lang="nl-NL" dirty="0"/>
              <a:t>Via </a:t>
            </a:r>
            <a:r>
              <a:rPr lang="nl-NL" dirty="0" err="1"/>
              <a:t>LRZa</a:t>
            </a:r>
            <a:r>
              <a:rPr lang="nl-NL" dirty="0"/>
              <a:t> zijn alleen de zorgverleners zichtbaar met een BIG-registratie, in AGB staan ook zorgverleners die niet BIG-geregistreerd zijn, bijvoorbeeld paramedici en zorgverleners (therapeuten) in de complementaire en aanvullende zorg. In aantal gaat het om meer dan 60.000 zorgverleners.</a:t>
            </a:r>
          </a:p>
          <a:p>
            <a:r>
              <a:rPr lang="nl-NL" dirty="0"/>
              <a:t>Gegevens kunnen worden gemerkt als zijnde openbaar of niet openbaar.</a:t>
            </a:r>
          </a:p>
          <a:p>
            <a:r>
              <a:rPr lang="nl-NL" dirty="0"/>
              <a:t>AGB-houders zijn zelf verantwoordelijk voor hun registratie, ontvangen van elke aanpassing via de mail een terugmelding.</a:t>
            </a:r>
          </a:p>
          <a:p>
            <a:r>
              <a:rPr lang="nl-NL" dirty="0"/>
              <a:t>Zorgaanbieders kunnen zelf een aantal wijzigingen (zoals werkrelaties, communicatiegegevens) doorvoeren via een </a:t>
            </a:r>
            <a:r>
              <a:rPr lang="nl-NL" dirty="0" err="1"/>
              <a:t>MijnVektis</a:t>
            </a:r>
            <a:r>
              <a:rPr lang="nl-NL" dirty="0"/>
              <a:t> portaal.</a:t>
            </a:r>
          </a:p>
          <a:p>
            <a:r>
              <a:rPr lang="nl-NL" dirty="0" err="1"/>
              <a:t>Governance</a:t>
            </a:r>
            <a:r>
              <a:rPr lang="nl-NL" dirty="0"/>
              <a:t> is geborgd via Algemene voorwaarden van Vektis C.V. inzake de (aanvraag en het gebruik van de) AGB-registratie.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16839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7699" y="411163"/>
            <a:ext cx="7848601" cy="580239"/>
          </a:xfrm>
        </p:spPr>
        <p:txBody>
          <a:bodyPr/>
          <a:lstStyle/>
          <a:p>
            <a:r>
              <a:rPr lang="nl-NL" dirty="0"/>
              <a:t>Concluderend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7700" y="1084883"/>
            <a:ext cx="7848600" cy="3237898"/>
          </a:xfrm>
        </p:spPr>
        <p:txBody>
          <a:bodyPr/>
          <a:lstStyle/>
          <a:p>
            <a:r>
              <a:rPr lang="nl-NL" dirty="0"/>
              <a:t>Registratie voor zorgaanbieders efficiënt, alles op 1 plek en leuk of niet leuk maar in de zorg is een </a:t>
            </a:r>
            <a:r>
              <a:rPr lang="nl-NL" dirty="0" err="1"/>
              <a:t>AGB-code</a:t>
            </a:r>
            <a:r>
              <a:rPr lang="nl-NL" dirty="0"/>
              <a:t> een ‘moetje’. Daarmee ook prikkel om andere gegevens te controleren en te actualiseren.</a:t>
            </a:r>
          </a:p>
          <a:p>
            <a:r>
              <a:rPr lang="nl-NL" dirty="0"/>
              <a:t>AGB is identificerende sleutel voor alle zorgprocessen, met koppeling met andere authentieke bronnen (bijvoorbeeld KvK, </a:t>
            </a:r>
            <a:r>
              <a:rPr lang="nl-NL" dirty="0" err="1"/>
              <a:t>Wtza</a:t>
            </a:r>
            <a:r>
              <a:rPr lang="nl-NL" dirty="0"/>
              <a:t>, BIG, beroepsorganisaties, kwaliteitsregisters).</a:t>
            </a:r>
          </a:p>
          <a:p>
            <a:r>
              <a:rPr lang="nl-NL" dirty="0"/>
              <a:t>Informatie uit AGB en aanvullende vragenlijsten is toegankelijk en transparant voor andere partijen in de zorg, zoals ZBO’s, maar ook </a:t>
            </a:r>
            <a:r>
              <a:rPr lang="nl-NL"/>
              <a:t>Zorgkaart Nederland.</a:t>
            </a:r>
            <a:endParaRPr lang="nl-NL" dirty="0"/>
          </a:p>
          <a:p>
            <a:r>
              <a:rPr lang="nl-NL" dirty="0"/>
              <a:t>Informatievoorziening en communicatie steeds meer vanuit de samenwerking, zoals met </a:t>
            </a:r>
            <a:r>
              <a:rPr lang="nl-NL" dirty="0" err="1"/>
              <a:t>LRZa</a:t>
            </a:r>
            <a:r>
              <a:rPr lang="nl-NL" dirty="0"/>
              <a:t>, met VZVZ voor het </a:t>
            </a:r>
            <a:r>
              <a:rPr lang="nl-NL" dirty="0" err="1"/>
              <a:t>ZorgAB</a:t>
            </a:r>
            <a:r>
              <a:rPr lang="nl-NL" dirty="0"/>
              <a:t>, vanuit ondernemersplein KvK naar </a:t>
            </a:r>
            <a:r>
              <a:rPr lang="nl-NL" dirty="0">
                <a:hlinkClick r:id="rId2"/>
              </a:rPr>
              <a:t>www.starterindezorg.nl</a:t>
            </a:r>
            <a:r>
              <a:rPr lang="nl-NL" dirty="0"/>
              <a:t> en voor patiënten via Zorgkaart.nl. </a:t>
            </a:r>
          </a:p>
        </p:txBody>
      </p:sp>
    </p:spTree>
    <p:extLst>
      <p:ext uri="{BB962C8B-B14F-4D97-AF65-F5344CB8AC3E}">
        <p14:creationId xmlns:p14="http://schemas.microsoft.com/office/powerpoint/2010/main" val="2366622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vektis.nl/uploads/Afbeeldingen%20per%20pagina/Starter%20in%20de%20zorg/AGB%20visual%20star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33686"/>
            <a:ext cx="9213272" cy="547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093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124" y="87313"/>
            <a:ext cx="2425701" cy="865187"/>
          </a:xfrm>
        </p:spPr>
        <p:txBody>
          <a:bodyPr/>
          <a:lstStyle/>
          <a:p>
            <a:r>
              <a:rPr lang="nl-NL" dirty="0"/>
              <a:t>AGB</a:t>
            </a:r>
            <a:br>
              <a:rPr lang="nl-NL" dirty="0"/>
            </a:br>
            <a:r>
              <a:rPr lang="nl-NL" dirty="0"/>
              <a:t>Datamodel</a:t>
            </a:r>
          </a:p>
        </p:txBody>
      </p:sp>
      <p:pic>
        <p:nvPicPr>
          <p:cNvPr id="8" name="Afbeelding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69850"/>
            <a:ext cx="6877050" cy="4400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6795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96" y="136785"/>
            <a:ext cx="5815094" cy="4030328"/>
          </a:xfrm>
          <a:prstGeom prst="rect">
            <a:avLst/>
          </a:prstGeom>
        </p:spPr>
      </p:pic>
      <p:sp>
        <p:nvSpPr>
          <p:cNvPr id="2" name="Tekstvak 1"/>
          <p:cNvSpPr txBox="1"/>
          <p:nvPr/>
        </p:nvSpPr>
        <p:spPr>
          <a:xfrm>
            <a:off x="4343400" y="2548217"/>
            <a:ext cx="3760838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AGB Datamodel (vereenvoudigd)</a:t>
            </a:r>
            <a:br>
              <a:rPr lang="nl-NL" dirty="0"/>
            </a:b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Communicatiegegeven (waarde) is tekst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Type wordt afgeleid uit een Typetabel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Kan eenvoudig nieuwe Typen aan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Kan eenvoudig worden herleid naar Openbaar </a:t>
            </a:r>
            <a:br>
              <a:rPr lang="nl-NL" dirty="0"/>
            </a:br>
            <a:r>
              <a:rPr lang="nl-NL" dirty="0"/>
              <a:t>en Niet openbaar, naar wens aanbieder</a:t>
            </a:r>
          </a:p>
        </p:txBody>
      </p:sp>
    </p:spTree>
    <p:extLst>
      <p:ext uri="{BB962C8B-B14F-4D97-AF65-F5344CB8AC3E}">
        <p14:creationId xmlns:p14="http://schemas.microsoft.com/office/powerpoint/2010/main" val="89278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433" y="462709"/>
            <a:ext cx="4917567" cy="2973591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37" y="343160"/>
            <a:ext cx="4370121" cy="2369867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363155" y="3016128"/>
            <a:ext cx="419548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Openbare gegevens via de AGB-API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Onderneming en Vestiging ontsluiten reeds de Communicatie-gegevens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Zorgverlener-data wordt niet beschikbaar gesteld, alleen aan zorgverzekeraars</a:t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1995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7699" y="411163"/>
            <a:ext cx="3403601" cy="446087"/>
          </a:xfrm>
        </p:spPr>
        <p:txBody>
          <a:bodyPr/>
          <a:lstStyle/>
          <a:p>
            <a:r>
              <a:rPr lang="nl-NL" dirty="0"/>
              <a:t>XML Dataset 2.0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419" y="1506269"/>
            <a:ext cx="2797405" cy="2199116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75" y="910870"/>
            <a:ext cx="4183434" cy="338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70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Dank je wel!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846BDB1-5460-487B-90F3-60F981D8B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Sparrenheuvel 18 - 3708 JE Zeist</a:t>
            </a:r>
          </a:p>
          <a:p>
            <a:r>
              <a:rPr lang="nl-NL" dirty="0"/>
              <a:t>Postbus 703 - 3700 AS Zeist</a:t>
            </a:r>
          </a:p>
          <a:p>
            <a:r>
              <a:rPr lang="nl-NL" b="1" dirty="0"/>
              <a:t>www.vektis.nl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A1E9C22-E64D-4D68-BC54-92ED656C9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T_ 030 8008300</a:t>
            </a:r>
          </a:p>
          <a:p>
            <a:r>
              <a:rPr lang="nl-NL" dirty="0"/>
              <a:t>M_ 06 10956752</a:t>
            </a:r>
          </a:p>
          <a:p>
            <a:r>
              <a:rPr lang="nl-NL" dirty="0"/>
              <a:t>E_ m.de.rouw@vektis.nl</a:t>
            </a:r>
          </a:p>
        </p:txBody>
      </p:sp>
    </p:spTree>
    <p:extLst>
      <p:ext uri="{BB962C8B-B14F-4D97-AF65-F5344CB8AC3E}">
        <p14:creationId xmlns:p14="http://schemas.microsoft.com/office/powerpoint/2010/main" val="115936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2723742" y="302607"/>
            <a:ext cx="5515583" cy="33615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b="1" dirty="0"/>
              <a:t>Vektis </a:t>
            </a:r>
            <a:r>
              <a:rPr lang="nl-NL" sz="1800" dirty="0"/>
              <a:t>draagt bij aan goede zorg met slimme processen en heldere inzichten.</a:t>
            </a:r>
          </a:p>
          <a:p>
            <a:pPr marL="0" indent="0">
              <a:buNone/>
            </a:pPr>
            <a:r>
              <a:rPr lang="nl-NL" sz="1800" b="1" dirty="0"/>
              <a:t>Vektis Streams </a:t>
            </a:r>
            <a:r>
              <a:rPr lang="nl-NL" sz="1800" dirty="0"/>
              <a:t>vereenvoudigt processen van zorgverzekeraars, zorgaanbieders en overheidspartijen en maakt de data die dit oplevert toegankelijk.</a:t>
            </a:r>
          </a:p>
          <a:p>
            <a:pPr marL="0" indent="0">
              <a:buNone/>
            </a:pPr>
            <a:r>
              <a:rPr lang="nl-NL" sz="1800" b="1" dirty="0"/>
              <a:t>Vektis Intelligence </a:t>
            </a:r>
            <a:r>
              <a:rPr lang="nl-NL" sz="1800" dirty="0"/>
              <a:t>vertaalt die data naar de beste inzichten in de zorg, zodat zorgprofessionals de zorg verder kunnen verbeteren.</a:t>
            </a:r>
          </a:p>
        </p:txBody>
      </p:sp>
    </p:spTree>
    <p:extLst>
      <p:ext uri="{BB962C8B-B14F-4D97-AF65-F5344CB8AC3E}">
        <p14:creationId xmlns:p14="http://schemas.microsoft.com/office/powerpoint/2010/main" val="342692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ep 20"/>
          <p:cNvGrpSpPr/>
          <p:nvPr/>
        </p:nvGrpSpPr>
        <p:grpSpPr>
          <a:xfrm>
            <a:off x="6822721" y="125349"/>
            <a:ext cx="2146538" cy="3635134"/>
            <a:chOff x="6822721" y="125349"/>
            <a:chExt cx="2146538" cy="3635134"/>
          </a:xfrm>
        </p:grpSpPr>
        <p:pic>
          <p:nvPicPr>
            <p:cNvPr id="14" name="Afbeelding 1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22721" y="125349"/>
              <a:ext cx="2146538" cy="3635134"/>
            </a:xfrm>
            <a:prstGeom prst="rect">
              <a:avLst/>
            </a:prstGeom>
          </p:spPr>
        </p:pic>
        <p:sp>
          <p:nvSpPr>
            <p:cNvPr id="12" name="Tijdelijke aanduiding voor inhoud 10"/>
            <p:cNvSpPr txBox="1">
              <a:spLocks/>
            </p:cNvSpPr>
            <p:nvPr/>
          </p:nvSpPr>
          <p:spPr>
            <a:xfrm>
              <a:off x="7895990" y="273790"/>
              <a:ext cx="900646" cy="385870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171450" indent="-171450" algn="l" defTabSz="685800" rtl="0" eaLnBrk="1" latinLnBrk="0" hangingPunct="1">
                <a:lnSpc>
                  <a:spcPct val="12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lang="nl-NL" sz="1600" kern="1200" smtClean="0">
                  <a:solidFill>
                    <a:schemeClr val="tx1"/>
                  </a:solidFill>
                  <a:latin typeface="Century Gothic" charset="0"/>
                  <a:ea typeface="Century Gothic" charset="0"/>
                  <a:cs typeface="Century Gothic" charset="0"/>
                </a:defRPr>
              </a:lvl1pPr>
              <a:lvl2pPr marL="514350" indent="-171450" algn="l" defTabSz="685800" rtl="0" eaLnBrk="1" latinLnBrk="0" hangingPunct="1">
                <a:lnSpc>
                  <a:spcPct val="12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lang="nl-NL" sz="1600" kern="1200" smtClean="0">
                  <a:solidFill>
                    <a:schemeClr val="tx1"/>
                  </a:solidFill>
                  <a:latin typeface="Century Gothic" charset="0"/>
                  <a:ea typeface="Century Gothic" charset="0"/>
                  <a:cs typeface="Century Gothic" charset="0"/>
                </a:defRPr>
              </a:lvl2pPr>
              <a:lvl3pPr marL="857250" indent="-171450" algn="l" defTabSz="685800" rtl="0" eaLnBrk="1" latinLnBrk="0" hangingPunct="1">
                <a:lnSpc>
                  <a:spcPct val="12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lang="nl-NL" sz="1600" kern="1200" smtClean="0">
                  <a:solidFill>
                    <a:schemeClr val="tx1"/>
                  </a:solidFill>
                  <a:latin typeface="Century Gothic" charset="0"/>
                  <a:ea typeface="Century Gothic" charset="0"/>
                  <a:cs typeface="Century Gothic" charset="0"/>
                </a:defRPr>
              </a:lvl3pPr>
              <a:lvl4pPr marL="1200150" indent="-171450" algn="l" defTabSz="685800" rtl="0" eaLnBrk="1" latinLnBrk="0" hangingPunct="1">
                <a:lnSpc>
                  <a:spcPct val="12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lang="nl-NL" sz="1600" kern="1200" smtClean="0">
                  <a:solidFill>
                    <a:schemeClr val="tx1"/>
                  </a:solidFill>
                  <a:latin typeface="Century Gothic" charset="0"/>
                  <a:ea typeface="Century Gothic" charset="0"/>
                  <a:cs typeface="Century Gothic" charset="0"/>
                </a:defRPr>
              </a:lvl4pPr>
              <a:lvl5pPr marL="1543050" indent="-171450" algn="l" defTabSz="685800" rtl="0" eaLnBrk="1" latinLnBrk="0" hangingPunct="1">
                <a:lnSpc>
                  <a:spcPct val="12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lang="en-US" sz="1600" kern="1200" dirty="0">
                  <a:solidFill>
                    <a:schemeClr val="tx1"/>
                  </a:solidFill>
                  <a:latin typeface="Century Gothic" charset="0"/>
                  <a:ea typeface="Century Gothic" charset="0"/>
                  <a:cs typeface="Century Gothic" charset="0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Font typeface="Arial" panose="020B0604020202020204" pitchFamily="34" charset="0"/>
                <a:buNone/>
              </a:pPr>
              <a:r>
                <a:rPr lang="nl-NL" sz="1100" b="1">
                  <a:solidFill>
                    <a:schemeClr val="bg1"/>
                  </a:solidFill>
                </a:rPr>
                <a:t>Jeugd</a:t>
              </a:r>
              <a:endParaRPr lang="nl-NL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ijdelijke aanduiding voor inhoud 8"/>
          <p:cNvSpPr>
            <a:spLocks noGrp="1"/>
          </p:cNvSpPr>
          <p:nvPr>
            <p:ph sz="half" idx="13"/>
          </p:nvPr>
        </p:nvSpPr>
        <p:spPr>
          <a:xfrm>
            <a:off x="710503" y="397119"/>
            <a:ext cx="2376488" cy="2772449"/>
          </a:xfrm>
        </p:spPr>
        <p:txBody>
          <a:bodyPr/>
          <a:lstStyle/>
          <a:p>
            <a:pPr marL="0" indent="0">
              <a:buNone/>
            </a:pPr>
            <a:endParaRPr lang="nl-NL" sz="2000"/>
          </a:p>
          <a:p>
            <a:pPr marL="0" indent="0">
              <a:buNone/>
            </a:pPr>
            <a:endParaRPr lang="nl-NL" sz="2000"/>
          </a:p>
          <a:p>
            <a:pPr marL="0" indent="0">
              <a:buNone/>
            </a:pPr>
            <a:r>
              <a:rPr lang="nl-NL" sz="3200"/>
              <a:t>AGB-code</a:t>
            </a:r>
          </a:p>
          <a:p>
            <a:pPr marL="0" indent="0">
              <a:buNone/>
            </a:pPr>
            <a:r>
              <a:rPr lang="nl-NL" sz="3200"/>
              <a:t>is de </a:t>
            </a:r>
          </a:p>
          <a:p>
            <a:pPr marL="0" indent="0">
              <a:buNone/>
            </a:pPr>
            <a:r>
              <a:rPr lang="nl-NL" sz="3200"/>
              <a:t>unieke</a:t>
            </a:r>
            <a:endParaRPr lang="nl-NL" sz="3200" dirty="0"/>
          </a:p>
        </p:txBody>
      </p:sp>
      <p:grpSp>
        <p:nvGrpSpPr>
          <p:cNvPr id="5" name="Groep 4"/>
          <p:cNvGrpSpPr/>
          <p:nvPr/>
        </p:nvGrpSpPr>
        <p:grpSpPr>
          <a:xfrm>
            <a:off x="6044885" y="292840"/>
            <a:ext cx="2272515" cy="3848474"/>
            <a:chOff x="6044885" y="292840"/>
            <a:chExt cx="2272515" cy="3848474"/>
          </a:xfrm>
        </p:grpSpPr>
        <p:pic>
          <p:nvPicPr>
            <p:cNvPr id="15" name="Afbeelding 14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44885" y="292840"/>
              <a:ext cx="2272515" cy="3848474"/>
            </a:xfrm>
            <a:prstGeom prst="rect">
              <a:avLst/>
            </a:prstGeom>
          </p:spPr>
        </p:pic>
        <p:sp>
          <p:nvSpPr>
            <p:cNvPr id="16" name="Tijdelijke aanduiding voor inhoud 10"/>
            <p:cNvSpPr txBox="1">
              <a:spLocks/>
            </p:cNvSpPr>
            <p:nvPr/>
          </p:nvSpPr>
          <p:spPr>
            <a:xfrm>
              <a:off x="7191273" y="441281"/>
              <a:ext cx="953504" cy="408516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171450" indent="-171450" algn="l" defTabSz="685800" rtl="0" eaLnBrk="1" latinLnBrk="0" hangingPunct="1">
                <a:lnSpc>
                  <a:spcPct val="12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lang="nl-NL" sz="1600" kern="1200" smtClean="0">
                  <a:solidFill>
                    <a:schemeClr val="tx1"/>
                  </a:solidFill>
                  <a:latin typeface="Century Gothic" charset="0"/>
                  <a:ea typeface="Century Gothic" charset="0"/>
                  <a:cs typeface="Century Gothic" charset="0"/>
                </a:defRPr>
              </a:lvl1pPr>
              <a:lvl2pPr marL="514350" indent="-171450" algn="l" defTabSz="685800" rtl="0" eaLnBrk="1" latinLnBrk="0" hangingPunct="1">
                <a:lnSpc>
                  <a:spcPct val="12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lang="nl-NL" sz="1600" kern="1200" smtClean="0">
                  <a:solidFill>
                    <a:schemeClr val="tx1"/>
                  </a:solidFill>
                  <a:latin typeface="Century Gothic" charset="0"/>
                  <a:ea typeface="Century Gothic" charset="0"/>
                  <a:cs typeface="Century Gothic" charset="0"/>
                </a:defRPr>
              </a:lvl2pPr>
              <a:lvl3pPr marL="857250" indent="-171450" algn="l" defTabSz="685800" rtl="0" eaLnBrk="1" latinLnBrk="0" hangingPunct="1">
                <a:lnSpc>
                  <a:spcPct val="12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lang="nl-NL" sz="1600" kern="1200" smtClean="0">
                  <a:solidFill>
                    <a:schemeClr val="tx1"/>
                  </a:solidFill>
                  <a:latin typeface="Century Gothic" charset="0"/>
                  <a:ea typeface="Century Gothic" charset="0"/>
                  <a:cs typeface="Century Gothic" charset="0"/>
                </a:defRPr>
              </a:lvl3pPr>
              <a:lvl4pPr marL="1200150" indent="-171450" algn="l" defTabSz="685800" rtl="0" eaLnBrk="1" latinLnBrk="0" hangingPunct="1">
                <a:lnSpc>
                  <a:spcPct val="12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lang="nl-NL" sz="1600" kern="1200" smtClean="0">
                  <a:solidFill>
                    <a:schemeClr val="tx1"/>
                  </a:solidFill>
                  <a:latin typeface="Century Gothic" charset="0"/>
                  <a:ea typeface="Century Gothic" charset="0"/>
                  <a:cs typeface="Century Gothic" charset="0"/>
                </a:defRPr>
              </a:lvl4pPr>
              <a:lvl5pPr marL="1543050" indent="-171450" algn="l" defTabSz="685800" rtl="0" eaLnBrk="1" latinLnBrk="0" hangingPunct="1">
                <a:lnSpc>
                  <a:spcPct val="12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lang="en-US" sz="1600" kern="1200" dirty="0">
                  <a:solidFill>
                    <a:schemeClr val="tx1"/>
                  </a:solidFill>
                  <a:latin typeface="Century Gothic" charset="0"/>
                  <a:ea typeface="Century Gothic" charset="0"/>
                  <a:cs typeface="Century Gothic" charset="0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Font typeface="Arial" panose="020B0604020202020204" pitchFamily="34" charset="0"/>
                <a:buNone/>
              </a:pPr>
              <a:r>
                <a:rPr lang="nl-NL" sz="1200" b="1">
                  <a:solidFill>
                    <a:schemeClr val="bg1"/>
                  </a:solidFill>
                </a:rPr>
                <a:t>Wmo</a:t>
              </a:r>
              <a:endParaRPr lang="nl-NL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ep 3"/>
          <p:cNvGrpSpPr/>
          <p:nvPr/>
        </p:nvGrpSpPr>
        <p:grpSpPr>
          <a:xfrm>
            <a:off x="5372766" y="481920"/>
            <a:ext cx="2350601" cy="3980712"/>
            <a:chOff x="5372766" y="481920"/>
            <a:chExt cx="2350601" cy="3980712"/>
          </a:xfrm>
        </p:grpSpPr>
        <p:pic>
          <p:nvPicPr>
            <p:cNvPr id="17" name="Afbeelding 16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372766" y="481920"/>
              <a:ext cx="2350601" cy="3980712"/>
            </a:xfrm>
            <a:prstGeom prst="rect">
              <a:avLst/>
            </a:prstGeom>
          </p:spPr>
        </p:pic>
        <p:sp>
          <p:nvSpPr>
            <p:cNvPr id="18" name="Tijdelijke aanduiding voor inhoud 10"/>
            <p:cNvSpPr txBox="1">
              <a:spLocks/>
            </p:cNvSpPr>
            <p:nvPr/>
          </p:nvSpPr>
          <p:spPr>
            <a:xfrm>
              <a:off x="6564477" y="630360"/>
              <a:ext cx="986267" cy="422553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171450" indent="-171450" algn="l" defTabSz="685800" rtl="0" eaLnBrk="1" latinLnBrk="0" hangingPunct="1">
                <a:lnSpc>
                  <a:spcPct val="12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lang="nl-NL" sz="1600" kern="1200" smtClean="0">
                  <a:solidFill>
                    <a:schemeClr val="tx1"/>
                  </a:solidFill>
                  <a:latin typeface="Century Gothic" charset="0"/>
                  <a:ea typeface="Century Gothic" charset="0"/>
                  <a:cs typeface="Century Gothic" charset="0"/>
                </a:defRPr>
              </a:lvl1pPr>
              <a:lvl2pPr marL="514350" indent="-171450" algn="l" defTabSz="685800" rtl="0" eaLnBrk="1" latinLnBrk="0" hangingPunct="1">
                <a:lnSpc>
                  <a:spcPct val="12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lang="nl-NL" sz="1600" kern="1200" smtClean="0">
                  <a:solidFill>
                    <a:schemeClr val="tx1"/>
                  </a:solidFill>
                  <a:latin typeface="Century Gothic" charset="0"/>
                  <a:ea typeface="Century Gothic" charset="0"/>
                  <a:cs typeface="Century Gothic" charset="0"/>
                </a:defRPr>
              </a:lvl2pPr>
              <a:lvl3pPr marL="857250" indent="-171450" algn="l" defTabSz="685800" rtl="0" eaLnBrk="1" latinLnBrk="0" hangingPunct="1">
                <a:lnSpc>
                  <a:spcPct val="12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lang="nl-NL" sz="1600" kern="1200" smtClean="0">
                  <a:solidFill>
                    <a:schemeClr val="tx1"/>
                  </a:solidFill>
                  <a:latin typeface="Century Gothic" charset="0"/>
                  <a:ea typeface="Century Gothic" charset="0"/>
                  <a:cs typeface="Century Gothic" charset="0"/>
                </a:defRPr>
              </a:lvl3pPr>
              <a:lvl4pPr marL="1200150" indent="-171450" algn="l" defTabSz="685800" rtl="0" eaLnBrk="1" latinLnBrk="0" hangingPunct="1">
                <a:lnSpc>
                  <a:spcPct val="12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lang="nl-NL" sz="1600" kern="1200" smtClean="0">
                  <a:solidFill>
                    <a:schemeClr val="tx1"/>
                  </a:solidFill>
                  <a:latin typeface="Century Gothic" charset="0"/>
                  <a:ea typeface="Century Gothic" charset="0"/>
                  <a:cs typeface="Century Gothic" charset="0"/>
                </a:defRPr>
              </a:lvl4pPr>
              <a:lvl5pPr marL="1543050" indent="-171450" algn="l" defTabSz="685800" rtl="0" eaLnBrk="1" latinLnBrk="0" hangingPunct="1">
                <a:lnSpc>
                  <a:spcPct val="12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lang="en-US" sz="1600" kern="1200" dirty="0">
                  <a:solidFill>
                    <a:schemeClr val="tx1"/>
                  </a:solidFill>
                  <a:latin typeface="Century Gothic" charset="0"/>
                  <a:ea typeface="Century Gothic" charset="0"/>
                  <a:cs typeface="Century Gothic" charset="0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Font typeface="Arial" panose="020B0604020202020204" pitchFamily="34" charset="0"/>
                <a:buNone/>
              </a:pPr>
              <a:r>
                <a:rPr lang="nl-NL" b="1">
                  <a:solidFill>
                    <a:schemeClr val="bg1"/>
                  </a:solidFill>
                </a:rPr>
                <a:t>Wlz</a:t>
              </a:r>
              <a:endParaRPr lang="nl-NL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9" name="Afbeelding 1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01389" y="721798"/>
            <a:ext cx="2544355" cy="4308832"/>
          </a:xfrm>
          <a:prstGeom prst="rect">
            <a:avLst/>
          </a:prstGeom>
        </p:spPr>
      </p:pic>
      <p:sp>
        <p:nvSpPr>
          <p:cNvPr id="20" name="Tijdelijke aanduiding voor inhoud 10"/>
          <p:cNvSpPr txBox="1">
            <a:spLocks/>
          </p:cNvSpPr>
          <p:nvPr/>
        </p:nvSpPr>
        <p:spPr>
          <a:xfrm>
            <a:off x="5905560" y="870238"/>
            <a:ext cx="1067562" cy="457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nl-NL" sz="2000" b="1">
                <a:solidFill>
                  <a:schemeClr val="bg1"/>
                </a:solidFill>
              </a:rPr>
              <a:t>Zvw</a:t>
            </a:r>
            <a:endParaRPr lang="nl-NL" sz="2000" b="1" dirty="0">
              <a:solidFill>
                <a:schemeClr val="bg1"/>
              </a:solidFill>
            </a:endParaRPr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17"/>
          </p:nvPr>
        </p:nvSpPr>
        <p:spPr>
          <a:xfrm>
            <a:off x="4876024" y="1384706"/>
            <a:ext cx="2182002" cy="1784862"/>
          </a:xfrm>
        </p:spPr>
        <p:txBody>
          <a:bodyPr/>
          <a:lstStyle/>
          <a:p>
            <a:pPr marL="0" indent="0">
              <a:buNone/>
            </a:pPr>
            <a:r>
              <a:rPr lang="nl-NL" sz="1800">
                <a:solidFill>
                  <a:schemeClr val="tx2">
                    <a:lumMod val="75000"/>
                  </a:schemeClr>
                </a:solidFill>
              </a:rPr>
              <a:t>Zorginkoop </a:t>
            </a:r>
            <a:r>
              <a:rPr lang="nl-NL" sz="1800" dirty="0">
                <a:solidFill>
                  <a:schemeClr val="tx2">
                    <a:lumMod val="75000"/>
                  </a:schemeClr>
                </a:solidFill>
              </a:rPr>
              <a:t>&amp; contracteren</a:t>
            </a:r>
          </a:p>
          <a:p>
            <a:pPr marL="0" indent="0">
              <a:buNone/>
            </a:pPr>
            <a:r>
              <a:rPr lang="nl-NL" sz="1800" dirty="0">
                <a:solidFill>
                  <a:schemeClr val="tx2">
                    <a:lumMod val="75000"/>
                  </a:schemeClr>
                </a:solidFill>
              </a:rPr>
              <a:t>Zoeken en vinden</a:t>
            </a:r>
          </a:p>
          <a:p>
            <a:pPr marL="0" indent="0">
              <a:buNone/>
            </a:pPr>
            <a:r>
              <a:rPr lang="nl-NL" sz="1800">
                <a:solidFill>
                  <a:schemeClr val="tx2">
                    <a:lumMod val="75000"/>
                  </a:schemeClr>
                </a:solidFill>
              </a:rPr>
              <a:t>Declareren</a:t>
            </a:r>
            <a:endParaRPr lang="nl-NL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sz="half" idx="15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676" y="1706226"/>
            <a:ext cx="2339975" cy="2339975"/>
          </a:xfrm>
        </p:spPr>
      </p:pic>
      <p:pic>
        <p:nvPicPr>
          <p:cNvPr id="22" name="Tijdelijke aanduiding voor inhoud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693" y="2383998"/>
            <a:ext cx="984429" cy="98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3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0.27344 0.0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63" y="18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hoek 43"/>
          <p:cNvSpPr/>
          <p:nvPr/>
        </p:nvSpPr>
        <p:spPr>
          <a:xfrm>
            <a:off x="4218136" y="1736642"/>
            <a:ext cx="852827" cy="2332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783"/>
            <a:r>
              <a:rPr lang="nl-NL" sz="900" dirty="0">
                <a:solidFill>
                  <a:srgbClr val="000000"/>
                </a:solidFill>
                <a:latin typeface="Century Gothic" panose="020B0502020202020204" pitchFamily="34" charset="0"/>
              </a:rPr>
              <a:t>VECOZO</a:t>
            </a:r>
          </a:p>
        </p:txBody>
      </p:sp>
      <p:sp>
        <p:nvSpPr>
          <p:cNvPr id="41" name="Rechthoek 40"/>
          <p:cNvSpPr/>
          <p:nvPr/>
        </p:nvSpPr>
        <p:spPr>
          <a:xfrm>
            <a:off x="3780737" y="3654719"/>
            <a:ext cx="1190488" cy="1071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783"/>
            <a:r>
              <a:rPr lang="nl-NL" sz="900" dirty="0">
                <a:solidFill>
                  <a:srgbClr val="000000"/>
                </a:solidFill>
                <a:latin typeface="Century Gothic" panose="020B0502020202020204" pitchFamily="34" charset="0"/>
              </a:rPr>
              <a:t>Andere diensten en producten Vektis, zoals RIZ, TOG, etc. en </a:t>
            </a:r>
            <a:r>
              <a:rPr lang="nl-NL" sz="9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datawarehouse</a:t>
            </a:r>
            <a:endParaRPr lang="nl-NL" sz="9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Rechthoek 14"/>
          <p:cNvSpPr/>
          <p:nvPr/>
        </p:nvSpPr>
        <p:spPr>
          <a:xfrm>
            <a:off x="1501188" y="2844721"/>
            <a:ext cx="1658173" cy="612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783"/>
            <a:r>
              <a:rPr lang="nl-NL" sz="900" dirty="0">
                <a:solidFill>
                  <a:srgbClr val="000000"/>
                </a:solidFill>
                <a:latin typeface="Century Gothic" panose="020B0502020202020204" pitchFamily="34" charset="0"/>
              </a:rPr>
              <a:t>Branche- en beroepsorganisaties / kwaliteitsregisters,</a:t>
            </a:r>
          </a:p>
          <a:p>
            <a:pPr algn="ctr" defTabSz="685783"/>
            <a:r>
              <a:rPr lang="nl-NL" sz="900" dirty="0">
                <a:solidFill>
                  <a:srgbClr val="000000"/>
                </a:solidFill>
                <a:latin typeface="Century Gothic" panose="020B0502020202020204" pitchFamily="34" charset="0"/>
              </a:rPr>
              <a:t>evt. </a:t>
            </a:r>
            <a:r>
              <a:rPr lang="nl-NL" sz="9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SW-leveranciers</a:t>
            </a:r>
            <a:endParaRPr lang="nl-NL" sz="9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AGB-register</a:t>
            </a:r>
            <a:r>
              <a:rPr lang="nl-NL" dirty="0"/>
              <a:t>: dé bron binnen de zorg</a:t>
            </a:r>
          </a:p>
        </p:txBody>
      </p:sp>
      <p:pic>
        <p:nvPicPr>
          <p:cNvPr id="4" name="Picture 4" descr="Startpagina BIG-register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733" y="1409826"/>
            <a:ext cx="1302042" cy="507796"/>
          </a:xfrm>
          <a:prstGeom prst="rect">
            <a:avLst/>
          </a:prstGeom>
          <a:noFill/>
        </p:spPr>
      </p:pic>
      <p:pic>
        <p:nvPicPr>
          <p:cNvPr id="5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445" y="2064082"/>
            <a:ext cx="921002" cy="660217"/>
          </a:xfrm>
          <a:prstGeom prst="rect">
            <a:avLst/>
          </a:prstGeom>
          <a:noFill/>
        </p:spPr>
      </p:pic>
      <p:sp>
        <p:nvSpPr>
          <p:cNvPr id="6" name="Rechthoek 5"/>
          <p:cNvSpPr/>
          <p:nvPr/>
        </p:nvSpPr>
        <p:spPr>
          <a:xfrm>
            <a:off x="2615040" y="1926342"/>
            <a:ext cx="570240" cy="3594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783"/>
            <a:r>
              <a:rPr lang="nl-NL" sz="9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LRZa</a:t>
            </a:r>
            <a:endParaRPr lang="nl-NL" sz="9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8" name="Rechte verbindingslijn met pijl 7"/>
          <p:cNvCxnSpPr/>
          <p:nvPr/>
        </p:nvCxnSpPr>
        <p:spPr>
          <a:xfrm>
            <a:off x="1985774" y="1788941"/>
            <a:ext cx="629267" cy="18098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/>
          <p:cNvCxnSpPr>
            <a:stCxn id="5" idx="3"/>
          </p:cNvCxnSpPr>
          <p:nvPr/>
        </p:nvCxnSpPr>
        <p:spPr>
          <a:xfrm flipV="1">
            <a:off x="1769446" y="2285761"/>
            <a:ext cx="845595" cy="10842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hoek 13"/>
          <p:cNvSpPr/>
          <p:nvPr/>
        </p:nvSpPr>
        <p:spPr>
          <a:xfrm>
            <a:off x="2091511" y="1173968"/>
            <a:ext cx="982973" cy="465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783"/>
            <a:r>
              <a:rPr lang="nl-NL" sz="900" dirty="0">
                <a:solidFill>
                  <a:srgbClr val="000000"/>
                </a:solidFill>
                <a:latin typeface="Century Gothic" panose="020B0502020202020204" pitchFamily="34" charset="0"/>
              </a:rPr>
              <a:t>Zorg-</a:t>
            </a:r>
          </a:p>
          <a:p>
            <a:pPr algn="ctr" defTabSz="685783"/>
            <a:r>
              <a:rPr lang="nl-NL" sz="900" dirty="0">
                <a:solidFill>
                  <a:srgbClr val="000000"/>
                </a:solidFill>
                <a:latin typeface="Century Gothic" panose="020B0502020202020204" pitchFamily="34" charset="0"/>
              </a:rPr>
              <a:t>aanbieders (niet BIG)</a:t>
            </a:r>
          </a:p>
        </p:txBody>
      </p:sp>
      <p:sp>
        <p:nvSpPr>
          <p:cNvPr id="22" name="Rechthoek 21"/>
          <p:cNvSpPr/>
          <p:nvPr/>
        </p:nvSpPr>
        <p:spPr>
          <a:xfrm>
            <a:off x="5446801" y="1449618"/>
            <a:ext cx="1150041" cy="3791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783"/>
            <a:r>
              <a:rPr lang="nl-NL" sz="900" dirty="0">
                <a:solidFill>
                  <a:srgbClr val="000000"/>
                </a:solidFill>
                <a:latin typeface="Century Gothic" panose="020B0502020202020204" pitchFamily="34" charset="0"/>
              </a:rPr>
              <a:t>Zorgverzekeraars</a:t>
            </a:r>
          </a:p>
        </p:txBody>
      </p:sp>
      <p:sp>
        <p:nvSpPr>
          <p:cNvPr id="23" name="Rechthoek 22"/>
          <p:cNvSpPr/>
          <p:nvPr/>
        </p:nvSpPr>
        <p:spPr>
          <a:xfrm>
            <a:off x="6103813" y="1969922"/>
            <a:ext cx="1393200" cy="45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783"/>
            <a:r>
              <a:rPr lang="nl-NL" sz="900" dirty="0">
                <a:solidFill>
                  <a:srgbClr val="000000"/>
                </a:solidFill>
                <a:latin typeface="Century Gothic" panose="020B0502020202020204" pitchFamily="34" charset="0"/>
              </a:rPr>
              <a:t>VWS en andere </a:t>
            </a:r>
            <a:r>
              <a:rPr lang="nl-NL" sz="9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ZBO’s</a:t>
            </a:r>
            <a:r>
              <a:rPr lang="nl-NL" sz="900" dirty="0">
                <a:solidFill>
                  <a:srgbClr val="000000"/>
                </a:solidFill>
                <a:latin typeface="Century Gothic" panose="020B0502020202020204" pitchFamily="34" charset="0"/>
              </a:rPr>
              <a:t> (o.a. </a:t>
            </a:r>
            <a:r>
              <a:rPr lang="nl-NL" sz="9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NZa</a:t>
            </a:r>
            <a:r>
              <a:rPr lang="nl-NL" sz="900" dirty="0">
                <a:solidFill>
                  <a:srgbClr val="000000"/>
                </a:solidFill>
                <a:latin typeface="Century Gothic" panose="020B0502020202020204" pitchFamily="34" charset="0"/>
              </a:rPr>
              <a:t>, IGJ, </a:t>
            </a:r>
            <a:r>
              <a:rPr lang="nl-NL" sz="9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ZiNL</a:t>
            </a:r>
            <a:r>
              <a:rPr lang="nl-NL" sz="900" dirty="0">
                <a:solidFill>
                  <a:srgbClr val="000000"/>
                </a:solidFill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24" name="Rechthoek 23"/>
          <p:cNvSpPr/>
          <p:nvPr/>
        </p:nvSpPr>
        <p:spPr>
          <a:xfrm>
            <a:off x="6753433" y="3310094"/>
            <a:ext cx="1487160" cy="406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783"/>
            <a:r>
              <a:rPr lang="nl-NL" sz="900" dirty="0">
                <a:solidFill>
                  <a:srgbClr val="000000"/>
                </a:solidFill>
                <a:latin typeface="Century Gothic" panose="020B0502020202020204" pitchFamily="34" charset="0"/>
              </a:rPr>
              <a:t>Branche- en beroepsorganisaties</a:t>
            </a:r>
          </a:p>
        </p:txBody>
      </p:sp>
      <p:cxnSp>
        <p:nvCxnSpPr>
          <p:cNvPr id="33" name="Rechte verbindingslijn met pijl 32"/>
          <p:cNvCxnSpPr>
            <a:endCxn id="22" idx="1"/>
          </p:cNvCxnSpPr>
          <p:nvPr/>
        </p:nvCxnSpPr>
        <p:spPr>
          <a:xfrm flipV="1">
            <a:off x="4753440" y="1639174"/>
            <a:ext cx="693360" cy="68637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/>
          <p:cNvCxnSpPr>
            <a:endCxn id="23" idx="1"/>
          </p:cNvCxnSpPr>
          <p:nvPr/>
        </p:nvCxnSpPr>
        <p:spPr>
          <a:xfrm flipV="1">
            <a:off x="4753443" y="2196723"/>
            <a:ext cx="1350371" cy="30077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>
            <a:endCxn id="24" idx="1"/>
          </p:cNvCxnSpPr>
          <p:nvPr/>
        </p:nvCxnSpPr>
        <p:spPr>
          <a:xfrm>
            <a:off x="4753441" y="3149282"/>
            <a:ext cx="1999993" cy="36406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met pijl 39"/>
          <p:cNvCxnSpPr/>
          <p:nvPr/>
        </p:nvCxnSpPr>
        <p:spPr>
          <a:xfrm>
            <a:off x="4490297" y="3310092"/>
            <a:ext cx="900719" cy="645082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hoek 44"/>
          <p:cNvSpPr/>
          <p:nvPr/>
        </p:nvSpPr>
        <p:spPr>
          <a:xfrm>
            <a:off x="6596841" y="3931630"/>
            <a:ext cx="1780162" cy="5917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783"/>
            <a:r>
              <a:rPr lang="nl-NL" sz="900" dirty="0">
                <a:solidFill>
                  <a:srgbClr val="000000"/>
                </a:solidFill>
                <a:latin typeface="Century Gothic" panose="020B0502020202020204" pitchFamily="34" charset="0"/>
              </a:rPr>
              <a:t>Overige afnemers zoals Zorgkaart, Zorgweb, verschillende zorgaanbieders</a:t>
            </a:r>
          </a:p>
        </p:txBody>
      </p:sp>
      <p:cxnSp>
        <p:nvCxnSpPr>
          <p:cNvPr id="49" name="Rechte verbindingslijn met pijl 48"/>
          <p:cNvCxnSpPr/>
          <p:nvPr/>
        </p:nvCxnSpPr>
        <p:spPr>
          <a:xfrm>
            <a:off x="4617361" y="3229990"/>
            <a:ext cx="1979481" cy="730752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hoek 33"/>
          <p:cNvSpPr/>
          <p:nvPr/>
        </p:nvSpPr>
        <p:spPr>
          <a:xfrm>
            <a:off x="5391013" y="3960742"/>
            <a:ext cx="712800" cy="3594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783"/>
            <a:r>
              <a:rPr lang="nl-NL" sz="9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LRZa</a:t>
            </a:r>
            <a:endParaRPr lang="nl-NL" sz="9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Rechthoek 30"/>
          <p:cNvSpPr/>
          <p:nvPr/>
        </p:nvSpPr>
        <p:spPr>
          <a:xfrm>
            <a:off x="2477363" y="3960742"/>
            <a:ext cx="883583" cy="5626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783"/>
            <a:r>
              <a:rPr lang="nl-NL" sz="900" dirty="0">
                <a:solidFill>
                  <a:srgbClr val="000000"/>
                </a:solidFill>
                <a:latin typeface="Century Gothic" panose="020B0502020202020204" pitchFamily="34" charset="0"/>
              </a:rPr>
              <a:t>Ingevulde vragenlijsten van zorg-</a:t>
            </a:r>
          </a:p>
          <a:p>
            <a:pPr algn="ctr" defTabSz="685783"/>
            <a:r>
              <a:rPr lang="nl-NL" sz="900" dirty="0">
                <a:solidFill>
                  <a:srgbClr val="000000"/>
                </a:solidFill>
                <a:latin typeface="Century Gothic" panose="020B0502020202020204" pitchFamily="34" charset="0"/>
              </a:rPr>
              <a:t>aanbieders</a:t>
            </a:r>
          </a:p>
        </p:txBody>
      </p:sp>
      <p:cxnSp>
        <p:nvCxnSpPr>
          <p:cNvPr id="39" name="Rechte verbindingslijn met pijl 38"/>
          <p:cNvCxnSpPr/>
          <p:nvPr/>
        </p:nvCxnSpPr>
        <p:spPr>
          <a:xfrm>
            <a:off x="3074484" y="1555660"/>
            <a:ext cx="404735" cy="273073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50"/>
          <p:cNvCxnSpPr/>
          <p:nvPr/>
        </p:nvCxnSpPr>
        <p:spPr>
          <a:xfrm flipV="1">
            <a:off x="3185280" y="3548667"/>
            <a:ext cx="125298" cy="40650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hoek 53"/>
          <p:cNvSpPr/>
          <p:nvPr/>
        </p:nvSpPr>
        <p:spPr>
          <a:xfrm>
            <a:off x="1245916" y="3676622"/>
            <a:ext cx="845595" cy="5682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783"/>
            <a:r>
              <a:rPr lang="nl-NL" sz="900" dirty="0">
                <a:solidFill>
                  <a:srgbClr val="000000"/>
                </a:solidFill>
                <a:latin typeface="Century Gothic" panose="020B0502020202020204" pitchFamily="34" charset="0"/>
              </a:rPr>
              <a:t>UBO en controle </a:t>
            </a:r>
            <a:r>
              <a:rPr lang="nl-NL" sz="9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EU-sanctielijst</a:t>
            </a:r>
            <a:endParaRPr lang="nl-NL" sz="9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5" name="Rechte verbindingslijn met pijl 54"/>
          <p:cNvCxnSpPr>
            <a:endCxn id="11" idx="3"/>
          </p:cNvCxnSpPr>
          <p:nvPr/>
        </p:nvCxnSpPr>
        <p:spPr>
          <a:xfrm flipV="1">
            <a:off x="2091511" y="3456790"/>
            <a:ext cx="1093343" cy="503952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hoek 57"/>
          <p:cNvSpPr/>
          <p:nvPr/>
        </p:nvSpPr>
        <p:spPr>
          <a:xfrm>
            <a:off x="5725494" y="2724299"/>
            <a:ext cx="1008508" cy="3099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783"/>
            <a:r>
              <a:rPr lang="nl-NL" sz="900" dirty="0">
                <a:solidFill>
                  <a:srgbClr val="000000"/>
                </a:solidFill>
                <a:latin typeface="Century Gothic" panose="020B0502020202020204" pitchFamily="34" charset="0"/>
              </a:rPr>
              <a:t>Gemeenten</a:t>
            </a:r>
          </a:p>
        </p:txBody>
      </p:sp>
      <p:cxnSp>
        <p:nvCxnSpPr>
          <p:cNvPr id="60" name="Rechte verbindingslijn met pijl 59"/>
          <p:cNvCxnSpPr>
            <a:endCxn id="58" idx="1"/>
          </p:cNvCxnSpPr>
          <p:nvPr/>
        </p:nvCxnSpPr>
        <p:spPr>
          <a:xfrm>
            <a:off x="4844162" y="2879287"/>
            <a:ext cx="881333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al 10"/>
          <p:cNvSpPr/>
          <p:nvPr/>
        </p:nvSpPr>
        <p:spPr>
          <a:xfrm>
            <a:off x="2900160" y="1736640"/>
            <a:ext cx="1944000" cy="2015280"/>
          </a:xfrm>
          <a:prstGeom prst="ellipse">
            <a:avLst/>
          </a:prstGeom>
          <a:solidFill>
            <a:srgbClr val="F59E77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lang="nl-NL" sz="1500" b="1" dirty="0">
                <a:solidFill>
                  <a:srgbClr val="462B30"/>
                </a:solidFill>
                <a:latin typeface="Century Gothic" panose="020B0502020202020204" pitchFamily="34" charset="0"/>
              </a:rPr>
              <a:t>AGB-register</a:t>
            </a:r>
          </a:p>
        </p:txBody>
      </p:sp>
      <p:sp>
        <p:nvSpPr>
          <p:cNvPr id="30" name="Rechthoek 29"/>
          <p:cNvSpPr/>
          <p:nvPr/>
        </p:nvSpPr>
        <p:spPr>
          <a:xfrm>
            <a:off x="3103379" y="835951"/>
            <a:ext cx="1368823" cy="3298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783"/>
            <a:r>
              <a:rPr lang="nl-NL" sz="900" dirty="0">
                <a:solidFill>
                  <a:srgbClr val="000000"/>
                </a:solidFill>
                <a:latin typeface="Century Gothic" panose="020B0502020202020204" pitchFamily="34" charset="0"/>
              </a:rPr>
              <a:t>UBO aangeleverd door zorgaanbieders</a:t>
            </a:r>
          </a:p>
        </p:txBody>
      </p:sp>
      <p:cxnSp>
        <p:nvCxnSpPr>
          <p:cNvPr id="32" name="Rechte verbindingslijn met pijl 31"/>
          <p:cNvCxnSpPr>
            <a:cxnSpLocks/>
            <a:stCxn id="30" idx="2"/>
          </p:cNvCxnSpPr>
          <p:nvPr/>
        </p:nvCxnSpPr>
        <p:spPr>
          <a:xfrm>
            <a:off x="3787791" y="1165842"/>
            <a:ext cx="21405" cy="569042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hoek 34"/>
          <p:cNvSpPr/>
          <p:nvPr/>
        </p:nvSpPr>
        <p:spPr>
          <a:xfrm>
            <a:off x="4753443" y="828999"/>
            <a:ext cx="777948" cy="357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783"/>
            <a:r>
              <a:rPr lang="nl-NL" sz="9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ZorgAB</a:t>
            </a:r>
            <a:r>
              <a:rPr lang="nl-NL" sz="900" dirty="0">
                <a:solidFill>
                  <a:srgbClr val="000000"/>
                </a:solidFill>
                <a:latin typeface="Century Gothic" panose="020B0502020202020204" pitchFamily="34" charset="0"/>
              </a:rPr>
              <a:t> (VZVZ)</a:t>
            </a:r>
          </a:p>
        </p:txBody>
      </p:sp>
      <p:cxnSp>
        <p:nvCxnSpPr>
          <p:cNvPr id="37" name="Rechte verbindingslijn met pijl 36"/>
          <p:cNvCxnSpPr/>
          <p:nvPr/>
        </p:nvCxnSpPr>
        <p:spPr>
          <a:xfrm flipV="1">
            <a:off x="4067467" y="1070990"/>
            <a:ext cx="693360" cy="68637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al 1"/>
          <p:cNvSpPr/>
          <p:nvPr/>
        </p:nvSpPr>
        <p:spPr>
          <a:xfrm>
            <a:off x="3010829" y="654938"/>
            <a:ext cx="1518361" cy="68089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al 41"/>
          <p:cNvSpPr/>
          <p:nvPr/>
        </p:nvSpPr>
        <p:spPr>
          <a:xfrm>
            <a:off x="2218574" y="3872342"/>
            <a:ext cx="1386067" cy="773673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683733" y="4523415"/>
            <a:ext cx="1407778" cy="524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3" name="Afbeelding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26" y="4644669"/>
            <a:ext cx="1643257" cy="40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0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23459" y="265036"/>
            <a:ext cx="1822359" cy="2130632"/>
          </a:xfrm>
        </p:spPr>
        <p:txBody>
          <a:bodyPr>
            <a:normAutofit fontScale="90000"/>
          </a:bodyPr>
          <a:lstStyle/>
          <a:p>
            <a:r>
              <a:rPr lang="nl-NL" dirty="0"/>
              <a:t>Relaties:</a:t>
            </a:r>
            <a:br>
              <a:rPr lang="nl-NL" dirty="0"/>
            </a:br>
            <a:br>
              <a:rPr lang="nl-NL" sz="1600" b="0" dirty="0"/>
            </a:br>
            <a:r>
              <a:rPr lang="nl-NL" sz="1600" b="0" dirty="0"/>
              <a:t>Ondernemingen, </a:t>
            </a:r>
            <a:br>
              <a:rPr lang="nl-NL" sz="1600" b="0" dirty="0"/>
            </a:br>
            <a:r>
              <a:rPr lang="nl-NL" sz="1600" b="0" dirty="0"/>
              <a:t>vestigingen en </a:t>
            </a:r>
            <a:br>
              <a:rPr lang="nl-NL" sz="1600" b="0" dirty="0"/>
            </a:br>
            <a:r>
              <a:rPr lang="nl-NL" sz="1600" b="0" dirty="0"/>
              <a:t>zorgverleners</a:t>
            </a:r>
            <a:br>
              <a:rPr lang="nl-NL" sz="1600" b="0" dirty="0"/>
            </a:br>
            <a:br>
              <a:rPr lang="nl-NL" sz="1600" b="0" dirty="0"/>
            </a:br>
            <a:r>
              <a:rPr lang="nl-NL" sz="1600" b="0" dirty="0"/>
              <a:t>Ook tussen </a:t>
            </a:r>
            <a:br>
              <a:rPr lang="nl-NL" sz="1600" b="0" dirty="0"/>
            </a:br>
            <a:r>
              <a:rPr lang="nl-NL" sz="1600" b="0" dirty="0"/>
              <a:t>ondernemingen </a:t>
            </a:r>
            <a:br>
              <a:rPr lang="nl-NL" sz="1600" b="0" dirty="0"/>
            </a:br>
            <a:r>
              <a:rPr lang="nl-NL" sz="1600" b="0" dirty="0"/>
              <a:t>onderling</a:t>
            </a:r>
            <a:br>
              <a:rPr lang="nl-NL" sz="1600" b="0" dirty="0"/>
            </a:br>
            <a:br>
              <a:rPr lang="nl-NL" sz="1600" b="0" dirty="0"/>
            </a:br>
            <a:endParaRPr lang="nl-NL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57200" y="-135036"/>
            <a:ext cx="166264" cy="27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2296" tIns="41148" rIns="82296" bIns="41148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 sz="1215"/>
          </a:p>
        </p:txBody>
      </p:sp>
      <p:grpSp>
        <p:nvGrpSpPr>
          <p:cNvPr id="9232" name="Groep 9231"/>
          <p:cNvGrpSpPr/>
          <p:nvPr/>
        </p:nvGrpSpPr>
        <p:grpSpPr>
          <a:xfrm>
            <a:off x="2665196" y="199344"/>
            <a:ext cx="5811514" cy="4233238"/>
            <a:chOff x="3548067" y="894846"/>
            <a:chExt cx="5811514" cy="4233238"/>
          </a:xfrm>
        </p:grpSpPr>
        <p:grpSp>
          <p:nvGrpSpPr>
            <p:cNvPr id="5" name="Groep 4"/>
            <p:cNvGrpSpPr/>
            <p:nvPr/>
          </p:nvGrpSpPr>
          <p:grpSpPr>
            <a:xfrm>
              <a:off x="4797190" y="894846"/>
              <a:ext cx="1589749" cy="920683"/>
              <a:chOff x="3908128" y="1176741"/>
              <a:chExt cx="1589749" cy="920683"/>
            </a:xfrm>
          </p:grpSpPr>
          <p:pic>
            <p:nvPicPr>
              <p:cNvPr id="30" name="Afbeelding 2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2217" y="1176741"/>
                <a:ext cx="636365" cy="437154"/>
              </a:xfrm>
              <a:prstGeom prst="rect">
                <a:avLst/>
              </a:prstGeom>
            </p:spPr>
          </p:pic>
          <p:pic>
            <p:nvPicPr>
              <p:cNvPr id="32" name="Afbeelding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8128" y="1392120"/>
                <a:ext cx="741824" cy="509601"/>
              </a:xfrm>
              <a:prstGeom prst="rect">
                <a:avLst/>
              </a:prstGeom>
            </p:spPr>
          </p:pic>
          <p:pic>
            <p:nvPicPr>
              <p:cNvPr id="33" name="Afbeelding 3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9112" y="1356360"/>
                <a:ext cx="1078765" cy="741064"/>
              </a:xfrm>
              <a:prstGeom prst="rect">
                <a:avLst/>
              </a:prstGeom>
            </p:spPr>
          </p:pic>
        </p:grpSp>
        <p:grpSp>
          <p:nvGrpSpPr>
            <p:cNvPr id="35" name="Groep 34"/>
            <p:cNvGrpSpPr/>
            <p:nvPr/>
          </p:nvGrpSpPr>
          <p:grpSpPr>
            <a:xfrm>
              <a:off x="6772113" y="2366190"/>
              <a:ext cx="1589749" cy="920683"/>
              <a:chOff x="3908128" y="1176741"/>
              <a:chExt cx="1589749" cy="920683"/>
            </a:xfrm>
          </p:grpSpPr>
          <p:pic>
            <p:nvPicPr>
              <p:cNvPr id="37" name="Afbeelding 36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2217" y="1176741"/>
                <a:ext cx="636365" cy="437154"/>
              </a:xfrm>
              <a:prstGeom prst="rect">
                <a:avLst/>
              </a:prstGeom>
            </p:spPr>
          </p:pic>
          <p:pic>
            <p:nvPicPr>
              <p:cNvPr id="39" name="Afbeelding 38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8128" y="1392120"/>
                <a:ext cx="741824" cy="509601"/>
              </a:xfrm>
              <a:prstGeom prst="rect">
                <a:avLst/>
              </a:prstGeom>
            </p:spPr>
          </p:pic>
          <p:pic>
            <p:nvPicPr>
              <p:cNvPr id="40" name="Afbeelding 3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9112" y="1356360"/>
                <a:ext cx="1078765" cy="741064"/>
              </a:xfrm>
              <a:prstGeom prst="rect">
                <a:avLst/>
              </a:prstGeom>
            </p:spPr>
          </p:pic>
        </p:grpSp>
        <p:grpSp>
          <p:nvGrpSpPr>
            <p:cNvPr id="42" name="Groep 41"/>
            <p:cNvGrpSpPr/>
            <p:nvPr/>
          </p:nvGrpSpPr>
          <p:grpSpPr>
            <a:xfrm>
              <a:off x="5162544" y="2366190"/>
              <a:ext cx="1589749" cy="920683"/>
              <a:chOff x="3908128" y="1176741"/>
              <a:chExt cx="1589749" cy="920683"/>
            </a:xfrm>
          </p:grpSpPr>
          <p:pic>
            <p:nvPicPr>
              <p:cNvPr id="44" name="Afbeelding 43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2217" y="1176741"/>
                <a:ext cx="636365" cy="437154"/>
              </a:xfrm>
              <a:prstGeom prst="rect">
                <a:avLst/>
              </a:prstGeom>
            </p:spPr>
          </p:pic>
          <p:pic>
            <p:nvPicPr>
              <p:cNvPr id="46" name="Afbeelding 4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8128" y="1392120"/>
                <a:ext cx="741824" cy="509601"/>
              </a:xfrm>
              <a:prstGeom prst="rect">
                <a:avLst/>
              </a:prstGeom>
            </p:spPr>
          </p:pic>
          <p:pic>
            <p:nvPicPr>
              <p:cNvPr id="47" name="Afbeelding 46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9112" y="1356360"/>
                <a:ext cx="1078765" cy="741064"/>
              </a:xfrm>
              <a:prstGeom prst="rect">
                <a:avLst/>
              </a:prstGeom>
            </p:spPr>
          </p:pic>
        </p:grpSp>
        <p:grpSp>
          <p:nvGrpSpPr>
            <p:cNvPr id="48" name="Groep 47"/>
            <p:cNvGrpSpPr/>
            <p:nvPr/>
          </p:nvGrpSpPr>
          <p:grpSpPr>
            <a:xfrm>
              <a:off x="3548067" y="2376027"/>
              <a:ext cx="1589749" cy="920683"/>
              <a:chOff x="3908128" y="1176741"/>
              <a:chExt cx="1589749" cy="920683"/>
            </a:xfrm>
          </p:grpSpPr>
          <p:pic>
            <p:nvPicPr>
              <p:cNvPr id="49" name="Afbeelding 4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2217" y="1176741"/>
                <a:ext cx="636365" cy="437154"/>
              </a:xfrm>
              <a:prstGeom prst="rect">
                <a:avLst/>
              </a:prstGeom>
            </p:spPr>
          </p:pic>
          <p:pic>
            <p:nvPicPr>
              <p:cNvPr id="50" name="Afbeelding 49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8128" y="1392120"/>
                <a:ext cx="741824" cy="509601"/>
              </a:xfrm>
              <a:prstGeom prst="rect">
                <a:avLst/>
              </a:prstGeom>
            </p:spPr>
          </p:pic>
          <p:pic>
            <p:nvPicPr>
              <p:cNvPr id="51" name="Afbeelding 50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9112" y="1356360"/>
                <a:ext cx="1078765" cy="741064"/>
              </a:xfrm>
              <a:prstGeom prst="rect">
                <a:avLst/>
              </a:prstGeom>
            </p:spPr>
          </p:pic>
        </p:grpSp>
        <p:pic>
          <p:nvPicPr>
            <p:cNvPr id="52" name="Afbeelding 51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4842" y="3737079"/>
              <a:ext cx="1219448" cy="1391005"/>
            </a:xfrm>
            <a:prstGeom prst="rect">
              <a:avLst/>
            </a:prstGeom>
          </p:spPr>
        </p:pic>
        <p:cxnSp>
          <p:nvCxnSpPr>
            <p:cNvPr id="53" name="Rechte verbindingslijn met pijl 52"/>
            <p:cNvCxnSpPr>
              <a:stCxn id="49" idx="0"/>
            </p:cNvCxnSpPr>
            <p:nvPr/>
          </p:nvCxnSpPr>
          <p:spPr>
            <a:xfrm flipV="1">
              <a:off x="4080339" y="1776768"/>
              <a:ext cx="1453117" cy="599259"/>
            </a:xfrm>
            <a:prstGeom prst="straightConnector1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Rechte verbindingslijn met pijl 53"/>
            <p:cNvCxnSpPr/>
            <p:nvPr/>
          </p:nvCxnSpPr>
          <p:spPr>
            <a:xfrm flipH="1" flipV="1">
              <a:off x="5563376" y="1798015"/>
              <a:ext cx="9435" cy="726259"/>
            </a:xfrm>
            <a:prstGeom prst="straightConnector1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Rechte verbindingslijn met pijl 54"/>
            <p:cNvCxnSpPr>
              <a:stCxn id="40" idx="0"/>
            </p:cNvCxnSpPr>
            <p:nvPr/>
          </p:nvCxnSpPr>
          <p:spPr>
            <a:xfrm flipH="1" flipV="1">
              <a:off x="5650673" y="1798015"/>
              <a:ext cx="2171807" cy="747794"/>
            </a:xfrm>
            <a:prstGeom prst="straightConnector1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Rechte verbindingslijn met pijl 55"/>
            <p:cNvCxnSpPr>
              <a:stCxn id="52" idx="0"/>
            </p:cNvCxnSpPr>
            <p:nvPr/>
          </p:nvCxnSpPr>
          <p:spPr>
            <a:xfrm flipH="1" flipV="1">
              <a:off x="4062628" y="2703893"/>
              <a:ext cx="1471938" cy="1033186"/>
            </a:xfrm>
            <a:prstGeom prst="straightConnector1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Rechte verbindingslijn met pijl 56"/>
            <p:cNvCxnSpPr>
              <a:stCxn id="52" idx="0"/>
              <a:endCxn id="46" idx="2"/>
            </p:cNvCxnSpPr>
            <p:nvPr/>
          </p:nvCxnSpPr>
          <p:spPr>
            <a:xfrm flipH="1" flipV="1">
              <a:off x="5533456" y="3091170"/>
              <a:ext cx="1110" cy="645909"/>
            </a:xfrm>
            <a:prstGeom prst="straightConnector1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Rechte verbindingslijn met pijl 57"/>
            <p:cNvCxnSpPr>
              <a:stCxn id="52" idx="0"/>
              <a:endCxn id="40" idx="1"/>
            </p:cNvCxnSpPr>
            <p:nvPr/>
          </p:nvCxnSpPr>
          <p:spPr>
            <a:xfrm flipV="1">
              <a:off x="5534566" y="2916341"/>
              <a:ext cx="1748531" cy="820738"/>
            </a:xfrm>
            <a:prstGeom prst="straightConnector1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kstvak 12"/>
            <p:cNvSpPr txBox="1"/>
            <p:nvPr/>
          </p:nvSpPr>
          <p:spPr>
            <a:xfrm>
              <a:off x="3668787" y="3293603"/>
              <a:ext cx="373155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>
                  <a:latin typeface="Century Gothic" panose="020B0502020202020204" pitchFamily="34" charset="0"/>
                </a:rPr>
                <a:t>relatie per kwalificatie</a:t>
              </a:r>
            </a:p>
            <a:p>
              <a:pPr algn="ctr"/>
              <a:r>
                <a:rPr lang="nl-NL">
                  <a:latin typeface="Century Gothic" panose="020B0502020202020204" pitchFamily="34" charset="0"/>
                </a:rPr>
                <a:t>(= zorgaanbod) met aparte tijdsperiode</a:t>
              </a:r>
            </a:p>
          </p:txBody>
        </p:sp>
        <p:sp>
          <p:nvSpPr>
            <p:cNvPr id="73" name="Tekstvak 72"/>
            <p:cNvSpPr txBox="1"/>
            <p:nvPr/>
          </p:nvSpPr>
          <p:spPr>
            <a:xfrm>
              <a:off x="3707032" y="1808364"/>
              <a:ext cx="3731557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>
                  <a:latin typeface="Century Gothic" panose="020B0502020202020204" pitchFamily="34" charset="0"/>
                </a:rPr>
                <a:t>relatie conform KvK</a:t>
              </a:r>
            </a:p>
          </p:txBody>
        </p:sp>
        <p:cxnSp>
          <p:nvCxnSpPr>
            <p:cNvPr id="9227" name="Gebogen verbindingslijn 9226"/>
            <p:cNvCxnSpPr>
              <a:stCxn id="52" idx="3"/>
              <a:endCxn id="33" idx="3"/>
            </p:cNvCxnSpPr>
            <p:nvPr/>
          </p:nvCxnSpPr>
          <p:spPr>
            <a:xfrm flipV="1">
              <a:off x="6144290" y="1444997"/>
              <a:ext cx="242649" cy="2987585"/>
            </a:xfrm>
            <a:prstGeom prst="curvedConnector3">
              <a:avLst>
                <a:gd name="adj1" fmla="val 1021914"/>
              </a:avLst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kstvak 74"/>
            <p:cNvSpPr txBox="1"/>
            <p:nvPr/>
          </p:nvSpPr>
          <p:spPr>
            <a:xfrm>
              <a:off x="7769610" y="3482810"/>
              <a:ext cx="1589971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>
                  <a:latin typeface="Century Gothic" panose="020B0502020202020204" pitchFamily="34" charset="0"/>
                </a:rPr>
                <a:t>arbeidsrelatie</a:t>
              </a:r>
            </a:p>
            <a:p>
              <a:r>
                <a:rPr lang="nl-NL">
                  <a:latin typeface="Century Gothic" panose="020B0502020202020204" pitchFamily="34" charset="0"/>
                </a:rPr>
                <a:t>1 rol</a:t>
              </a:r>
            </a:p>
            <a:p>
              <a:r>
                <a:rPr lang="nl-NL">
                  <a:latin typeface="Century Gothic" panose="020B0502020202020204" pitchFamily="34" charset="0"/>
                </a:rPr>
                <a:t>1 tijdsperiode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47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05553" y="256308"/>
            <a:ext cx="3874556" cy="4112260"/>
          </a:xfrm>
        </p:spPr>
        <p:txBody>
          <a:bodyPr>
            <a:normAutofit fontScale="90000"/>
          </a:bodyPr>
          <a:lstStyle/>
          <a:p>
            <a:r>
              <a:rPr lang="nl-NL" dirty="0"/>
              <a:t>Bevoegdheid</a:t>
            </a:r>
            <a:br>
              <a:rPr lang="nl-NL" dirty="0"/>
            </a:br>
            <a:br>
              <a:rPr lang="nl-NL" sz="1400" b="0" dirty="0"/>
            </a:br>
            <a:r>
              <a:rPr lang="nl-NL" sz="1400" b="0" dirty="0"/>
              <a:t>In AGB zijn dit kwalificaties en erkenningen.</a:t>
            </a:r>
            <a:br>
              <a:rPr lang="nl-NL" sz="1400" b="0" dirty="0"/>
            </a:br>
            <a:br>
              <a:rPr lang="nl-NL" sz="1400" b="0" dirty="0"/>
            </a:br>
            <a:r>
              <a:rPr lang="nl-NL" sz="1400" b="0" dirty="0"/>
              <a:t>Vooral van zorgverleners met BIG-registratie</a:t>
            </a:r>
            <a:br>
              <a:rPr lang="nl-NL" sz="1400" b="0" dirty="0"/>
            </a:br>
            <a:r>
              <a:rPr lang="nl-NL" sz="1400" b="0" dirty="0"/>
              <a:t>tot registratie bij beroepsorganisaties in </a:t>
            </a:r>
            <a:br>
              <a:rPr lang="nl-NL" sz="1400" b="0" dirty="0"/>
            </a:br>
            <a:r>
              <a:rPr lang="nl-NL" sz="1400" b="0" dirty="0"/>
              <a:t>complementaire en aanvullende zorg.</a:t>
            </a:r>
            <a:br>
              <a:rPr lang="nl-NL" sz="1400" b="0" dirty="0"/>
            </a:br>
            <a:br>
              <a:rPr lang="nl-NL" sz="1400" b="0" dirty="0"/>
            </a:br>
            <a:r>
              <a:rPr lang="nl-NL" sz="1400" b="0" dirty="0"/>
              <a:t>En bij ondernemingen of vestigingen de </a:t>
            </a:r>
            <a:br>
              <a:rPr lang="nl-NL" sz="1400" b="0" dirty="0"/>
            </a:br>
            <a:r>
              <a:rPr lang="nl-NL" sz="1400" b="0" dirty="0"/>
              <a:t>KvK registratie en meldplicht en/of</a:t>
            </a:r>
            <a:br>
              <a:rPr lang="nl-NL" sz="1400" b="0" dirty="0"/>
            </a:br>
            <a:r>
              <a:rPr lang="nl-NL" sz="1400" b="0" dirty="0"/>
              <a:t>vergunningplicht. Specifiek bij de </a:t>
            </a:r>
            <a:r>
              <a:rPr lang="nl-NL" sz="1400" b="0" dirty="0" err="1"/>
              <a:t>Wlz</a:t>
            </a:r>
            <a:r>
              <a:rPr lang="nl-NL" sz="1400" b="0" dirty="0"/>
              <a:t> welke</a:t>
            </a:r>
            <a:br>
              <a:rPr lang="nl-NL" sz="1400" b="0" dirty="0"/>
            </a:br>
            <a:r>
              <a:rPr lang="nl-NL" sz="1400" b="0" dirty="0"/>
              <a:t>sector, wel/geen behandeling en </a:t>
            </a:r>
            <a:br>
              <a:rPr lang="nl-NL" sz="1400" b="0" dirty="0"/>
            </a:br>
            <a:r>
              <a:rPr lang="nl-NL" sz="1400" b="0" dirty="0"/>
              <a:t>leveringsvorm.</a:t>
            </a:r>
            <a:br>
              <a:rPr lang="nl-NL" sz="1400" b="0" dirty="0"/>
            </a:br>
            <a:r>
              <a:rPr lang="nl-NL" sz="1400" b="0" dirty="0"/>
              <a:t>En zorgaanbieder </a:t>
            </a:r>
            <a:r>
              <a:rPr lang="nl-NL" sz="1400" b="0" dirty="0" err="1"/>
              <a:t>Wmo</a:t>
            </a:r>
            <a:r>
              <a:rPr lang="nl-NL" sz="1400" b="0" dirty="0"/>
              <a:t> en/of Jeugd via </a:t>
            </a:r>
            <a:br>
              <a:rPr lang="nl-NL" sz="1400" b="0" dirty="0"/>
            </a:br>
            <a:r>
              <a:rPr lang="nl-NL" sz="1400" b="0" dirty="0"/>
              <a:t>erkenning.</a:t>
            </a:r>
            <a:br>
              <a:rPr lang="nl-NL" sz="1400" b="0" dirty="0"/>
            </a:br>
            <a:br>
              <a:rPr lang="nl-NL" sz="1400" b="0" dirty="0"/>
            </a:br>
            <a:r>
              <a:rPr lang="nl-NL" sz="1400" b="0" dirty="0"/>
              <a:t>Controles zorgverzekeraars en zorgkantoren</a:t>
            </a:r>
            <a:br>
              <a:rPr lang="nl-NL" sz="1400" b="0" dirty="0"/>
            </a:br>
            <a:r>
              <a:rPr lang="nl-NL" sz="1400" b="0" dirty="0"/>
              <a:t>varen blind op AGB. Gemeenten maken ook </a:t>
            </a:r>
            <a:br>
              <a:rPr lang="nl-NL" sz="1400" b="0" dirty="0"/>
            </a:br>
            <a:r>
              <a:rPr lang="nl-NL" sz="1400" b="0" dirty="0"/>
              <a:t>gebruik van AGB voor berichtenverkeer.</a:t>
            </a:r>
            <a:br>
              <a:rPr lang="nl-NL" sz="1400" b="0" dirty="0"/>
            </a:br>
            <a:br>
              <a:rPr lang="nl-NL" sz="1400" b="0" dirty="0"/>
            </a:br>
            <a:r>
              <a:rPr lang="nl-NL" sz="1400" b="0" dirty="0"/>
              <a:t>Bevoegdheid is een belangrijk gegeven voor </a:t>
            </a:r>
            <a:br>
              <a:rPr lang="nl-NL" sz="1400" b="0" dirty="0"/>
            </a:br>
            <a:r>
              <a:rPr lang="nl-NL" sz="1400" b="0" dirty="0"/>
              <a:t>bepaling van het zorgaanbod.</a:t>
            </a:r>
            <a:endParaRPr lang="nl-NL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57200" y="-135036"/>
            <a:ext cx="166264" cy="27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2296" tIns="41148" rIns="82296" bIns="41148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 sz="1215"/>
          </a:p>
        </p:txBody>
      </p:sp>
      <p:grpSp>
        <p:nvGrpSpPr>
          <p:cNvPr id="6" name="Groep 5"/>
          <p:cNvGrpSpPr/>
          <p:nvPr/>
        </p:nvGrpSpPr>
        <p:grpSpPr>
          <a:xfrm>
            <a:off x="4184698" y="12718"/>
            <a:ext cx="4489217" cy="4249789"/>
            <a:chOff x="3483079" y="373530"/>
            <a:chExt cx="5741889" cy="4676423"/>
          </a:xfrm>
        </p:grpSpPr>
        <p:cxnSp>
          <p:nvCxnSpPr>
            <p:cNvPr id="66" name="Gebogen verbindingslijn 9226"/>
            <p:cNvCxnSpPr>
              <a:endCxn id="29" idx="3"/>
            </p:cNvCxnSpPr>
            <p:nvPr/>
          </p:nvCxnSpPr>
          <p:spPr>
            <a:xfrm flipV="1">
              <a:off x="6906682" y="1069033"/>
              <a:ext cx="65931" cy="3538027"/>
            </a:xfrm>
            <a:prstGeom prst="curvedConnector3">
              <a:avLst>
                <a:gd name="adj1" fmla="val 2635859"/>
              </a:avLst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ep 1"/>
            <p:cNvGrpSpPr/>
            <p:nvPr/>
          </p:nvGrpSpPr>
          <p:grpSpPr>
            <a:xfrm>
              <a:off x="3483079" y="373530"/>
              <a:ext cx="5741889" cy="4676423"/>
              <a:chOff x="3483079" y="373530"/>
              <a:chExt cx="5741889" cy="4676423"/>
            </a:xfrm>
          </p:grpSpPr>
          <p:pic>
            <p:nvPicPr>
              <p:cNvPr id="4" name="Afbeelding 3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856063" y="4063267"/>
                <a:ext cx="1199342" cy="980515"/>
              </a:xfrm>
              <a:prstGeom prst="rect">
                <a:avLst/>
              </a:prstGeom>
            </p:spPr>
          </p:pic>
          <p:pic>
            <p:nvPicPr>
              <p:cNvPr id="29" name="Afbeelding 28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53165" y="373530"/>
                <a:ext cx="1219448" cy="1391005"/>
              </a:xfrm>
              <a:prstGeom prst="rect">
                <a:avLst/>
              </a:prstGeom>
            </p:spPr>
          </p:pic>
          <p:cxnSp>
            <p:nvCxnSpPr>
              <p:cNvPr id="37" name="Rechte verbindingslijn met pijl 36"/>
              <p:cNvCxnSpPr/>
              <p:nvPr/>
            </p:nvCxnSpPr>
            <p:spPr>
              <a:xfrm flipV="1">
                <a:off x="5292242" y="1764535"/>
                <a:ext cx="887449" cy="797996"/>
              </a:xfrm>
              <a:prstGeom prst="straightConnector1">
                <a:avLst/>
              </a:prstGeom>
              <a:ln w="57150">
                <a:solidFill>
                  <a:schemeClr val="accent4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Rechte verbindingslijn met pijl 38"/>
              <p:cNvCxnSpPr>
                <a:endCxn id="29" idx="2"/>
              </p:cNvCxnSpPr>
              <p:nvPr/>
            </p:nvCxnSpPr>
            <p:spPr>
              <a:xfrm flipH="1" flipV="1">
                <a:off x="6362889" y="1764535"/>
                <a:ext cx="14082" cy="797996"/>
              </a:xfrm>
              <a:prstGeom prst="straightConnector1">
                <a:avLst/>
              </a:prstGeom>
              <a:ln w="57150">
                <a:solidFill>
                  <a:schemeClr val="accent4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Rechte verbindingslijn met pijl 39"/>
              <p:cNvCxnSpPr/>
              <p:nvPr/>
            </p:nvCxnSpPr>
            <p:spPr>
              <a:xfrm flipH="1" flipV="1">
                <a:off x="6491585" y="1759084"/>
                <a:ext cx="928051" cy="803447"/>
              </a:xfrm>
              <a:prstGeom prst="straightConnector1">
                <a:avLst/>
              </a:prstGeom>
              <a:ln w="57150">
                <a:solidFill>
                  <a:schemeClr val="accent4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kstvak 34"/>
              <p:cNvSpPr txBox="1"/>
              <p:nvPr/>
            </p:nvSpPr>
            <p:spPr>
              <a:xfrm>
                <a:off x="4721874" y="1983363"/>
                <a:ext cx="3186238" cy="440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000" dirty="0">
                    <a:latin typeface="Century Gothic" panose="020B0502020202020204" pitchFamily="34" charset="0"/>
                  </a:rPr>
                  <a:t>bevoegdheid zorgverlener </a:t>
                </a:r>
                <a:r>
                  <a:rPr lang="nl-NL" sz="1000" dirty="0" err="1">
                    <a:latin typeface="Century Gothic" panose="020B0502020202020204" pitchFamily="34" charset="0"/>
                  </a:rPr>
                  <a:t>obv</a:t>
                </a:r>
                <a:r>
                  <a:rPr lang="nl-NL" sz="1000" dirty="0">
                    <a:latin typeface="Century Gothic" panose="020B0502020202020204" pitchFamily="34" charset="0"/>
                  </a:rPr>
                  <a:t> tijdsperiode kwalificatie</a:t>
                </a:r>
              </a:p>
            </p:txBody>
          </p:sp>
          <p:cxnSp>
            <p:nvCxnSpPr>
              <p:cNvPr id="51" name="Rechte verbindingslijn met pijl 50"/>
              <p:cNvCxnSpPr/>
              <p:nvPr/>
            </p:nvCxnSpPr>
            <p:spPr>
              <a:xfrm flipV="1">
                <a:off x="6362889" y="3299012"/>
                <a:ext cx="0" cy="764255"/>
              </a:xfrm>
              <a:prstGeom prst="straightConnector1">
                <a:avLst/>
              </a:prstGeom>
              <a:ln w="57150">
                <a:solidFill>
                  <a:schemeClr val="accent4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Rechte verbindingslijn met pijl 57"/>
              <p:cNvCxnSpPr/>
              <p:nvPr/>
            </p:nvCxnSpPr>
            <p:spPr>
              <a:xfrm flipH="1" flipV="1">
                <a:off x="5627783" y="3299012"/>
                <a:ext cx="735106" cy="764255"/>
              </a:xfrm>
              <a:prstGeom prst="straightConnector1">
                <a:avLst/>
              </a:prstGeom>
              <a:ln w="57150">
                <a:solidFill>
                  <a:schemeClr val="accent4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Rechte verbindingslijn met pijl 60"/>
              <p:cNvCxnSpPr/>
              <p:nvPr/>
            </p:nvCxnSpPr>
            <p:spPr>
              <a:xfrm flipV="1">
                <a:off x="6362889" y="3299012"/>
                <a:ext cx="686667" cy="764255"/>
              </a:xfrm>
              <a:prstGeom prst="straightConnector1">
                <a:avLst/>
              </a:prstGeom>
              <a:ln w="57150">
                <a:solidFill>
                  <a:schemeClr val="accent4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kstvak 63"/>
              <p:cNvSpPr txBox="1"/>
              <p:nvPr/>
            </p:nvSpPr>
            <p:spPr>
              <a:xfrm>
                <a:off x="4385872" y="3472672"/>
                <a:ext cx="3732180" cy="609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000" dirty="0">
                    <a:latin typeface="Century Gothic" panose="020B0502020202020204" pitchFamily="34" charset="0"/>
                  </a:rPr>
                  <a:t>meerdere erkenningen leiden tot verschillende kwalificaties met aparte tijdsperiode</a:t>
                </a:r>
              </a:p>
            </p:txBody>
          </p:sp>
          <p:sp>
            <p:nvSpPr>
              <p:cNvPr id="65" name="Tekstvak 64"/>
              <p:cNvSpPr txBox="1"/>
              <p:nvPr/>
            </p:nvSpPr>
            <p:spPr>
              <a:xfrm>
                <a:off x="3483079" y="4440339"/>
                <a:ext cx="2521491" cy="609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nl-NL" sz="1000" dirty="0">
                    <a:latin typeface="Century Gothic" panose="020B0502020202020204" pitchFamily="34" charset="0"/>
                  </a:rPr>
                  <a:t>erkenningen =</a:t>
                </a:r>
              </a:p>
              <a:p>
                <a:pPr algn="r"/>
                <a:r>
                  <a:rPr lang="nl-NL" sz="1000" dirty="0">
                    <a:latin typeface="Century Gothic" panose="020B0502020202020204" pitchFamily="34" charset="0"/>
                  </a:rPr>
                  <a:t>motivatie/onderbouwing</a:t>
                </a:r>
              </a:p>
              <a:p>
                <a:pPr algn="r"/>
                <a:r>
                  <a:rPr lang="nl-NL" sz="1000" dirty="0">
                    <a:latin typeface="Century Gothic" panose="020B0502020202020204" pitchFamily="34" charset="0"/>
                  </a:rPr>
                  <a:t>bevoegdheid (= kwalificatie)</a:t>
                </a:r>
              </a:p>
            </p:txBody>
          </p:sp>
          <p:sp>
            <p:nvSpPr>
              <p:cNvPr id="71" name="Tekstvak 70"/>
              <p:cNvSpPr txBox="1"/>
              <p:nvPr/>
            </p:nvSpPr>
            <p:spPr>
              <a:xfrm>
                <a:off x="7458161" y="3854081"/>
                <a:ext cx="1766807" cy="440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000" dirty="0">
                    <a:latin typeface="Century Gothic" panose="020B0502020202020204" pitchFamily="34" charset="0"/>
                  </a:rPr>
                  <a:t>geregistreerde erkenningen</a:t>
                </a:r>
              </a:p>
            </p:txBody>
          </p:sp>
          <p:pic>
            <p:nvPicPr>
              <p:cNvPr id="36" name="Afbeelding 35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9755" y="2586771"/>
                <a:ext cx="789363" cy="789363"/>
              </a:xfrm>
              <a:prstGeom prst="rect">
                <a:avLst/>
              </a:prstGeom>
            </p:spPr>
          </p:pic>
          <p:pic>
            <p:nvPicPr>
              <p:cNvPr id="38" name="Afbeelding 37"/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8221" y="2568898"/>
                <a:ext cx="789363" cy="789363"/>
              </a:xfrm>
              <a:prstGeom prst="rect">
                <a:avLst/>
              </a:prstGeom>
            </p:spPr>
          </p:pic>
          <p:pic>
            <p:nvPicPr>
              <p:cNvPr id="41" name="Afbeelding 40"/>
              <p:cNvPicPr>
                <a:picLocks noChangeAspect="1"/>
              </p:cNvPicPr>
              <p:nvPr/>
            </p:nvPicPr>
            <p:blipFill>
              <a:blip r:embed="rId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harpenSoften amount="50000"/>
                        </a14:imgEffect>
                        <a14:imgEffect>
                          <a14:brightnessContrast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5248" y="2552320"/>
                <a:ext cx="789363" cy="78936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3013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hoek 71"/>
          <p:cNvSpPr/>
          <p:nvPr/>
        </p:nvSpPr>
        <p:spPr>
          <a:xfrm>
            <a:off x="5394715" y="4091904"/>
            <a:ext cx="3492110" cy="1051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fgeronde rechthoek 15"/>
          <p:cNvSpPr/>
          <p:nvPr/>
        </p:nvSpPr>
        <p:spPr>
          <a:xfrm>
            <a:off x="1071624" y="1598242"/>
            <a:ext cx="3012621" cy="1791697"/>
          </a:xfrm>
          <a:prstGeom prst="roundRect">
            <a:avLst>
              <a:gd name="adj" fmla="val 573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13215" y="176673"/>
            <a:ext cx="7474332" cy="525722"/>
          </a:xfrm>
        </p:spPr>
        <p:txBody>
          <a:bodyPr>
            <a:normAutofit/>
          </a:bodyPr>
          <a:lstStyle/>
          <a:p>
            <a:pPr algn="ctr"/>
            <a:r>
              <a:rPr lang="nl-NL" dirty="0"/>
              <a:t>Welke gegevens in AGB?</a:t>
            </a:r>
          </a:p>
        </p:txBody>
      </p:sp>
      <p:grpSp>
        <p:nvGrpSpPr>
          <p:cNvPr id="12" name="Groep 11"/>
          <p:cNvGrpSpPr/>
          <p:nvPr/>
        </p:nvGrpSpPr>
        <p:grpSpPr>
          <a:xfrm>
            <a:off x="1582669" y="1629385"/>
            <a:ext cx="2207526" cy="1278462"/>
            <a:chOff x="4797190" y="894846"/>
            <a:chExt cx="1589749" cy="920683"/>
          </a:xfrm>
        </p:grpSpPr>
        <p:pic>
          <p:nvPicPr>
            <p:cNvPr id="6" name="Afbeelding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1279" y="894846"/>
              <a:ext cx="636365" cy="437154"/>
            </a:xfrm>
            <a:prstGeom prst="rect">
              <a:avLst/>
            </a:prstGeom>
          </p:spPr>
        </p:pic>
        <p:pic>
          <p:nvPicPr>
            <p:cNvPr id="7" name="Afbeelding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7190" y="1110225"/>
              <a:ext cx="741824" cy="509601"/>
            </a:xfrm>
            <a:prstGeom prst="rect">
              <a:avLst/>
            </a:prstGeom>
          </p:spPr>
        </p:pic>
        <p:pic>
          <p:nvPicPr>
            <p:cNvPr id="8" name="Afbeelding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8174" y="1074465"/>
              <a:ext cx="1078765" cy="741064"/>
            </a:xfrm>
            <a:prstGeom prst="rect">
              <a:avLst/>
            </a:prstGeom>
          </p:spPr>
        </p:pic>
      </p:grpSp>
      <p:sp>
        <p:nvSpPr>
          <p:cNvPr id="26" name="Tekstvak 25"/>
          <p:cNvSpPr txBox="1"/>
          <p:nvPr/>
        </p:nvSpPr>
        <p:spPr>
          <a:xfrm>
            <a:off x="1166050" y="3010899"/>
            <a:ext cx="13960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zorgpartij</a:t>
            </a:r>
          </a:p>
        </p:txBody>
      </p:sp>
      <p:grpSp>
        <p:nvGrpSpPr>
          <p:cNvPr id="11" name="Groep 10"/>
          <p:cNvGrpSpPr/>
          <p:nvPr/>
        </p:nvGrpSpPr>
        <p:grpSpPr>
          <a:xfrm>
            <a:off x="4084245" y="1598242"/>
            <a:ext cx="4203302" cy="1791697"/>
            <a:chOff x="4084245" y="1598242"/>
            <a:chExt cx="4203302" cy="1791697"/>
          </a:xfrm>
        </p:grpSpPr>
        <p:pic>
          <p:nvPicPr>
            <p:cNvPr id="22" name="Afbeelding 21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8486" y="2286075"/>
              <a:ext cx="364723" cy="416033"/>
            </a:xfrm>
            <a:prstGeom prst="rect">
              <a:avLst/>
            </a:prstGeom>
          </p:spPr>
        </p:pic>
        <p:pic>
          <p:nvPicPr>
            <p:cNvPr id="24" name="Afbeelding 2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8825" y="2377920"/>
              <a:ext cx="608171" cy="693730"/>
            </a:xfrm>
            <a:prstGeom prst="rect">
              <a:avLst/>
            </a:prstGeom>
          </p:spPr>
        </p:pic>
        <p:sp>
          <p:nvSpPr>
            <p:cNvPr id="17" name="Afgeronde rechthoek 16"/>
            <p:cNvSpPr/>
            <p:nvPr/>
          </p:nvSpPr>
          <p:spPr>
            <a:xfrm>
              <a:off x="5274926" y="1598242"/>
              <a:ext cx="3012621" cy="1791697"/>
            </a:xfrm>
            <a:prstGeom prst="roundRect">
              <a:avLst>
                <a:gd name="adj" fmla="val 5731"/>
              </a:avLst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" name="Groep 17"/>
            <p:cNvGrpSpPr/>
            <p:nvPr/>
          </p:nvGrpSpPr>
          <p:grpSpPr>
            <a:xfrm>
              <a:off x="5785971" y="1629385"/>
              <a:ext cx="2207526" cy="1278462"/>
              <a:chOff x="4797190" y="894846"/>
              <a:chExt cx="1589749" cy="920683"/>
            </a:xfrm>
          </p:grpSpPr>
          <p:pic>
            <p:nvPicPr>
              <p:cNvPr id="19" name="Afbeelding 1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1279" y="894846"/>
                <a:ext cx="636365" cy="437154"/>
              </a:xfrm>
              <a:prstGeom prst="rect">
                <a:avLst/>
              </a:prstGeom>
            </p:spPr>
          </p:pic>
          <p:pic>
            <p:nvPicPr>
              <p:cNvPr id="20" name="Afbeelding 1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7190" y="1110225"/>
                <a:ext cx="741824" cy="509601"/>
              </a:xfrm>
              <a:prstGeom prst="rect">
                <a:avLst/>
              </a:prstGeom>
            </p:spPr>
          </p:pic>
          <p:pic>
            <p:nvPicPr>
              <p:cNvPr id="21" name="Afbeelding 2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8174" y="1074465"/>
                <a:ext cx="1078765" cy="741064"/>
              </a:xfrm>
              <a:prstGeom prst="rect">
                <a:avLst/>
              </a:prstGeom>
            </p:spPr>
          </p:pic>
        </p:grpSp>
        <p:pic>
          <p:nvPicPr>
            <p:cNvPr id="23" name="Afbeelding 2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5698" y="2439014"/>
              <a:ext cx="782595" cy="892693"/>
            </a:xfrm>
            <a:prstGeom prst="rect">
              <a:avLst/>
            </a:prstGeom>
          </p:spPr>
        </p:pic>
        <p:pic>
          <p:nvPicPr>
            <p:cNvPr id="25" name="Afbeelding 2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7399" y="2270644"/>
              <a:ext cx="428125" cy="488355"/>
            </a:xfrm>
            <a:prstGeom prst="rect">
              <a:avLst/>
            </a:prstGeom>
          </p:spPr>
        </p:pic>
        <p:sp>
          <p:nvSpPr>
            <p:cNvPr id="27" name="Tekstvak 26"/>
            <p:cNvSpPr txBox="1"/>
            <p:nvPr/>
          </p:nvSpPr>
          <p:spPr>
            <a:xfrm>
              <a:off x="5365730" y="2988038"/>
              <a:ext cx="139609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zorgpartij</a:t>
              </a:r>
            </a:p>
          </p:txBody>
        </p:sp>
        <p:cxnSp>
          <p:nvCxnSpPr>
            <p:cNvPr id="36" name="Rechte verbindingslijn met pijl 35"/>
            <p:cNvCxnSpPr>
              <a:stCxn id="16" idx="3"/>
              <a:endCxn id="17" idx="1"/>
            </p:cNvCxnSpPr>
            <p:nvPr/>
          </p:nvCxnSpPr>
          <p:spPr>
            <a:xfrm>
              <a:off x="4084245" y="2494091"/>
              <a:ext cx="1190681" cy="0"/>
            </a:xfrm>
            <a:prstGeom prst="straightConnector1">
              <a:avLst/>
            </a:prstGeom>
            <a:ln w="15875">
              <a:solidFill>
                <a:schemeClr val="accent5">
                  <a:lumMod val="40000"/>
                  <a:lumOff val="60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al 41"/>
          <p:cNvSpPr/>
          <p:nvPr/>
        </p:nvSpPr>
        <p:spPr>
          <a:xfrm rot="887746">
            <a:off x="1532904" y="1679038"/>
            <a:ext cx="2364649" cy="1101508"/>
          </a:xfrm>
          <a:prstGeom prst="ellipse">
            <a:avLst/>
          </a:prstGeom>
          <a:ln w="15875">
            <a:solidFill>
              <a:schemeClr val="bg2">
                <a:lumMod val="50000"/>
              </a:schemeClr>
            </a:solidFill>
            <a:headEnd type="oval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184" y="2286075"/>
            <a:ext cx="364723" cy="416033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523" y="2377920"/>
            <a:ext cx="608171" cy="693730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097" y="2270644"/>
            <a:ext cx="428125" cy="488355"/>
          </a:xfrm>
          <a:prstGeom prst="rect">
            <a:avLst/>
          </a:prstGeom>
        </p:spPr>
      </p:pic>
      <p:grpSp>
        <p:nvGrpSpPr>
          <p:cNvPr id="5" name="Groep 4"/>
          <p:cNvGrpSpPr/>
          <p:nvPr/>
        </p:nvGrpSpPr>
        <p:grpSpPr>
          <a:xfrm>
            <a:off x="1582669" y="772910"/>
            <a:ext cx="4515980" cy="1340385"/>
            <a:chOff x="1582669" y="772910"/>
            <a:chExt cx="4515980" cy="1340385"/>
          </a:xfrm>
        </p:grpSpPr>
        <p:sp>
          <p:nvSpPr>
            <p:cNvPr id="46" name="Rechthoek 45"/>
            <p:cNvSpPr/>
            <p:nvPr/>
          </p:nvSpPr>
          <p:spPr>
            <a:xfrm>
              <a:off x="1582669" y="772910"/>
              <a:ext cx="45159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685800" marR="0" lvl="2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  <a:sym typeface="Wingdings" pitchFamily="2" charset="2"/>
                </a:rPr>
                <a:t>KvK-registratie + </a:t>
              </a:r>
              <a:r>
                <a:rPr kumimoji="0" lang="nl-NL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  <a:sym typeface="Wingdings" pitchFamily="2" charset="2"/>
                </a:rPr>
                <a:t>WTZi</a:t>
              </a: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  <a:sym typeface="Wingdings" pitchFamily="2" charset="2"/>
                </a:rPr>
                <a:t>-toelatingen</a:t>
              </a:r>
            </a:p>
            <a:p>
              <a:pPr marL="685800" marR="0" lvl="2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  <a:sym typeface="Wingdings" pitchFamily="2" charset="2"/>
                </a:rPr>
                <a:t>(na invoering </a:t>
              </a:r>
              <a:r>
                <a:rPr kumimoji="0" lang="nl-NL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  <a:sym typeface="Wingdings" pitchFamily="2" charset="2"/>
                </a:rPr>
                <a:t>WTZa</a:t>
              </a: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  <a:sym typeface="Wingdings" pitchFamily="2" charset="2"/>
                </a:rPr>
                <a:t> meldplicht/vergunningplicht)</a:t>
              </a:r>
              <a:endPara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cxnSp>
          <p:nvCxnSpPr>
            <p:cNvPr id="48" name="Rechte verbindingslijn met pijl 47"/>
            <p:cNvCxnSpPr>
              <a:stCxn id="42" idx="0"/>
            </p:cNvCxnSpPr>
            <p:nvPr/>
          </p:nvCxnSpPr>
          <p:spPr>
            <a:xfrm flipV="1">
              <a:off x="2855877" y="1207531"/>
              <a:ext cx="267567" cy="489769"/>
            </a:xfrm>
            <a:prstGeom prst="straightConnector1">
              <a:avLst/>
            </a:prstGeom>
            <a:ln w="15875">
              <a:solidFill>
                <a:srgbClr val="F56676"/>
              </a:solidFill>
              <a:headEnd type="oval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Rechte verbindingslijn met pijl 50"/>
            <p:cNvCxnSpPr>
              <a:endCxn id="46" idx="2"/>
            </p:cNvCxnSpPr>
            <p:nvPr/>
          </p:nvCxnSpPr>
          <p:spPr>
            <a:xfrm flipH="1" flipV="1">
              <a:off x="3242756" y="1218116"/>
              <a:ext cx="7561" cy="895179"/>
            </a:xfrm>
            <a:prstGeom prst="straightConnector1">
              <a:avLst/>
            </a:prstGeom>
            <a:ln w="15875">
              <a:solidFill>
                <a:srgbClr val="F56676"/>
              </a:solidFill>
              <a:headEnd type="oval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ep 3"/>
          <p:cNvGrpSpPr/>
          <p:nvPr/>
        </p:nvGrpSpPr>
        <p:grpSpPr>
          <a:xfrm>
            <a:off x="544898" y="2346615"/>
            <a:ext cx="3010191" cy="1711034"/>
            <a:chOff x="544898" y="2346615"/>
            <a:chExt cx="3010191" cy="1711034"/>
          </a:xfrm>
        </p:grpSpPr>
        <p:sp>
          <p:nvSpPr>
            <p:cNvPr id="32" name="Tekstvak 31"/>
            <p:cNvSpPr txBox="1"/>
            <p:nvPr/>
          </p:nvSpPr>
          <p:spPr>
            <a:xfrm>
              <a:off x="544898" y="3780650"/>
              <a:ext cx="23145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correspondentiegegevens</a:t>
              </a:r>
            </a:p>
          </p:txBody>
        </p:sp>
        <p:sp>
          <p:nvSpPr>
            <p:cNvPr id="39" name="Tekstvak 38"/>
            <p:cNvSpPr txBox="1"/>
            <p:nvPr/>
          </p:nvSpPr>
          <p:spPr>
            <a:xfrm>
              <a:off x="2202709" y="3547286"/>
              <a:ext cx="1352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bezoekadres</a:t>
              </a:r>
            </a:p>
          </p:txBody>
        </p:sp>
        <p:cxnSp>
          <p:nvCxnSpPr>
            <p:cNvPr id="40" name="Rechte verbindingslijn met pijl 39"/>
            <p:cNvCxnSpPr/>
            <p:nvPr/>
          </p:nvCxnSpPr>
          <p:spPr>
            <a:xfrm flipH="1">
              <a:off x="2549853" y="2346615"/>
              <a:ext cx="316523" cy="1242802"/>
            </a:xfrm>
            <a:prstGeom prst="straightConnector1">
              <a:avLst/>
            </a:prstGeom>
            <a:ln w="15875">
              <a:solidFill>
                <a:srgbClr val="FF6600"/>
              </a:solidFill>
              <a:headEnd type="oval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Rechte verbindingslijn met pijl 33"/>
            <p:cNvCxnSpPr>
              <a:endCxn id="32" idx="0"/>
            </p:cNvCxnSpPr>
            <p:nvPr/>
          </p:nvCxnSpPr>
          <p:spPr>
            <a:xfrm flipH="1">
              <a:off x="1702186" y="2724150"/>
              <a:ext cx="755264" cy="1056500"/>
            </a:xfrm>
            <a:prstGeom prst="straightConnector1">
              <a:avLst/>
            </a:prstGeom>
            <a:ln w="15875">
              <a:solidFill>
                <a:srgbClr val="FF6600"/>
              </a:solidFill>
              <a:headEnd type="oval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ep 1"/>
          <p:cNvGrpSpPr/>
          <p:nvPr/>
        </p:nvGrpSpPr>
        <p:grpSpPr>
          <a:xfrm>
            <a:off x="3505096" y="3163789"/>
            <a:ext cx="1889619" cy="1078525"/>
            <a:chOff x="3505096" y="3163789"/>
            <a:chExt cx="1889619" cy="1078525"/>
          </a:xfrm>
        </p:grpSpPr>
        <p:sp>
          <p:nvSpPr>
            <p:cNvPr id="62" name="Tekstvak 61"/>
            <p:cNvSpPr txBox="1"/>
            <p:nvPr/>
          </p:nvSpPr>
          <p:spPr>
            <a:xfrm>
              <a:off x="3531290" y="3595983"/>
              <a:ext cx="1863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BIG-registratie en/of kwaliteitsregisters / beroepsorganisaties </a:t>
              </a:r>
            </a:p>
          </p:txBody>
        </p:sp>
        <p:cxnSp>
          <p:nvCxnSpPr>
            <p:cNvPr id="63" name="Rechte verbindingslijn met pijl 62"/>
            <p:cNvCxnSpPr/>
            <p:nvPr/>
          </p:nvCxnSpPr>
          <p:spPr>
            <a:xfrm>
              <a:off x="3505096" y="3163789"/>
              <a:ext cx="201582" cy="406977"/>
            </a:xfrm>
            <a:prstGeom prst="straightConnector1">
              <a:avLst/>
            </a:prstGeom>
            <a:ln w="15875">
              <a:solidFill>
                <a:srgbClr val="075C93"/>
              </a:solidFill>
              <a:headEnd type="oval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ep 70"/>
          <p:cNvGrpSpPr/>
          <p:nvPr/>
        </p:nvGrpSpPr>
        <p:grpSpPr>
          <a:xfrm>
            <a:off x="5549284" y="4021559"/>
            <a:ext cx="3407251" cy="1015663"/>
            <a:chOff x="5728139" y="3789811"/>
            <a:chExt cx="3407251" cy="1015663"/>
          </a:xfrm>
        </p:grpSpPr>
        <p:cxnSp>
          <p:nvCxnSpPr>
            <p:cNvPr id="65" name="Rechte verbindingslijn met pijl 64"/>
            <p:cNvCxnSpPr/>
            <p:nvPr/>
          </p:nvCxnSpPr>
          <p:spPr>
            <a:xfrm>
              <a:off x="5747189" y="4710606"/>
              <a:ext cx="434014" cy="0"/>
            </a:xfrm>
            <a:prstGeom prst="straightConnector1">
              <a:avLst/>
            </a:prstGeom>
            <a:ln w="15875">
              <a:solidFill>
                <a:srgbClr val="075C93"/>
              </a:solidFill>
              <a:headEnd type="none" w="lg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Rechte verbindingslijn met pijl 66"/>
            <p:cNvCxnSpPr/>
            <p:nvPr/>
          </p:nvCxnSpPr>
          <p:spPr>
            <a:xfrm>
              <a:off x="5747189" y="4572882"/>
              <a:ext cx="434014" cy="0"/>
            </a:xfrm>
            <a:prstGeom prst="straightConnector1">
              <a:avLst/>
            </a:prstGeom>
            <a:ln w="15875">
              <a:solidFill>
                <a:srgbClr val="F56676"/>
              </a:solidFill>
              <a:headEnd type="none" w="lg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Rechte verbindingslijn met pijl 67"/>
            <p:cNvCxnSpPr/>
            <p:nvPr/>
          </p:nvCxnSpPr>
          <p:spPr>
            <a:xfrm>
              <a:off x="5728139" y="4306432"/>
              <a:ext cx="434014" cy="0"/>
            </a:xfrm>
            <a:prstGeom prst="straightConnector1">
              <a:avLst/>
            </a:prstGeom>
            <a:ln w="15875">
              <a:solidFill>
                <a:srgbClr val="FF6600"/>
              </a:solidFill>
              <a:headEnd type="none" w="lg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Rechte verbindingslijn met pijl 68"/>
            <p:cNvCxnSpPr/>
            <p:nvPr/>
          </p:nvCxnSpPr>
          <p:spPr>
            <a:xfrm>
              <a:off x="5728139" y="4024083"/>
              <a:ext cx="434014" cy="0"/>
            </a:xfrm>
            <a:prstGeom prst="straightConnector1">
              <a:avLst/>
            </a:prstGeom>
            <a:ln w="15875">
              <a:solidFill>
                <a:schemeClr val="accent5">
                  <a:lumMod val="40000"/>
                  <a:lumOff val="60000"/>
                </a:schemeClr>
              </a:solidFill>
              <a:headEnd type="none" w="lg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kstvak 69"/>
            <p:cNvSpPr txBox="1"/>
            <p:nvPr/>
          </p:nvSpPr>
          <p:spPr>
            <a:xfrm>
              <a:off x="6281461" y="3789811"/>
              <a:ext cx="285392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onderlinge relatie zorgpartijen</a:t>
              </a:r>
            </a:p>
            <a:p>
              <a:pPr marL="0" marR="0" lvl="0" indent="0" algn="l" defTabSz="6858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NAW-gegevens</a:t>
              </a:r>
            </a:p>
            <a:p>
              <a:pPr marL="0" marR="0" lvl="0" indent="0" algn="l" defTabSz="6858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bevoegdheid: kwalificaties + erkenningen</a:t>
              </a:r>
            </a:p>
          </p:txBody>
        </p:sp>
      </p:grpSp>
      <p:pic>
        <p:nvPicPr>
          <p:cNvPr id="13" name="Afbeelding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396" y="2439014"/>
            <a:ext cx="782595" cy="89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7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dirty="0"/>
              <a:t>Aanvullende gegevens, gekoppeld aan AGB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7700" y="993913"/>
            <a:ext cx="7848600" cy="3385581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Doel is registratie voor de verschillende zorgprocessen voor de zorgaanbieder zo eenvoudig mogelijk te houden, daarom gekoppeld aan AGB (wat toch al moet):</a:t>
            </a:r>
          </a:p>
          <a:p>
            <a:r>
              <a:rPr lang="nl-NL" dirty="0"/>
              <a:t>Aanvullende vragenlijsten </a:t>
            </a:r>
            <a:r>
              <a:rPr lang="nl-NL" dirty="0" err="1"/>
              <a:t>tbv</a:t>
            </a:r>
            <a:r>
              <a:rPr lang="nl-NL" dirty="0"/>
              <a:t> </a:t>
            </a:r>
            <a:r>
              <a:rPr lang="nl-NL" dirty="0" err="1"/>
              <a:t>zorginkoop</a:t>
            </a:r>
            <a:endParaRPr lang="nl-NL" dirty="0"/>
          </a:p>
          <a:p>
            <a:pPr lvl="1"/>
            <a:r>
              <a:rPr lang="nl-NL" dirty="0"/>
              <a:t>Huisartsen, </a:t>
            </a:r>
            <a:r>
              <a:rPr lang="nl-NL" dirty="0" err="1"/>
              <a:t>paramedi</a:t>
            </a:r>
            <a:r>
              <a:rPr lang="nl-NL" dirty="0"/>
              <a:t>, GGZ</a:t>
            </a:r>
          </a:p>
          <a:p>
            <a:pPr lvl="1"/>
            <a:r>
              <a:rPr lang="nl-NL" dirty="0"/>
              <a:t>Werkgebieden voor Wijkverpleging en Kraamzorg</a:t>
            </a:r>
          </a:p>
          <a:p>
            <a:r>
              <a:rPr lang="nl-NL" dirty="0"/>
              <a:t>Aanvullende vragenlijsten </a:t>
            </a:r>
            <a:r>
              <a:rPr lang="nl-NL" dirty="0" err="1"/>
              <a:t>Wlz</a:t>
            </a:r>
            <a:endParaRPr lang="nl-NL" dirty="0"/>
          </a:p>
          <a:p>
            <a:pPr lvl="1"/>
            <a:r>
              <a:rPr lang="nl-NL" dirty="0"/>
              <a:t>Gehandicaptenzorg</a:t>
            </a:r>
          </a:p>
          <a:p>
            <a:pPr lvl="1"/>
            <a:r>
              <a:rPr lang="nl-NL" dirty="0"/>
              <a:t>Verpleging en Verzorging</a:t>
            </a:r>
          </a:p>
          <a:p>
            <a:pPr lvl="1"/>
            <a:r>
              <a:rPr lang="nl-NL" dirty="0"/>
              <a:t>GGZ</a:t>
            </a:r>
          </a:p>
          <a:p>
            <a:r>
              <a:rPr lang="nl-NL" dirty="0"/>
              <a:t>UBO</a:t>
            </a:r>
          </a:p>
        </p:txBody>
      </p:sp>
    </p:spTree>
    <p:extLst>
      <p:ext uri="{BB962C8B-B14F-4D97-AF65-F5344CB8AC3E}">
        <p14:creationId xmlns:p14="http://schemas.microsoft.com/office/powerpoint/2010/main" val="821667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dirty="0"/>
              <a:t>Informatie uitwisseling via AGB-Services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1833" y="896400"/>
            <a:ext cx="3655276" cy="1179755"/>
          </a:xfrm>
        </p:spPr>
        <p:txBody>
          <a:bodyPr/>
          <a:lstStyle/>
          <a:p>
            <a:r>
              <a:rPr lang="nl-NL" dirty="0"/>
              <a:t>Van aanbodgericht naar vraag gestuurd</a:t>
            </a:r>
          </a:p>
          <a:p>
            <a:r>
              <a:rPr lang="nl-NL" dirty="0"/>
              <a:t>Wat heb je precies nodig? - kort en snel</a:t>
            </a:r>
          </a:p>
          <a:p>
            <a:endParaRPr lang="nl-NL" dirty="0"/>
          </a:p>
          <a:p>
            <a:endParaRPr lang="nl-NL" dirty="0"/>
          </a:p>
        </p:txBody>
      </p:sp>
      <p:grpSp>
        <p:nvGrpSpPr>
          <p:cNvPr id="9" name="Groep 8"/>
          <p:cNvGrpSpPr/>
          <p:nvPr/>
        </p:nvGrpSpPr>
        <p:grpSpPr>
          <a:xfrm>
            <a:off x="916360" y="2418894"/>
            <a:ext cx="1411941" cy="1405217"/>
            <a:chOff x="1055594" y="1445559"/>
            <a:chExt cx="1411941" cy="1405217"/>
          </a:xfrm>
        </p:grpSpPr>
        <p:sp>
          <p:nvSpPr>
            <p:cNvPr id="7" name="Stroomdiagram: Magnetische schijf 6"/>
            <p:cNvSpPr/>
            <p:nvPr/>
          </p:nvSpPr>
          <p:spPr>
            <a:xfrm>
              <a:off x="1055594" y="1445559"/>
              <a:ext cx="1411941" cy="1405217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8" name="Afbeelding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8998" y="2005528"/>
              <a:ext cx="1165132" cy="537753"/>
            </a:xfrm>
            <a:prstGeom prst="rect">
              <a:avLst/>
            </a:prstGeom>
          </p:spPr>
        </p:pic>
      </p:grpSp>
      <p:grpSp>
        <p:nvGrpSpPr>
          <p:cNvPr id="12" name="Groep 11"/>
          <p:cNvGrpSpPr/>
          <p:nvPr/>
        </p:nvGrpSpPr>
        <p:grpSpPr>
          <a:xfrm>
            <a:off x="2328301" y="2555151"/>
            <a:ext cx="2546258" cy="961465"/>
            <a:chOff x="2328301" y="2555151"/>
            <a:chExt cx="2546258" cy="961465"/>
          </a:xfrm>
        </p:grpSpPr>
        <p:sp>
          <p:nvSpPr>
            <p:cNvPr id="10" name="Pijl-rechts 9"/>
            <p:cNvSpPr/>
            <p:nvPr/>
          </p:nvSpPr>
          <p:spPr>
            <a:xfrm>
              <a:off x="2328301" y="2790265"/>
              <a:ext cx="2546258" cy="726351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Stroomdiagram: Meerdere documenten 10"/>
            <p:cNvSpPr/>
            <p:nvPr/>
          </p:nvSpPr>
          <p:spPr>
            <a:xfrm>
              <a:off x="2815756" y="2555151"/>
              <a:ext cx="1297642" cy="961465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Bestands-uitwisseling</a:t>
              </a:r>
            </a:p>
          </p:txBody>
        </p:sp>
      </p:grpSp>
      <p:grpSp>
        <p:nvGrpSpPr>
          <p:cNvPr id="26" name="Groep 25"/>
          <p:cNvGrpSpPr/>
          <p:nvPr/>
        </p:nvGrpSpPr>
        <p:grpSpPr>
          <a:xfrm>
            <a:off x="2328301" y="2803712"/>
            <a:ext cx="2546258" cy="107916"/>
            <a:chOff x="2328301" y="2803712"/>
            <a:chExt cx="2546258" cy="107916"/>
          </a:xfrm>
        </p:grpSpPr>
        <p:cxnSp>
          <p:nvCxnSpPr>
            <p:cNvPr id="14" name="Rechte verbindingslijn met pijl 13"/>
            <p:cNvCxnSpPr/>
            <p:nvPr/>
          </p:nvCxnSpPr>
          <p:spPr>
            <a:xfrm flipH="1">
              <a:off x="2328301" y="2803712"/>
              <a:ext cx="25462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echte verbindingslijn met pijl 16"/>
            <p:cNvCxnSpPr/>
            <p:nvPr/>
          </p:nvCxnSpPr>
          <p:spPr>
            <a:xfrm>
              <a:off x="2328301" y="2911628"/>
              <a:ext cx="25462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ep 26"/>
          <p:cNvGrpSpPr/>
          <p:nvPr/>
        </p:nvGrpSpPr>
        <p:grpSpPr>
          <a:xfrm>
            <a:off x="2328301" y="3119601"/>
            <a:ext cx="2546258" cy="125897"/>
            <a:chOff x="2328301" y="3119601"/>
            <a:chExt cx="2546258" cy="125897"/>
          </a:xfrm>
        </p:grpSpPr>
        <p:cxnSp>
          <p:nvCxnSpPr>
            <p:cNvPr id="18" name="Rechte verbindingslijn met pijl 17"/>
            <p:cNvCxnSpPr/>
            <p:nvPr/>
          </p:nvCxnSpPr>
          <p:spPr>
            <a:xfrm>
              <a:off x="2328301" y="3119601"/>
              <a:ext cx="25462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Rechte verbindingslijn met pijl 18"/>
            <p:cNvCxnSpPr/>
            <p:nvPr/>
          </p:nvCxnSpPr>
          <p:spPr>
            <a:xfrm flipH="1">
              <a:off x="2328301" y="3245498"/>
              <a:ext cx="25462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ep 27"/>
          <p:cNvGrpSpPr/>
          <p:nvPr/>
        </p:nvGrpSpPr>
        <p:grpSpPr>
          <a:xfrm>
            <a:off x="2328301" y="3440089"/>
            <a:ext cx="2546258" cy="141860"/>
            <a:chOff x="2328301" y="3440089"/>
            <a:chExt cx="2546258" cy="141860"/>
          </a:xfrm>
        </p:grpSpPr>
        <p:cxnSp>
          <p:nvCxnSpPr>
            <p:cNvPr id="20" name="Rechte verbindingslijn met pijl 19"/>
            <p:cNvCxnSpPr/>
            <p:nvPr/>
          </p:nvCxnSpPr>
          <p:spPr>
            <a:xfrm flipH="1">
              <a:off x="2328301" y="3581949"/>
              <a:ext cx="25462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Rechte verbindingslijn met pijl 20"/>
            <p:cNvCxnSpPr/>
            <p:nvPr/>
          </p:nvCxnSpPr>
          <p:spPr>
            <a:xfrm>
              <a:off x="2328301" y="3440089"/>
              <a:ext cx="25462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ep 28"/>
          <p:cNvGrpSpPr/>
          <p:nvPr/>
        </p:nvGrpSpPr>
        <p:grpSpPr>
          <a:xfrm>
            <a:off x="4874559" y="2449940"/>
            <a:ext cx="1738793" cy="1405217"/>
            <a:chOff x="4874559" y="2449940"/>
            <a:chExt cx="1738793" cy="1405217"/>
          </a:xfrm>
        </p:grpSpPr>
        <p:sp>
          <p:nvSpPr>
            <p:cNvPr id="23" name="Stroomdiagram: Magnetische schijf 22"/>
            <p:cNvSpPr/>
            <p:nvPr/>
          </p:nvSpPr>
          <p:spPr>
            <a:xfrm>
              <a:off x="4874559" y="2449940"/>
              <a:ext cx="1411941" cy="1405217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5" name="Tekstvak 24"/>
            <p:cNvSpPr txBox="1"/>
            <p:nvPr/>
          </p:nvSpPr>
          <p:spPr>
            <a:xfrm>
              <a:off x="5201411" y="3035883"/>
              <a:ext cx="1411941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Afnemer</a:t>
              </a:r>
            </a:p>
          </p:txBody>
        </p:sp>
      </p:grpSp>
      <p:sp>
        <p:nvSpPr>
          <p:cNvPr id="30" name="Rechthoek 29"/>
          <p:cNvSpPr/>
          <p:nvPr/>
        </p:nvSpPr>
        <p:spPr>
          <a:xfrm>
            <a:off x="3255168" y="2662098"/>
            <a:ext cx="692523" cy="974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API koppelvlak</a:t>
            </a:r>
          </a:p>
        </p:txBody>
      </p:sp>
      <p:sp>
        <p:nvSpPr>
          <p:cNvPr id="31" name="Tijdelijke aanduiding voor inhoud 2"/>
          <p:cNvSpPr txBox="1">
            <a:spLocks/>
          </p:cNvSpPr>
          <p:nvPr/>
        </p:nvSpPr>
        <p:spPr>
          <a:xfrm>
            <a:off x="6601767" y="838967"/>
            <a:ext cx="2384603" cy="35501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AGB Aanvraagdienst</a:t>
            </a:r>
          </a:p>
          <a:p>
            <a:r>
              <a:rPr lang="nl-NL" dirty="0"/>
              <a:t>AGB Raadpleegdienst</a:t>
            </a:r>
          </a:p>
          <a:p>
            <a:r>
              <a:rPr lang="nl-NL" dirty="0"/>
              <a:t>AGB Wijzigingendienst</a:t>
            </a:r>
          </a:p>
          <a:p>
            <a:r>
              <a:rPr lang="nl-NL" dirty="0"/>
              <a:t>Aanvullende praktijkinformatie</a:t>
            </a:r>
          </a:p>
          <a:p>
            <a:r>
              <a:rPr lang="nl-NL" dirty="0"/>
              <a:t>Meer informatie: </a:t>
            </a:r>
            <a:r>
              <a:rPr lang="nl-NL" dirty="0">
                <a:hlinkClick r:id="rId3"/>
              </a:rPr>
              <a:t>https://www.vektis.nl/agb-register/agb-services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359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theme/theme1.xml><?xml version="1.0" encoding="utf-8"?>
<a:theme xmlns:a="http://schemas.openxmlformats.org/drawingml/2006/main" name="Vektis">
  <a:themeElements>
    <a:clrScheme name="Vektis Coffe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0E3C7"/>
      </a:accent1>
      <a:accent2>
        <a:srgbClr val="D6B995"/>
      </a:accent2>
      <a:accent3>
        <a:srgbClr val="BD926A"/>
      </a:accent3>
      <a:accent4>
        <a:srgbClr val="936C4E"/>
      </a:accent4>
      <a:accent5>
        <a:srgbClr val="664731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-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ktis PowerPoint Presentatie sjabloon v0_3.potx" id="{8CF6B445-BAC9-4F9B-B8FB-212045151A07}" vid="{95E5E0C5-8D3C-41A0-981D-A5D2779C72C5}"/>
    </a:ext>
  </a:extLst>
</a:theme>
</file>

<file path=ppt/theme/theme2.xml><?xml version="1.0" encoding="utf-8"?>
<a:theme xmlns:a="http://schemas.openxmlformats.org/drawingml/2006/main" name="Vektis Streams">
  <a:themeElements>
    <a:clrScheme name="Vektis Coffe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0E3C7"/>
      </a:accent1>
      <a:accent2>
        <a:srgbClr val="D6B995"/>
      </a:accent2>
      <a:accent3>
        <a:srgbClr val="BD926A"/>
      </a:accent3>
      <a:accent4>
        <a:srgbClr val="936C4E"/>
      </a:accent4>
      <a:accent5>
        <a:srgbClr val="664731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-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ktis PowerPoint Presentatie sjabloon v0_3.potx" id="{8CF6B445-BAC9-4F9B-B8FB-212045151A07}" vid="{EB1B66BA-49A2-4FD4-8AA2-97D54E158A34}"/>
    </a:ext>
  </a:extLst>
</a:theme>
</file>

<file path=ppt/theme/theme3.xml><?xml version="1.0" encoding="utf-8"?>
<a:theme xmlns:a="http://schemas.openxmlformats.org/drawingml/2006/main" name="Vektis Intelligence">
  <a:themeElements>
    <a:clrScheme name="Vektis Coffe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0E3C7"/>
      </a:accent1>
      <a:accent2>
        <a:srgbClr val="D6B995"/>
      </a:accent2>
      <a:accent3>
        <a:srgbClr val="BD926A"/>
      </a:accent3>
      <a:accent4>
        <a:srgbClr val="936C4E"/>
      </a:accent4>
      <a:accent5>
        <a:srgbClr val="664731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-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ktis PowerPoint Presentatie sjabloon v0_3.potx" id="{8CF6B445-BAC9-4F9B-B8FB-212045151A07}" vid="{BA6D963B-EF0A-406E-BC17-D9897671CD40}"/>
    </a:ext>
  </a:extLst>
</a:theme>
</file>

<file path=ppt/theme/theme4.xml><?xml version="1.0" encoding="utf-8"?>
<a:theme xmlns:a="http://schemas.openxmlformats.org/drawingml/2006/main" name="1_Vektis Streams">
  <a:themeElements>
    <a:clrScheme name="Vektis Coffe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0E3C7"/>
      </a:accent1>
      <a:accent2>
        <a:srgbClr val="D6B995"/>
      </a:accent2>
      <a:accent3>
        <a:srgbClr val="BD926A"/>
      </a:accent3>
      <a:accent4>
        <a:srgbClr val="936C4E"/>
      </a:accent4>
      <a:accent5>
        <a:srgbClr val="664731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-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ktis Streams PowerPoint Presentatie sjabloon v0_5" id="{B9177988-54F6-374D-9D4F-944939CBCC4D}" vid="{0890BEC9-98F5-E041-A243-848C82BEE1F5}"/>
    </a:ext>
  </a:extLst>
</a:theme>
</file>

<file path=ppt/theme/theme5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7">
    <wetp:webextensionref xmlns:r="http://schemas.openxmlformats.org/officeDocument/2006/relationships" r:id="rId1"/>
  </wetp:taskpane>
  <wetp:taskpane dockstate="right" visibility="0" width="350" row="8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D020B68-948C-4C77-8A0A-BDCB1E0CB7F8}">
  <we:reference id="wa104380907" version="1.0.0.0" store="en-US" storeType="OMEX"/>
  <we:alternateReferences>
    <we:reference id="wa104380907" version="1.0.0.0" store="wa104380907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A208B5A-8281-48D3-8CD5-378FA09D1795}">
  <we:reference id="wa104178141" version="3.1.2.22" store="en-US" storeType="OMEX"/>
  <we:alternateReferences>
    <we:reference id="wa104178141" version="3.1.2.22" store="wa104178141" storeType="OMEX"/>
  </we:alternateReferences>
  <we:properties/>
  <we:bindings/>
  <we:snapshot xmlns:r="http://schemas.openxmlformats.org/officeDocument/2006/relationships"/>
</we:webextension>
</file>

<file path=docMetadata/LabelInfo.xml><?xml version="1.0" encoding="utf-8"?>
<clbl:labelList xmlns:clbl="http://schemas.microsoft.com/office/2020/mipLabelMetadata">
  <clbl:label id="{9959394c-0e53-4b0a-a436-7e701a4de495}" enabled="0" method="" siteId="{9959394c-0e53-4b0a-a436-7e701a4de49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Vektis PowerPoint Presentatie</Template>
  <TotalTime>0</TotalTime>
  <Words>843</Words>
  <Application>Microsoft Office PowerPoint</Application>
  <PresentationFormat>Diavoorstelling (16:9)</PresentationFormat>
  <Paragraphs>115</Paragraphs>
  <Slides>17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4</vt:i4>
      </vt:variant>
      <vt:variant>
        <vt:lpstr>Diatitels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Vektis</vt:lpstr>
      <vt:lpstr>Vektis Streams</vt:lpstr>
      <vt:lpstr>Vektis Intelligence</vt:lpstr>
      <vt:lpstr>1_Vektis Streams</vt:lpstr>
      <vt:lpstr>AGB-register en aanvullende informatie</vt:lpstr>
      <vt:lpstr>PowerPoint-presentatie</vt:lpstr>
      <vt:lpstr>PowerPoint-presentatie</vt:lpstr>
      <vt:lpstr>AGB-register: dé bron binnen de zorg</vt:lpstr>
      <vt:lpstr>Relaties:  Ondernemingen,  vestigingen en  zorgverleners  Ook tussen  ondernemingen  onderling  </vt:lpstr>
      <vt:lpstr>Bevoegdheid  In AGB zijn dit kwalificaties en erkenningen.  Vooral van zorgverleners met BIG-registratie tot registratie bij beroepsorganisaties in  complementaire en aanvullende zorg.  En bij ondernemingen of vestigingen de  KvK registratie en meldplicht en/of vergunningplicht. Specifiek bij de Wlz welke sector, wel/geen behandeling en  leveringsvorm. En zorgaanbieder Wmo en/of Jeugd via  erkenning.  Controles zorgverzekeraars en zorgkantoren varen blind op AGB. Gemeenten maken ook  gebruik van AGB voor berichtenverkeer.  Bevoegdheid is een belangrijk gegeven voor  bepaling van het zorgaanbod.</vt:lpstr>
      <vt:lpstr>Welke gegevens in AGB?</vt:lpstr>
      <vt:lpstr>Aanvullende gegevens, gekoppeld aan AGB</vt:lpstr>
      <vt:lpstr>Informatie uitwisseling via AGB-Services</vt:lpstr>
      <vt:lpstr>En verder goed om te weten…</vt:lpstr>
      <vt:lpstr>Concluderend</vt:lpstr>
      <vt:lpstr>PowerPoint-presentatie</vt:lpstr>
      <vt:lpstr>AGB Datamodel</vt:lpstr>
      <vt:lpstr>PowerPoint-presentatie</vt:lpstr>
      <vt:lpstr>PowerPoint-presentatie</vt:lpstr>
      <vt:lpstr>XML Dataset 2.0</vt:lpstr>
      <vt:lpstr>Dank je wel!</vt:lpstr>
    </vt:vector>
  </TitlesOfParts>
  <Company>Vektis CV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 AGB</dc:title>
  <dc:subject>Presentatie verdieping inzicht in AGB</dc:subject>
  <dc:creator>Marcel de Rouw / Jos Bekkers</dc:creator>
  <dc:description>I.s.m. Vektis Academy</dc:description>
  <cp:lastModifiedBy>Marcel de Rouw</cp:lastModifiedBy>
  <cp:revision>316</cp:revision>
  <dcterms:created xsi:type="dcterms:W3CDTF">2017-09-27T12:38:38Z</dcterms:created>
  <dcterms:modified xsi:type="dcterms:W3CDTF">2024-02-19T09:59:54Z</dcterms:modified>
</cp:coreProperties>
</file>