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 id="2147483729" r:id="rId2"/>
  </p:sldMasterIdLst>
  <p:notesMasterIdLst>
    <p:notesMasterId r:id="rId5"/>
  </p:notesMasterIdLst>
  <p:sldIdLst>
    <p:sldId id="2139968304" r:id="rId3"/>
    <p:sldId id="2139968305" r:id="rId4"/>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E3C5F5C-9E41-9819-7B8E-3A250CB0EE62}" name="Hoekstra, M.L. (Marc)" initials="HM(" userId="S::ml.hoekstra@minvws.nl::b95ff678-afe6-4d98-baed-cc08fc9477f6"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2CBD2"/>
    <a:srgbClr val="F8D7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jl, gemiddeld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72" d="100"/>
          <a:sy n="72" d="100"/>
        </p:scale>
        <p:origin x="8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8/10/relationships/authors" Target="authors.xml"/><Relationship Id="rId4" Type="http://schemas.openxmlformats.org/officeDocument/2006/relationships/slide" Target="slides/slide2.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D50E37-F4CD-4761-ADAF-14A680CC766B}" type="datetimeFigureOut">
              <a:rPr lang="nl-NL" smtClean="0"/>
              <a:t>27-2-2024</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6287F-84ED-4DEE-A7CF-26C07F062D7E}" type="slidenum">
              <a:rPr lang="nl-NL" smtClean="0"/>
              <a:t>‹nr.›</a:t>
            </a:fld>
            <a:endParaRPr lang="nl-NL"/>
          </a:p>
        </p:txBody>
      </p:sp>
    </p:spTree>
    <p:extLst>
      <p:ext uri="{BB962C8B-B14F-4D97-AF65-F5344CB8AC3E}">
        <p14:creationId xmlns:p14="http://schemas.microsoft.com/office/powerpoint/2010/main" val="163479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2 logo zwart">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92F14371-15C5-3945-B7C1-6B5F6D11473B}"/>
              </a:ext>
            </a:extLst>
          </p:cNvPr>
          <p:cNvPicPr>
            <a:picLocks noChangeAspect="1"/>
          </p:cNvPicPr>
          <p:nvPr userDrawn="1"/>
        </p:nvPicPr>
        <p:blipFill>
          <a:blip r:embed="rId2"/>
          <a:stretch>
            <a:fillRect/>
          </a:stretch>
        </p:blipFill>
        <p:spPr>
          <a:xfrm>
            <a:off x="5760000" y="1"/>
            <a:ext cx="2777067" cy="1049867"/>
          </a:xfrm>
          <a:prstGeom prst="rect">
            <a:avLst/>
          </a:prstGeom>
        </p:spPr>
      </p:pic>
      <p:sp>
        <p:nvSpPr>
          <p:cNvPr id="15" name="Tijdelijke aanduiding voor afbeelding 14">
            <a:extLst>
              <a:ext uri="{FF2B5EF4-FFF2-40B4-BE49-F238E27FC236}">
                <a16:creationId xmlns:a16="http://schemas.microsoft.com/office/drawing/2014/main" id="{DC822D1B-21C1-0349-B21F-E98E7F882213}"/>
              </a:ext>
            </a:extLst>
          </p:cNvPr>
          <p:cNvSpPr>
            <a:spLocks noGrp="1" noChangeAspect="1"/>
          </p:cNvSpPr>
          <p:nvPr>
            <p:ph type="pic" idx="13"/>
          </p:nvPr>
        </p:nvSpPr>
        <p:spPr>
          <a:xfrm>
            <a:off x="6096000" y="0"/>
            <a:ext cx="6096000" cy="6858000"/>
          </a:xfrm>
          <a:custGeom>
            <a:avLst/>
            <a:gdLst>
              <a:gd name="connsiteX0" fmla="*/ 190800 w 4572000"/>
              <a:gd name="connsiteY0" fmla="*/ 0 h 5143500"/>
              <a:gd name="connsiteX1" fmla="*/ 4572000 w 4572000"/>
              <a:gd name="connsiteY1" fmla="*/ 0 h 5143500"/>
              <a:gd name="connsiteX2" fmla="*/ 4572000 w 4572000"/>
              <a:gd name="connsiteY2" fmla="*/ 5143500 h 5143500"/>
              <a:gd name="connsiteX3" fmla="*/ 0 w 4572000"/>
              <a:gd name="connsiteY3" fmla="*/ 5143500 h 5143500"/>
              <a:gd name="connsiteX4" fmla="*/ 0 w 4572000"/>
              <a:gd name="connsiteY4" fmla="*/ 741150 h 5143500"/>
              <a:gd name="connsiteX5" fmla="*/ 185400 w 4572000"/>
              <a:gd name="connsiteY5" fmla="*/ 741150 h 5143500"/>
              <a:gd name="connsiteX6" fmla="*/ 190800 w 4572000"/>
              <a:gd name="connsiteY6" fmla="*/ 74115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2000" h="5143500">
                <a:moveTo>
                  <a:pt x="190800" y="0"/>
                </a:moveTo>
                <a:lnTo>
                  <a:pt x="4572000" y="0"/>
                </a:lnTo>
                <a:lnTo>
                  <a:pt x="4572000" y="5143500"/>
                </a:lnTo>
                <a:lnTo>
                  <a:pt x="0" y="5143500"/>
                </a:lnTo>
                <a:lnTo>
                  <a:pt x="0" y="741150"/>
                </a:lnTo>
                <a:lnTo>
                  <a:pt x="185400" y="741150"/>
                </a:lnTo>
                <a:lnTo>
                  <a:pt x="190800" y="741150"/>
                </a:lnTo>
                <a:close/>
              </a:path>
            </a:pathLst>
          </a:custGeom>
          <a:solidFill>
            <a:schemeClr val="bg1">
              <a:lumMod val="85000"/>
            </a:schemeClr>
          </a:solidFill>
        </p:spPr>
        <p:txBody>
          <a:bodyPr wrap="square" lIns="360000" tIns="1080000" rIns="360000" anchor="t">
            <a:noAutofit/>
          </a:bodyPr>
          <a:lstStyle>
            <a:lvl1pPr marL="0" indent="0" algn="ctr">
              <a:lnSpc>
                <a:spcPct val="110000"/>
              </a:lnSpc>
              <a:spcBef>
                <a:spcPts val="0"/>
              </a:spcBef>
              <a:buNone/>
              <a:defRPr sz="2133">
                <a:solidFill>
                  <a:schemeClr val="tx1">
                    <a:lumMod val="50000"/>
                    <a:lumOff val="50000"/>
                  </a:schemeClr>
                </a:solidFill>
              </a:defRPr>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nl-NL"/>
              <a:t>Klik op het pictogram als u een afbeelding wilt toevoegen</a:t>
            </a:r>
            <a:endParaRPr lang="en-US"/>
          </a:p>
        </p:txBody>
      </p:sp>
      <p:sp>
        <p:nvSpPr>
          <p:cNvPr id="4" name="Date Placeholder 3"/>
          <p:cNvSpPr>
            <a:spLocks noGrp="1"/>
          </p:cNvSpPr>
          <p:nvPr>
            <p:ph type="dt" sz="half" idx="10"/>
          </p:nvPr>
        </p:nvSpPr>
        <p:spPr>
          <a:xfrm>
            <a:off x="575997" y="5664000"/>
            <a:ext cx="1920000" cy="240000"/>
          </a:xfrm>
        </p:spPr>
        <p:txBody>
          <a:bodyPr anchor="b" anchorCtr="0"/>
          <a:lstStyle>
            <a:lvl1pPr algn="l">
              <a:defRPr sz="1333">
                <a:solidFill>
                  <a:schemeClr val="tx2"/>
                </a:solidFill>
              </a:defRPr>
            </a:lvl1pPr>
          </a:lstStyle>
          <a:p>
            <a:fld id="{07EB50A6-4A6C-484E-806B-27249549A071}" type="datetime4">
              <a:rPr lang="nl-NL" smtClean="0"/>
              <a:t>27 februari 2024</a:t>
            </a:fld>
            <a:endParaRPr lang="nl-NL"/>
          </a:p>
        </p:txBody>
      </p:sp>
      <p:sp>
        <p:nvSpPr>
          <p:cNvPr id="7" name="Rechthoek 6">
            <a:extLst>
              <a:ext uri="{FF2B5EF4-FFF2-40B4-BE49-F238E27FC236}">
                <a16:creationId xmlns:a16="http://schemas.microsoft.com/office/drawing/2014/main" id="{FA041945-C9D9-F542-B397-5649D30E3CE5}"/>
              </a:ext>
            </a:extLst>
          </p:cNvPr>
          <p:cNvSpPr/>
          <p:nvPr userDrawn="1"/>
        </p:nvSpPr>
        <p:spPr>
          <a:xfrm>
            <a:off x="0" y="1152000"/>
            <a:ext cx="96000" cy="47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12" name="Text Placeholder 3">
            <a:extLst>
              <a:ext uri="{FF2B5EF4-FFF2-40B4-BE49-F238E27FC236}">
                <a16:creationId xmlns:a16="http://schemas.microsoft.com/office/drawing/2014/main" id="{0F9A0AFC-8F92-0F42-8FB8-FE8EEA376D41}"/>
              </a:ext>
            </a:extLst>
          </p:cNvPr>
          <p:cNvSpPr>
            <a:spLocks noGrp="1"/>
          </p:cNvSpPr>
          <p:nvPr>
            <p:ph type="body" sz="half" idx="2" hasCustomPrompt="1"/>
          </p:nvPr>
        </p:nvSpPr>
        <p:spPr>
          <a:xfrm>
            <a:off x="5760000" y="0"/>
            <a:ext cx="2784000" cy="1056000"/>
          </a:xfrm>
          <a:blipFill>
            <a:blip r:embed="rId2"/>
            <a:stretch>
              <a:fillRect/>
            </a:stretch>
          </a:blipFill>
        </p:spPr>
        <p:txBody>
          <a:bodyPr/>
          <a:lstStyle>
            <a:lvl1pPr marL="0" indent="0">
              <a:buNone/>
              <a:defRPr sz="1467">
                <a:solidFill>
                  <a:schemeClr val="bg1"/>
                </a:solidFill>
              </a:defRPr>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nl-NL"/>
              <a:t> </a:t>
            </a:r>
          </a:p>
        </p:txBody>
      </p:sp>
      <p:sp>
        <p:nvSpPr>
          <p:cNvPr id="9" name="Title 1">
            <a:extLst>
              <a:ext uri="{FF2B5EF4-FFF2-40B4-BE49-F238E27FC236}">
                <a16:creationId xmlns:a16="http://schemas.microsoft.com/office/drawing/2014/main" id="{C1B57536-F9FB-A941-94BD-E9041F065879}"/>
              </a:ext>
            </a:extLst>
          </p:cNvPr>
          <p:cNvSpPr>
            <a:spLocks noGrp="1"/>
          </p:cNvSpPr>
          <p:nvPr>
            <p:ph type="ctrTitle"/>
          </p:nvPr>
        </p:nvSpPr>
        <p:spPr>
          <a:xfrm>
            <a:off x="576000" y="1104000"/>
            <a:ext cx="5232000" cy="3072000"/>
          </a:xfrm>
        </p:spPr>
        <p:txBody>
          <a:bodyPr anchor="b" anchorCtr="0"/>
          <a:lstStyle>
            <a:lvl1pPr algn="l">
              <a:lnSpc>
                <a:spcPct val="100000"/>
              </a:lnSpc>
              <a:defRPr sz="4267">
                <a:solidFill>
                  <a:schemeClr val="tx2"/>
                </a:solidFill>
              </a:defRPr>
            </a:lvl1pPr>
          </a:lstStyle>
          <a:p>
            <a:r>
              <a:rPr lang="nl-NL"/>
              <a:t>Klik om stijl te bewerken</a:t>
            </a:r>
            <a:endParaRPr lang="en-US"/>
          </a:p>
        </p:txBody>
      </p:sp>
      <p:sp>
        <p:nvSpPr>
          <p:cNvPr id="10" name="Subtitle 2">
            <a:extLst>
              <a:ext uri="{FF2B5EF4-FFF2-40B4-BE49-F238E27FC236}">
                <a16:creationId xmlns:a16="http://schemas.microsoft.com/office/drawing/2014/main" id="{F1012A6A-C7E6-4E4E-B01F-E484179F56CA}"/>
              </a:ext>
            </a:extLst>
          </p:cNvPr>
          <p:cNvSpPr>
            <a:spLocks noGrp="1"/>
          </p:cNvSpPr>
          <p:nvPr>
            <p:ph type="subTitle" idx="1"/>
          </p:nvPr>
        </p:nvSpPr>
        <p:spPr>
          <a:xfrm>
            <a:off x="576000" y="4224000"/>
            <a:ext cx="5232000" cy="1248000"/>
          </a:xfrm>
        </p:spPr>
        <p:txBody>
          <a:bodyPr anchor="t" anchorCtr="0"/>
          <a:lstStyle>
            <a:lvl1pPr marL="0" indent="0" algn="l">
              <a:lnSpc>
                <a:spcPct val="110000"/>
              </a:lnSpc>
              <a:buNone/>
              <a:defRPr sz="2133">
                <a:solidFill>
                  <a:schemeClr val="tx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nl-NL"/>
              <a:t>Klikken om de ondertitelstijl van het model te bewerken</a:t>
            </a:r>
            <a:endParaRPr lang="en-US"/>
          </a:p>
        </p:txBody>
      </p:sp>
    </p:spTree>
    <p:extLst>
      <p:ext uri="{BB962C8B-B14F-4D97-AF65-F5344CB8AC3E}">
        <p14:creationId xmlns:p14="http://schemas.microsoft.com/office/powerpoint/2010/main" val="3517068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kst en streamer 2">
    <p:spTree>
      <p:nvGrpSpPr>
        <p:cNvPr id="1" name=""/>
        <p:cNvGrpSpPr/>
        <p:nvPr/>
      </p:nvGrpSpPr>
      <p:grpSpPr>
        <a:xfrm>
          <a:off x="0" y="0"/>
          <a:ext cx="0" cy="0"/>
          <a:chOff x="0" y="0"/>
          <a:chExt cx="0" cy="0"/>
        </a:xfrm>
      </p:grpSpPr>
      <p:sp>
        <p:nvSpPr>
          <p:cNvPr id="14" name="Vrije vorm 13">
            <a:extLst>
              <a:ext uri="{FF2B5EF4-FFF2-40B4-BE49-F238E27FC236}">
                <a16:creationId xmlns:a16="http://schemas.microsoft.com/office/drawing/2014/main" id="{C5F3A998-FD80-824E-AE19-A2FCBCF2D5E5}"/>
              </a:ext>
            </a:extLst>
          </p:cNvPr>
          <p:cNvSpPr/>
          <p:nvPr userDrawn="1"/>
        </p:nvSpPr>
        <p:spPr>
          <a:xfrm>
            <a:off x="6095999" y="0"/>
            <a:ext cx="6096000" cy="6858000"/>
          </a:xfrm>
          <a:custGeom>
            <a:avLst/>
            <a:gdLst>
              <a:gd name="connsiteX0" fmla="*/ 0 w 4572000"/>
              <a:gd name="connsiteY0" fmla="*/ 0 h 5143500"/>
              <a:gd name="connsiteX1" fmla="*/ 180001 w 4572000"/>
              <a:gd name="connsiteY1" fmla="*/ 0 h 5143500"/>
              <a:gd name="connsiteX2" fmla="*/ 900000 w 4572000"/>
              <a:gd name="connsiteY2" fmla="*/ 0 h 5143500"/>
              <a:gd name="connsiteX3" fmla="*/ 4572000 w 4572000"/>
              <a:gd name="connsiteY3" fmla="*/ 0 h 5143500"/>
              <a:gd name="connsiteX4" fmla="*/ 4572000 w 4572000"/>
              <a:gd name="connsiteY4" fmla="*/ 5143500 h 5143500"/>
              <a:gd name="connsiteX5" fmla="*/ 1 w 4572000"/>
              <a:gd name="connsiteY5" fmla="*/ 5143500 h 5143500"/>
              <a:gd name="connsiteX6" fmla="*/ 1 w 4572000"/>
              <a:gd name="connsiteY6" fmla="*/ 900000 h 5143500"/>
              <a:gd name="connsiteX7" fmla="*/ 0 w 4572000"/>
              <a:gd name="connsiteY7" fmla="*/ 9000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5143500">
                <a:moveTo>
                  <a:pt x="0" y="0"/>
                </a:moveTo>
                <a:lnTo>
                  <a:pt x="180001" y="0"/>
                </a:lnTo>
                <a:lnTo>
                  <a:pt x="900000" y="0"/>
                </a:lnTo>
                <a:lnTo>
                  <a:pt x="4572000" y="0"/>
                </a:lnTo>
                <a:lnTo>
                  <a:pt x="4572000" y="5143500"/>
                </a:lnTo>
                <a:lnTo>
                  <a:pt x="1" y="5143500"/>
                </a:lnTo>
                <a:lnTo>
                  <a:pt x="1" y="900000"/>
                </a:lnTo>
                <a:lnTo>
                  <a:pt x="0" y="900000"/>
                </a:lnTo>
                <a:close/>
              </a:path>
            </a:pathLst>
          </a:custGeom>
          <a:gradFill>
            <a:gsLst>
              <a:gs pos="0">
                <a:schemeClr val="accent2"/>
              </a:gs>
              <a:gs pos="9800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sz="2400"/>
          </a:p>
        </p:txBody>
      </p:sp>
      <p:sp>
        <p:nvSpPr>
          <p:cNvPr id="2" name="Title 1"/>
          <p:cNvSpPr>
            <a:spLocks noGrp="1"/>
          </p:cNvSpPr>
          <p:nvPr>
            <p:ph type="title"/>
          </p:nvPr>
        </p:nvSpPr>
        <p:spPr>
          <a:xfrm>
            <a:off x="960003" y="768000"/>
            <a:ext cx="4128000" cy="1152000"/>
          </a:xfrm>
        </p:spPr>
        <p:txBody>
          <a:bodyPr anchor="b" anchorCtr="0"/>
          <a:lstStyle/>
          <a:p>
            <a:r>
              <a:rPr lang="nl-NL"/>
              <a:t>Klik om stijl te bewerken</a:t>
            </a:r>
            <a:endParaRPr lang="en-US"/>
          </a:p>
        </p:txBody>
      </p:sp>
      <p:sp>
        <p:nvSpPr>
          <p:cNvPr id="4" name="Date Placeholder 3"/>
          <p:cNvSpPr>
            <a:spLocks noGrp="1"/>
          </p:cNvSpPr>
          <p:nvPr>
            <p:ph type="dt" sz="half" idx="10"/>
          </p:nvPr>
        </p:nvSpPr>
        <p:spPr/>
        <p:txBody>
          <a:bodyPr/>
          <a:lstStyle>
            <a:lvl1pPr>
              <a:defRPr>
                <a:solidFill>
                  <a:schemeClr val="bg1"/>
                </a:solidFill>
              </a:defRPr>
            </a:lvl1pPr>
          </a:lstStyle>
          <a:p>
            <a:fld id="{A40AB466-87EC-4B3D-84DC-39B067A23550}" type="datetime4">
              <a:rPr lang="nl-NL" smtClean="0"/>
              <a:t>27 februari 2024</a:t>
            </a:fld>
            <a:endParaRPr lang="nl-NL"/>
          </a:p>
        </p:txBody>
      </p:sp>
      <p:sp>
        <p:nvSpPr>
          <p:cNvPr id="5" name="Footer Placeholder 4"/>
          <p:cNvSpPr>
            <a:spLocks noGrp="1"/>
          </p:cNvSpPr>
          <p:nvPr>
            <p:ph type="ftr" sz="quarter" idx="11"/>
          </p:nvPr>
        </p:nvSpPr>
        <p:spPr/>
        <p:txBody>
          <a:bodyPr/>
          <a:lstStyle/>
          <a:p>
            <a:r>
              <a:rPr lang="nl-NL"/>
              <a:t>Stand van zaken generieke functies</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4F1411D-0280-154F-AEAC-4C20B7AA46B2}" type="slidenum">
              <a:rPr lang="nl-NL" smtClean="0"/>
              <a:pPr/>
              <a:t>‹nr.›</a:t>
            </a:fld>
            <a:endParaRPr lang="nl-NL"/>
          </a:p>
        </p:txBody>
      </p:sp>
      <p:sp>
        <p:nvSpPr>
          <p:cNvPr id="9" name="Text Placeholder 3">
            <a:extLst>
              <a:ext uri="{FF2B5EF4-FFF2-40B4-BE49-F238E27FC236}">
                <a16:creationId xmlns:a16="http://schemas.microsoft.com/office/drawing/2014/main" id="{E5D1E476-AF9B-E940-85AE-0357F2A4EF99}"/>
              </a:ext>
            </a:extLst>
          </p:cNvPr>
          <p:cNvSpPr>
            <a:spLocks noGrp="1"/>
          </p:cNvSpPr>
          <p:nvPr>
            <p:ph type="body" sz="half" idx="2"/>
          </p:nvPr>
        </p:nvSpPr>
        <p:spPr>
          <a:xfrm>
            <a:off x="959995" y="2208002"/>
            <a:ext cx="4128000" cy="3935999"/>
          </a:xfrm>
        </p:spPr>
        <p:txBody>
          <a:bodyPr/>
          <a:lstStyle>
            <a:lvl1pPr marL="0" indent="0">
              <a:buNone/>
              <a:defRPr sz="1200">
                <a:solidFill>
                  <a:schemeClr val="tx2"/>
                </a:solidFill>
              </a:defRPr>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nl-NL"/>
              <a:t>Klikken om de tekststijl van het model te bewerken</a:t>
            </a:r>
          </a:p>
        </p:txBody>
      </p:sp>
      <p:sp>
        <p:nvSpPr>
          <p:cNvPr id="10" name="Text Placeholder 3">
            <a:extLst>
              <a:ext uri="{FF2B5EF4-FFF2-40B4-BE49-F238E27FC236}">
                <a16:creationId xmlns:a16="http://schemas.microsoft.com/office/drawing/2014/main" id="{FC685D2A-4EEB-4C46-8FD2-D43927E2CFDD}"/>
              </a:ext>
            </a:extLst>
          </p:cNvPr>
          <p:cNvSpPr>
            <a:spLocks noGrp="1"/>
          </p:cNvSpPr>
          <p:nvPr>
            <p:ph type="body" sz="half" idx="13"/>
          </p:nvPr>
        </p:nvSpPr>
        <p:spPr>
          <a:xfrm>
            <a:off x="6479999" y="1200002"/>
            <a:ext cx="4751999" cy="3935999"/>
          </a:xfrm>
        </p:spPr>
        <p:txBody>
          <a:bodyPr/>
          <a:lstStyle>
            <a:lvl1pPr marL="0" indent="0">
              <a:lnSpc>
                <a:spcPct val="100000"/>
              </a:lnSpc>
              <a:buNone/>
              <a:defRPr sz="3733" b="1">
                <a:solidFill>
                  <a:schemeClr val="bg1"/>
                </a:solidFill>
              </a:defRPr>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nl-NL"/>
              <a:t>Klikken om de tekststijl van het model te bewerken</a:t>
            </a:r>
          </a:p>
        </p:txBody>
      </p:sp>
    </p:spTree>
    <p:extLst>
      <p:ext uri="{BB962C8B-B14F-4D97-AF65-F5344CB8AC3E}">
        <p14:creationId xmlns:p14="http://schemas.microsoft.com/office/powerpoint/2010/main" val="307419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kst en streamer 3">
    <p:spTree>
      <p:nvGrpSpPr>
        <p:cNvPr id="1" name=""/>
        <p:cNvGrpSpPr/>
        <p:nvPr/>
      </p:nvGrpSpPr>
      <p:grpSpPr>
        <a:xfrm>
          <a:off x="0" y="0"/>
          <a:ext cx="0" cy="0"/>
          <a:chOff x="0" y="0"/>
          <a:chExt cx="0" cy="0"/>
        </a:xfrm>
      </p:grpSpPr>
      <p:sp>
        <p:nvSpPr>
          <p:cNvPr id="14" name="Vrije vorm 13">
            <a:extLst>
              <a:ext uri="{FF2B5EF4-FFF2-40B4-BE49-F238E27FC236}">
                <a16:creationId xmlns:a16="http://schemas.microsoft.com/office/drawing/2014/main" id="{5D67B989-C915-2844-9D35-A342F366E22B}"/>
              </a:ext>
            </a:extLst>
          </p:cNvPr>
          <p:cNvSpPr/>
          <p:nvPr userDrawn="1"/>
        </p:nvSpPr>
        <p:spPr>
          <a:xfrm>
            <a:off x="6095999" y="0"/>
            <a:ext cx="6096000" cy="6858000"/>
          </a:xfrm>
          <a:custGeom>
            <a:avLst/>
            <a:gdLst>
              <a:gd name="connsiteX0" fmla="*/ 0 w 4572000"/>
              <a:gd name="connsiteY0" fmla="*/ 0 h 5143500"/>
              <a:gd name="connsiteX1" fmla="*/ 180001 w 4572000"/>
              <a:gd name="connsiteY1" fmla="*/ 0 h 5143500"/>
              <a:gd name="connsiteX2" fmla="*/ 900000 w 4572000"/>
              <a:gd name="connsiteY2" fmla="*/ 0 h 5143500"/>
              <a:gd name="connsiteX3" fmla="*/ 4572000 w 4572000"/>
              <a:gd name="connsiteY3" fmla="*/ 0 h 5143500"/>
              <a:gd name="connsiteX4" fmla="*/ 4572000 w 4572000"/>
              <a:gd name="connsiteY4" fmla="*/ 5143500 h 5143500"/>
              <a:gd name="connsiteX5" fmla="*/ 1 w 4572000"/>
              <a:gd name="connsiteY5" fmla="*/ 5143500 h 5143500"/>
              <a:gd name="connsiteX6" fmla="*/ 1 w 4572000"/>
              <a:gd name="connsiteY6" fmla="*/ 900000 h 5143500"/>
              <a:gd name="connsiteX7" fmla="*/ 0 w 4572000"/>
              <a:gd name="connsiteY7" fmla="*/ 9000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5143500">
                <a:moveTo>
                  <a:pt x="0" y="0"/>
                </a:moveTo>
                <a:lnTo>
                  <a:pt x="180001" y="0"/>
                </a:lnTo>
                <a:lnTo>
                  <a:pt x="900000" y="0"/>
                </a:lnTo>
                <a:lnTo>
                  <a:pt x="4572000" y="0"/>
                </a:lnTo>
                <a:lnTo>
                  <a:pt x="4572000" y="5143500"/>
                </a:lnTo>
                <a:lnTo>
                  <a:pt x="1" y="5143500"/>
                </a:lnTo>
                <a:lnTo>
                  <a:pt x="1" y="900000"/>
                </a:lnTo>
                <a:lnTo>
                  <a:pt x="0" y="900000"/>
                </a:lnTo>
                <a:close/>
              </a:path>
            </a:pathLst>
          </a:custGeom>
          <a:gradFill>
            <a:gsLst>
              <a:gs pos="0">
                <a:schemeClr val="accent3"/>
              </a:gs>
              <a:gs pos="98000">
                <a:schemeClr val="accent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sz="2400"/>
          </a:p>
        </p:txBody>
      </p:sp>
      <p:sp>
        <p:nvSpPr>
          <p:cNvPr id="2" name="Title 1"/>
          <p:cNvSpPr>
            <a:spLocks noGrp="1"/>
          </p:cNvSpPr>
          <p:nvPr>
            <p:ph type="title"/>
          </p:nvPr>
        </p:nvSpPr>
        <p:spPr>
          <a:xfrm>
            <a:off x="960003" y="768000"/>
            <a:ext cx="4128000" cy="1152000"/>
          </a:xfrm>
        </p:spPr>
        <p:txBody>
          <a:bodyPr anchor="b" anchorCtr="0"/>
          <a:lstStyle/>
          <a:p>
            <a:r>
              <a:rPr lang="nl-NL"/>
              <a:t>Klik om stijl te bewerken</a:t>
            </a:r>
            <a:endParaRPr lang="en-US"/>
          </a:p>
        </p:txBody>
      </p:sp>
      <p:sp>
        <p:nvSpPr>
          <p:cNvPr id="4" name="Date Placeholder 3"/>
          <p:cNvSpPr>
            <a:spLocks noGrp="1"/>
          </p:cNvSpPr>
          <p:nvPr>
            <p:ph type="dt" sz="half" idx="10"/>
          </p:nvPr>
        </p:nvSpPr>
        <p:spPr/>
        <p:txBody>
          <a:bodyPr/>
          <a:lstStyle/>
          <a:p>
            <a:fld id="{B2E1DDFE-5A29-4D6D-BFD2-AADE0F4F6FD5}" type="datetime4">
              <a:rPr lang="nl-NL" smtClean="0"/>
              <a:t>27 februari 2024</a:t>
            </a:fld>
            <a:endParaRPr lang="nl-NL"/>
          </a:p>
        </p:txBody>
      </p:sp>
      <p:sp>
        <p:nvSpPr>
          <p:cNvPr id="5" name="Footer Placeholder 4"/>
          <p:cNvSpPr>
            <a:spLocks noGrp="1"/>
          </p:cNvSpPr>
          <p:nvPr>
            <p:ph type="ftr" sz="quarter" idx="11"/>
          </p:nvPr>
        </p:nvSpPr>
        <p:spPr/>
        <p:txBody>
          <a:bodyPr/>
          <a:lstStyle/>
          <a:p>
            <a:r>
              <a:rPr lang="nl-NL"/>
              <a:t>Stand van zaken generieke functies</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
        <p:nvSpPr>
          <p:cNvPr id="9" name="Text Placeholder 3">
            <a:extLst>
              <a:ext uri="{FF2B5EF4-FFF2-40B4-BE49-F238E27FC236}">
                <a16:creationId xmlns:a16="http://schemas.microsoft.com/office/drawing/2014/main" id="{9890F462-1EE5-3842-A0E7-36056908F49F}"/>
              </a:ext>
            </a:extLst>
          </p:cNvPr>
          <p:cNvSpPr>
            <a:spLocks noGrp="1"/>
          </p:cNvSpPr>
          <p:nvPr>
            <p:ph type="body" sz="half" idx="2"/>
          </p:nvPr>
        </p:nvSpPr>
        <p:spPr>
          <a:xfrm>
            <a:off x="959995" y="2208002"/>
            <a:ext cx="4128000" cy="3935999"/>
          </a:xfrm>
        </p:spPr>
        <p:txBody>
          <a:bodyPr/>
          <a:lstStyle>
            <a:lvl1pPr marL="0" indent="0">
              <a:buNone/>
              <a:defRPr sz="1200">
                <a:solidFill>
                  <a:schemeClr val="tx2"/>
                </a:solidFill>
              </a:defRPr>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nl-NL"/>
              <a:t>Klikken om de tekststijl van het model te bewerken</a:t>
            </a:r>
          </a:p>
        </p:txBody>
      </p:sp>
      <p:sp>
        <p:nvSpPr>
          <p:cNvPr id="10" name="Text Placeholder 3">
            <a:extLst>
              <a:ext uri="{FF2B5EF4-FFF2-40B4-BE49-F238E27FC236}">
                <a16:creationId xmlns:a16="http://schemas.microsoft.com/office/drawing/2014/main" id="{4265CD45-30AE-414A-B5B8-C006C482AF2F}"/>
              </a:ext>
            </a:extLst>
          </p:cNvPr>
          <p:cNvSpPr>
            <a:spLocks noGrp="1"/>
          </p:cNvSpPr>
          <p:nvPr>
            <p:ph type="body" sz="half" idx="13"/>
          </p:nvPr>
        </p:nvSpPr>
        <p:spPr>
          <a:xfrm>
            <a:off x="6479999" y="1200002"/>
            <a:ext cx="4751999" cy="3935999"/>
          </a:xfrm>
        </p:spPr>
        <p:txBody>
          <a:bodyPr/>
          <a:lstStyle>
            <a:lvl1pPr marL="0" indent="0">
              <a:lnSpc>
                <a:spcPct val="100000"/>
              </a:lnSpc>
              <a:buNone/>
              <a:defRPr sz="3733" b="1">
                <a:solidFill>
                  <a:schemeClr val="tx2"/>
                </a:solidFill>
              </a:defRPr>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nl-NL"/>
              <a:t>Klikken om de tekststijl van het model te bewerken</a:t>
            </a:r>
          </a:p>
        </p:txBody>
      </p:sp>
    </p:spTree>
    <p:extLst>
      <p:ext uri="{BB962C8B-B14F-4D97-AF65-F5344CB8AC3E}">
        <p14:creationId xmlns:p14="http://schemas.microsoft.com/office/powerpoint/2010/main" val="1873444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kst en streamer 4">
    <p:spTree>
      <p:nvGrpSpPr>
        <p:cNvPr id="1" name=""/>
        <p:cNvGrpSpPr/>
        <p:nvPr/>
      </p:nvGrpSpPr>
      <p:grpSpPr>
        <a:xfrm>
          <a:off x="0" y="0"/>
          <a:ext cx="0" cy="0"/>
          <a:chOff x="0" y="0"/>
          <a:chExt cx="0" cy="0"/>
        </a:xfrm>
      </p:grpSpPr>
      <p:sp>
        <p:nvSpPr>
          <p:cNvPr id="14" name="Vrije vorm 13">
            <a:extLst>
              <a:ext uri="{FF2B5EF4-FFF2-40B4-BE49-F238E27FC236}">
                <a16:creationId xmlns:a16="http://schemas.microsoft.com/office/drawing/2014/main" id="{E95589D8-6BCD-1D4D-8780-66CE85DF09B3}"/>
              </a:ext>
            </a:extLst>
          </p:cNvPr>
          <p:cNvSpPr/>
          <p:nvPr userDrawn="1"/>
        </p:nvSpPr>
        <p:spPr>
          <a:xfrm>
            <a:off x="6095999" y="0"/>
            <a:ext cx="6096000" cy="6858000"/>
          </a:xfrm>
          <a:custGeom>
            <a:avLst/>
            <a:gdLst>
              <a:gd name="connsiteX0" fmla="*/ 0 w 4572000"/>
              <a:gd name="connsiteY0" fmla="*/ 0 h 5143500"/>
              <a:gd name="connsiteX1" fmla="*/ 180001 w 4572000"/>
              <a:gd name="connsiteY1" fmla="*/ 0 h 5143500"/>
              <a:gd name="connsiteX2" fmla="*/ 900000 w 4572000"/>
              <a:gd name="connsiteY2" fmla="*/ 0 h 5143500"/>
              <a:gd name="connsiteX3" fmla="*/ 4572000 w 4572000"/>
              <a:gd name="connsiteY3" fmla="*/ 0 h 5143500"/>
              <a:gd name="connsiteX4" fmla="*/ 4572000 w 4572000"/>
              <a:gd name="connsiteY4" fmla="*/ 5143500 h 5143500"/>
              <a:gd name="connsiteX5" fmla="*/ 1 w 4572000"/>
              <a:gd name="connsiteY5" fmla="*/ 5143500 h 5143500"/>
              <a:gd name="connsiteX6" fmla="*/ 1 w 4572000"/>
              <a:gd name="connsiteY6" fmla="*/ 900000 h 5143500"/>
              <a:gd name="connsiteX7" fmla="*/ 0 w 4572000"/>
              <a:gd name="connsiteY7" fmla="*/ 9000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5143500">
                <a:moveTo>
                  <a:pt x="0" y="0"/>
                </a:moveTo>
                <a:lnTo>
                  <a:pt x="180001" y="0"/>
                </a:lnTo>
                <a:lnTo>
                  <a:pt x="900000" y="0"/>
                </a:lnTo>
                <a:lnTo>
                  <a:pt x="4572000" y="0"/>
                </a:lnTo>
                <a:lnTo>
                  <a:pt x="4572000" y="5143500"/>
                </a:lnTo>
                <a:lnTo>
                  <a:pt x="1" y="5143500"/>
                </a:lnTo>
                <a:lnTo>
                  <a:pt x="1" y="900000"/>
                </a:lnTo>
                <a:lnTo>
                  <a:pt x="0" y="90000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sz="2400"/>
          </a:p>
        </p:txBody>
      </p:sp>
      <p:sp>
        <p:nvSpPr>
          <p:cNvPr id="2" name="Title 1"/>
          <p:cNvSpPr>
            <a:spLocks noGrp="1"/>
          </p:cNvSpPr>
          <p:nvPr>
            <p:ph type="title"/>
          </p:nvPr>
        </p:nvSpPr>
        <p:spPr>
          <a:xfrm>
            <a:off x="960003" y="768000"/>
            <a:ext cx="4128000" cy="1152000"/>
          </a:xfrm>
        </p:spPr>
        <p:txBody>
          <a:bodyPr anchor="b" anchorCtr="0"/>
          <a:lstStyle/>
          <a:p>
            <a:r>
              <a:rPr lang="nl-NL"/>
              <a:t>Klik om stijl te bewerken</a:t>
            </a:r>
            <a:endParaRPr lang="en-US"/>
          </a:p>
        </p:txBody>
      </p:sp>
      <p:sp>
        <p:nvSpPr>
          <p:cNvPr id="4" name="Date Placeholder 3"/>
          <p:cNvSpPr>
            <a:spLocks noGrp="1"/>
          </p:cNvSpPr>
          <p:nvPr>
            <p:ph type="dt" sz="half" idx="10"/>
          </p:nvPr>
        </p:nvSpPr>
        <p:spPr/>
        <p:txBody>
          <a:bodyPr/>
          <a:lstStyle>
            <a:lvl1pPr>
              <a:defRPr>
                <a:solidFill>
                  <a:schemeClr val="bg1"/>
                </a:solidFill>
              </a:defRPr>
            </a:lvl1pPr>
          </a:lstStyle>
          <a:p>
            <a:fld id="{7E3CC3EC-3703-4625-ADDF-B66563E78320}" type="datetime4">
              <a:rPr lang="nl-NL" smtClean="0"/>
              <a:t>27 februari 2024</a:t>
            </a:fld>
            <a:endParaRPr lang="nl-NL"/>
          </a:p>
        </p:txBody>
      </p:sp>
      <p:sp>
        <p:nvSpPr>
          <p:cNvPr id="5" name="Footer Placeholder 4"/>
          <p:cNvSpPr>
            <a:spLocks noGrp="1"/>
          </p:cNvSpPr>
          <p:nvPr>
            <p:ph type="ftr" sz="quarter" idx="11"/>
          </p:nvPr>
        </p:nvSpPr>
        <p:spPr/>
        <p:txBody>
          <a:bodyPr/>
          <a:lstStyle/>
          <a:p>
            <a:r>
              <a:rPr lang="nl-NL"/>
              <a:t>Stand van zaken generieke functies</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4F1411D-0280-154F-AEAC-4C20B7AA46B2}" type="slidenum">
              <a:rPr lang="nl-NL" smtClean="0"/>
              <a:pPr/>
              <a:t>‹nr.›</a:t>
            </a:fld>
            <a:endParaRPr lang="nl-NL"/>
          </a:p>
        </p:txBody>
      </p:sp>
      <p:sp>
        <p:nvSpPr>
          <p:cNvPr id="9" name="Text Placeholder 3">
            <a:extLst>
              <a:ext uri="{FF2B5EF4-FFF2-40B4-BE49-F238E27FC236}">
                <a16:creationId xmlns:a16="http://schemas.microsoft.com/office/drawing/2014/main" id="{46BE2E3E-1BE8-C147-A3F5-10EE98894910}"/>
              </a:ext>
            </a:extLst>
          </p:cNvPr>
          <p:cNvSpPr>
            <a:spLocks noGrp="1"/>
          </p:cNvSpPr>
          <p:nvPr>
            <p:ph type="body" sz="half" idx="2"/>
          </p:nvPr>
        </p:nvSpPr>
        <p:spPr>
          <a:xfrm>
            <a:off x="959995" y="2208002"/>
            <a:ext cx="4128000" cy="3935999"/>
          </a:xfrm>
        </p:spPr>
        <p:txBody>
          <a:bodyPr/>
          <a:lstStyle>
            <a:lvl1pPr marL="0" indent="0">
              <a:buNone/>
              <a:defRPr sz="1200">
                <a:solidFill>
                  <a:schemeClr val="tx2"/>
                </a:solidFill>
              </a:defRPr>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nl-NL"/>
              <a:t>Klikken om de tekststijl van het model te bewerken</a:t>
            </a:r>
          </a:p>
        </p:txBody>
      </p:sp>
      <p:sp>
        <p:nvSpPr>
          <p:cNvPr id="10" name="Text Placeholder 3">
            <a:extLst>
              <a:ext uri="{FF2B5EF4-FFF2-40B4-BE49-F238E27FC236}">
                <a16:creationId xmlns:a16="http://schemas.microsoft.com/office/drawing/2014/main" id="{C3C2ACBF-1639-7942-880E-4A7949AE55BF}"/>
              </a:ext>
            </a:extLst>
          </p:cNvPr>
          <p:cNvSpPr>
            <a:spLocks noGrp="1"/>
          </p:cNvSpPr>
          <p:nvPr>
            <p:ph type="body" sz="half" idx="13"/>
          </p:nvPr>
        </p:nvSpPr>
        <p:spPr>
          <a:xfrm>
            <a:off x="6479999" y="1200002"/>
            <a:ext cx="4751999" cy="3935999"/>
          </a:xfrm>
        </p:spPr>
        <p:txBody>
          <a:bodyPr/>
          <a:lstStyle>
            <a:lvl1pPr marL="0" indent="0">
              <a:lnSpc>
                <a:spcPct val="100000"/>
              </a:lnSpc>
              <a:buNone/>
              <a:defRPr sz="3733" b="1">
                <a:solidFill>
                  <a:schemeClr val="bg1"/>
                </a:solidFill>
              </a:defRPr>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nl-NL"/>
              <a:t>Klikken om de tekststijl van het model te bewerken</a:t>
            </a:r>
          </a:p>
        </p:txBody>
      </p:sp>
    </p:spTree>
    <p:extLst>
      <p:ext uri="{BB962C8B-B14F-4D97-AF65-F5344CB8AC3E}">
        <p14:creationId xmlns:p14="http://schemas.microsoft.com/office/powerpoint/2010/main" val="1236142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kst rechts en streamer 1">
    <p:spTree>
      <p:nvGrpSpPr>
        <p:cNvPr id="1" name=""/>
        <p:cNvGrpSpPr/>
        <p:nvPr/>
      </p:nvGrpSpPr>
      <p:grpSpPr>
        <a:xfrm>
          <a:off x="0" y="0"/>
          <a:ext cx="0" cy="0"/>
          <a:chOff x="0" y="0"/>
          <a:chExt cx="0" cy="0"/>
        </a:xfrm>
      </p:grpSpPr>
      <p:sp>
        <p:nvSpPr>
          <p:cNvPr id="16" name="Vrije vorm 15">
            <a:extLst>
              <a:ext uri="{FF2B5EF4-FFF2-40B4-BE49-F238E27FC236}">
                <a16:creationId xmlns:a16="http://schemas.microsoft.com/office/drawing/2014/main" id="{0D7A9F44-CB09-0341-BA83-A1FFA95003AD}"/>
              </a:ext>
            </a:extLst>
          </p:cNvPr>
          <p:cNvSpPr/>
          <p:nvPr userDrawn="1"/>
        </p:nvSpPr>
        <p:spPr>
          <a:xfrm>
            <a:off x="0" y="2"/>
            <a:ext cx="6096000" cy="6861447"/>
          </a:xfrm>
          <a:custGeom>
            <a:avLst/>
            <a:gdLst>
              <a:gd name="connsiteX0" fmla="*/ 0 w 4572000"/>
              <a:gd name="connsiteY0" fmla="*/ 0 h 5146085"/>
              <a:gd name="connsiteX1" fmla="*/ 3672000 w 4572000"/>
              <a:gd name="connsiteY1" fmla="*/ 0 h 5146085"/>
              <a:gd name="connsiteX2" fmla="*/ 4391999 w 4572000"/>
              <a:gd name="connsiteY2" fmla="*/ 0 h 5146085"/>
              <a:gd name="connsiteX3" fmla="*/ 4572000 w 4572000"/>
              <a:gd name="connsiteY3" fmla="*/ 0 h 5146085"/>
              <a:gd name="connsiteX4" fmla="*/ 4572000 w 4572000"/>
              <a:gd name="connsiteY4" fmla="*/ 540000 h 5146085"/>
              <a:gd name="connsiteX5" fmla="*/ 4572000 w 4572000"/>
              <a:gd name="connsiteY5" fmla="*/ 900000 h 5146085"/>
              <a:gd name="connsiteX6" fmla="*/ 4572000 w 4572000"/>
              <a:gd name="connsiteY6" fmla="*/ 5146085 h 5146085"/>
              <a:gd name="connsiteX7" fmla="*/ 0 w 4572000"/>
              <a:gd name="connsiteY7" fmla="*/ 5146085 h 514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5146085">
                <a:moveTo>
                  <a:pt x="0" y="0"/>
                </a:moveTo>
                <a:lnTo>
                  <a:pt x="3672000" y="0"/>
                </a:lnTo>
                <a:lnTo>
                  <a:pt x="4391999" y="0"/>
                </a:lnTo>
                <a:lnTo>
                  <a:pt x="4572000" y="0"/>
                </a:lnTo>
                <a:lnTo>
                  <a:pt x="4572000" y="540000"/>
                </a:lnTo>
                <a:lnTo>
                  <a:pt x="4572000" y="900000"/>
                </a:lnTo>
                <a:lnTo>
                  <a:pt x="4572000" y="5146085"/>
                </a:lnTo>
                <a:lnTo>
                  <a:pt x="0" y="5146085"/>
                </a:lnTo>
                <a:close/>
              </a:path>
            </a:pathLst>
          </a:custGeom>
          <a:gradFill>
            <a:gsLst>
              <a:gs pos="0">
                <a:schemeClr val="accent4"/>
              </a:gs>
              <a:gs pos="98000">
                <a:schemeClr val="accent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sz="2400"/>
          </a:p>
        </p:txBody>
      </p:sp>
      <p:sp>
        <p:nvSpPr>
          <p:cNvPr id="2" name="Title 1"/>
          <p:cNvSpPr>
            <a:spLocks noGrp="1"/>
          </p:cNvSpPr>
          <p:nvPr>
            <p:ph type="title"/>
          </p:nvPr>
        </p:nvSpPr>
        <p:spPr>
          <a:xfrm>
            <a:off x="7103996" y="768000"/>
            <a:ext cx="4128000" cy="1152000"/>
          </a:xfrm>
        </p:spPr>
        <p:txBody>
          <a:bodyPr anchor="b" anchorCtr="0"/>
          <a:lstStyle/>
          <a:p>
            <a:r>
              <a:rPr lang="nl-NL"/>
              <a:t>Klik om stijl te bewerken</a:t>
            </a:r>
            <a:endParaRPr lang="en-US"/>
          </a:p>
        </p:txBody>
      </p:sp>
      <p:sp>
        <p:nvSpPr>
          <p:cNvPr id="4" name="Date Placeholder 3"/>
          <p:cNvSpPr>
            <a:spLocks noGrp="1"/>
          </p:cNvSpPr>
          <p:nvPr>
            <p:ph type="dt" sz="half" idx="10"/>
          </p:nvPr>
        </p:nvSpPr>
        <p:spPr/>
        <p:txBody>
          <a:bodyPr/>
          <a:lstStyle/>
          <a:p>
            <a:fld id="{52D5BD23-AF55-4A5F-8826-D6F23FAFBFE6}" type="datetime4">
              <a:rPr lang="nl-NL" smtClean="0"/>
              <a:t>27 februari 2024</a:t>
            </a:fld>
            <a:endParaRPr lang="nl-NL"/>
          </a:p>
        </p:txBody>
      </p:sp>
      <p:sp>
        <p:nvSpPr>
          <p:cNvPr id="5" name="Footer Placeholder 4"/>
          <p:cNvSpPr>
            <a:spLocks noGrp="1"/>
          </p:cNvSpPr>
          <p:nvPr>
            <p:ph type="ftr" sz="quarter" idx="11"/>
          </p:nvPr>
        </p:nvSpPr>
        <p:spPr/>
        <p:txBody>
          <a:bodyPr/>
          <a:lstStyle/>
          <a:p>
            <a:r>
              <a:rPr lang="nl-NL"/>
              <a:t>Stand van zaken generieke functies</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
        <p:nvSpPr>
          <p:cNvPr id="12" name="Text Placeholder 3">
            <a:extLst>
              <a:ext uri="{FF2B5EF4-FFF2-40B4-BE49-F238E27FC236}">
                <a16:creationId xmlns:a16="http://schemas.microsoft.com/office/drawing/2014/main" id="{6B05B9DF-41A8-624E-AE3C-F4842B705BA9}"/>
              </a:ext>
            </a:extLst>
          </p:cNvPr>
          <p:cNvSpPr>
            <a:spLocks noGrp="1"/>
          </p:cNvSpPr>
          <p:nvPr>
            <p:ph type="body" sz="half" idx="2"/>
          </p:nvPr>
        </p:nvSpPr>
        <p:spPr>
          <a:xfrm>
            <a:off x="7103988" y="2208002"/>
            <a:ext cx="4128000" cy="3935999"/>
          </a:xfrm>
        </p:spPr>
        <p:txBody>
          <a:bodyPr/>
          <a:lstStyle>
            <a:lvl1pPr marL="0" indent="0">
              <a:buNone/>
              <a:defRPr sz="1200">
                <a:solidFill>
                  <a:schemeClr val="tx2"/>
                </a:solidFill>
              </a:defRPr>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nl-NL"/>
              <a:t>Klikken om de tekststijl van het model te bewerken</a:t>
            </a:r>
          </a:p>
        </p:txBody>
      </p:sp>
      <p:sp>
        <p:nvSpPr>
          <p:cNvPr id="14" name="Text Placeholder 3">
            <a:extLst>
              <a:ext uri="{FF2B5EF4-FFF2-40B4-BE49-F238E27FC236}">
                <a16:creationId xmlns:a16="http://schemas.microsoft.com/office/drawing/2014/main" id="{AD1070C8-30EC-4C4A-82C4-6D2331FBF8A0}"/>
              </a:ext>
            </a:extLst>
          </p:cNvPr>
          <p:cNvSpPr>
            <a:spLocks noGrp="1"/>
          </p:cNvSpPr>
          <p:nvPr>
            <p:ph type="body" sz="half" idx="13"/>
          </p:nvPr>
        </p:nvSpPr>
        <p:spPr>
          <a:xfrm>
            <a:off x="960002" y="1200002"/>
            <a:ext cx="4751999" cy="3935999"/>
          </a:xfrm>
        </p:spPr>
        <p:txBody>
          <a:bodyPr/>
          <a:lstStyle>
            <a:lvl1pPr marL="0" indent="0">
              <a:lnSpc>
                <a:spcPct val="100000"/>
              </a:lnSpc>
              <a:buNone/>
              <a:defRPr sz="3733" b="1">
                <a:solidFill>
                  <a:schemeClr val="tx2"/>
                </a:solidFill>
              </a:defRPr>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nl-NL"/>
              <a:t>Klikken om de tekststijl van het model te bewerken</a:t>
            </a:r>
          </a:p>
        </p:txBody>
      </p:sp>
    </p:spTree>
    <p:extLst>
      <p:ext uri="{BB962C8B-B14F-4D97-AF65-F5344CB8AC3E}">
        <p14:creationId xmlns:p14="http://schemas.microsoft.com/office/powerpoint/2010/main" val="2319770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kst rechts en streamer 2">
    <p:spTree>
      <p:nvGrpSpPr>
        <p:cNvPr id="1" name=""/>
        <p:cNvGrpSpPr/>
        <p:nvPr/>
      </p:nvGrpSpPr>
      <p:grpSpPr>
        <a:xfrm>
          <a:off x="0" y="0"/>
          <a:ext cx="0" cy="0"/>
          <a:chOff x="0" y="0"/>
          <a:chExt cx="0" cy="0"/>
        </a:xfrm>
      </p:grpSpPr>
      <p:sp>
        <p:nvSpPr>
          <p:cNvPr id="16" name="Vrije vorm 15">
            <a:extLst>
              <a:ext uri="{FF2B5EF4-FFF2-40B4-BE49-F238E27FC236}">
                <a16:creationId xmlns:a16="http://schemas.microsoft.com/office/drawing/2014/main" id="{81F9263D-1490-0E46-812F-D9155613F117}"/>
              </a:ext>
            </a:extLst>
          </p:cNvPr>
          <p:cNvSpPr/>
          <p:nvPr userDrawn="1"/>
        </p:nvSpPr>
        <p:spPr>
          <a:xfrm>
            <a:off x="0" y="2"/>
            <a:ext cx="6096000" cy="6861447"/>
          </a:xfrm>
          <a:custGeom>
            <a:avLst/>
            <a:gdLst>
              <a:gd name="connsiteX0" fmla="*/ 0 w 4572000"/>
              <a:gd name="connsiteY0" fmla="*/ 0 h 5146085"/>
              <a:gd name="connsiteX1" fmla="*/ 3672000 w 4572000"/>
              <a:gd name="connsiteY1" fmla="*/ 0 h 5146085"/>
              <a:gd name="connsiteX2" fmla="*/ 4391999 w 4572000"/>
              <a:gd name="connsiteY2" fmla="*/ 0 h 5146085"/>
              <a:gd name="connsiteX3" fmla="*/ 4572000 w 4572000"/>
              <a:gd name="connsiteY3" fmla="*/ 0 h 5146085"/>
              <a:gd name="connsiteX4" fmla="*/ 4572000 w 4572000"/>
              <a:gd name="connsiteY4" fmla="*/ 540000 h 5146085"/>
              <a:gd name="connsiteX5" fmla="*/ 4572000 w 4572000"/>
              <a:gd name="connsiteY5" fmla="*/ 900000 h 5146085"/>
              <a:gd name="connsiteX6" fmla="*/ 4572000 w 4572000"/>
              <a:gd name="connsiteY6" fmla="*/ 5146085 h 5146085"/>
              <a:gd name="connsiteX7" fmla="*/ 0 w 4572000"/>
              <a:gd name="connsiteY7" fmla="*/ 5146085 h 514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5146085">
                <a:moveTo>
                  <a:pt x="0" y="0"/>
                </a:moveTo>
                <a:lnTo>
                  <a:pt x="3672000" y="0"/>
                </a:lnTo>
                <a:lnTo>
                  <a:pt x="4391999" y="0"/>
                </a:lnTo>
                <a:lnTo>
                  <a:pt x="4572000" y="0"/>
                </a:lnTo>
                <a:lnTo>
                  <a:pt x="4572000" y="540000"/>
                </a:lnTo>
                <a:lnTo>
                  <a:pt x="4572000" y="900000"/>
                </a:lnTo>
                <a:lnTo>
                  <a:pt x="4572000" y="5146085"/>
                </a:lnTo>
                <a:lnTo>
                  <a:pt x="0" y="5146085"/>
                </a:lnTo>
                <a:close/>
              </a:path>
            </a:pathLst>
          </a:custGeom>
          <a:gradFill>
            <a:gsLst>
              <a:gs pos="0">
                <a:schemeClr val="accent2"/>
              </a:gs>
              <a:gs pos="9800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sz="2400"/>
          </a:p>
        </p:txBody>
      </p:sp>
      <p:sp>
        <p:nvSpPr>
          <p:cNvPr id="2" name="Title 1"/>
          <p:cNvSpPr>
            <a:spLocks noGrp="1"/>
          </p:cNvSpPr>
          <p:nvPr>
            <p:ph type="title"/>
          </p:nvPr>
        </p:nvSpPr>
        <p:spPr>
          <a:xfrm>
            <a:off x="7103996" y="768000"/>
            <a:ext cx="4128000" cy="1152000"/>
          </a:xfrm>
        </p:spPr>
        <p:txBody>
          <a:bodyPr anchor="b" anchorCtr="0"/>
          <a:lstStyle/>
          <a:p>
            <a:r>
              <a:rPr lang="nl-NL"/>
              <a:t>Klik om stijl te bewerken</a:t>
            </a:r>
            <a:endParaRPr lang="en-US"/>
          </a:p>
        </p:txBody>
      </p:sp>
      <p:sp>
        <p:nvSpPr>
          <p:cNvPr id="4" name="Date Placeholder 3"/>
          <p:cNvSpPr>
            <a:spLocks noGrp="1"/>
          </p:cNvSpPr>
          <p:nvPr>
            <p:ph type="dt" sz="half" idx="10"/>
          </p:nvPr>
        </p:nvSpPr>
        <p:spPr/>
        <p:txBody>
          <a:bodyPr/>
          <a:lstStyle/>
          <a:p>
            <a:fld id="{BA55D482-A7BA-4E6B-8534-FB30EC685581}" type="datetime4">
              <a:rPr lang="nl-NL" smtClean="0"/>
              <a:t>27 februari 2024</a:t>
            </a:fld>
            <a:endParaRPr lang="nl-NL"/>
          </a:p>
        </p:txBody>
      </p:sp>
      <p:sp>
        <p:nvSpPr>
          <p:cNvPr id="5" name="Footer Placeholder 4"/>
          <p:cNvSpPr>
            <a:spLocks noGrp="1"/>
          </p:cNvSpPr>
          <p:nvPr>
            <p:ph type="ftr" sz="quarter" idx="11"/>
          </p:nvPr>
        </p:nvSpPr>
        <p:spPr/>
        <p:txBody>
          <a:bodyPr/>
          <a:lstStyle>
            <a:lvl1pPr>
              <a:defRPr>
                <a:solidFill>
                  <a:schemeClr val="bg1"/>
                </a:solidFill>
              </a:defRPr>
            </a:lvl1pPr>
          </a:lstStyle>
          <a:p>
            <a:r>
              <a:rPr lang="nl-NL"/>
              <a:t>Stand van zaken generieke functies</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
        <p:nvSpPr>
          <p:cNvPr id="12" name="Text Placeholder 3">
            <a:extLst>
              <a:ext uri="{FF2B5EF4-FFF2-40B4-BE49-F238E27FC236}">
                <a16:creationId xmlns:a16="http://schemas.microsoft.com/office/drawing/2014/main" id="{93BD766D-2B1F-444A-A4E6-ABDA2D3F3E2D}"/>
              </a:ext>
            </a:extLst>
          </p:cNvPr>
          <p:cNvSpPr>
            <a:spLocks noGrp="1"/>
          </p:cNvSpPr>
          <p:nvPr>
            <p:ph type="body" sz="half" idx="2"/>
          </p:nvPr>
        </p:nvSpPr>
        <p:spPr>
          <a:xfrm>
            <a:off x="7103988" y="2208002"/>
            <a:ext cx="4128000" cy="3935999"/>
          </a:xfrm>
        </p:spPr>
        <p:txBody>
          <a:bodyPr/>
          <a:lstStyle>
            <a:lvl1pPr marL="0" indent="0">
              <a:buNone/>
              <a:defRPr sz="1200">
                <a:solidFill>
                  <a:schemeClr val="tx2"/>
                </a:solidFill>
              </a:defRPr>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nl-NL"/>
              <a:t>Klikken om de tekststijl van het model te bewerken</a:t>
            </a:r>
          </a:p>
        </p:txBody>
      </p:sp>
      <p:sp>
        <p:nvSpPr>
          <p:cNvPr id="14" name="Text Placeholder 3">
            <a:extLst>
              <a:ext uri="{FF2B5EF4-FFF2-40B4-BE49-F238E27FC236}">
                <a16:creationId xmlns:a16="http://schemas.microsoft.com/office/drawing/2014/main" id="{C9823BDD-115A-4248-B3C3-A41210F11DC6}"/>
              </a:ext>
            </a:extLst>
          </p:cNvPr>
          <p:cNvSpPr>
            <a:spLocks noGrp="1"/>
          </p:cNvSpPr>
          <p:nvPr>
            <p:ph type="body" sz="half" idx="13"/>
          </p:nvPr>
        </p:nvSpPr>
        <p:spPr>
          <a:xfrm>
            <a:off x="960002" y="1200002"/>
            <a:ext cx="4751999" cy="3935999"/>
          </a:xfrm>
        </p:spPr>
        <p:txBody>
          <a:bodyPr/>
          <a:lstStyle>
            <a:lvl1pPr marL="0" indent="0">
              <a:lnSpc>
                <a:spcPct val="100000"/>
              </a:lnSpc>
              <a:buNone/>
              <a:defRPr sz="3733" b="1">
                <a:solidFill>
                  <a:schemeClr val="bg1"/>
                </a:solidFill>
              </a:defRPr>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nl-NL"/>
              <a:t>Klikken om de tekststijl van het model te bewerken</a:t>
            </a:r>
          </a:p>
        </p:txBody>
      </p:sp>
    </p:spTree>
    <p:extLst>
      <p:ext uri="{BB962C8B-B14F-4D97-AF65-F5344CB8AC3E}">
        <p14:creationId xmlns:p14="http://schemas.microsoft.com/office/powerpoint/2010/main" val="1960371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kst rechts en streamer 3">
    <p:spTree>
      <p:nvGrpSpPr>
        <p:cNvPr id="1" name=""/>
        <p:cNvGrpSpPr/>
        <p:nvPr/>
      </p:nvGrpSpPr>
      <p:grpSpPr>
        <a:xfrm>
          <a:off x="0" y="0"/>
          <a:ext cx="0" cy="0"/>
          <a:chOff x="0" y="0"/>
          <a:chExt cx="0" cy="0"/>
        </a:xfrm>
      </p:grpSpPr>
      <p:sp>
        <p:nvSpPr>
          <p:cNvPr id="16" name="Vrije vorm 15">
            <a:extLst>
              <a:ext uri="{FF2B5EF4-FFF2-40B4-BE49-F238E27FC236}">
                <a16:creationId xmlns:a16="http://schemas.microsoft.com/office/drawing/2014/main" id="{6347E27B-F05C-0249-B6D9-1F24786D89DA}"/>
              </a:ext>
            </a:extLst>
          </p:cNvPr>
          <p:cNvSpPr/>
          <p:nvPr userDrawn="1"/>
        </p:nvSpPr>
        <p:spPr>
          <a:xfrm>
            <a:off x="0" y="2"/>
            <a:ext cx="6096000" cy="6861447"/>
          </a:xfrm>
          <a:custGeom>
            <a:avLst/>
            <a:gdLst>
              <a:gd name="connsiteX0" fmla="*/ 0 w 4572000"/>
              <a:gd name="connsiteY0" fmla="*/ 0 h 5146085"/>
              <a:gd name="connsiteX1" fmla="*/ 3672000 w 4572000"/>
              <a:gd name="connsiteY1" fmla="*/ 0 h 5146085"/>
              <a:gd name="connsiteX2" fmla="*/ 4391999 w 4572000"/>
              <a:gd name="connsiteY2" fmla="*/ 0 h 5146085"/>
              <a:gd name="connsiteX3" fmla="*/ 4572000 w 4572000"/>
              <a:gd name="connsiteY3" fmla="*/ 0 h 5146085"/>
              <a:gd name="connsiteX4" fmla="*/ 4572000 w 4572000"/>
              <a:gd name="connsiteY4" fmla="*/ 540000 h 5146085"/>
              <a:gd name="connsiteX5" fmla="*/ 4572000 w 4572000"/>
              <a:gd name="connsiteY5" fmla="*/ 900000 h 5146085"/>
              <a:gd name="connsiteX6" fmla="*/ 4572000 w 4572000"/>
              <a:gd name="connsiteY6" fmla="*/ 5146085 h 5146085"/>
              <a:gd name="connsiteX7" fmla="*/ 0 w 4572000"/>
              <a:gd name="connsiteY7" fmla="*/ 5146085 h 514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5146085">
                <a:moveTo>
                  <a:pt x="0" y="0"/>
                </a:moveTo>
                <a:lnTo>
                  <a:pt x="3672000" y="0"/>
                </a:lnTo>
                <a:lnTo>
                  <a:pt x="4391999" y="0"/>
                </a:lnTo>
                <a:lnTo>
                  <a:pt x="4572000" y="0"/>
                </a:lnTo>
                <a:lnTo>
                  <a:pt x="4572000" y="540000"/>
                </a:lnTo>
                <a:lnTo>
                  <a:pt x="4572000" y="900000"/>
                </a:lnTo>
                <a:lnTo>
                  <a:pt x="4572000" y="5146085"/>
                </a:lnTo>
                <a:lnTo>
                  <a:pt x="0" y="5146085"/>
                </a:lnTo>
                <a:close/>
              </a:path>
            </a:pathLst>
          </a:custGeom>
          <a:gradFill>
            <a:gsLst>
              <a:gs pos="0">
                <a:schemeClr val="accent3"/>
              </a:gs>
              <a:gs pos="98000">
                <a:schemeClr val="accent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sz="2400">
              <a:solidFill>
                <a:schemeClr val="tx2"/>
              </a:solidFill>
            </a:endParaRPr>
          </a:p>
        </p:txBody>
      </p:sp>
      <p:sp>
        <p:nvSpPr>
          <p:cNvPr id="2" name="Title 1"/>
          <p:cNvSpPr>
            <a:spLocks noGrp="1"/>
          </p:cNvSpPr>
          <p:nvPr>
            <p:ph type="title"/>
          </p:nvPr>
        </p:nvSpPr>
        <p:spPr>
          <a:xfrm>
            <a:off x="7103996" y="768000"/>
            <a:ext cx="4128000" cy="1152000"/>
          </a:xfrm>
        </p:spPr>
        <p:txBody>
          <a:bodyPr anchor="b" anchorCtr="0"/>
          <a:lstStyle/>
          <a:p>
            <a:r>
              <a:rPr lang="nl-NL"/>
              <a:t>Klik om stijl te bewerken</a:t>
            </a:r>
            <a:endParaRPr lang="en-US"/>
          </a:p>
        </p:txBody>
      </p:sp>
      <p:sp>
        <p:nvSpPr>
          <p:cNvPr id="4" name="Date Placeholder 3"/>
          <p:cNvSpPr>
            <a:spLocks noGrp="1"/>
          </p:cNvSpPr>
          <p:nvPr>
            <p:ph type="dt" sz="half" idx="10"/>
          </p:nvPr>
        </p:nvSpPr>
        <p:spPr/>
        <p:txBody>
          <a:bodyPr/>
          <a:lstStyle/>
          <a:p>
            <a:fld id="{7EB56350-CB6B-4B29-942E-5A510D2A52B3}" type="datetime4">
              <a:rPr lang="nl-NL" smtClean="0"/>
              <a:t>27 februari 2024</a:t>
            </a:fld>
            <a:endParaRPr lang="nl-NL"/>
          </a:p>
        </p:txBody>
      </p:sp>
      <p:sp>
        <p:nvSpPr>
          <p:cNvPr id="5" name="Footer Placeholder 4"/>
          <p:cNvSpPr>
            <a:spLocks noGrp="1"/>
          </p:cNvSpPr>
          <p:nvPr>
            <p:ph type="ftr" sz="quarter" idx="11"/>
          </p:nvPr>
        </p:nvSpPr>
        <p:spPr/>
        <p:txBody>
          <a:bodyPr/>
          <a:lstStyle/>
          <a:p>
            <a:r>
              <a:rPr lang="nl-NL"/>
              <a:t>Stand van zaken generieke functies</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
        <p:nvSpPr>
          <p:cNvPr id="12" name="Text Placeholder 3">
            <a:extLst>
              <a:ext uri="{FF2B5EF4-FFF2-40B4-BE49-F238E27FC236}">
                <a16:creationId xmlns:a16="http://schemas.microsoft.com/office/drawing/2014/main" id="{35D066F8-DCDA-6E49-BF2C-B9D2E06CD5B3}"/>
              </a:ext>
            </a:extLst>
          </p:cNvPr>
          <p:cNvSpPr>
            <a:spLocks noGrp="1"/>
          </p:cNvSpPr>
          <p:nvPr>
            <p:ph type="body" sz="half" idx="2"/>
          </p:nvPr>
        </p:nvSpPr>
        <p:spPr>
          <a:xfrm>
            <a:off x="7103988" y="2208002"/>
            <a:ext cx="4128000" cy="3935999"/>
          </a:xfrm>
        </p:spPr>
        <p:txBody>
          <a:bodyPr/>
          <a:lstStyle>
            <a:lvl1pPr marL="0" indent="0">
              <a:buNone/>
              <a:defRPr sz="1200">
                <a:solidFill>
                  <a:schemeClr val="tx2"/>
                </a:solidFill>
              </a:defRPr>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nl-NL"/>
              <a:t>Klikken om de tekststijl van het model te bewerken</a:t>
            </a:r>
          </a:p>
        </p:txBody>
      </p:sp>
      <p:sp>
        <p:nvSpPr>
          <p:cNvPr id="14" name="Text Placeholder 3">
            <a:extLst>
              <a:ext uri="{FF2B5EF4-FFF2-40B4-BE49-F238E27FC236}">
                <a16:creationId xmlns:a16="http://schemas.microsoft.com/office/drawing/2014/main" id="{81DBF9A0-ABA9-B24F-818B-F5A1C959C0AD}"/>
              </a:ext>
            </a:extLst>
          </p:cNvPr>
          <p:cNvSpPr>
            <a:spLocks noGrp="1"/>
          </p:cNvSpPr>
          <p:nvPr>
            <p:ph type="body" sz="half" idx="13"/>
          </p:nvPr>
        </p:nvSpPr>
        <p:spPr>
          <a:xfrm>
            <a:off x="960002" y="1200002"/>
            <a:ext cx="4751999" cy="3935999"/>
          </a:xfrm>
        </p:spPr>
        <p:txBody>
          <a:bodyPr/>
          <a:lstStyle>
            <a:lvl1pPr marL="0" indent="0">
              <a:lnSpc>
                <a:spcPct val="100000"/>
              </a:lnSpc>
              <a:buNone/>
              <a:defRPr sz="3733" b="1">
                <a:solidFill>
                  <a:schemeClr val="tx2"/>
                </a:solidFill>
              </a:defRPr>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nl-NL"/>
              <a:t>Klikken om de tekststijl van het model te bewerken</a:t>
            </a:r>
          </a:p>
        </p:txBody>
      </p:sp>
    </p:spTree>
    <p:extLst>
      <p:ext uri="{BB962C8B-B14F-4D97-AF65-F5344CB8AC3E}">
        <p14:creationId xmlns:p14="http://schemas.microsoft.com/office/powerpoint/2010/main" val="2350287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kst rechts en streamer 4">
    <p:spTree>
      <p:nvGrpSpPr>
        <p:cNvPr id="1" name=""/>
        <p:cNvGrpSpPr/>
        <p:nvPr/>
      </p:nvGrpSpPr>
      <p:grpSpPr>
        <a:xfrm>
          <a:off x="0" y="0"/>
          <a:ext cx="0" cy="0"/>
          <a:chOff x="0" y="0"/>
          <a:chExt cx="0" cy="0"/>
        </a:xfrm>
      </p:grpSpPr>
      <p:sp>
        <p:nvSpPr>
          <p:cNvPr id="12" name="Vrije vorm 11">
            <a:extLst>
              <a:ext uri="{FF2B5EF4-FFF2-40B4-BE49-F238E27FC236}">
                <a16:creationId xmlns:a16="http://schemas.microsoft.com/office/drawing/2014/main" id="{27B76075-01D5-B844-9BED-6E2BF7252C14}"/>
              </a:ext>
            </a:extLst>
          </p:cNvPr>
          <p:cNvSpPr/>
          <p:nvPr userDrawn="1"/>
        </p:nvSpPr>
        <p:spPr>
          <a:xfrm>
            <a:off x="0" y="2"/>
            <a:ext cx="6096000" cy="6861447"/>
          </a:xfrm>
          <a:custGeom>
            <a:avLst/>
            <a:gdLst>
              <a:gd name="connsiteX0" fmla="*/ 0 w 4572000"/>
              <a:gd name="connsiteY0" fmla="*/ 0 h 5146085"/>
              <a:gd name="connsiteX1" fmla="*/ 3672000 w 4572000"/>
              <a:gd name="connsiteY1" fmla="*/ 0 h 5146085"/>
              <a:gd name="connsiteX2" fmla="*/ 4391999 w 4572000"/>
              <a:gd name="connsiteY2" fmla="*/ 0 h 5146085"/>
              <a:gd name="connsiteX3" fmla="*/ 4572000 w 4572000"/>
              <a:gd name="connsiteY3" fmla="*/ 0 h 5146085"/>
              <a:gd name="connsiteX4" fmla="*/ 4572000 w 4572000"/>
              <a:gd name="connsiteY4" fmla="*/ 540000 h 5146085"/>
              <a:gd name="connsiteX5" fmla="*/ 4572000 w 4572000"/>
              <a:gd name="connsiteY5" fmla="*/ 900000 h 5146085"/>
              <a:gd name="connsiteX6" fmla="*/ 4572000 w 4572000"/>
              <a:gd name="connsiteY6" fmla="*/ 5146085 h 5146085"/>
              <a:gd name="connsiteX7" fmla="*/ 0 w 4572000"/>
              <a:gd name="connsiteY7" fmla="*/ 5146085 h 514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5146085">
                <a:moveTo>
                  <a:pt x="0" y="0"/>
                </a:moveTo>
                <a:lnTo>
                  <a:pt x="3672000" y="0"/>
                </a:lnTo>
                <a:lnTo>
                  <a:pt x="4391999" y="0"/>
                </a:lnTo>
                <a:lnTo>
                  <a:pt x="4572000" y="0"/>
                </a:lnTo>
                <a:lnTo>
                  <a:pt x="4572000" y="540000"/>
                </a:lnTo>
                <a:lnTo>
                  <a:pt x="4572000" y="900000"/>
                </a:lnTo>
                <a:lnTo>
                  <a:pt x="4572000" y="5146085"/>
                </a:lnTo>
                <a:lnTo>
                  <a:pt x="0" y="5146085"/>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sz="2400"/>
          </a:p>
        </p:txBody>
      </p:sp>
      <p:sp>
        <p:nvSpPr>
          <p:cNvPr id="2" name="Title 1"/>
          <p:cNvSpPr>
            <a:spLocks noGrp="1"/>
          </p:cNvSpPr>
          <p:nvPr>
            <p:ph type="title"/>
          </p:nvPr>
        </p:nvSpPr>
        <p:spPr>
          <a:xfrm>
            <a:off x="7103996" y="768000"/>
            <a:ext cx="4128000" cy="1152000"/>
          </a:xfrm>
        </p:spPr>
        <p:txBody>
          <a:bodyPr anchor="b" anchorCtr="0"/>
          <a:lstStyle/>
          <a:p>
            <a:r>
              <a:rPr lang="nl-NL"/>
              <a:t>Klik om stijl te bewerken</a:t>
            </a:r>
            <a:endParaRPr lang="en-US"/>
          </a:p>
        </p:txBody>
      </p:sp>
      <p:sp>
        <p:nvSpPr>
          <p:cNvPr id="4" name="Date Placeholder 3"/>
          <p:cNvSpPr>
            <a:spLocks noGrp="1"/>
          </p:cNvSpPr>
          <p:nvPr>
            <p:ph type="dt" sz="half" idx="10"/>
          </p:nvPr>
        </p:nvSpPr>
        <p:spPr/>
        <p:txBody>
          <a:bodyPr/>
          <a:lstStyle/>
          <a:p>
            <a:fld id="{A9152120-13F6-4456-9DCF-58A2AE490108}" type="datetime4">
              <a:rPr lang="nl-NL" smtClean="0"/>
              <a:t>27 februari 2024</a:t>
            </a:fld>
            <a:endParaRPr lang="nl-NL"/>
          </a:p>
        </p:txBody>
      </p:sp>
      <p:sp>
        <p:nvSpPr>
          <p:cNvPr id="5" name="Footer Placeholder 4"/>
          <p:cNvSpPr>
            <a:spLocks noGrp="1"/>
          </p:cNvSpPr>
          <p:nvPr>
            <p:ph type="ftr" sz="quarter" idx="11"/>
          </p:nvPr>
        </p:nvSpPr>
        <p:spPr/>
        <p:txBody>
          <a:bodyPr/>
          <a:lstStyle>
            <a:lvl1pPr>
              <a:defRPr>
                <a:solidFill>
                  <a:schemeClr val="bg1"/>
                </a:solidFill>
              </a:defRPr>
            </a:lvl1pPr>
          </a:lstStyle>
          <a:p>
            <a:r>
              <a:rPr lang="nl-NL"/>
              <a:t>Stand van zaken generieke functies</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
        <p:nvSpPr>
          <p:cNvPr id="10" name="Text Placeholder 3">
            <a:extLst>
              <a:ext uri="{FF2B5EF4-FFF2-40B4-BE49-F238E27FC236}">
                <a16:creationId xmlns:a16="http://schemas.microsoft.com/office/drawing/2014/main" id="{D862824C-364E-4543-854F-60A2A42D2C9F}"/>
              </a:ext>
            </a:extLst>
          </p:cNvPr>
          <p:cNvSpPr>
            <a:spLocks noGrp="1"/>
          </p:cNvSpPr>
          <p:nvPr>
            <p:ph type="body" sz="half" idx="2"/>
          </p:nvPr>
        </p:nvSpPr>
        <p:spPr>
          <a:xfrm>
            <a:off x="7103988" y="2208002"/>
            <a:ext cx="4128000" cy="3935999"/>
          </a:xfrm>
        </p:spPr>
        <p:txBody>
          <a:bodyPr/>
          <a:lstStyle>
            <a:lvl1pPr marL="0" indent="0">
              <a:buNone/>
              <a:defRPr sz="1200">
                <a:solidFill>
                  <a:schemeClr val="tx2"/>
                </a:solidFill>
              </a:defRPr>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nl-NL"/>
              <a:t>Klikken om de tekststijl van het model te bewerken</a:t>
            </a:r>
          </a:p>
        </p:txBody>
      </p:sp>
      <p:sp>
        <p:nvSpPr>
          <p:cNvPr id="11" name="Text Placeholder 3">
            <a:extLst>
              <a:ext uri="{FF2B5EF4-FFF2-40B4-BE49-F238E27FC236}">
                <a16:creationId xmlns:a16="http://schemas.microsoft.com/office/drawing/2014/main" id="{F4117ACD-F932-D64E-A8AF-00425F56716B}"/>
              </a:ext>
            </a:extLst>
          </p:cNvPr>
          <p:cNvSpPr>
            <a:spLocks noGrp="1"/>
          </p:cNvSpPr>
          <p:nvPr>
            <p:ph type="body" sz="half" idx="13"/>
          </p:nvPr>
        </p:nvSpPr>
        <p:spPr>
          <a:xfrm>
            <a:off x="960002" y="1200002"/>
            <a:ext cx="4751999" cy="3935999"/>
          </a:xfrm>
        </p:spPr>
        <p:txBody>
          <a:bodyPr/>
          <a:lstStyle>
            <a:lvl1pPr marL="0" indent="0">
              <a:lnSpc>
                <a:spcPct val="100000"/>
              </a:lnSpc>
              <a:buNone/>
              <a:defRPr sz="3733" b="1">
                <a:solidFill>
                  <a:schemeClr val="bg1"/>
                </a:solidFill>
              </a:defRPr>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nl-NL"/>
              <a:t>Klikken om de tekststijl van het model te bewerken</a:t>
            </a:r>
          </a:p>
        </p:txBody>
      </p:sp>
    </p:spTree>
    <p:extLst>
      <p:ext uri="{BB962C8B-B14F-4D97-AF65-F5344CB8AC3E}">
        <p14:creationId xmlns:p14="http://schemas.microsoft.com/office/powerpoint/2010/main" val="2656946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er kolomme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584000" y="1920000"/>
            <a:ext cx="816000" cy="816000"/>
          </a:xfrm>
          <a:noFill/>
        </p:spPr>
        <p:txBody>
          <a:bodyPr lIns="36000" tIns="36000" rIns="36000" anchor="t"/>
          <a:lstStyle>
            <a:lvl1pPr marL="0" indent="0" algn="ctr">
              <a:lnSpc>
                <a:spcPct val="100000"/>
              </a:lnSpc>
              <a:spcBef>
                <a:spcPts val="0"/>
              </a:spcBef>
              <a:buNone/>
              <a:defRPr sz="1067">
                <a:solidFill>
                  <a:schemeClr val="tx1">
                    <a:lumMod val="50000"/>
                    <a:lumOff val="50000"/>
                  </a:schemeClr>
                </a:solidFill>
              </a:defRPr>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nl-NL"/>
              <a:t>Klik op het pictogram </a:t>
            </a:r>
            <a:endParaRPr lang="en-US"/>
          </a:p>
        </p:txBody>
      </p:sp>
      <p:sp>
        <p:nvSpPr>
          <p:cNvPr id="4" name="Text Placeholder 3"/>
          <p:cNvSpPr>
            <a:spLocks noGrp="1"/>
          </p:cNvSpPr>
          <p:nvPr>
            <p:ph type="body" sz="half" idx="2"/>
          </p:nvPr>
        </p:nvSpPr>
        <p:spPr>
          <a:xfrm>
            <a:off x="960000" y="3840000"/>
            <a:ext cx="2400000" cy="2304000"/>
          </a:xfrm>
        </p:spPr>
        <p:txBody>
          <a:bodyPr/>
          <a:lstStyle>
            <a:lvl1pPr marL="0" indent="0">
              <a:buNone/>
              <a:defRPr sz="1200">
                <a:solidFill>
                  <a:schemeClr val="tx2"/>
                </a:solidFill>
              </a:defRPr>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19BE9BA8-AB47-4215-86E1-EA53F0B62FF3}" type="datetime4">
              <a:rPr lang="nl-NL" smtClean="0"/>
              <a:t>27 februari 2024</a:t>
            </a:fld>
            <a:endParaRPr lang="nl-NL"/>
          </a:p>
        </p:txBody>
      </p:sp>
      <p:sp>
        <p:nvSpPr>
          <p:cNvPr id="6" name="Footer Placeholder 5"/>
          <p:cNvSpPr>
            <a:spLocks noGrp="1"/>
          </p:cNvSpPr>
          <p:nvPr>
            <p:ph type="ftr" sz="quarter" idx="11"/>
          </p:nvPr>
        </p:nvSpPr>
        <p:spPr/>
        <p:txBody>
          <a:bodyPr/>
          <a:lstStyle/>
          <a:p>
            <a:r>
              <a:rPr lang="nl-NL"/>
              <a:t>Stand van zaken generieke functies</a:t>
            </a:r>
          </a:p>
        </p:txBody>
      </p:sp>
      <p:sp>
        <p:nvSpPr>
          <p:cNvPr id="7" name="Slide Number Placeholder 6"/>
          <p:cNvSpPr>
            <a:spLocks noGrp="1"/>
          </p:cNvSpPr>
          <p:nvPr>
            <p:ph type="sldNum" sz="quarter" idx="12"/>
          </p:nvPr>
        </p:nvSpPr>
        <p:spPr/>
        <p:txBody>
          <a:bodyPr/>
          <a:lstStyle/>
          <a:p>
            <a:fld id="{14F1411D-0280-154F-AEAC-4C20B7AA46B2}" type="slidenum">
              <a:rPr lang="nl-NL" smtClean="0"/>
              <a:t>‹nr.›</a:t>
            </a:fld>
            <a:endParaRPr lang="nl-NL"/>
          </a:p>
        </p:txBody>
      </p:sp>
      <p:sp>
        <p:nvSpPr>
          <p:cNvPr id="13" name="Title 1">
            <a:extLst>
              <a:ext uri="{FF2B5EF4-FFF2-40B4-BE49-F238E27FC236}">
                <a16:creationId xmlns:a16="http://schemas.microsoft.com/office/drawing/2014/main" id="{B22CE07E-08F2-C14D-8DF6-F761310998C4}"/>
              </a:ext>
            </a:extLst>
          </p:cNvPr>
          <p:cNvSpPr>
            <a:spLocks noGrp="1"/>
          </p:cNvSpPr>
          <p:nvPr>
            <p:ph type="title"/>
          </p:nvPr>
        </p:nvSpPr>
        <p:spPr>
          <a:xfrm>
            <a:off x="960003" y="768000"/>
            <a:ext cx="10271996" cy="1152000"/>
          </a:xfrm>
        </p:spPr>
        <p:txBody>
          <a:bodyPr/>
          <a:lstStyle/>
          <a:p>
            <a:r>
              <a:rPr lang="nl-NL"/>
              <a:t>Klik om stijl te bewerken</a:t>
            </a:r>
            <a:endParaRPr lang="en-US"/>
          </a:p>
        </p:txBody>
      </p:sp>
      <p:sp>
        <p:nvSpPr>
          <p:cNvPr id="14" name="Text Placeholder 3">
            <a:extLst>
              <a:ext uri="{FF2B5EF4-FFF2-40B4-BE49-F238E27FC236}">
                <a16:creationId xmlns:a16="http://schemas.microsoft.com/office/drawing/2014/main" id="{A2C7DB8E-544B-3B4B-BE95-48DE459A6C9C}"/>
              </a:ext>
            </a:extLst>
          </p:cNvPr>
          <p:cNvSpPr>
            <a:spLocks noGrp="1"/>
          </p:cNvSpPr>
          <p:nvPr>
            <p:ph type="body" sz="half" idx="13"/>
          </p:nvPr>
        </p:nvSpPr>
        <p:spPr>
          <a:xfrm>
            <a:off x="8831999" y="3840000"/>
            <a:ext cx="2400000" cy="2304000"/>
          </a:xfrm>
        </p:spPr>
        <p:txBody>
          <a:bodyPr/>
          <a:lstStyle>
            <a:lvl1pPr marL="0" indent="0">
              <a:buNone/>
              <a:defRPr sz="1200">
                <a:solidFill>
                  <a:schemeClr val="tx2"/>
                </a:solidFill>
              </a:defRPr>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nl-NL"/>
              <a:t>Klikken om de tekststijl van het model te bewerken</a:t>
            </a:r>
          </a:p>
        </p:txBody>
      </p:sp>
      <p:sp>
        <p:nvSpPr>
          <p:cNvPr id="15" name="Text Placeholder 3">
            <a:extLst>
              <a:ext uri="{FF2B5EF4-FFF2-40B4-BE49-F238E27FC236}">
                <a16:creationId xmlns:a16="http://schemas.microsoft.com/office/drawing/2014/main" id="{C64BE5B4-483D-E342-AB6B-F0A632DA7930}"/>
              </a:ext>
            </a:extLst>
          </p:cNvPr>
          <p:cNvSpPr>
            <a:spLocks noGrp="1"/>
          </p:cNvSpPr>
          <p:nvPr>
            <p:ph type="body" sz="half" idx="14"/>
          </p:nvPr>
        </p:nvSpPr>
        <p:spPr>
          <a:xfrm>
            <a:off x="3584000" y="3840000"/>
            <a:ext cx="2400000" cy="2304000"/>
          </a:xfrm>
        </p:spPr>
        <p:txBody>
          <a:bodyPr/>
          <a:lstStyle>
            <a:lvl1pPr marL="0" indent="0">
              <a:buNone/>
              <a:defRPr sz="1200">
                <a:solidFill>
                  <a:schemeClr val="tx2"/>
                </a:solidFill>
              </a:defRPr>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nl-NL"/>
              <a:t>Klikken om de tekststijl van het model te bewerken</a:t>
            </a:r>
          </a:p>
        </p:txBody>
      </p:sp>
      <p:sp>
        <p:nvSpPr>
          <p:cNvPr id="16" name="Text Placeholder 3">
            <a:extLst>
              <a:ext uri="{FF2B5EF4-FFF2-40B4-BE49-F238E27FC236}">
                <a16:creationId xmlns:a16="http://schemas.microsoft.com/office/drawing/2014/main" id="{6C736109-68E7-6C46-97E0-BA7964FCC797}"/>
              </a:ext>
            </a:extLst>
          </p:cNvPr>
          <p:cNvSpPr>
            <a:spLocks noGrp="1"/>
          </p:cNvSpPr>
          <p:nvPr>
            <p:ph type="body" sz="half" idx="15"/>
          </p:nvPr>
        </p:nvSpPr>
        <p:spPr>
          <a:xfrm>
            <a:off x="6208000" y="3840000"/>
            <a:ext cx="2400000" cy="2304000"/>
          </a:xfrm>
        </p:spPr>
        <p:txBody>
          <a:bodyPr/>
          <a:lstStyle>
            <a:lvl1pPr marL="0" indent="0">
              <a:buNone/>
              <a:defRPr sz="1200">
                <a:solidFill>
                  <a:schemeClr val="tx2"/>
                </a:solidFill>
              </a:defRPr>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nl-NL"/>
              <a:t>Klikken om de tekststijl van het model te bewerken</a:t>
            </a:r>
          </a:p>
        </p:txBody>
      </p:sp>
      <p:sp>
        <p:nvSpPr>
          <p:cNvPr id="18" name="Text Placeholder 2">
            <a:extLst>
              <a:ext uri="{FF2B5EF4-FFF2-40B4-BE49-F238E27FC236}">
                <a16:creationId xmlns:a16="http://schemas.microsoft.com/office/drawing/2014/main" id="{C04076AE-5FDC-3045-8738-962478BA6FD8}"/>
              </a:ext>
            </a:extLst>
          </p:cNvPr>
          <p:cNvSpPr>
            <a:spLocks noGrp="1"/>
          </p:cNvSpPr>
          <p:nvPr>
            <p:ph type="body" idx="16" hasCustomPrompt="1"/>
          </p:nvPr>
        </p:nvSpPr>
        <p:spPr>
          <a:xfrm>
            <a:off x="959997" y="2832000"/>
            <a:ext cx="2400000" cy="720000"/>
          </a:xfrm>
        </p:spPr>
        <p:txBody>
          <a:bodyPr anchor="t" anchorCtr="0"/>
          <a:lstStyle>
            <a:lvl1pPr marL="0" indent="0">
              <a:lnSpc>
                <a:spcPct val="100000"/>
              </a:lnSpc>
              <a:buNone/>
              <a:defRPr sz="1867" b="1">
                <a:solidFill>
                  <a:schemeClr val="accent3"/>
                </a:solidFill>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nl-NL"/>
              <a:t>Klikken om te bewerken</a:t>
            </a:r>
          </a:p>
        </p:txBody>
      </p:sp>
      <p:sp>
        <p:nvSpPr>
          <p:cNvPr id="19" name="Text Placeholder 2">
            <a:extLst>
              <a:ext uri="{FF2B5EF4-FFF2-40B4-BE49-F238E27FC236}">
                <a16:creationId xmlns:a16="http://schemas.microsoft.com/office/drawing/2014/main" id="{75CA9006-32A9-004C-99B4-664D21D4E2F1}"/>
              </a:ext>
            </a:extLst>
          </p:cNvPr>
          <p:cNvSpPr>
            <a:spLocks noGrp="1"/>
          </p:cNvSpPr>
          <p:nvPr>
            <p:ph type="body" idx="17" hasCustomPrompt="1"/>
          </p:nvPr>
        </p:nvSpPr>
        <p:spPr>
          <a:xfrm>
            <a:off x="3584000" y="2832000"/>
            <a:ext cx="2400000" cy="720000"/>
          </a:xfrm>
        </p:spPr>
        <p:txBody>
          <a:bodyPr anchor="t" anchorCtr="0"/>
          <a:lstStyle>
            <a:lvl1pPr marL="0" indent="0">
              <a:lnSpc>
                <a:spcPct val="100000"/>
              </a:lnSpc>
              <a:buNone/>
              <a:defRPr sz="1867" b="1">
                <a:solidFill>
                  <a:schemeClr val="accent3"/>
                </a:solidFill>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nl-NL"/>
              <a:t>Klikken om te bewerken</a:t>
            </a:r>
          </a:p>
        </p:txBody>
      </p:sp>
      <p:sp>
        <p:nvSpPr>
          <p:cNvPr id="20" name="Text Placeholder 2">
            <a:extLst>
              <a:ext uri="{FF2B5EF4-FFF2-40B4-BE49-F238E27FC236}">
                <a16:creationId xmlns:a16="http://schemas.microsoft.com/office/drawing/2014/main" id="{CED3BBEA-7CD2-2C49-B72F-1A58763E5E92}"/>
              </a:ext>
            </a:extLst>
          </p:cNvPr>
          <p:cNvSpPr>
            <a:spLocks noGrp="1"/>
          </p:cNvSpPr>
          <p:nvPr>
            <p:ph type="body" idx="18" hasCustomPrompt="1"/>
          </p:nvPr>
        </p:nvSpPr>
        <p:spPr>
          <a:xfrm>
            <a:off x="6208000" y="2832000"/>
            <a:ext cx="2400000" cy="720000"/>
          </a:xfrm>
        </p:spPr>
        <p:txBody>
          <a:bodyPr anchor="t" anchorCtr="0"/>
          <a:lstStyle>
            <a:lvl1pPr marL="0" indent="0">
              <a:lnSpc>
                <a:spcPct val="100000"/>
              </a:lnSpc>
              <a:buNone/>
              <a:defRPr sz="1867" b="1">
                <a:solidFill>
                  <a:schemeClr val="accent3"/>
                </a:solidFill>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nl-NL"/>
              <a:t>Klikken om te bewerken</a:t>
            </a:r>
          </a:p>
        </p:txBody>
      </p:sp>
      <p:sp>
        <p:nvSpPr>
          <p:cNvPr id="21" name="Text Placeholder 2">
            <a:extLst>
              <a:ext uri="{FF2B5EF4-FFF2-40B4-BE49-F238E27FC236}">
                <a16:creationId xmlns:a16="http://schemas.microsoft.com/office/drawing/2014/main" id="{45217F44-E2DC-0B4D-B38A-14B21830D713}"/>
              </a:ext>
            </a:extLst>
          </p:cNvPr>
          <p:cNvSpPr>
            <a:spLocks noGrp="1"/>
          </p:cNvSpPr>
          <p:nvPr>
            <p:ph type="body" idx="19" hasCustomPrompt="1"/>
          </p:nvPr>
        </p:nvSpPr>
        <p:spPr>
          <a:xfrm>
            <a:off x="8831999" y="2832000"/>
            <a:ext cx="2400000" cy="720000"/>
          </a:xfrm>
        </p:spPr>
        <p:txBody>
          <a:bodyPr anchor="t" anchorCtr="0"/>
          <a:lstStyle>
            <a:lvl1pPr marL="0" indent="0">
              <a:lnSpc>
                <a:spcPct val="100000"/>
              </a:lnSpc>
              <a:buNone/>
              <a:defRPr sz="1867" b="1">
                <a:solidFill>
                  <a:schemeClr val="accent3"/>
                </a:solidFill>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nl-NL"/>
              <a:t>Klikken om te bewerken</a:t>
            </a:r>
          </a:p>
        </p:txBody>
      </p:sp>
      <p:sp>
        <p:nvSpPr>
          <p:cNvPr id="22" name="Picture Placeholder 2">
            <a:extLst>
              <a:ext uri="{FF2B5EF4-FFF2-40B4-BE49-F238E27FC236}">
                <a16:creationId xmlns:a16="http://schemas.microsoft.com/office/drawing/2014/main" id="{ECA97645-3225-2949-8521-69BB6F0D1B97}"/>
              </a:ext>
            </a:extLst>
          </p:cNvPr>
          <p:cNvSpPr>
            <a:spLocks noGrp="1"/>
          </p:cNvSpPr>
          <p:nvPr>
            <p:ph type="pic" idx="20"/>
          </p:nvPr>
        </p:nvSpPr>
        <p:spPr>
          <a:xfrm>
            <a:off x="6207999" y="1920000"/>
            <a:ext cx="816000" cy="816000"/>
          </a:xfrm>
          <a:noFill/>
        </p:spPr>
        <p:txBody>
          <a:bodyPr lIns="36000" tIns="36000" rIns="36000" anchor="t"/>
          <a:lstStyle>
            <a:lvl1pPr marL="0" indent="0" algn="ctr">
              <a:lnSpc>
                <a:spcPct val="100000"/>
              </a:lnSpc>
              <a:spcBef>
                <a:spcPts val="0"/>
              </a:spcBef>
              <a:buNone/>
              <a:defRPr sz="1067">
                <a:solidFill>
                  <a:schemeClr val="tx1">
                    <a:lumMod val="50000"/>
                    <a:lumOff val="50000"/>
                  </a:schemeClr>
                </a:solidFill>
              </a:defRPr>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nl-NL"/>
              <a:t>Klik op het pictogram </a:t>
            </a:r>
            <a:endParaRPr lang="en-US"/>
          </a:p>
        </p:txBody>
      </p:sp>
      <p:sp>
        <p:nvSpPr>
          <p:cNvPr id="23" name="Picture Placeholder 2">
            <a:extLst>
              <a:ext uri="{FF2B5EF4-FFF2-40B4-BE49-F238E27FC236}">
                <a16:creationId xmlns:a16="http://schemas.microsoft.com/office/drawing/2014/main" id="{0F69A00D-DCC5-E64E-BA66-28013FEB849A}"/>
              </a:ext>
            </a:extLst>
          </p:cNvPr>
          <p:cNvSpPr>
            <a:spLocks noGrp="1"/>
          </p:cNvSpPr>
          <p:nvPr>
            <p:ph type="pic" idx="21"/>
          </p:nvPr>
        </p:nvSpPr>
        <p:spPr>
          <a:xfrm>
            <a:off x="8836517" y="1920000"/>
            <a:ext cx="816000" cy="816000"/>
          </a:xfrm>
          <a:noFill/>
        </p:spPr>
        <p:txBody>
          <a:bodyPr lIns="36000" tIns="36000" rIns="36000" anchor="t"/>
          <a:lstStyle>
            <a:lvl1pPr marL="0" indent="0" algn="ctr">
              <a:lnSpc>
                <a:spcPct val="100000"/>
              </a:lnSpc>
              <a:spcBef>
                <a:spcPts val="0"/>
              </a:spcBef>
              <a:buNone/>
              <a:defRPr sz="1067">
                <a:solidFill>
                  <a:schemeClr val="tx1">
                    <a:lumMod val="50000"/>
                    <a:lumOff val="50000"/>
                  </a:schemeClr>
                </a:solidFill>
              </a:defRPr>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nl-NL"/>
              <a:t>Klik op het pictogram </a:t>
            </a:r>
            <a:endParaRPr lang="en-US"/>
          </a:p>
        </p:txBody>
      </p:sp>
      <p:sp>
        <p:nvSpPr>
          <p:cNvPr id="24" name="Picture Placeholder 2">
            <a:extLst>
              <a:ext uri="{FF2B5EF4-FFF2-40B4-BE49-F238E27FC236}">
                <a16:creationId xmlns:a16="http://schemas.microsoft.com/office/drawing/2014/main" id="{FECBDF27-C56C-0745-A544-8C7F70D3BB41}"/>
              </a:ext>
            </a:extLst>
          </p:cNvPr>
          <p:cNvSpPr>
            <a:spLocks noGrp="1"/>
          </p:cNvSpPr>
          <p:nvPr>
            <p:ph type="pic" idx="22"/>
          </p:nvPr>
        </p:nvSpPr>
        <p:spPr>
          <a:xfrm>
            <a:off x="980312" y="1920000"/>
            <a:ext cx="816000" cy="816000"/>
          </a:xfrm>
          <a:noFill/>
        </p:spPr>
        <p:txBody>
          <a:bodyPr lIns="36000" tIns="36000" rIns="36000" anchor="t"/>
          <a:lstStyle>
            <a:lvl1pPr marL="0" indent="0" algn="ctr">
              <a:lnSpc>
                <a:spcPct val="100000"/>
              </a:lnSpc>
              <a:spcBef>
                <a:spcPts val="0"/>
              </a:spcBef>
              <a:buNone/>
              <a:defRPr sz="1067">
                <a:solidFill>
                  <a:schemeClr val="tx1">
                    <a:lumMod val="50000"/>
                    <a:lumOff val="50000"/>
                  </a:schemeClr>
                </a:solidFill>
              </a:defRPr>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nl-NL"/>
              <a:t>Klik op het pictogram </a:t>
            </a:r>
            <a:endParaRPr lang="en-US"/>
          </a:p>
        </p:txBody>
      </p:sp>
    </p:spTree>
    <p:extLst>
      <p:ext uri="{BB962C8B-B14F-4D97-AF65-F5344CB8AC3E}">
        <p14:creationId xmlns:p14="http://schemas.microsoft.com/office/powerpoint/2010/main" val="22785522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jf kolomme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7997" y="1920000"/>
            <a:ext cx="816000" cy="816000"/>
          </a:xfrm>
          <a:noFill/>
        </p:spPr>
        <p:txBody>
          <a:bodyPr lIns="36000" tIns="36000" rIns="36000" anchor="t"/>
          <a:lstStyle>
            <a:lvl1pPr marL="0" indent="0" algn="ctr">
              <a:lnSpc>
                <a:spcPct val="100000"/>
              </a:lnSpc>
              <a:spcBef>
                <a:spcPts val="0"/>
              </a:spcBef>
              <a:buNone/>
              <a:defRPr sz="1067">
                <a:solidFill>
                  <a:schemeClr val="tx1">
                    <a:lumMod val="50000"/>
                    <a:lumOff val="50000"/>
                  </a:schemeClr>
                </a:solidFill>
              </a:defRPr>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nl-NL"/>
              <a:t>Klik op het pictogram </a:t>
            </a:r>
            <a:endParaRPr lang="en-US"/>
          </a:p>
        </p:txBody>
      </p:sp>
      <p:sp>
        <p:nvSpPr>
          <p:cNvPr id="4" name="Text Placeholder 3"/>
          <p:cNvSpPr>
            <a:spLocks noGrp="1"/>
          </p:cNvSpPr>
          <p:nvPr>
            <p:ph type="body" sz="half" idx="2"/>
          </p:nvPr>
        </p:nvSpPr>
        <p:spPr>
          <a:xfrm>
            <a:off x="960000" y="3840000"/>
            <a:ext cx="1920000" cy="2304000"/>
          </a:xfrm>
        </p:spPr>
        <p:txBody>
          <a:bodyPr/>
          <a:lstStyle>
            <a:lvl1pPr marL="0" indent="0">
              <a:buNone/>
              <a:defRPr sz="1200">
                <a:solidFill>
                  <a:schemeClr val="tx2"/>
                </a:solidFill>
              </a:defRPr>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86B82AC3-94B8-480D-A1BA-BE9FF5796B7B}" type="datetime4">
              <a:rPr lang="nl-NL" smtClean="0"/>
              <a:t>27 februari 2024</a:t>
            </a:fld>
            <a:endParaRPr lang="nl-NL"/>
          </a:p>
        </p:txBody>
      </p:sp>
      <p:sp>
        <p:nvSpPr>
          <p:cNvPr id="6" name="Footer Placeholder 5"/>
          <p:cNvSpPr>
            <a:spLocks noGrp="1"/>
          </p:cNvSpPr>
          <p:nvPr>
            <p:ph type="ftr" sz="quarter" idx="11"/>
          </p:nvPr>
        </p:nvSpPr>
        <p:spPr/>
        <p:txBody>
          <a:bodyPr/>
          <a:lstStyle/>
          <a:p>
            <a:r>
              <a:rPr lang="nl-NL"/>
              <a:t>Stand van zaken generieke functies</a:t>
            </a:r>
          </a:p>
        </p:txBody>
      </p:sp>
      <p:sp>
        <p:nvSpPr>
          <p:cNvPr id="7" name="Slide Number Placeholder 6"/>
          <p:cNvSpPr>
            <a:spLocks noGrp="1"/>
          </p:cNvSpPr>
          <p:nvPr>
            <p:ph type="sldNum" sz="quarter" idx="12"/>
          </p:nvPr>
        </p:nvSpPr>
        <p:spPr/>
        <p:txBody>
          <a:bodyPr/>
          <a:lstStyle/>
          <a:p>
            <a:fld id="{14F1411D-0280-154F-AEAC-4C20B7AA46B2}" type="slidenum">
              <a:rPr lang="nl-NL" smtClean="0"/>
              <a:t>‹nr.›</a:t>
            </a:fld>
            <a:endParaRPr lang="nl-NL"/>
          </a:p>
        </p:txBody>
      </p:sp>
      <p:sp>
        <p:nvSpPr>
          <p:cNvPr id="13" name="Title 1">
            <a:extLst>
              <a:ext uri="{FF2B5EF4-FFF2-40B4-BE49-F238E27FC236}">
                <a16:creationId xmlns:a16="http://schemas.microsoft.com/office/drawing/2014/main" id="{B22CE07E-08F2-C14D-8DF6-F761310998C4}"/>
              </a:ext>
            </a:extLst>
          </p:cNvPr>
          <p:cNvSpPr>
            <a:spLocks noGrp="1"/>
          </p:cNvSpPr>
          <p:nvPr>
            <p:ph type="title"/>
          </p:nvPr>
        </p:nvSpPr>
        <p:spPr>
          <a:xfrm>
            <a:off x="960003" y="768000"/>
            <a:ext cx="10271996" cy="1152000"/>
          </a:xfrm>
        </p:spPr>
        <p:txBody>
          <a:bodyPr/>
          <a:lstStyle/>
          <a:p>
            <a:r>
              <a:rPr lang="nl-NL"/>
              <a:t>Klik om stijl te bewerken</a:t>
            </a:r>
            <a:endParaRPr lang="en-US"/>
          </a:p>
        </p:txBody>
      </p:sp>
      <p:sp>
        <p:nvSpPr>
          <p:cNvPr id="14" name="Text Placeholder 3">
            <a:extLst>
              <a:ext uri="{FF2B5EF4-FFF2-40B4-BE49-F238E27FC236}">
                <a16:creationId xmlns:a16="http://schemas.microsoft.com/office/drawing/2014/main" id="{A2C7DB8E-544B-3B4B-BE95-48DE459A6C9C}"/>
              </a:ext>
            </a:extLst>
          </p:cNvPr>
          <p:cNvSpPr>
            <a:spLocks noGrp="1"/>
          </p:cNvSpPr>
          <p:nvPr>
            <p:ph type="body" sz="half" idx="13"/>
          </p:nvPr>
        </p:nvSpPr>
        <p:spPr>
          <a:xfrm>
            <a:off x="9311997" y="3840000"/>
            <a:ext cx="1920000" cy="2304000"/>
          </a:xfrm>
        </p:spPr>
        <p:txBody>
          <a:bodyPr/>
          <a:lstStyle>
            <a:lvl1pPr marL="0" indent="0">
              <a:buNone/>
              <a:defRPr sz="1200">
                <a:solidFill>
                  <a:schemeClr val="tx2"/>
                </a:solidFill>
              </a:defRPr>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nl-NL"/>
              <a:t>Klikken om de tekststijl van het model te bewerken</a:t>
            </a:r>
          </a:p>
        </p:txBody>
      </p:sp>
      <p:sp>
        <p:nvSpPr>
          <p:cNvPr id="15" name="Text Placeholder 3">
            <a:extLst>
              <a:ext uri="{FF2B5EF4-FFF2-40B4-BE49-F238E27FC236}">
                <a16:creationId xmlns:a16="http://schemas.microsoft.com/office/drawing/2014/main" id="{C64BE5B4-483D-E342-AB6B-F0A632DA7930}"/>
              </a:ext>
            </a:extLst>
          </p:cNvPr>
          <p:cNvSpPr>
            <a:spLocks noGrp="1"/>
          </p:cNvSpPr>
          <p:nvPr>
            <p:ph type="body" sz="half" idx="14"/>
          </p:nvPr>
        </p:nvSpPr>
        <p:spPr>
          <a:xfrm>
            <a:off x="3047997" y="3840000"/>
            <a:ext cx="1920000" cy="2304000"/>
          </a:xfrm>
        </p:spPr>
        <p:txBody>
          <a:bodyPr/>
          <a:lstStyle>
            <a:lvl1pPr marL="0" indent="0">
              <a:buNone/>
              <a:defRPr sz="1200">
                <a:solidFill>
                  <a:schemeClr val="tx2"/>
                </a:solidFill>
              </a:defRPr>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nl-NL"/>
              <a:t>Klikken om de tekststijl van het model te bewerken</a:t>
            </a:r>
          </a:p>
        </p:txBody>
      </p:sp>
      <p:sp>
        <p:nvSpPr>
          <p:cNvPr id="16" name="Text Placeholder 3">
            <a:extLst>
              <a:ext uri="{FF2B5EF4-FFF2-40B4-BE49-F238E27FC236}">
                <a16:creationId xmlns:a16="http://schemas.microsoft.com/office/drawing/2014/main" id="{6C736109-68E7-6C46-97E0-BA7964FCC797}"/>
              </a:ext>
            </a:extLst>
          </p:cNvPr>
          <p:cNvSpPr>
            <a:spLocks noGrp="1"/>
          </p:cNvSpPr>
          <p:nvPr>
            <p:ph type="body" sz="half" idx="15"/>
          </p:nvPr>
        </p:nvSpPr>
        <p:spPr>
          <a:xfrm>
            <a:off x="5135997" y="3840000"/>
            <a:ext cx="1920000" cy="2304000"/>
          </a:xfrm>
        </p:spPr>
        <p:txBody>
          <a:bodyPr/>
          <a:lstStyle>
            <a:lvl1pPr marL="0" indent="0">
              <a:buNone/>
              <a:defRPr sz="1200">
                <a:solidFill>
                  <a:schemeClr val="tx2"/>
                </a:solidFill>
              </a:defRPr>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nl-NL"/>
              <a:t>Klikken om de tekststijl van het model te bewerken</a:t>
            </a:r>
          </a:p>
        </p:txBody>
      </p:sp>
      <p:sp>
        <p:nvSpPr>
          <p:cNvPr id="18" name="Text Placeholder 2">
            <a:extLst>
              <a:ext uri="{FF2B5EF4-FFF2-40B4-BE49-F238E27FC236}">
                <a16:creationId xmlns:a16="http://schemas.microsoft.com/office/drawing/2014/main" id="{C04076AE-5FDC-3045-8738-962478BA6FD8}"/>
              </a:ext>
            </a:extLst>
          </p:cNvPr>
          <p:cNvSpPr>
            <a:spLocks noGrp="1"/>
          </p:cNvSpPr>
          <p:nvPr>
            <p:ph type="body" idx="16" hasCustomPrompt="1"/>
          </p:nvPr>
        </p:nvSpPr>
        <p:spPr>
          <a:xfrm>
            <a:off x="959997" y="2832000"/>
            <a:ext cx="1920000" cy="720000"/>
          </a:xfrm>
        </p:spPr>
        <p:txBody>
          <a:bodyPr anchor="t" anchorCtr="0"/>
          <a:lstStyle>
            <a:lvl1pPr marL="0" indent="0">
              <a:lnSpc>
                <a:spcPct val="100000"/>
              </a:lnSpc>
              <a:buNone/>
              <a:defRPr sz="1867" b="1">
                <a:solidFill>
                  <a:schemeClr val="accent3"/>
                </a:solidFill>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nl-NL"/>
              <a:t>Klik om te bewerken</a:t>
            </a:r>
          </a:p>
        </p:txBody>
      </p:sp>
      <p:sp>
        <p:nvSpPr>
          <p:cNvPr id="19" name="Text Placeholder 2">
            <a:extLst>
              <a:ext uri="{FF2B5EF4-FFF2-40B4-BE49-F238E27FC236}">
                <a16:creationId xmlns:a16="http://schemas.microsoft.com/office/drawing/2014/main" id="{75CA9006-32A9-004C-99B4-664D21D4E2F1}"/>
              </a:ext>
            </a:extLst>
          </p:cNvPr>
          <p:cNvSpPr>
            <a:spLocks noGrp="1"/>
          </p:cNvSpPr>
          <p:nvPr>
            <p:ph type="body" idx="17" hasCustomPrompt="1"/>
          </p:nvPr>
        </p:nvSpPr>
        <p:spPr>
          <a:xfrm>
            <a:off x="3047997" y="2832000"/>
            <a:ext cx="1920000" cy="720000"/>
          </a:xfrm>
        </p:spPr>
        <p:txBody>
          <a:bodyPr anchor="t" anchorCtr="0"/>
          <a:lstStyle>
            <a:lvl1pPr marL="0" indent="0">
              <a:lnSpc>
                <a:spcPct val="100000"/>
              </a:lnSpc>
              <a:buNone/>
              <a:defRPr sz="1867" b="1">
                <a:solidFill>
                  <a:schemeClr val="accent3"/>
                </a:solidFill>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nl-NL"/>
              <a:t>Klik om te bewerken</a:t>
            </a:r>
          </a:p>
        </p:txBody>
      </p:sp>
      <p:sp>
        <p:nvSpPr>
          <p:cNvPr id="20" name="Text Placeholder 2">
            <a:extLst>
              <a:ext uri="{FF2B5EF4-FFF2-40B4-BE49-F238E27FC236}">
                <a16:creationId xmlns:a16="http://schemas.microsoft.com/office/drawing/2014/main" id="{CED3BBEA-7CD2-2C49-B72F-1A58763E5E92}"/>
              </a:ext>
            </a:extLst>
          </p:cNvPr>
          <p:cNvSpPr>
            <a:spLocks noGrp="1"/>
          </p:cNvSpPr>
          <p:nvPr>
            <p:ph type="body" idx="18" hasCustomPrompt="1"/>
          </p:nvPr>
        </p:nvSpPr>
        <p:spPr>
          <a:xfrm>
            <a:off x="5135997" y="2832000"/>
            <a:ext cx="1920000" cy="720000"/>
          </a:xfrm>
        </p:spPr>
        <p:txBody>
          <a:bodyPr anchor="t" anchorCtr="0"/>
          <a:lstStyle>
            <a:lvl1pPr marL="0" indent="0">
              <a:lnSpc>
                <a:spcPct val="100000"/>
              </a:lnSpc>
              <a:buNone/>
              <a:defRPr sz="1867" b="1">
                <a:solidFill>
                  <a:schemeClr val="accent3"/>
                </a:solidFill>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nl-NL"/>
              <a:t>Klik om te bewerken</a:t>
            </a:r>
          </a:p>
        </p:txBody>
      </p:sp>
      <p:sp>
        <p:nvSpPr>
          <p:cNvPr id="22" name="Picture Placeholder 2">
            <a:extLst>
              <a:ext uri="{FF2B5EF4-FFF2-40B4-BE49-F238E27FC236}">
                <a16:creationId xmlns:a16="http://schemas.microsoft.com/office/drawing/2014/main" id="{ECA97645-3225-2949-8521-69BB6F0D1B97}"/>
              </a:ext>
            </a:extLst>
          </p:cNvPr>
          <p:cNvSpPr>
            <a:spLocks noGrp="1"/>
          </p:cNvSpPr>
          <p:nvPr>
            <p:ph type="pic" idx="20"/>
          </p:nvPr>
        </p:nvSpPr>
        <p:spPr>
          <a:xfrm>
            <a:off x="5135997" y="1920000"/>
            <a:ext cx="816000" cy="816000"/>
          </a:xfrm>
          <a:noFill/>
        </p:spPr>
        <p:txBody>
          <a:bodyPr lIns="36000" tIns="36000" rIns="36000" anchor="t"/>
          <a:lstStyle>
            <a:lvl1pPr marL="0" indent="0" algn="ctr">
              <a:lnSpc>
                <a:spcPct val="100000"/>
              </a:lnSpc>
              <a:spcBef>
                <a:spcPts val="0"/>
              </a:spcBef>
              <a:buNone/>
              <a:defRPr sz="1067">
                <a:solidFill>
                  <a:schemeClr val="tx1">
                    <a:lumMod val="50000"/>
                    <a:lumOff val="50000"/>
                  </a:schemeClr>
                </a:solidFill>
              </a:defRPr>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nl-NL"/>
              <a:t>Klik op het pictogram </a:t>
            </a:r>
            <a:endParaRPr lang="en-US"/>
          </a:p>
        </p:txBody>
      </p:sp>
      <p:sp>
        <p:nvSpPr>
          <p:cNvPr id="23" name="Picture Placeholder 2">
            <a:extLst>
              <a:ext uri="{FF2B5EF4-FFF2-40B4-BE49-F238E27FC236}">
                <a16:creationId xmlns:a16="http://schemas.microsoft.com/office/drawing/2014/main" id="{0F69A00D-DCC5-E64E-BA66-28013FEB849A}"/>
              </a:ext>
            </a:extLst>
          </p:cNvPr>
          <p:cNvSpPr>
            <a:spLocks noGrp="1"/>
          </p:cNvSpPr>
          <p:nvPr>
            <p:ph type="pic" idx="21"/>
          </p:nvPr>
        </p:nvSpPr>
        <p:spPr>
          <a:xfrm>
            <a:off x="9311997" y="1920000"/>
            <a:ext cx="816000" cy="816000"/>
          </a:xfrm>
          <a:noFill/>
        </p:spPr>
        <p:txBody>
          <a:bodyPr lIns="36000" tIns="36000" rIns="36000" anchor="t"/>
          <a:lstStyle>
            <a:lvl1pPr marL="0" indent="0" algn="ctr">
              <a:lnSpc>
                <a:spcPct val="100000"/>
              </a:lnSpc>
              <a:spcBef>
                <a:spcPts val="0"/>
              </a:spcBef>
              <a:buNone/>
              <a:defRPr sz="1067">
                <a:solidFill>
                  <a:schemeClr val="tx1">
                    <a:lumMod val="50000"/>
                    <a:lumOff val="50000"/>
                  </a:schemeClr>
                </a:solidFill>
              </a:defRPr>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nl-NL"/>
              <a:t>Klik op het pictogram </a:t>
            </a:r>
            <a:endParaRPr lang="en-US"/>
          </a:p>
        </p:txBody>
      </p:sp>
      <p:sp>
        <p:nvSpPr>
          <p:cNvPr id="24" name="Picture Placeholder 2">
            <a:extLst>
              <a:ext uri="{FF2B5EF4-FFF2-40B4-BE49-F238E27FC236}">
                <a16:creationId xmlns:a16="http://schemas.microsoft.com/office/drawing/2014/main" id="{FECBDF27-C56C-0745-A544-8C7F70D3BB41}"/>
              </a:ext>
            </a:extLst>
          </p:cNvPr>
          <p:cNvSpPr>
            <a:spLocks noGrp="1"/>
          </p:cNvSpPr>
          <p:nvPr>
            <p:ph type="pic" idx="22"/>
          </p:nvPr>
        </p:nvSpPr>
        <p:spPr>
          <a:xfrm>
            <a:off x="980312" y="1920000"/>
            <a:ext cx="816000" cy="816000"/>
          </a:xfrm>
          <a:noFill/>
        </p:spPr>
        <p:txBody>
          <a:bodyPr lIns="36000" tIns="36000" rIns="36000" anchor="t"/>
          <a:lstStyle>
            <a:lvl1pPr marL="0" indent="0" algn="ctr">
              <a:lnSpc>
                <a:spcPct val="100000"/>
              </a:lnSpc>
              <a:spcBef>
                <a:spcPts val="0"/>
              </a:spcBef>
              <a:buNone/>
              <a:defRPr sz="1067">
                <a:solidFill>
                  <a:schemeClr val="tx1">
                    <a:lumMod val="50000"/>
                    <a:lumOff val="50000"/>
                  </a:schemeClr>
                </a:solidFill>
              </a:defRPr>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nl-NL"/>
              <a:t>Klik op het pictogram </a:t>
            </a:r>
            <a:endParaRPr lang="en-US"/>
          </a:p>
        </p:txBody>
      </p:sp>
      <p:sp>
        <p:nvSpPr>
          <p:cNvPr id="25" name="Text Placeholder 2">
            <a:extLst>
              <a:ext uri="{FF2B5EF4-FFF2-40B4-BE49-F238E27FC236}">
                <a16:creationId xmlns:a16="http://schemas.microsoft.com/office/drawing/2014/main" id="{70CEC9B9-C04F-7B4F-9461-1E78C228720C}"/>
              </a:ext>
            </a:extLst>
          </p:cNvPr>
          <p:cNvSpPr>
            <a:spLocks noGrp="1"/>
          </p:cNvSpPr>
          <p:nvPr>
            <p:ph type="body" idx="23" hasCustomPrompt="1"/>
          </p:nvPr>
        </p:nvSpPr>
        <p:spPr>
          <a:xfrm>
            <a:off x="9312000" y="2832000"/>
            <a:ext cx="1920000" cy="720000"/>
          </a:xfrm>
        </p:spPr>
        <p:txBody>
          <a:bodyPr anchor="t" anchorCtr="0"/>
          <a:lstStyle>
            <a:lvl1pPr marL="0" indent="0">
              <a:lnSpc>
                <a:spcPct val="100000"/>
              </a:lnSpc>
              <a:buNone/>
              <a:defRPr sz="1867" b="1">
                <a:solidFill>
                  <a:schemeClr val="accent3"/>
                </a:solidFill>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nl-NL"/>
              <a:t>Klik om te bewerken</a:t>
            </a:r>
          </a:p>
        </p:txBody>
      </p:sp>
      <p:sp>
        <p:nvSpPr>
          <p:cNvPr id="26" name="Text Placeholder 3">
            <a:extLst>
              <a:ext uri="{FF2B5EF4-FFF2-40B4-BE49-F238E27FC236}">
                <a16:creationId xmlns:a16="http://schemas.microsoft.com/office/drawing/2014/main" id="{B5C94C28-BBAD-9648-9120-BD8AFAA36183}"/>
              </a:ext>
            </a:extLst>
          </p:cNvPr>
          <p:cNvSpPr>
            <a:spLocks noGrp="1"/>
          </p:cNvSpPr>
          <p:nvPr>
            <p:ph type="body" sz="half" idx="24"/>
          </p:nvPr>
        </p:nvSpPr>
        <p:spPr>
          <a:xfrm>
            <a:off x="7223997" y="3840000"/>
            <a:ext cx="1920000" cy="2304000"/>
          </a:xfrm>
        </p:spPr>
        <p:txBody>
          <a:bodyPr/>
          <a:lstStyle>
            <a:lvl1pPr marL="0" indent="0">
              <a:buNone/>
              <a:defRPr sz="1200">
                <a:solidFill>
                  <a:schemeClr val="tx2"/>
                </a:solidFill>
              </a:defRPr>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nl-NL"/>
              <a:t>Klikken om de tekststijl van het model te bewerken</a:t>
            </a:r>
          </a:p>
        </p:txBody>
      </p:sp>
      <p:sp>
        <p:nvSpPr>
          <p:cNvPr id="27" name="Text Placeholder 2">
            <a:extLst>
              <a:ext uri="{FF2B5EF4-FFF2-40B4-BE49-F238E27FC236}">
                <a16:creationId xmlns:a16="http://schemas.microsoft.com/office/drawing/2014/main" id="{CA1FB6DA-A3C1-AA47-AE81-D0E4E2BF8636}"/>
              </a:ext>
            </a:extLst>
          </p:cNvPr>
          <p:cNvSpPr>
            <a:spLocks noGrp="1"/>
          </p:cNvSpPr>
          <p:nvPr>
            <p:ph type="body" idx="25" hasCustomPrompt="1"/>
          </p:nvPr>
        </p:nvSpPr>
        <p:spPr>
          <a:xfrm>
            <a:off x="7223997" y="2832000"/>
            <a:ext cx="1920000" cy="720000"/>
          </a:xfrm>
        </p:spPr>
        <p:txBody>
          <a:bodyPr anchor="t" anchorCtr="0"/>
          <a:lstStyle>
            <a:lvl1pPr marL="0" indent="0">
              <a:lnSpc>
                <a:spcPct val="100000"/>
              </a:lnSpc>
              <a:buNone/>
              <a:defRPr sz="1867" b="1">
                <a:solidFill>
                  <a:schemeClr val="accent3"/>
                </a:solidFill>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nl-NL"/>
              <a:t>Klik om te bewerken</a:t>
            </a:r>
          </a:p>
        </p:txBody>
      </p:sp>
      <p:sp>
        <p:nvSpPr>
          <p:cNvPr id="28" name="Picture Placeholder 2">
            <a:extLst>
              <a:ext uri="{FF2B5EF4-FFF2-40B4-BE49-F238E27FC236}">
                <a16:creationId xmlns:a16="http://schemas.microsoft.com/office/drawing/2014/main" id="{D4086632-B38F-E14B-BD03-54E97596B8BB}"/>
              </a:ext>
            </a:extLst>
          </p:cNvPr>
          <p:cNvSpPr>
            <a:spLocks noGrp="1"/>
          </p:cNvSpPr>
          <p:nvPr>
            <p:ph type="pic" idx="26"/>
          </p:nvPr>
        </p:nvSpPr>
        <p:spPr>
          <a:xfrm>
            <a:off x="7223997" y="1920000"/>
            <a:ext cx="816000" cy="816000"/>
          </a:xfrm>
          <a:noFill/>
        </p:spPr>
        <p:txBody>
          <a:bodyPr lIns="36000" tIns="36000" rIns="36000" anchor="t"/>
          <a:lstStyle>
            <a:lvl1pPr marL="0" indent="0" algn="ctr">
              <a:lnSpc>
                <a:spcPct val="100000"/>
              </a:lnSpc>
              <a:spcBef>
                <a:spcPts val="0"/>
              </a:spcBef>
              <a:buNone/>
              <a:defRPr sz="1067">
                <a:solidFill>
                  <a:schemeClr val="tx1">
                    <a:lumMod val="50000"/>
                    <a:lumOff val="50000"/>
                  </a:schemeClr>
                </a:solidFill>
              </a:defRPr>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nl-NL"/>
              <a:t>Klik op het pictogram </a:t>
            </a:r>
            <a:endParaRPr lang="en-US"/>
          </a:p>
        </p:txBody>
      </p:sp>
    </p:spTree>
    <p:extLst>
      <p:ext uri="{BB962C8B-B14F-4D97-AF65-F5344CB8AC3E}">
        <p14:creationId xmlns:p14="http://schemas.microsoft.com/office/powerpoint/2010/main" val="13382191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7BC753C-0496-47B4-810D-6F37B5F9E49C}" type="datetime4">
              <a:rPr lang="nl-NL" smtClean="0"/>
              <a:t>27 februari 2024</a:t>
            </a:fld>
            <a:endParaRPr lang="nl-NL"/>
          </a:p>
        </p:txBody>
      </p:sp>
      <p:sp>
        <p:nvSpPr>
          <p:cNvPr id="5" name="Footer Placeholder 4"/>
          <p:cNvSpPr>
            <a:spLocks noGrp="1"/>
          </p:cNvSpPr>
          <p:nvPr>
            <p:ph type="ftr" sz="quarter" idx="11"/>
          </p:nvPr>
        </p:nvSpPr>
        <p:spPr/>
        <p:txBody>
          <a:bodyPr/>
          <a:lstStyle/>
          <a:p>
            <a:r>
              <a:rPr lang="nl-NL"/>
              <a:t>Stand van zaken generieke functies</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
        <p:nvSpPr>
          <p:cNvPr id="7" name="Rechthoek 6">
            <a:extLst>
              <a:ext uri="{FF2B5EF4-FFF2-40B4-BE49-F238E27FC236}">
                <a16:creationId xmlns:a16="http://schemas.microsoft.com/office/drawing/2014/main" id="{2223F424-C05E-CD46-A494-7CD80A887EC4}"/>
              </a:ext>
            </a:extLst>
          </p:cNvPr>
          <p:cNvSpPr/>
          <p:nvPr userDrawn="1"/>
        </p:nvSpPr>
        <p:spPr>
          <a:xfrm>
            <a:off x="0" y="1152000"/>
            <a:ext cx="96000" cy="47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8" name="Title 1">
            <a:extLst>
              <a:ext uri="{FF2B5EF4-FFF2-40B4-BE49-F238E27FC236}">
                <a16:creationId xmlns:a16="http://schemas.microsoft.com/office/drawing/2014/main" id="{8283028F-13C0-3845-A09E-F4AD50A77487}"/>
              </a:ext>
            </a:extLst>
          </p:cNvPr>
          <p:cNvSpPr>
            <a:spLocks noGrp="1"/>
          </p:cNvSpPr>
          <p:nvPr>
            <p:ph type="ctrTitle"/>
          </p:nvPr>
        </p:nvSpPr>
        <p:spPr>
          <a:xfrm>
            <a:off x="960002" y="1104000"/>
            <a:ext cx="7871999" cy="2160000"/>
          </a:xfrm>
        </p:spPr>
        <p:txBody>
          <a:bodyPr anchor="b" anchorCtr="0"/>
          <a:lstStyle>
            <a:lvl1pPr algn="l">
              <a:defRPr sz="4267">
                <a:solidFill>
                  <a:schemeClr val="tx2"/>
                </a:solidFill>
              </a:defRPr>
            </a:lvl1pPr>
          </a:lstStyle>
          <a:p>
            <a:r>
              <a:rPr lang="nl-NL"/>
              <a:t>Klik om stijl te bewerken</a:t>
            </a:r>
            <a:endParaRPr lang="en-US"/>
          </a:p>
        </p:txBody>
      </p:sp>
      <p:sp>
        <p:nvSpPr>
          <p:cNvPr id="9" name="Subtitle 2">
            <a:extLst>
              <a:ext uri="{FF2B5EF4-FFF2-40B4-BE49-F238E27FC236}">
                <a16:creationId xmlns:a16="http://schemas.microsoft.com/office/drawing/2014/main" id="{60FAD50F-12A2-FC47-8275-18D42F36C0CD}"/>
              </a:ext>
            </a:extLst>
          </p:cNvPr>
          <p:cNvSpPr>
            <a:spLocks noGrp="1"/>
          </p:cNvSpPr>
          <p:nvPr>
            <p:ph type="subTitle" idx="1"/>
          </p:nvPr>
        </p:nvSpPr>
        <p:spPr>
          <a:xfrm>
            <a:off x="960002" y="3456000"/>
            <a:ext cx="7871999" cy="864000"/>
          </a:xfrm>
        </p:spPr>
        <p:txBody>
          <a:bodyPr anchor="t" anchorCtr="0"/>
          <a:lstStyle>
            <a:lvl1pPr marL="0" indent="0" algn="l">
              <a:lnSpc>
                <a:spcPct val="110000"/>
              </a:lnSpc>
              <a:buNone/>
              <a:defRPr sz="2133">
                <a:solidFill>
                  <a:schemeClr val="tx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nl-NL"/>
              <a:t>Klikken om de ondertitelstijl van het model te bewerken</a:t>
            </a:r>
            <a:endParaRPr lang="en-US"/>
          </a:p>
        </p:txBody>
      </p:sp>
    </p:spTree>
    <p:extLst>
      <p:ext uri="{BB962C8B-B14F-4D97-AF65-F5344CB8AC3E}">
        <p14:creationId xmlns:p14="http://schemas.microsoft.com/office/powerpoint/2010/main" val="3193343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2 logo wit">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92F14371-15C5-3945-B7C1-6B5F6D11473B}"/>
              </a:ext>
            </a:extLst>
          </p:cNvPr>
          <p:cNvPicPr>
            <a:picLocks noChangeAspect="1"/>
          </p:cNvPicPr>
          <p:nvPr userDrawn="1"/>
        </p:nvPicPr>
        <p:blipFill>
          <a:blip r:embed="rId2"/>
          <a:srcRect/>
          <a:stretch/>
        </p:blipFill>
        <p:spPr>
          <a:xfrm>
            <a:off x="5760000" y="1"/>
            <a:ext cx="2777067" cy="1049867"/>
          </a:xfrm>
          <a:prstGeom prst="rect">
            <a:avLst/>
          </a:prstGeom>
        </p:spPr>
      </p:pic>
      <p:sp>
        <p:nvSpPr>
          <p:cNvPr id="4" name="Date Placeholder 3"/>
          <p:cNvSpPr>
            <a:spLocks noGrp="1"/>
          </p:cNvSpPr>
          <p:nvPr>
            <p:ph type="dt" sz="half" idx="10"/>
          </p:nvPr>
        </p:nvSpPr>
        <p:spPr>
          <a:xfrm>
            <a:off x="575997" y="5664000"/>
            <a:ext cx="1920000" cy="240000"/>
          </a:xfrm>
        </p:spPr>
        <p:txBody>
          <a:bodyPr anchor="b" anchorCtr="0"/>
          <a:lstStyle>
            <a:lvl1pPr algn="l">
              <a:defRPr sz="1333"/>
            </a:lvl1pPr>
          </a:lstStyle>
          <a:p>
            <a:fld id="{CCD1DCC5-B21B-4319-ABC8-D45231CD388A}" type="datetime4">
              <a:rPr lang="nl-NL" smtClean="0"/>
              <a:t>27 februari 2024</a:t>
            </a:fld>
            <a:endParaRPr lang="nl-NL"/>
          </a:p>
        </p:txBody>
      </p:sp>
      <p:sp>
        <p:nvSpPr>
          <p:cNvPr id="7" name="Rechthoek 6">
            <a:extLst>
              <a:ext uri="{FF2B5EF4-FFF2-40B4-BE49-F238E27FC236}">
                <a16:creationId xmlns:a16="http://schemas.microsoft.com/office/drawing/2014/main" id="{FA041945-C9D9-F542-B397-5649D30E3CE5}"/>
              </a:ext>
            </a:extLst>
          </p:cNvPr>
          <p:cNvSpPr/>
          <p:nvPr userDrawn="1"/>
        </p:nvSpPr>
        <p:spPr>
          <a:xfrm>
            <a:off x="0" y="1152000"/>
            <a:ext cx="96000" cy="47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9" name="Tijdelijke aanduiding voor afbeelding 8">
            <a:extLst>
              <a:ext uri="{FF2B5EF4-FFF2-40B4-BE49-F238E27FC236}">
                <a16:creationId xmlns:a16="http://schemas.microsoft.com/office/drawing/2014/main" id="{8833B9E1-AF80-9C4A-8C02-8D2F604D8A31}"/>
              </a:ext>
            </a:extLst>
          </p:cNvPr>
          <p:cNvSpPr>
            <a:spLocks noGrp="1" noChangeAspect="1"/>
          </p:cNvSpPr>
          <p:nvPr>
            <p:ph type="pic" idx="13"/>
          </p:nvPr>
        </p:nvSpPr>
        <p:spPr>
          <a:xfrm>
            <a:off x="6096000" y="0"/>
            <a:ext cx="6096000" cy="6858000"/>
          </a:xfrm>
          <a:custGeom>
            <a:avLst/>
            <a:gdLst>
              <a:gd name="connsiteX0" fmla="*/ 184150 w 4572000"/>
              <a:gd name="connsiteY0" fmla="*/ 0 h 5143500"/>
              <a:gd name="connsiteX1" fmla="*/ 190800 w 4572000"/>
              <a:gd name="connsiteY1" fmla="*/ 0 h 5143500"/>
              <a:gd name="connsiteX2" fmla="*/ 660400 w 4572000"/>
              <a:gd name="connsiteY2" fmla="*/ 0 h 5143500"/>
              <a:gd name="connsiteX3" fmla="*/ 4572000 w 4572000"/>
              <a:gd name="connsiteY3" fmla="*/ 0 h 5143500"/>
              <a:gd name="connsiteX4" fmla="*/ 4572000 w 4572000"/>
              <a:gd name="connsiteY4" fmla="*/ 5143500 h 5143500"/>
              <a:gd name="connsiteX5" fmla="*/ 0 w 4572000"/>
              <a:gd name="connsiteY5" fmla="*/ 5143500 h 5143500"/>
              <a:gd name="connsiteX6" fmla="*/ 0 w 4572000"/>
              <a:gd name="connsiteY6" fmla="*/ 741150 h 5143500"/>
              <a:gd name="connsiteX7" fmla="*/ 184150 w 4572000"/>
              <a:gd name="connsiteY7" fmla="*/ 74115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5143500">
                <a:moveTo>
                  <a:pt x="184150" y="0"/>
                </a:moveTo>
                <a:lnTo>
                  <a:pt x="190800" y="0"/>
                </a:lnTo>
                <a:lnTo>
                  <a:pt x="660400" y="0"/>
                </a:lnTo>
                <a:lnTo>
                  <a:pt x="4572000" y="0"/>
                </a:lnTo>
                <a:lnTo>
                  <a:pt x="4572000" y="5143500"/>
                </a:lnTo>
                <a:lnTo>
                  <a:pt x="0" y="5143500"/>
                </a:lnTo>
                <a:lnTo>
                  <a:pt x="0" y="741150"/>
                </a:lnTo>
                <a:lnTo>
                  <a:pt x="184150" y="741150"/>
                </a:lnTo>
                <a:close/>
              </a:path>
            </a:pathLst>
          </a:custGeom>
          <a:solidFill>
            <a:schemeClr val="bg1">
              <a:lumMod val="85000"/>
            </a:schemeClr>
          </a:solidFill>
        </p:spPr>
        <p:txBody>
          <a:bodyPr wrap="square" lIns="360000" tIns="1080000" rIns="360000" anchor="t">
            <a:noAutofit/>
          </a:bodyPr>
          <a:lstStyle>
            <a:lvl1pPr marL="0" indent="0" algn="ctr">
              <a:lnSpc>
                <a:spcPct val="110000"/>
              </a:lnSpc>
              <a:spcBef>
                <a:spcPts val="0"/>
              </a:spcBef>
              <a:buNone/>
              <a:defRPr sz="2133">
                <a:solidFill>
                  <a:schemeClr val="tx1">
                    <a:lumMod val="50000"/>
                    <a:lumOff val="50000"/>
                  </a:schemeClr>
                </a:solidFill>
              </a:defRPr>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nl-NL"/>
              <a:t>Klik op het pictogram als u een afbeelding wilt toevoegen</a:t>
            </a:r>
            <a:endParaRPr lang="en-US"/>
          </a:p>
        </p:txBody>
      </p:sp>
      <p:sp>
        <p:nvSpPr>
          <p:cNvPr id="12" name="Text Placeholder 3">
            <a:extLst>
              <a:ext uri="{FF2B5EF4-FFF2-40B4-BE49-F238E27FC236}">
                <a16:creationId xmlns:a16="http://schemas.microsoft.com/office/drawing/2014/main" id="{0F9A0AFC-8F92-0F42-8FB8-FE8EEA376D41}"/>
              </a:ext>
            </a:extLst>
          </p:cNvPr>
          <p:cNvSpPr>
            <a:spLocks noGrp="1"/>
          </p:cNvSpPr>
          <p:nvPr>
            <p:ph type="body" sz="half" idx="2" hasCustomPrompt="1"/>
          </p:nvPr>
        </p:nvSpPr>
        <p:spPr>
          <a:xfrm>
            <a:off x="5760000" y="0"/>
            <a:ext cx="2784000" cy="1056000"/>
          </a:xfrm>
          <a:blipFill>
            <a:blip r:embed="rId2"/>
            <a:stretch>
              <a:fillRect/>
            </a:stretch>
          </a:blipFill>
        </p:spPr>
        <p:txBody>
          <a:bodyPr/>
          <a:lstStyle>
            <a:lvl1pPr marL="0" indent="0">
              <a:buNone/>
              <a:defRPr sz="1467">
                <a:solidFill>
                  <a:schemeClr val="bg1"/>
                </a:solidFill>
              </a:defRPr>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nl-NL"/>
              <a:t> </a:t>
            </a:r>
          </a:p>
        </p:txBody>
      </p:sp>
      <p:sp>
        <p:nvSpPr>
          <p:cNvPr id="10" name="Title 1">
            <a:extLst>
              <a:ext uri="{FF2B5EF4-FFF2-40B4-BE49-F238E27FC236}">
                <a16:creationId xmlns:a16="http://schemas.microsoft.com/office/drawing/2014/main" id="{63B713D9-CDB6-7648-92D0-653127A84E98}"/>
              </a:ext>
            </a:extLst>
          </p:cNvPr>
          <p:cNvSpPr>
            <a:spLocks noGrp="1"/>
          </p:cNvSpPr>
          <p:nvPr>
            <p:ph type="ctrTitle"/>
          </p:nvPr>
        </p:nvSpPr>
        <p:spPr>
          <a:xfrm>
            <a:off x="576000" y="1104000"/>
            <a:ext cx="5232000" cy="3072000"/>
          </a:xfrm>
        </p:spPr>
        <p:txBody>
          <a:bodyPr anchor="b" anchorCtr="0"/>
          <a:lstStyle>
            <a:lvl1pPr algn="l">
              <a:lnSpc>
                <a:spcPct val="100000"/>
              </a:lnSpc>
              <a:defRPr sz="4267">
                <a:solidFill>
                  <a:schemeClr val="tx2"/>
                </a:solidFill>
              </a:defRPr>
            </a:lvl1pPr>
          </a:lstStyle>
          <a:p>
            <a:r>
              <a:rPr lang="nl-NL"/>
              <a:t>Klik om stijl te bewerken</a:t>
            </a:r>
            <a:endParaRPr lang="en-US"/>
          </a:p>
        </p:txBody>
      </p:sp>
      <p:sp>
        <p:nvSpPr>
          <p:cNvPr id="11" name="Subtitle 2">
            <a:extLst>
              <a:ext uri="{FF2B5EF4-FFF2-40B4-BE49-F238E27FC236}">
                <a16:creationId xmlns:a16="http://schemas.microsoft.com/office/drawing/2014/main" id="{9A84C360-7E83-A64E-87DC-8094C8AE8DCC}"/>
              </a:ext>
            </a:extLst>
          </p:cNvPr>
          <p:cNvSpPr>
            <a:spLocks noGrp="1"/>
          </p:cNvSpPr>
          <p:nvPr>
            <p:ph type="subTitle" idx="1"/>
          </p:nvPr>
        </p:nvSpPr>
        <p:spPr>
          <a:xfrm>
            <a:off x="576000" y="4224000"/>
            <a:ext cx="5232000" cy="1248000"/>
          </a:xfrm>
        </p:spPr>
        <p:txBody>
          <a:bodyPr anchor="t" anchorCtr="0"/>
          <a:lstStyle>
            <a:lvl1pPr marL="0" indent="0" algn="l">
              <a:lnSpc>
                <a:spcPct val="110000"/>
              </a:lnSpc>
              <a:buNone/>
              <a:defRPr sz="2133">
                <a:solidFill>
                  <a:schemeClr val="tx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nl-NL"/>
              <a:t>Klikken om de ondertitelstijl van het model te bewerken</a:t>
            </a:r>
            <a:endParaRPr lang="en-US"/>
          </a:p>
        </p:txBody>
      </p:sp>
    </p:spTree>
    <p:extLst>
      <p:ext uri="{BB962C8B-B14F-4D97-AF65-F5344CB8AC3E}">
        <p14:creationId xmlns:p14="http://schemas.microsoft.com/office/powerpoint/2010/main" val="24279058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1_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10"/>
          </p:nvPr>
        </p:nvSpPr>
        <p:spPr/>
        <p:txBody>
          <a:bodyPr/>
          <a:lstStyle/>
          <a:p>
            <a:fld id="{319409A3-104A-483D-818D-9DAEE8F9AC08}" type="datetime4">
              <a:rPr lang="nl-NL" smtClean="0"/>
              <a:t>27 februari 2024</a:t>
            </a:fld>
            <a:endParaRPr lang="nl-NL"/>
          </a:p>
        </p:txBody>
      </p:sp>
      <p:sp>
        <p:nvSpPr>
          <p:cNvPr id="5" name="Footer Placeholder 4"/>
          <p:cNvSpPr>
            <a:spLocks noGrp="1"/>
          </p:cNvSpPr>
          <p:nvPr>
            <p:ph type="ftr" sz="quarter" idx="11"/>
          </p:nvPr>
        </p:nvSpPr>
        <p:spPr/>
        <p:txBody>
          <a:bodyPr/>
          <a:lstStyle/>
          <a:p>
            <a:r>
              <a:rPr lang="nl-NL"/>
              <a:t>Stand van zaken generieke functies</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Tree>
    <p:extLst>
      <p:ext uri="{BB962C8B-B14F-4D97-AF65-F5344CB8AC3E}">
        <p14:creationId xmlns:p14="http://schemas.microsoft.com/office/powerpoint/2010/main" val="32799674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a:xfrm>
            <a:off x="960005" y="768000"/>
            <a:ext cx="10271999" cy="1152000"/>
          </a:xfrm>
        </p:spPr>
        <p:txBody>
          <a:bodyPr/>
          <a:lstStyle/>
          <a:p>
            <a:r>
              <a:rPr lang="nl-NL"/>
              <a:t>Klik om stijl te bewerken</a:t>
            </a:r>
            <a:endParaRPr lang="en-US"/>
          </a:p>
        </p:txBody>
      </p:sp>
      <p:sp>
        <p:nvSpPr>
          <p:cNvPr id="3" name="Date Placeholder 2"/>
          <p:cNvSpPr>
            <a:spLocks noGrp="1"/>
          </p:cNvSpPr>
          <p:nvPr>
            <p:ph type="dt" sz="half" idx="10"/>
          </p:nvPr>
        </p:nvSpPr>
        <p:spPr/>
        <p:txBody>
          <a:bodyPr/>
          <a:lstStyle/>
          <a:p>
            <a:fld id="{B4549A90-47FF-401E-A204-E19343DB7E42}" type="datetime4">
              <a:rPr lang="nl-NL" smtClean="0"/>
              <a:t>27 februari 2024</a:t>
            </a:fld>
            <a:endParaRPr lang="nl-NL"/>
          </a:p>
        </p:txBody>
      </p:sp>
      <p:sp>
        <p:nvSpPr>
          <p:cNvPr id="4" name="Footer Placeholder 3"/>
          <p:cNvSpPr>
            <a:spLocks noGrp="1"/>
          </p:cNvSpPr>
          <p:nvPr>
            <p:ph type="ftr" sz="quarter" idx="11"/>
          </p:nvPr>
        </p:nvSpPr>
        <p:spPr/>
        <p:txBody>
          <a:bodyPr/>
          <a:lstStyle/>
          <a:p>
            <a:r>
              <a:rPr lang="nl-NL"/>
              <a:t>Stand van zaken generieke functies</a:t>
            </a:r>
          </a:p>
        </p:txBody>
      </p:sp>
      <p:sp>
        <p:nvSpPr>
          <p:cNvPr id="5" name="Slide Number Placeholder 4"/>
          <p:cNvSpPr>
            <a:spLocks noGrp="1"/>
          </p:cNvSpPr>
          <p:nvPr>
            <p:ph type="sldNum" sz="quarter" idx="12"/>
          </p:nvPr>
        </p:nvSpPr>
        <p:spPr/>
        <p:txBody>
          <a:bodyPr/>
          <a:lstStyle/>
          <a:p>
            <a:fld id="{14F1411D-0280-154F-AEAC-4C20B7AA46B2}" type="slidenum">
              <a:rPr lang="nl-NL" smtClean="0"/>
              <a:t>‹nr.›</a:t>
            </a:fld>
            <a:endParaRPr lang="nl-NL"/>
          </a:p>
        </p:txBody>
      </p:sp>
    </p:spTree>
    <p:extLst>
      <p:ext uri="{BB962C8B-B14F-4D97-AF65-F5344CB8AC3E}">
        <p14:creationId xmlns:p14="http://schemas.microsoft.com/office/powerpoint/2010/main" val="36737428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D85FC9-6D99-452B-AC46-00AE171683CD}" type="datetime4">
              <a:rPr lang="nl-NL" smtClean="0"/>
              <a:t>27 februari 2024</a:t>
            </a:fld>
            <a:endParaRPr lang="nl-NL"/>
          </a:p>
        </p:txBody>
      </p:sp>
      <p:sp>
        <p:nvSpPr>
          <p:cNvPr id="3" name="Footer Placeholder 2"/>
          <p:cNvSpPr>
            <a:spLocks noGrp="1"/>
          </p:cNvSpPr>
          <p:nvPr>
            <p:ph type="ftr" sz="quarter" idx="11"/>
          </p:nvPr>
        </p:nvSpPr>
        <p:spPr/>
        <p:txBody>
          <a:bodyPr/>
          <a:lstStyle/>
          <a:p>
            <a:r>
              <a:rPr lang="nl-NL"/>
              <a:t>Stand van zaken generieke functies</a:t>
            </a:r>
          </a:p>
        </p:txBody>
      </p:sp>
      <p:sp>
        <p:nvSpPr>
          <p:cNvPr id="4" name="Slide Number Placeholder 3"/>
          <p:cNvSpPr>
            <a:spLocks noGrp="1"/>
          </p:cNvSpPr>
          <p:nvPr>
            <p:ph type="sldNum" sz="quarter" idx="12"/>
          </p:nvPr>
        </p:nvSpPr>
        <p:spPr/>
        <p:txBody>
          <a:bodyPr/>
          <a:lstStyle/>
          <a:p>
            <a:fld id="{14F1411D-0280-154F-AEAC-4C20B7AA46B2}" type="slidenum">
              <a:rPr lang="nl-NL" smtClean="0"/>
              <a:t>‹nr.›</a:t>
            </a:fld>
            <a:endParaRPr lang="nl-NL"/>
          </a:p>
        </p:txBody>
      </p:sp>
    </p:spTree>
    <p:extLst>
      <p:ext uri="{BB962C8B-B14F-4D97-AF65-F5344CB8AC3E}">
        <p14:creationId xmlns:p14="http://schemas.microsoft.com/office/powerpoint/2010/main" val="14172344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team">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960000" y="4512257"/>
            <a:ext cx="2400000" cy="1632000"/>
          </a:xfrm>
        </p:spPr>
        <p:txBody>
          <a:bodyPr/>
          <a:lstStyle>
            <a:lvl1pPr marL="0" indent="0">
              <a:buNone/>
              <a:defRPr sz="1200">
                <a:solidFill>
                  <a:schemeClr val="tx2"/>
                </a:solidFill>
              </a:defRPr>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1D8DFA13-A6A8-44B8-827D-CB3399A99A63}" type="datetime4">
              <a:rPr lang="nl-NL" smtClean="0"/>
              <a:t>27 februari 2024</a:t>
            </a:fld>
            <a:endParaRPr lang="nl-NL"/>
          </a:p>
        </p:txBody>
      </p:sp>
      <p:sp>
        <p:nvSpPr>
          <p:cNvPr id="6" name="Footer Placeholder 5"/>
          <p:cNvSpPr>
            <a:spLocks noGrp="1"/>
          </p:cNvSpPr>
          <p:nvPr>
            <p:ph type="ftr" sz="quarter" idx="11"/>
          </p:nvPr>
        </p:nvSpPr>
        <p:spPr/>
        <p:txBody>
          <a:bodyPr/>
          <a:lstStyle/>
          <a:p>
            <a:r>
              <a:rPr lang="nl-NL"/>
              <a:t>Stand van zaken generieke functies</a:t>
            </a:r>
          </a:p>
        </p:txBody>
      </p:sp>
      <p:sp>
        <p:nvSpPr>
          <p:cNvPr id="7" name="Slide Number Placeholder 6"/>
          <p:cNvSpPr>
            <a:spLocks noGrp="1"/>
          </p:cNvSpPr>
          <p:nvPr>
            <p:ph type="sldNum" sz="quarter" idx="12"/>
          </p:nvPr>
        </p:nvSpPr>
        <p:spPr/>
        <p:txBody>
          <a:bodyPr/>
          <a:lstStyle/>
          <a:p>
            <a:fld id="{14F1411D-0280-154F-AEAC-4C20B7AA46B2}" type="slidenum">
              <a:rPr lang="nl-NL" smtClean="0"/>
              <a:t>‹nr.›</a:t>
            </a:fld>
            <a:endParaRPr lang="nl-NL"/>
          </a:p>
        </p:txBody>
      </p:sp>
      <p:sp>
        <p:nvSpPr>
          <p:cNvPr id="13" name="Title 1">
            <a:extLst>
              <a:ext uri="{FF2B5EF4-FFF2-40B4-BE49-F238E27FC236}">
                <a16:creationId xmlns:a16="http://schemas.microsoft.com/office/drawing/2014/main" id="{B22CE07E-08F2-C14D-8DF6-F761310998C4}"/>
              </a:ext>
            </a:extLst>
          </p:cNvPr>
          <p:cNvSpPr>
            <a:spLocks noGrp="1"/>
          </p:cNvSpPr>
          <p:nvPr>
            <p:ph type="title"/>
          </p:nvPr>
        </p:nvSpPr>
        <p:spPr>
          <a:xfrm>
            <a:off x="960003" y="768000"/>
            <a:ext cx="10271996" cy="1152000"/>
          </a:xfrm>
        </p:spPr>
        <p:txBody>
          <a:bodyPr/>
          <a:lstStyle/>
          <a:p>
            <a:r>
              <a:rPr lang="nl-NL"/>
              <a:t>Klik om stijl te bewerken</a:t>
            </a:r>
            <a:endParaRPr lang="en-US"/>
          </a:p>
        </p:txBody>
      </p:sp>
      <p:sp>
        <p:nvSpPr>
          <p:cNvPr id="25" name="Text Placeholder 2">
            <a:extLst>
              <a:ext uri="{FF2B5EF4-FFF2-40B4-BE49-F238E27FC236}">
                <a16:creationId xmlns:a16="http://schemas.microsoft.com/office/drawing/2014/main" id="{DB76643F-660D-E54C-B38A-719E7A35353D}"/>
              </a:ext>
            </a:extLst>
          </p:cNvPr>
          <p:cNvSpPr>
            <a:spLocks noGrp="1"/>
          </p:cNvSpPr>
          <p:nvPr>
            <p:ph type="body" idx="23" hasCustomPrompt="1"/>
          </p:nvPr>
        </p:nvSpPr>
        <p:spPr>
          <a:xfrm>
            <a:off x="959997" y="3840257"/>
            <a:ext cx="2400000" cy="576000"/>
          </a:xfrm>
        </p:spPr>
        <p:txBody>
          <a:bodyPr anchor="t" anchorCtr="0"/>
          <a:lstStyle>
            <a:lvl1pPr marL="0" indent="0">
              <a:lnSpc>
                <a:spcPct val="100000"/>
              </a:lnSpc>
              <a:buNone/>
              <a:defRPr sz="1600" b="1">
                <a:solidFill>
                  <a:schemeClr val="accent3"/>
                </a:solidFill>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nl-NL"/>
              <a:t>Klikken om te bewerken</a:t>
            </a:r>
          </a:p>
        </p:txBody>
      </p:sp>
      <p:sp>
        <p:nvSpPr>
          <p:cNvPr id="26" name="Picture Placeholder 2">
            <a:extLst>
              <a:ext uri="{FF2B5EF4-FFF2-40B4-BE49-F238E27FC236}">
                <a16:creationId xmlns:a16="http://schemas.microsoft.com/office/drawing/2014/main" id="{D6B5E950-1F63-C147-846C-B39B3CA38123}"/>
              </a:ext>
            </a:extLst>
          </p:cNvPr>
          <p:cNvSpPr>
            <a:spLocks noGrp="1"/>
          </p:cNvSpPr>
          <p:nvPr>
            <p:ph type="pic" idx="1"/>
          </p:nvPr>
        </p:nvSpPr>
        <p:spPr>
          <a:xfrm>
            <a:off x="959997" y="2016000"/>
            <a:ext cx="1440000" cy="1632000"/>
          </a:xfrm>
          <a:solidFill>
            <a:schemeClr val="bg1">
              <a:lumMod val="85000"/>
            </a:schemeClr>
          </a:solidFill>
        </p:spPr>
        <p:txBody>
          <a:bodyPr lIns="72000" tIns="72000" rIns="72000" anchor="t"/>
          <a:lstStyle>
            <a:lvl1pPr marL="0" indent="0" algn="ctr">
              <a:lnSpc>
                <a:spcPct val="110000"/>
              </a:lnSpc>
              <a:spcBef>
                <a:spcPts val="0"/>
              </a:spcBef>
              <a:buNone/>
              <a:defRPr sz="1333">
                <a:solidFill>
                  <a:schemeClr val="tx1">
                    <a:lumMod val="50000"/>
                    <a:lumOff val="50000"/>
                  </a:schemeClr>
                </a:solidFill>
              </a:defRPr>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nl-NL"/>
              <a:t>Klik op het pictogram als u een afbeelding wilt toevoegen</a:t>
            </a:r>
            <a:endParaRPr lang="en-US"/>
          </a:p>
        </p:txBody>
      </p:sp>
      <p:sp>
        <p:nvSpPr>
          <p:cNvPr id="27" name="Picture Placeholder 2">
            <a:extLst>
              <a:ext uri="{FF2B5EF4-FFF2-40B4-BE49-F238E27FC236}">
                <a16:creationId xmlns:a16="http://schemas.microsoft.com/office/drawing/2014/main" id="{F186AD52-7DC2-0847-90A9-39A9F2D3BD88}"/>
              </a:ext>
            </a:extLst>
          </p:cNvPr>
          <p:cNvSpPr>
            <a:spLocks noGrp="1"/>
          </p:cNvSpPr>
          <p:nvPr>
            <p:ph type="pic" idx="24"/>
          </p:nvPr>
        </p:nvSpPr>
        <p:spPr>
          <a:xfrm>
            <a:off x="3584000" y="2016000"/>
            <a:ext cx="1440000" cy="1632000"/>
          </a:xfrm>
          <a:solidFill>
            <a:schemeClr val="bg1">
              <a:lumMod val="85000"/>
            </a:schemeClr>
          </a:solidFill>
        </p:spPr>
        <p:txBody>
          <a:bodyPr lIns="72000" tIns="72000" rIns="72000" anchor="t"/>
          <a:lstStyle>
            <a:lvl1pPr marL="0" indent="0" algn="ctr">
              <a:lnSpc>
                <a:spcPct val="110000"/>
              </a:lnSpc>
              <a:spcBef>
                <a:spcPts val="0"/>
              </a:spcBef>
              <a:buNone/>
              <a:defRPr sz="1333">
                <a:solidFill>
                  <a:schemeClr val="tx1">
                    <a:lumMod val="50000"/>
                    <a:lumOff val="50000"/>
                  </a:schemeClr>
                </a:solidFill>
              </a:defRPr>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nl-NL"/>
              <a:t>Klik op het pictogram als u een afbeelding wilt toevoegen</a:t>
            </a:r>
            <a:endParaRPr lang="en-US"/>
          </a:p>
        </p:txBody>
      </p:sp>
      <p:sp>
        <p:nvSpPr>
          <p:cNvPr id="28" name="Picture Placeholder 2">
            <a:extLst>
              <a:ext uri="{FF2B5EF4-FFF2-40B4-BE49-F238E27FC236}">
                <a16:creationId xmlns:a16="http://schemas.microsoft.com/office/drawing/2014/main" id="{0A50F692-7F2F-DD43-9F8A-BE4825EDB059}"/>
              </a:ext>
            </a:extLst>
          </p:cNvPr>
          <p:cNvSpPr>
            <a:spLocks noGrp="1"/>
          </p:cNvSpPr>
          <p:nvPr>
            <p:ph type="pic" idx="25"/>
          </p:nvPr>
        </p:nvSpPr>
        <p:spPr>
          <a:xfrm>
            <a:off x="6208000" y="2016000"/>
            <a:ext cx="1440000" cy="1632000"/>
          </a:xfrm>
          <a:solidFill>
            <a:schemeClr val="bg1">
              <a:lumMod val="85000"/>
            </a:schemeClr>
          </a:solidFill>
        </p:spPr>
        <p:txBody>
          <a:bodyPr lIns="72000" tIns="72000" rIns="72000" anchor="t"/>
          <a:lstStyle>
            <a:lvl1pPr marL="0" indent="0" algn="ctr">
              <a:lnSpc>
                <a:spcPct val="110000"/>
              </a:lnSpc>
              <a:spcBef>
                <a:spcPts val="0"/>
              </a:spcBef>
              <a:buNone/>
              <a:defRPr sz="1333">
                <a:solidFill>
                  <a:schemeClr val="tx1">
                    <a:lumMod val="50000"/>
                    <a:lumOff val="50000"/>
                  </a:schemeClr>
                </a:solidFill>
              </a:defRPr>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nl-NL"/>
              <a:t>Klik op het pictogram als u een afbeelding wilt toevoegen</a:t>
            </a:r>
            <a:endParaRPr lang="en-US"/>
          </a:p>
        </p:txBody>
      </p:sp>
      <p:sp>
        <p:nvSpPr>
          <p:cNvPr id="29" name="Picture Placeholder 2">
            <a:extLst>
              <a:ext uri="{FF2B5EF4-FFF2-40B4-BE49-F238E27FC236}">
                <a16:creationId xmlns:a16="http://schemas.microsoft.com/office/drawing/2014/main" id="{36AB7F69-C6A0-A045-981B-29D4AC43F63F}"/>
              </a:ext>
            </a:extLst>
          </p:cNvPr>
          <p:cNvSpPr>
            <a:spLocks noGrp="1"/>
          </p:cNvSpPr>
          <p:nvPr>
            <p:ph type="pic" idx="26"/>
          </p:nvPr>
        </p:nvSpPr>
        <p:spPr>
          <a:xfrm>
            <a:off x="8831999" y="2016000"/>
            <a:ext cx="1440000" cy="1632000"/>
          </a:xfrm>
          <a:solidFill>
            <a:schemeClr val="bg1">
              <a:lumMod val="85000"/>
            </a:schemeClr>
          </a:solidFill>
        </p:spPr>
        <p:txBody>
          <a:bodyPr lIns="72000" tIns="72000" rIns="72000" anchor="t"/>
          <a:lstStyle>
            <a:lvl1pPr marL="0" indent="0" algn="ctr">
              <a:lnSpc>
                <a:spcPct val="110000"/>
              </a:lnSpc>
              <a:spcBef>
                <a:spcPts val="0"/>
              </a:spcBef>
              <a:buNone/>
              <a:defRPr sz="1333">
                <a:solidFill>
                  <a:schemeClr val="tx1">
                    <a:lumMod val="50000"/>
                    <a:lumOff val="50000"/>
                  </a:schemeClr>
                </a:solidFill>
              </a:defRPr>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nl-NL"/>
              <a:t>Klik op het pictogram als u een afbeelding wilt toevoegen</a:t>
            </a:r>
            <a:endParaRPr lang="en-US"/>
          </a:p>
        </p:txBody>
      </p:sp>
      <p:sp>
        <p:nvSpPr>
          <p:cNvPr id="30" name="Text Placeholder 3">
            <a:extLst>
              <a:ext uri="{FF2B5EF4-FFF2-40B4-BE49-F238E27FC236}">
                <a16:creationId xmlns:a16="http://schemas.microsoft.com/office/drawing/2014/main" id="{1A4D0FEE-73A8-C745-AFE7-E14D2CD00F13}"/>
              </a:ext>
            </a:extLst>
          </p:cNvPr>
          <p:cNvSpPr>
            <a:spLocks noGrp="1"/>
          </p:cNvSpPr>
          <p:nvPr>
            <p:ph type="body" sz="half" idx="27"/>
          </p:nvPr>
        </p:nvSpPr>
        <p:spPr>
          <a:xfrm>
            <a:off x="3583996" y="4512257"/>
            <a:ext cx="2400000" cy="1632000"/>
          </a:xfrm>
        </p:spPr>
        <p:txBody>
          <a:bodyPr/>
          <a:lstStyle>
            <a:lvl1pPr marL="0" indent="0">
              <a:buNone/>
              <a:defRPr sz="1200">
                <a:solidFill>
                  <a:schemeClr val="tx2"/>
                </a:solidFill>
              </a:defRPr>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nl-NL"/>
              <a:t>Klikken om de tekststijl van het model te bewerken</a:t>
            </a:r>
          </a:p>
        </p:txBody>
      </p:sp>
      <p:sp>
        <p:nvSpPr>
          <p:cNvPr id="31" name="Text Placeholder 2">
            <a:extLst>
              <a:ext uri="{FF2B5EF4-FFF2-40B4-BE49-F238E27FC236}">
                <a16:creationId xmlns:a16="http://schemas.microsoft.com/office/drawing/2014/main" id="{5BBD0218-0753-0E45-B6AC-E79DDB7A216E}"/>
              </a:ext>
            </a:extLst>
          </p:cNvPr>
          <p:cNvSpPr>
            <a:spLocks noGrp="1"/>
          </p:cNvSpPr>
          <p:nvPr>
            <p:ph type="body" idx="28" hasCustomPrompt="1"/>
          </p:nvPr>
        </p:nvSpPr>
        <p:spPr>
          <a:xfrm>
            <a:off x="3583993" y="3840257"/>
            <a:ext cx="2400000" cy="576000"/>
          </a:xfrm>
        </p:spPr>
        <p:txBody>
          <a:bodyPr anchor="t" anchorCtr="0"/>
          <a:lstStyle>
            <a:lvl1pPr marL="0" indent="0">
              <a:lnSpc>
                <a:spcPct val="100000"/>
              </a:lnSpc>
              <a:buNone/>
              <a:defRPr sz="1600" b="1">
                <a:solidFill>
                  <a:schemeClr val="accent3"/>
                </a:solidFill>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nl-NL"/>
              <a:t>Klikken om te bewerken</a:t>
            </a:r>
          </a:p>
        </p:txBody>
      </p:sp>
      <p:sp>
        <p:nvSpPr>
          <p:cNvPr id="32" name="Text Placeholder 3">
            <a:extLst>
              <a:ext uri="{FF2B5EF4-FFF2-40B4-BE49-F238E27FC236}">
                <a16:creationId xmlns:a16="http://schemas.microsoft.com/office/drawing/2014/main" id="{C6C94B21-A1C1-B64C-8151-30CA21873A34}"/>
              </a:ext>
            </a:extLst>
          </p:cNvPr>
          <p:cNvSpPr>
            <a:spLocks noGrp="1"/>
          </p:cNvSpPr>
          <p:nvPr>
            <p:ph type="body" sz="half" idx="29"/>
          </p:nvPr>
        </p:nvSpPr>
        <p:spPr>
          <a:xfrm>
            <a:off x="8831999" y="4512257"/>
            <a:ext cx="2400000" cy="1632000"/>
          </a:xfrm>
        </p:spPr>
        <p:txBody>
          <a:bodyPr/>
          <a:lstStyle>
            <a:lvl1pPr marL="0" indent="0">
              <a:buNone/>
              <a:defRPr sz="1200">
                <a:solidFill>
                  <a:schemeClr val="tx2"/>
                </a:solidFill>
              </a:defRPr>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nl-NL"/>
              <a:t>Klikken om de tekststijl van het model te bewerken</a:t>
            </a:r>
          </a:p>
        </p:txBody>
      </p:sp>
      <p:sp>
        <p:nvSpPr>
          <p:cNvPr id="33" name="Text Placeholder 2">
            <a:extLst>
              <a:ext uri="{FF2B5EF4-FFF2-40B4-BE49-F238E27FC236}">
                <a16:creationId xmlns:a16="http://schemas.microsoft.com/office/drawing/2014/main" id="{E43B503F-0791-2F48-B5AF-E775783C24BB}"/>
              </a:ext>
            </a:extLst>
          </p:cNvPr>
          <p:cNvSpPr>
            <a:spLocks noGrp="1"/>
          </p:cNvSpPr>
          <p:nvPr>
            <p:ph type="body" idx="30" hasCustomPrompt="1"/>
          </p:nvPr>
        </p:nvSpPr>
        <p:spPr>
          <a:xfrm>
            <a:off x="8831999" y="3840257"/>
            <a:ext cx="2400000" cy="576000"/>
          </a:xfrm>
        </p:spPr>
        <p:txBody>
          <a:bodyPr anchor="t" anchorCtr="0"/>
          <a:lstStyle>
            <a:lvl1pPr marL="0" indent="0">
              <a:lnSpc>
                <a:spcPct val="100000"/>
              </a:lnSpc>
              <a:buNone/>
              <a:defRPr sz="1600" b="1">
                <a:solidFill>
                  <a:schemeClr val="accent3"/>
                </a:solidFill>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nl-NL"/>
              <a:t>Klikken om te bewerken</a:t>
            </a:r>
          </a:p>
        </p:txBody>
      </p:sp>
      <p:sp>
        <p:nvSpPr>
          <p:cNvPr id="34" name="Text Placeholder 3">
            <a:extLst>
              <a:ext uri="{FF2B5EF4-FFF2-40B4-BE49-F238E27FC236}">
                <a16:creationId xmlns:a16="http://schemas.microsoft.com/office/drawing/2014/main" id="{56B35E8D-1DB4-984F-A5ED-DA315C94B27B}"/>
              </a:ext>
            </a:extLst>
          </p:cNvPr>
          <p:cNvSpPr>
            <a:spLocks noGrp="1"/>
          </p:cNvSpPr>
          <p:nvPr>
            <p:ph type="body" sz="half" idx="31"/>
          </p:nvPr>
        </p:nvSpPr>
        <p:spPr>
          <a:xfrm>
            <a:off x="6208000" y="4512257"/>
            <a:ext cx="2400000" cy="1632000"/>
          </a:xfrm>
        </p:spPr>
        <p:txBody>
          <a:bodyPr/>
          <a:lstStyle>
            <a:lvl1pPr marL="0" indent="0">
              <a:buNone/>
              <a:defRPr sz="1200">
                <a:solidFill>
                  <a:schemeClr val="tx2"/>
                </a:solidFill>
              </a:defRPr>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nl-NL"/>
              <a:t>Klikken om de tekststijl van het model te bewerken</a:t>
            </a:r>
          </a:p>
        </p:txBody>
      </p:sp>
      <p:sp>
        <p:nvSpPr>
          <p:cNvPr id="35" name="Text Placeholder 2">
            <a:extLst>
              <a:ext uri="{FF2B5EF4-FFF2-40B4-BE49-F238E27FC236}">
                <a16:creationId xmlns:a16="http://schemas.microsoft.com/office/drawing/2014/main" id="{8FE057E9-A004-0F4C-B5B0-F46283726750}"/>
              </a:ext>
            </a:extLst>
          </p:cNvPr>
          <p:cNvSpPr>
            <a:spLocks noGrp="1"/>
          </p:cNvSpPr>
          <p:nvPr>
            <p:ph type="body" idx="32" hasCustomPrompt="1"/>
          </p:nvPr>
        </p:nvSpPr>
        <p:spPr>
          <a:xfrm>
            <a:off x="6208000" y="3840257"/>
            <a:ext cx="2400000" cy="576000"/>
          </a:xfrm>
        </p:spPr>
        <p:txBody>
          <a:bodyPr anchor="t" anchorCtr="0"/>
          <a:lstStyle>
            <a:lvl1pPr marL="0" indent="0">
              <a:lnSpc>
                <a:spcPct val="100000"/>
              </a:lnSpc>
              <a:buNone/>
              <a:defRPr sz="1600" b="1">
                <a:solidFill>
                  <a:schemeClr val="accent3"/>
                </a:solidFill>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nl-NL"/>
              <a:t>Klikken om te bewerken</a:t>
            </a:r>
          </a:p>
        </p:txBody>
      </p:sp>
    </p:spTree>
    <p:extLst>
      <p:ext uri="{BB962C8B-B14F-4D97-AF65-F5344CB8AC3E}">
        <p14:creationId xmlns:p14="http://schemas.microsoft.com/office/powerpoint/2010/main" val="33579700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er afbeeldingen met bijschrift">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 y="1199999"/>
            <a:ext cx="3916800" cy="2400000"/>
          </a:xfrm>
          <a:solidFill>
            <a:schemeClr val="bg1">
              <a:lumMod val="85000"/>
            </a:schemeClr>
          </a:solidFill>
        </p:spPr>
        <p:txBody>
          <a:bodyPr lIns="360000" tIns="360000" rIns="360000" anchor="t"/>
          <a:lstStyle>
            <a:lvl1pPr marL="0" indent="0" algn="ctr">
              <a:lnSpc>
                <a:spcPct val="110000"/>
              </a:lnSpc>
              <a:spcBef>
                <a:spcPts val="0"/>
              </a:spcBef>
              <a:buNone/>
              <a:defRPr sz="1600">
                <a:solidFill>
                  <a:schemeClr val="tx1">
                    <a:lumMod val="50000"/>
                    <a:lumOff val="50000"/>
                  </a:schemeClr>
                </a:solidFill>
              </a:defRPr>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nl-NL"/>
              <a:t>Klik op het pictogram als u een afbeelding wilt toevoegen</a:t>
            </a:r>
            <a:endParaRPr lang="en-US"/>
          </a:p>
        </p:txBody>
      </p:sp>
      <p:sp>
        <p:nvSpPr>
          <p:cNvPr id="4" name="Text Placeholder 3"/>
          <p:cNvSpPr>
            <a:spLocks noGrp="1"/>
          </p:cNvSpPr>
          <p:nvPr>
            <p:ph type="body" sz="half" idx="2"/>
          </p:nvPr>
        </p:nvSpPr>
        <p:spPr>
          <a:xfrm>
            <a:off x="8160002" y="3840000"/>
            <a:ext cx="3071999" cy="2304000"/>
          </a:xfrm>
        </p:spPr>
        <p:txBody>
          <a:bodyPr/>
          <a:lstStyle>
            <a:lvl1pPr marL="0" indent="0">
              <a:buNone/>
              <a:defRPr sz="1200">
                <a:solidFill>
                  <a:schemeClr val="tx2"/>
                </a:solidFill>
              </a:defRPr>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8221A28E-314B-4A62-AFC3-23C77EB0D05A}" type="datetime4">
              <a:rPr lang="nl-NL" smtClean="0"/>
              <a:t>27 februari 2024</a:t>
            </a:fld>
            <a:endParaRPr lang="nl-NL"/>
          </a:p>
        </p:txBody>
      </p:sp>
      <p:sp>
        <p:nvSpPr>
          <p:cNvPr id="6" name="Footer Placeholder 5"/>
          <p:cNvSpPr>
            <a:spLocks noGrp="1"/>
          </p:cNvSpPr>
          <p:nvPr>
            <p:ph type="ftr" sz="quarter" idx="11"/>
          </p:nvPr>
        </p:nvSpPr>
        <p:spPr/>
        <p:txBody>
          <a:bodyPr/>
          <a:lstStyle/>
          <a:p>
            <a:r>
              <a:rPr lang="nl-NL"/>
              <a:t>Stand van zaken generieke functies</a:t>
            </a:r>
          </a:p>
        </p:txBody>
      </p:sp>
      <p:sp>
        <p:nvSpPr>
          <p:cNvPr id="7" name="Slide Number Placeholder 6"/>
          <p:cNvSpPr>
            <a:spLocks noGrp="1"/>
          </p:cNvSpPr>
          <p:nvPr>
            <p:ph type="sldNum" sz="quarter" idx="12"/>
          </p:nvPr>
        </p:nvSpPr>
        <p:spPr/>
        <p:txBody>
          <a:bodyPr/>
          <a:lstStyle/>
          <a:p>
            <a:fld id="{14F1411D-0280-154F-AEAC-4C20B7AA46B2}" type="slidenum">
              <a:rPr lang="nl-NL" smtClean="0"/>
              <a:t>‹nr.›</a:t>
            </a:fld>
            <a:endParaRPr lang="nl-NL"/>
          </a:p>
        </p:txBody>
      </p:sp>
      <p:sp>
        <p:nvSpPr>
          <p:cNvPr id="9" name="Title 1">
            <a:extLst>
              <a:ext uri="{FF2B5EF4-FFF2-40B4-BE49-F238E27FC236}">
                <a16:creationId xmlns:a16="http://schemas.microsoft.com/office/drawing/2014/main" id="{76FC5FA6-0F4F-4746-B27D-A6B350D20113}"/>
              </a:ext>
            </a:extLst>
          </p:cNvPr>
          <p:cNvSpPr>
            <a:spLocks noGrp="1"/>
          </p:cNvSpPr>
          <p:nvPr>
            <p:ph type="title"/>
          </p:nvPr>
        </p:nvSpPr>
        <p:spPr>
          <a:xfrm>
            <a:off x="8159999" y="1343997"/>
            <a:ext cx="3072000" cy="2208000"/>
          </a:xfrm>
        </p:spPr>
        <p:txBody>
          <a:bodyPr anchor="t" anchorCtr="0"/>
          <a:lstStyle/>
          <a:p>
            <a:r>
              <a:rPr lang="nl-NL"/>
              <a:t>Klik om stijl te bewerken</a:t>
            </a:r>
            <a:endParaRPr lang="en-US"/>
          </a:p>
        </p:txBody>
      </p:sp>
      <p:sp>
        <p:nvSpPr>
          <p:cNvPr id="8" name="Picture Placeholder 2">
            <a:extLst>
              <a:ext uri="{FF2B5EF4-FFF2-40B4-BE49-F238E27FC236}">
                <a16:creationId xmlns:a16="http://schemas.microsoft.com/office/drawing/2014/main" id="{D6DD0994-0B67-3347-BB38-1E689BD67757}"/>
              </a:ext>
            </a:extLst>
          </p:cNvPr>
          <p:cNvSpPr>
            <a:spLocks noGrp="1"/>
          </p:cNvSpPr>
          <p:nvPr>
            <p:ph type="pic" idx="13"/>
          </p:nvPr>
        </p:nvSpPr>
        <p:spPr>
          <a:xfrm>
            <a:off x="4056000" y="1199999"/>
            <a:ext cx="3912000" cy="2400000"/>
          </a:xfrm>
          <a:solidFill>
            <a:schemeClr val="bg1">
              <a:lumMod val="85000"/>
            </a:schemeClr>
          </a:solidFill>
        </p:spPr>
        <p:txBody>
          <a:bodyPr lIns="360000" tIns="360000" rIns="360000" anchor="t"/>
          <a:lstStyle>
            <a:lvl1pPr marL="0" indent="0" algn="ctr">
              <a:lnSpc>
                <a:spcPct val="110000"/>
              </a:lnSpc>
              <a:spcBef>
                <a:spcPts val="0"/>
              </a:spcBef>
              <a:buNone/>
              <a:defRPr sz="1600">
                <a:solidFill>
                  <a:schemeClr val="tx1">
                    <a:lumMod val="50000"/>
                    <a:lumOff val="50000"/>
                  </a:schemeClr>
                </a:solidFill>
              </a:defRPr>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nl-NL"/>
              <a:t>Klik op het pictogram als u een afbeelding wilt toevoegen</a:t>
            </a:r>
            <a:endParaRPr lang="en-US"/>
          </a:p>
        </p:txBody>
      </p:sp>
      <p:sp>
        <p:nvSpPr>
          <p:cNvPr id="11" name="Picture Placeholder 2">
            <a:extLst>
              <a:ext uri="{FF2B5EF4-FFF2-40B4-BE49-F238E27FC236}">
                <a16:creationId xmlns:a16="http://schemas.microsoft.com/office/drawing/2014/main" id="{AE15D720-D49B-E24D-84F6-437DDD0E8A4C}"/>
              </a:ext>
            </a:extLst>
          </p:cNvPr>
          <p:cNvSpPr>
            <a:spLocks noGrp="1"/>
          </p:cNvSpPr>
          <p:nvPr>
            <p:ph type="pic" idx="14"/>
          </p:nvPr>
        </p:nvSpPr>
        <p:spPr>
          <a:xfrm>
            <a:off x="960000" y="3743999"/>
            <a:ext cx="3912000" cy="1920000"/>
          </a:xfrm>
          <a:solidFill>
            <a:schemeClr val="bg1">
              <a:lumMod val="85000"/>
            </a:schemeClr>
          </a:solidFill>
        </p:spPr>
        <p:txBody>
          <a:bodyPr lIns="360000" tIns="360000" rIns="360000" anchor="t"/>
          <a:lstStyle>
            <a:lvl1pPr marL="0" indent="0" algn="ctr">
              <a:lnSpc>
                <a:spcPct val="110000"/>
              </a:lnSpc>
              <a:spcBef>
                <a:spcPts val="0"/>
              </a:spcBef>
              <a:buNone/>
              <a:defRPr sz="1600">
                <a:solidFill>
                  <a:schemeClr val="tx1">
                    <a:lumMod val="50000"/>
                    <a:lumOff val="50000"/>
                  </a:schemeClr>
                </a:solidFill>
              </a:defRPr>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nl-NL"/>
              <a:t>Klik op het pictogram als u een afbeelding wilt toevoegen</a:t>
            </a:r>
            <a:endParaRPr lang="en-US"/>
          </a:p>
        </p:txBody>
      </p:sp>
      <p:sp>
        <p:nvSpPr>
          <p:cNvPr id="12" name="Picture Placeholder 2">
            <a:extLst>
              <a:ext uri="{FF2B5EF4-FFF2-40B4-BE49-F238E27FC236}">
                <a16:creationId xmlns:a16="http://schemas.microsoft.com/office/drawing/2014/main" id="{84F75289-82F8-9841-A637-114F0AC8C4E4}"/>
              </a:ext>
            </a:extLst>
          </p:cNvPr>
          <p:cNvSpPr>
            <a:spLocks noGrp="1"/>
          </p:cNvSpPr>
          <p:nvPr>
            <p:ph type="pic" idx="15"/>
          </p:nvPr>
        </p:nvSpPr>
        <p:spPr>
          <a:xfrm>
            <a:off x="5016000" y="3744000"/>
            <a:ext cx="2952000" cy="2400000"/>
          </a:xfrm>
          <a:solidFill>
            <a:schemeClr val="bg1">
              <a:lumMod val="85000"/>
            </a:schemeClr>
          </a:solidFill>
        </p:spPr>
        <p:txBody>
          <a:bodyPr lIns="360000" tIns="360000" rIns="360000" anchor="t"/>
          <a:lstStyle>
            <a:lvl1pPr marL="0" indent="0" algn="ctr">
              <a:lnSpc>
                <a:spcPct val="110000"/>
              </a:lnSpc>
              <a:spcBef>
                <a:spcPts val="0"/>
              </a:spcBef>
              <a:buNone/>
              <a:defRPr sz="1600">
                <a:solidFill>
                  <a:schemeClr val="tx1">
                    <a:lumMod val="50000"/>
                    <a:lumOff val="50000"/>
                  </a:schemeClr>
                </a:solidFill>
              </a:defRPr>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nl-NL"/>
              <a:t>Klik op het pictogram als u een afbeelding wilt toevoegen</a:t>
            </a:r>
            <a:endParaRPr lang="en-US"/>
          </a:p>
        </p:txBody>
      </p:sp>
    </p:spTree>
    <p:extLst>
      <p:ext uri="{BB962C8B-B14F-4D97-AF65-F5344CB8AC3E}">
        <p14:creationId xmlns:p14="http://schemas.microsoft.com/office/powerpoint/2010/main" val="27461580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ee afbeeldingen met bijschrift">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6240002" y="960000"/>
            <a:ext cx="4991999" cy="2520000"/>
          </a:xfrm>
          <a:solidFill>
            <a:schemeClr val="bg1">
              <a:lumMod val="85000"/>
            </a:schemeClr>
          </a:solidFill>
        </p:spPr>
        <p:txBody>
          <a:bodyPr lIns="360000" tIns="360000" rIns="360000" anchor="t"/>
          <a:lstStyle>
            <a:lvl1pPr marL="0" indent="0" algn="ctr">
              <a:lnSpc>
                <a:spcPct val="110000"/>
              </a:lnSpc>
              <a:spcBef>
                <a:spcPts val="0"/>
              </a:spcBef>
              <a:buNone/>
              <a:defRPr sz="1600">
                <a:solidFill>
                  <a:schemeClr val="tx1">
                    <a:lumMod val="50000"/>
                    <a:lumOff val="50000"/>
                  </a:schemeClr>
                </a:solidFill>
              </a:defRPr>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nl-NL"/>
              <a:t>Klik op het pictogram als u een afbeelding wilt toevoegen</a:t>
            </a:r>
            <a:endParaRPr lang="en-US"/>
          </a:p>
        </p:txBody>
      </p:sp>
      <p:sp>
        <p:nvSpPr>
          <p:cNvPr id="5" name="Date Placeholder 4"/>
          <p:cNvSpPr>
            <a:spLocks noGrp="1"/>
          </p:cNvSpPr>
          <p:nvPr>
            <p:ph type="dt" sz="half" idx="10"/>
          </p:nvPr>
        </p:nvSpPr>
        <p:spPr/>
        <p:txBody>
          <a:bodyPr/>
          <a:lstStyle/>
          <a:p>
            <a:fld id="{6E680E34-E98F-4E4D-81FA-DFBBA13535F5}" type="datetime4">
              <a:rPr lang="nl-NL" smtClean="0"/>
              <a:t>27 februari 2024</a:t>
            </a:fld>
            <a:endParaRPr lang="nl-NL"/>
          </a:p>
        </p:txBody>
      </p:sp>
      <p:sp>
        <p:nvSpPr>
          <p:cNvPr id="6" name="Footer Placeholder 5"/>
          <p:cNvSpPr>
            <a:spLocks noGrp="1"/>
          </p:cNvSpPr>
          <p:nvPr>
            <p:ph type="ftr" sz="quarter" idx="11"/>
          </p:nvPr>
        </p:nvSpPr>
        <p:spPr/>
        <p:txBody>
          <a:bodyPr/>
          <a:lstStyle/>
          <a:p>
            <a:r>
              <a:rPr lang="nl-NL"/>
              <a:t>Stand van zaken generieke functies</a:t>
            </a:r>
          </a:p>
        </p:txBody>
      </p:sp>
      <p:sp>
        <p:nvSpPr>
          <p:cNvPr id="7" name="Slide Number Placeholder 6"/>
          <p:cNvSpPr>
            <a:spLocks noGrp="1"/>
          </p:cNvSpPr>
          <p:nvPr>
            <p:ph type="sldNum" sz="quarter" idx="12"/>
          </p:nvPr>
        </p:nvSpPr>
        <p:spPr/>
        <p:txBody>
          <a:bodyPr/>
          <a:lstStyle/>
          <a:p>
            <a:fld id="{14F1411D-0280-154F-AEAC-4C20B7AA46B2}" type="slidenum">
              <a:rPr lang="nl-NL" smtClean="0"/>
              <a:t>‹nr.›</a:t>
            </a:fld>
            <a:endParaRPr lang="nl-NL"/>
          </a:p>
        </p:txBody>
      </p:sp>
      <p:sp>
        <p:nvSpPr>
          <p:cNvPr id="13" name="Text Placeholder 3">
            <a:extLst>
              <a:ext uri="{FF2B5EF4-FFF2-40B4-BE49-F238E27FC236}">
                <a16:creationId xmlns:a16="http://schemas.microsoft.com/office/drawing/2014/main" id="{BE58BFFF-EFD3-BF45-9E8B-B6086BE90C93}"/>
              </a:ext>
            </a:extLst>
          </p:cNvPr>
          <p:cNvSpPr>
            <a:spLocks noGrp="1"/>
          </p:cNvSpPr>
          <p:nvPr>
            <p:ph type="body" sz="half" idx="2"/>
          </p:nvPr>
        </p:nvSpPr>
        <p:spPr>
          <a:xfrm>
            <a:off x="959996" y="2112000"/>
            <a:ext cx="4512000" cy="4032000"/>
          </a:xfrm>
        </p:spPr>
        <p:txBody>
          <a:bodyPr/>
          <a:lstStyle>
            <a:lvl1pPr marL="0" marR="0" indent="0" algn="l" defTabSz="914354" rtl="0" eaLnBrk="1" fontAlgn="auto" latinLnBrk="0" hangingPunct="1">
              <a:lnSpc>
                <a:spcPct val="120000"/>
              </a:lnSpc>
              <a:spcBef>
                <a:spcPts val="0"/>
              </a:spcBef>
              <a:spcAft>
                <a:spcPts val="0"/>
              </a:spcAft>
              <a:buClr>
                <a:schemeClr val="accent4"/>
              </a:buClr>
              <a:buSzTx/>
              <a:buFont typeface="Arial" panose="020B0604020202020204" pitchFamily="34" charset="0"/>
              <a:buNone/>
              <a:tabLst/>
              <a:defRPr sz="1467"/>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nl-NL"/>
              <a:t>Klikken om de tekststijl van het model te bewerken</a:t>
            </a:r>
          </a:p>
        </p:txBody>
      </p:sp>
      <p:sp>
        <p:nvSpPr>
          <p:cNvPr id="14" name="Title 1">
            <a:extLst>
              <a:ext uri="{FF2B5EF4-FFF2-40B4-BE49-F238E27FC236}">
                <a16:creationId xmlns:a16="http://schemas.microsoft.com/office/drawing/2014/main" id="{5FC1CE5B-8464-C345-9A9D-B7128740490A}"/>
              </a:ext>
            </a:extLst>
          </p:cNvPr>
          <p:cNvSpPr>
            <a:spLocks noGrp="1"/>
          </p:cNvSpPr>
          <p:nvPr>
            <p:ph type="title"/>
          </p:nvPr>
        </p:nvSpPr>
        <p:spPr>
          <a:xfrm>
            <a:off x="960000" y="768000"/>
            <a:ext cx="4512000" cy="1152000"/>
          </a:xfrm>
        </p:spPr>
        <p:txBody>
          <a:bodyPr/>
          <a:lstStyle/>
          <a:p>
            <a:r>
              <a:rPr lang="nl-NL"/>
              <a:t>Klik om stijl te bewerken</a:t>
            </a:r>
            <a:endParaRPr lang="en-US"/>
          </a:p>
        </p:txBody>
      </p:sp>
      <p:sp>
        <p:nvSpPr>
          <p:cNvPr id="16" name="Picture Placeholder 2">
            <a:extLst>
              <a:ext uri="{FF2B5EF4-FFF2-40B4-BE49-F238E27FC236}">
                <a16:creationId xmlns:a16="http://schemas.microsoft.com/office/drawing/2014/main" id="{DAABF66E-7617-3F47-8DFB-9095B8E0D7FE}"/>
              </a:ext>
            </a:extLst>
          </p:cNvPr>
          <p:cNvSpPr>
            <a:spLocks noGrp="1"/>
          </p:cNvSpPr>
          <p:nvPr>
            <p:ph type="pic" idx="14"/>
          </p:nvPr>
        </p:nvSpPr>
        <p:spPr>
          <a:xfrm>
            <a:off x="6240002" y="3624000"/>
            <a:ext cx="4991999" cy="2520000"/>
          </a:xfrm>
          <a:solidFill>
            <a:schemeClr val="bg1">
              <a:lumMod val="85000"/>
            </a:schemeClr>
          </a:solidFill>
        </p:spPr>
        <p:txBody>
          <a:bodyPr lIns="360000" tIns="360000" rIns="360000" anchor="t"/>
          <a:lstStyle>
            <a:lvl1pPr marL="0" indent="0" algn="ctr">
              <a:lnSpc>
                <a:spcPct val="110000"/>
              </a:lnSpc>
              <a:spcBef>
                <a:spcPts val="0"/>
              </a:spcBef>
              <a:buNone/>
              <a:defRPr sz="1600">
                <a:solidFill>
                  <a:schemeClr val="tx1">
                    <a:lumMod val="50000"/>
                    <a:lumOff val="50000"/>
                  </a:schemeClr>
                </a:solidFill>
              </a:defRPr>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nl-NL"/>
              <a:t>Klik op het pictogram als u een afbeelding wilt toevoegen</a:t>
            </a:r>
            <a:endParaRPr lang="en-US"/>
          </a:p>
        </p:txBody>
      </p:sp>
    </p:spTree>
    <p:extLst>
      <p:ext uri="{BB962C8B-B14F-4D97-AF65-F5344CB8AC3E}">
        <p14:creationId xmlns:p14="http://schemas.microsoft.com/office/powerpoint/2010/main" val="286851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en afbeelding met bijschrift">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320000" y="2111999"/>
            <a:ext cx="6912000" cy="3744000"/>
          </a:xfrm>
          <a:solidFill>
            <a:schemeClr val="bg1">
              <a:lumMod val="85000"/>
            </a:schemeClr>
          </a:solidFill>
        </p:spPr>
        <p:txBody>
          <a:bodyPr lIns="360000" tIns="360000" rIns="360000" anchor="t"/>
          <a:lstStyle>
            <a:lvl1pPr marL="0" indent="0" algn="ctr">
              <a:lnSpc>
                <a:spcPct val="110000"/>
              </a:lnSpc>
              <a:spcBef>
                <a:spcPts val="0"/>
              </a:spcBef>
              <a:buNone/>
              <a:defRPr sz="1600">
                <a:solidFill>
                  <a:schemeClr val="tx1">
                    <a:lumMod val="50000"/>
                    <a:lumOff val="50000"/>
                  </a:schemeClr>
                </a:solidFill>
              </a:defRPr>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nl-NL"/>
              <a:t>Klik op het pictogram als u een afbeelding wilt toevoegen</a:t>
            </a:r>
            <a:endParaRPr lang="en-US"/>
          </a:p>
        </p:txBody>
      </p:sp>
      <p:sp>
        <p:nvSpPr>
          <p:cNvPr id="5" name="Date Placeholder 4"/>
          <p:cNvSpPr>
            <a:spLocks noGrp="1"/>
          </p:cNvSpPr>
          <p:nvPr>
            <p:ph type="dt" sz="half" idx="10"/>
          </p:nvPr>
        </p:nvSpPr>
        <p:spPr/>
        <p:txBody>
          <a:bodyPr/>
          <a:lstStyle/>
          <a:p>
            <a:fld id="{B1FAA705-4093-4C67-AFE4-210F5B01DD0D}" type="datetime4">
              <a:rPr lang="nl-NL" smtClean="0"/>
              <a:t>27 februari 2024</a:t>
            </a:fld>
            <a:endParaRPr lang="nl-NL"/>
          </a:p>
        </p:txBody>
      </p:sp>
      <p:sp>
        <p:nvSpPr>
          <p:cNvPr id="6" name="Footer Placeholder 5"/>
          <p:cNvSpPr>
            <a:spLocks noGrp="1"/>
          </p:cNvSpPr>
          <p:nvPr>
            <p:ph type="ftr" sz="quarter" idx="11"/>
          </p:nvPr>
        </p:nvSpPr>
        <p:spPr/>
        <p:txBody>
          <a:bodyPr/>
          <a:lstStyle/>
          <a:p>
            <a:r>
              <a:rPr lang="nl-NL"/>
              <a:t>Stand van zaken generieke functies</a:t>
            </a:r>
          </a:p>
        </p:txBody>
      </p:sp>
      <p:sp>
        <p:nvSpPr>
          <p:cNvPr id="7" name="Slide Number Placeholder 6"/>
          <p:cNvSpPr>
            <a:spLocks noGrp="1"/>
          </p:cNvSpPr>
          <p:nvPr>
            <p:ph type="sldNum" sz="quarter" idx="12"/>
          </p:nvPr>
        </p:nvSpPr>
        <p:spPr/>
        <p:txBody>
          <a:bodyPr/>
          <a:lstStyle/>
          <a:p>
            <a:fld id="{14F1411D-0280-154F-AEAC-4C20B7AA46B2}" type="slidenum">
              <a:rPr lang="nl-NL" smtClean="0"/>
              <a:t>‹nr.›</a:t>
            </a:fld>
            <a:endParaRPr lang="nl-NL"/>
          </a:p>
        </p:txBody>
      </p:sp>
      <p:sp>
        <p:nvSpPr>
          <p:cNvPr id="13" name="Text Placeholder 3">
            <a:extLst>
              <a:ext uri="{FF2B5EF4-FFF2-40B4-BE49-F238E27FC236}">
                <a16:creationId xmlns:a16="http://schemas.microsoft.com/office/drawing/2014/main" id="{BE58BFFF-EFD3-BF45-9E8B-B6086BE90C93}"/>
              </a:ext>
            </a:extLst>
          </p:cNvPr>
          <p:cNvSpPr>
            <a:spLocks noGrp="1"/>
          </p:cNvSpPr>
          <p:nvPr>
            <p:ph type="body" sz="half" idx="2"/>
          </p:nvPr>
        </p:nvSpPr>
        <p:spPr>
          <a:xfrm>
            <a:off x="959998" y="2112000"/>
            <a:ext cx="2686719" cy="4032000"/>
          </a:xfrm>
        </p:spPr>
        <p:txBody>
          <a:bodyPr/>
          <a:lstStyle>
            <a:lvl1pPr marL="0" marR="0" indent="0" algn="l" defTabSz="914354" rtl="0" eaLnBrk="1" fontAlgn="auto" latinLnBrk="0" hangingPunct="1">
              <a:lnSpc>
                <a:spcPct val="120000"/>
              </a:lnSpc>
              <a:spcBef>
                <a:spcPts val="0"/>
              </a:spcBef>
              <a:spcAft>
                <a:spcPts val="0"/>
              </a:spcAft>
              <a:buClr>
                <a:schemeClr val="accent4"/>
              </a:buClr>
              <a:buSzTx/>
              <a:buFont typeface="Arial" panose="020B0604020202020204" pitchFamily="34" charset="0"/>
              <a:buNone/>
              <a:tabLst/>
              <a:defRPr sz="12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nl-NL"/>
              <a:t>Klikken om de tekststijl van het model te bewerken</a:t>
            </a:r>
          </a:p>
        </p:txBody>
      </p:sp>
      <p:sp>
        <p:nvSpPr>
          <p:cNvPr id="14" name="Title 1">
            <a:extLst>
              <a:ext uri="{FF2B5EF4-FFF2-40B4-BE49-F238E27FC236}">
                <a16:creationId xmlns:a16="http://schemas.microsoft.com/office/drawing/2014/main" id="{5FC1CE5B-8464-C345-9A9D-B7128740490A}"/>
              </a:ext>
            </a:extLst>
          </p:cNvPr>
          <p:cNvSpPr>
            <a:spLocks noGrp="1"/>
          </p:cNvSpPr>
          <p:nvPr>
            <p:ph type="title"/>
          </p:nvPr>
        </p:nvSpPr>
        <p:spPr>
          <a:xfrm>
            <a:off x="960001" y="768000"/>
            <a:ext cx="7998943" cy="1152000"/>
          </a:xfrm>
        </p:spPr>
        <p:txBody>
          <a:bodyPr/>
          <a:lstStyle/>
          <a:p>
            <a:r>
              <a:rPr lang="nl-NL"/>
              <a:t>Klik om stijl te bewerken</a:t>
            </a:r>
            <a:endParaRPr lang="en-US"/>
          </a:p>
        </p:txBody>
      </p:sp>
    </p:spTree>
    <p:extLst>
      <p:ext uri="{BB962C8B-B14F-4D97-AF65-F5344CB8AC3E}">
        <p14:creationId xmlns:p14="http://schemas.microsoft.com/office/powerpoint/2010/main" val="31480892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fbeelding rechts met bijschrift">
    <p:spTree>
      <p:nvGrpSpPr>
        <p:cNvPr id="1" name=""/>
        <p:cNvGrpSpPr/>
        <p:nvPr/>
      </p:nvGrpSpPr>
      <p:grpSpPr>
        <a:xfrm>
          <a:off x="0" y="0"/>
          <a:ext cx="0" cy="0"/>
          <a:chOff x="0" y="0"/>
          <a:chExt cx="0" cy="0"/>
        </a:xfrm>
      </p:grpSpPr>
      <p:sp>
        <p:nvSpPr>
          <p:cNvPr id="11" name="Tijdelijke aanduiding voor afbeelding 10">
            <a:extLst>
              <a:ext uri="{FF2B5EF4-FFF2-40B4-BE49-F238E27FC236}">
                <a16:creationId xmlns:a16="http://schemas.microsoft.com/office/drawing/2014/main" id="{8A719E33-C72D-2745-9031-F9B479E34FD0}"/>
              </a:ext>
            </a:extLst>
          </p:cNvPr>
          <p:cNvSpPr>
            <a:spLocks noGrp="1" noChangeAspect="1"/>
          </p:cNvSpPr>
          <p:nvPr>
            <p:ph type="pic" idx="1"/>
          </p:nvPr>
        </p:nvSpPr>
        <p:spPr>
          <a:xfrm>
            <a:off x="6095998" y="0"/>
            <a:ext cx="6096004" cy="6858000"/>
          </a:xfrm>
          <a:custGeom>
            <a:avLst/>
            <a:gdLst>
              <a:gd name="connsiteX0" fmla="*/ 0 w 4572003"/>
              <a:gd name="connsiteY0" fmla="*/ 0 h 5143500"/>
              <a:gd name="connsiteX1" fmla="*/ 180003 w 4572003"/>
              <a:gd name="connsiteY1" fmla="*/ 0 h 5143500"/>
              <a:gd name="connsiteX2" fmla="*/ 3743999 w 4572003"/>
              <a:gd name="connsiteY2" fmla="*/ 0 h 5143500"/>
              <a:gd name="connsiteX3" fmla="*/ 4572003 w 4572003"/>
              <a:gd name="connsiteY3" fmla="*/ 0 h 5143500"/>
              <a:gd name="connsiteX4" fmla="*/ 4572003 w 4572003"/>
              <a:gd name="connsiteY4" fmla="*/ 5143500 h 5143500"/>
              <a:gd name="connsiteX5" fmla="*/ 3 w 4572003"/>
              <a:gd name="connsiteY5" fmla="*/ 5143500 h 5143500"/>
              <a:gd name="connsiteX6" fmla="*/ 3 w 4572003"/>
              <a:gd name="connsiteY6" fmla="*/ 1890000 h 5143500"/>
              <a:gd name="connsiteX7" fmla="*/ 0 w 4572003"/>
              <a:gd name="connsiteY7" fmla="*/ 18900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3" h="5143500">
                <a:moveTo>
                  <a:pt x="0" y="0"/>
                </a:moveTo>
                <a:lnTo>
                  <a:pt x="180003" y="0"/>
                </a:lnTo>
                <a:lnTo>
                  <a:pt x="3743999" y="0"/>
                </a:lnTo>
                <a:lnTo>
                  <a:pt x="4572003" y="0"/>
                </a:lnTo>
                <a:lnTo>
                  <a:pt x="4572003" y="5143500"/>
                </a:lnTo>
                <a:lnTo>
                  <a:pt x="3" y="5143500"/>
                </a:lnTo>
                <a:lnTo>
                  <a:pt x="3" y="1890000"/>
                </a:lnTo>
                <a:lnTo>
                  <a:pt x="0" y="1890000"/>
                </a:lnTo>
                <a:close/>
              </a:path>
            </a:pathLst>
          </a:custGeom>
          <a:solidFill>
            <a:schemeClr val="bg1">
              <a:lumMod val="85000"/>
            </a:schemeClr>
          </a:solidFill>
        </p:spPr>
        <p:txBody>
          <a:bodyPr wrap="square" lIns="360000" tIns="720000" rIns="360000" anchor="t">
            <a:noAutofit/>
          </a:bodyPr>
          <a:lstStyle>
            <a:lvl1pPr marL="0" indent="0" algn="ctr">
              <a:lnSpc>
                <a:spcPct val="110000"/>
              </a:lnSpc>
              <a:spcBef>
                <a:spcPts val="0"/>
              </a:spcBef>
              <a:buNone/>
              <a:defRPr sz="2133">
                <a:solidFill>
                  <a:schemeClr val="tx1">
                    <a:lumMod val="50000"/>
                    <a:lumOff val="50000"/>
                  </a:schemeClr>
                </a:solidFill>
              </a:defRPr>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nl-NL"/>
              <a:t>Klik op het pictogram als u een afbeelding wilt toevoegen</a:t>
            </a:r>
            <a:endParaRPr lang="en-US"/>
          </a:p>
        </p:txBody>
      </p:sp>
      <p:sp>
        <p:nvSpPr>
          <p:cNvPr id="4" name="Text Placeholder 3"/>
          <p:cNvSpPr>
            <a:spLocks noGrp="1"/>
          </p:cNvSpPr>
          <p:nvPr>
            <p:ph type="body" sz="half" idx="2"/>
          </p:nvPr>
        </p:nvSpPr>
        <p:spPr>
          <a:xfrm>
            <a:off x="959996" y="2112000"/>
            <a:ext cx="4512000" cy="4032000"/>
          </a:xfrm>
        </p:spPr>
        <p:txBody>
          <a:bodyPr/>
          <a:lstStyle>
            <a:lvl1pPr marL="0" marR="0" indent="0" algn="l" defTabSz="914354" rtl="0" eaLnBrk="1" fontAlgn="auto" latinLnBrk="0" hangingPunct="1">
              <a:lnSpc>
                <a:spcPct val="120000"/>
              </a:lnSpc>
              <a:spcBef>
                <a:spcPts val="0"/>
              </a:spcBef>
              <a:spcAft>
                <a:spcPts val="0"/>
              </a:spcAft>
              <a:buClr>
                <a:schemeClr val="accent4"/>
              </a:buClr>
              <a:buSzTx/>
              <a:buFont typeface="Arial" panose="020B0604020202020204" pitchFamily="34" charset="0"/>
              <a:buNone/>
              <a:tabLst/>
              <a:defRPr sz="12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nl-NL"/>
              <a:t>Klikken om de tekststijl van het model te bewerken</a:t>
            </a:r>
          </a:p>
          <a:p>
            <a:pPr lvl="0"/>
            <a:endParaRPr lang="nl-NL"/>
          </a:p>
        </p:txBody>
      </p:sp>
      <p:sp>
        <p:nvSpPr>
          <p:cNvPr id="5" name="Date Placeholder 4"/>
          <p:cNvSpPr>
            <a:spLocks noGrp="1"/>
          </p:cNvSpPr>
          <p:nvPr>
            <p:ph type="dt" sz="half" idx="10"/>
          </p:nvPr>
        </p:nvSpPr>
        <p:spPr/>
        <p:txBody>
          <a:bodyPr/>
          <a:lstStyle>
            <a:lvl1pPr>
              <a:defRPr>
                <a:solidFill>
                  <a:schemeClr val="bg1"/>
                </a:solidFill>
              </a:defRPr>
            </a:lvl1pPr>
          </a:lstStyle>
          <a:p>
            <a:fld id="{97A3511C-9349-429A-9463-C64BD3735932}" type="datetime4">
              <a:rPr lang="nl-NL" smtClean="0"/>
              <a:t>27 februari 2024</a:t>
            </a:fld>
            <a:endParaRPr lang="nl-NL"/>
          </a:p>
        </p:txBody>
      </p:sp>
      <p:sp>
        <p:nvSpPr>
          <p:cNvPr id="6" name="Footer Placeholder 5"/>
          <p:cNvSpPr>
            <a:spLocks noGrp="1"/>
          </p:cNvSpPr>
          <p:nvPr>
            <p:ph type="ftr" sz="quarter" idx="11"/>
          </p:nvPr>
        </p:nvSpPr>
        <p:spPr/>
        <p:txBody>
          <a:bodyPr/>
          <a:lstStyle/>
          <a:p>
            <a:r>
              <a:rPr lang="nl-NL"/>
              <a:t>Stand van zaken generieke functies</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14F1411D-0280-154F-AEAC-4C20B7AA46B2}" type="slidenum">
              <a:rPr lang="nl-NL" smtClean="0"/>
              <a:pPr/>
              <a:t>‹nr.›</a:t>
            </a:fld>
            <a:endParaRPr lang="nl-NL"/>
          </a:p>
        </p:txBody>
      </p:sp>
      <p:sp>
        <p:nvSpPr>
          <p:cNvPr id="9" name="Title 1">
            <a:extLst>
              <a:ext uri="{FF2B5EF4-FFF2-40B4-BE49-F238E27FC236}">
                <a16:creationId xmlns:a16="http://schemas.microsoft.com/office/drawing/2014/main" id="{76FC5FA6-0F4F-4746-B27D-A6B350D20113}"/>
              </a:ext>
            </a:extLst>
          </p:cNvPr>
          <p:cNvSpPr>
            <a:spLocks noGrp="1"/>
          </p:cNvSpPr>
          <p:nvPr>
            <p:ph type="title"/>
          </p:nvPr>
        </p:nvSpPr>
        <p:spPr>
          <a:xfrm>
            <a:off x="960000" y="768000"/>
            <a:ext cx="4512000" cy="1152000"/>
          </a:xfrm>
        </p:spPr>
        <p:txBody>
          <a:bodyPr/>
          <a:lstStyle/>
          <a:p>
            <a:r>
              <a:rPr lang="nl-NL"/>
              <a:t>Klik om stijl te bewerken</a:t>
            </a:r>
            <a:endParaRPr lang="en-US"/>
          </a:p>
        </p:txBody>
      </p:sp>
    </p:spTree>
    <p:extLst>
      <p:ext uri="{BB962C8B-B14F-4D97-AF65-F5344CB8AC3E}">
        <p14:creationId xmlns:p14="http://schemas.microsoft.com/office/powerpoint/2010/main" val="41795033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ekst">
    <p:spTree>
      <p:nvGrpSpPr>
        <p:cNvPr id="1" name=""/>
        <p:cNvGrpSpPr/>
        <p:nvPr/>
      </p:nvGrpSpPr>
      <p:grpSpPr>
        <a:xfrm>
          <a:off x="0" y="0"/>
          <a:ext cx="0" cy="0"/>
          <a:chOff x="0" y="0"/>
          <a:chExt cx="0" cy="0"/>
        </a:xfrm>
      </p:grpSpPr>
      <p:sp>
        <p:nvSpPr>
          <p:cNvPr id="3" name="Tijdelijke aanduiding voor verticale tekst 2"/>
          <p:cNvSpPr>
            <a:spLocks noGrp="1"/>
          </p:cNvSpPr>
          <p:nvPr>
            <p:ph type="body" orient="vert" idx="1" hasCustomPrompt="1"/>
          </p:nvPr>
        </p:nvSpPr>
        <p:spPr/>
        <p:txBody>
          <a:bodyPr vert="horz" lIns="0" tIns="0" rIns="0" bIns="0"/>
          <a:lstStyle>
            <a:lvl1pPr>
              <a:defRPr>
                <a:solidFill>
                  <a:srgbClr val="3C3A34"/>
                </a:solidFill>
              </a:defRPr>
            </a:lvl1pPr>
            <a:lvl2pPr>
              <a:defRPr>
                <a:solidFill>
                  <a:srgbClr val="3C3A34"/>
                </a:solidFill>
              </a:defRPr>
            </a:lvl2pPr>
            <a:lvl3pPr>
              <a:defRPr>
                <a:solidFill>
                  <a:srgbClr val="3C3A34"/>
                </a:solidFill>
              </a:defRPr>
            </a:lvl3pPr>
            <a:lvl4pPr>
              <a:defRPr>
                <a:solidFill>
                  <a:srgbClr val="3C3A34"/>
                </a:solidFill>
              </a:defRPr>
            </a:lvl4pPr>
            <a:lvl5pPr>
              <a:defRPr>
                <a:solidFill>
                  <a:srgbClr val="3C3A34"/>
                </a:solidFill>
              </a:defRPr>
            </a:lvl5pPr>
            <a:lvl6pPr>
              <a:defRPr>
                <a:solidFill>
                  <a:srgbClr val="3C3A34"/>
                </a:solidFill>
              </a:defRPr>
            </a:lvl6pPr>
            <a:lvl7pPr>
              <a:defRPr>
                <a:solidFill>
                  <a:srgbClr val="3C3A34"/>
                </a:solidFill>
              </a:defRPr>
            </a:lvl7pPr>
            <a:lvl8pPr>
              <a:defRPr>
                <a:solidFill>
                  <a:srgbClr val="3C3A34"/>
                </a:solidFill>
              </a:defRPr>
            </a:lvl8pPr>
            <a:lvl9pPr>
              <a:defRPr>
                <a:solidFill>
                  <a:srgbClr val="3C3A34"/>
                </a:solidFill>
              </a:defRPr>
            </a:lvl9pPr>
          </a:lstStyle>
          <a:p>
            <a:pPr lvl="0"/>
            <a:r>
              <a:rPr lang="nl-NL"/>
              <a:t>Klik hier om tekst te plaatsen.</a:t>
            </a:r>
          </a:p>
          <a:p>
            <a:pPr lvl="1"/>
            <a:r>
              <a:rPr lang="nl-NL"/>
              <a:t>Sub-bullets</a:t>
            </a:r>
          </a:p>
          <a:p>
            <a:pPr lvl="2"/>
            <a:r>
              <a:rPr lang="nl-NL"/>
              <a:t>Leestekst</a:t>
            </a:r>
          </a:p>
          <a:p>
            <a:pPr lvl="3"/>
            <a:r>
              <a:rPr lang="nl-NL"/>
              <a:t>Subtitel</a:t>
            </a:r>
          </a:p>
          <a:p>
            <a:pPr lvl="4"/>
            <a:r>
              <a:rPr lang="nl-NL"/>
              <a:t>Numerieke bullets</a:t>
            </a:r>
          </a:p>
          <a:p>
            <a:pPr lvl="5"/>
            <a:r>
              <a:rPr lang="nl-NL"/>
              <a:t># Abc</a:t>
            </a:r>
          </a:p>
          <a:p>
            <a:pPr lvl="6"/>
            <a:r>
              <a:rPr lang="nl-NL"/>
              <a:t># Bullets</a:t>
            </a:r>
          </a:p>
          <a:p>
            <a:pPr lvl="7"/>
            <a:r>
              <a:rPr lang="nl-NL"/>
              <a:t>Cursief</a:t>
            </a:r>
          </a:p>
          <a:p>
            <a:pPr lvl="8"/>
            <a:r>
              <a:rPr lang="nl-NL"/>
              <a:t>Alt. Subtitel</a:t>
            </a:r>
          </a:p>
        </p:txBody>
      </p:sp>
      <p:sp>
        <p:nvSpPr>
          <p:cNvPr id="7" name="Tekstvak 6"/>
          <p:cNvSpPr txBox="1"/>
          <p:nvPr userDrawn="1"/>
        </p:nvSpPr>
        <p:spPr>
          <a:xfrm>
            <a:off x="-10751" y="-662295"/>
            <a:ext cx="12192000" cy="461665"/>
          </a:xfrm>
          <a:prstGeom prst="rect">
            <a:avLst/>
          </a:prstGeom>
          <a:noFill/>
        </p:spPr>
        <p:txBody>
          <a:bodyPr wrap="square" rtlCol="0">
            <a:spAutoFit/>
          </a:bodyPr>
          <a:lstStyle/>
          <a:p>
            <a:pPr marL="0" algn="ctr" defTabSz="914377" rtl="0" eaLnBrk="1" latinLnBrk="0" hangingPunct="1"/>
            <a:r>
              <a:rPr lang="nl-NL" sz="2400" b="0" kern="1200" spc="51" baseline="0">
                <a:solidFill>
                  <a:schemeClr val="accent2"/>
                </a:solidFill>
                <a:latin typeface="+mj-lt"/>
                <a:ea typeface="+mn-ea"/>
                <a:cs typeface="Calibri" panose="020F0502020204030204" pitchFamily="34" charset="0"/>
              </a:rPr>
              <a:t>Tekst</a:t>
            </a:r>
          </a:p>
        </p:txBody>
      </p:sp>
      <p:sp>
        <p:nvSpPr>
          <p:cNvPr id="8" name="Titel 7">
            <a:extLst>
              <a:ext uri="{FF2B5EF4-FFF2-40B4-BE49-F238E27FC236}">
                <a16:creationId xmlns:a16="http://schemas.microsoft.com/office/drawing/2014/main" id="{49A40E1E-17CC-4109-AE6C-68444BA9F5E3}"/>
              </a:ext>
            </a:extLst>
          </p:cNvPr>
          <p:cNvSpPr>
            <a:spLocks noGrp="1"/>
          </p:cNvSpPr>
          <p:nvPr>
            <p:ph type="title" hasCustomPrompt="1"/>
          </p:nvPr>
        </p:nvSpPr>
        <p:spPr/>
        <p:txBody>
          <a:bodyPr/>
          <a:lstStyle>
            <a:lvl1pPr>
              <a:defRPr/>
            </a:lvl1pPr>
          </a:lstStyle>
          <a:p>
            <a:r>
              <a:rPr lang="nl-NL"/>
              <a:t>Plaats hier je titel</a:t>
            </a:r>
          </a:p>
        </p:txBody>
      </p:sp>
      <p:grpSp>
        <p:nvGrpSpPr>
          <p:cNvPr id="87" name="Group 86">
            <a:extLst>
              <a:ext uri="{FF2B5EF4-FFF2-40B4-BE49-F238E27FC236}">
                <a16:creationId xmlns:a16="http://schemas.microsoft.com/office/drawing/2014/main" id="{1CE559AC-1375-4A06-9EEF-121581D55234}"/>
              </a:ext>
            </a:extLst>
          </p:cNvPr>
          <p:cNvGrpSpPr/>
          <p:nvPr userDrawn="1"/>
        </p:nvGrpSpPr>
        <p:grpSpPr>
          <a:xfrm>
            <a:off x="-3786166" y="0"/>
            <a:ext cx="3693387" cy="5359349"/>
            <a:chOff x="12377595" y="0"/>
            <a:chExt cx="3693386" cy="5359349"/>
          </a:xfrm>
        </p:grpSpPr>
        <p:sp>
          <p:nvSpPr>
            <p:cNvPr id="88" name="Rechthoek 201">
              <a:extLst>
                <a:ext uri="{FF2B5EF4-FFF2-40B4-BE49-F238E27FC236}">
                  <a16:creationId xmlns:a16="http://schemas.microsoft.com/office/drawing/2014/main" id="{7665A216-05EF-4FA2-949E-58FA15FE7372}"/>
                </a:ext>
              </a:extLst>
            </p:cNvPr>
            <p:cNvSpPr/>
            <p:nvPr userDrawn="1"/>
          </p:nvSpPr>
          <p:spPr>
            <a:xfrm>
              <a:off x="12377867"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a:solidFill>
                    <a:schemeClr val="accent1"/>
                  </a:solidFill>
                  <a:latin typeface="Calibri" panose="020F0502020204030204" pitchFamily="34" charset="0"/>
                  <a:cs typeface="Calibri" panose="020F0502020204030204" pitchFamily="34" charset="0"/>
                </a:rPr>
                <a:t>Tekstniveaus kiezen</a:t>
              </a:r>
            </a:p>
          </p:txBody>
        </p:sp>
        <p:sp>
          <p:nvSpPr>
            <p:cNvPr id="89" name="Ovaal 268">
              <a:extLst>
                <a:ext uri="{FF2B5EF4-FFF2-40B4-BE49-F238E27FC236}">
                  <a16:creationId xmlns:a16="http://schemas.microsoft.com/office/drawing/2014/main" id="{75492299-255D-463C-8504-E517FAC73D13}"/>
                </a:ext>
              </a:extLst>
            </p:cNvPr>
            <p:cNvSpPr/>
            <p:nvPr userDrawn="1"/>
          </p:nvSpPr>
          <p:spPr>
            <a:xfrm>
              <a:off x="12559849"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1</a:t>
              </a:r>
            </a:p>
          </p:txBody>
        </p:sp>
        <p:sp>
          <p:nvSpPr>
            <p:cNvPr id="91" name="Ovaal 270">
              <a:extLst>
                <a:ext uri="{FF2B5EF4-FFF2-40B4-BE49-F238E27FC236}">
                  <a16:creationId xmlns:a16="http://schemas.microsoft.com/office/drawing/2014/main" id="{E0F60C35-6E57-4AE2-8DBB-AA22BC0A34A4}"/>
                </a:ext>
              </a:extLst>
            </p:cNvPr>
            <p:cNvSpPr/>
            <p:nvPr userDrawn="1"/>
          </p:nvSpPr>
          <p:spPr>
            <a:xfrm>
              <a:off x="12559849"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2</a:t>
              </a:r>
            </a:p>
          </p:txBody>
        </p:sp>
        <p:sp>
          <p:nvSpPr>
            <p:cNvPr id="92" name="Rechthoek 272">
              <a:extLst>
                <a:ext uri="{FF2B5EF4-FFF2-40B4-BE49-F238E27FC236}">
                  <a16:creationId xmlns:a16="http://schemas.microsoft.com/office/drawing/2014/main" id="{A6531354-AE9C-4E8C-8D60-F58DB34B539B}"/>
                </a:ext>
              </a:extLst>
            </p:cNvPr>
            <p:cNvSpPr/>
            <p:nvPr userDrawn="1"/>
          </p:nvSpPr>
          <p:spPr>
            <a:xfrm>
              <a:off x="12559849" y="1196113"/>
              <a:ext cx="3229047" cy="459227"/>
            </a:xfrm>
            <a:prstGeom prst="rect">
              <a:avLst/>
            </a:prstGeom>
            <a:noFill/>
            <a:ln w="25400" cap="flat" cmpd="sng" algn="ctr">
              <a:noFill/>
              <a:prstDash val="solid"/>
            </a:ln>
            <a:effectLst/>
          </p:spPr>
          <p:txBody>
            <a:bodyPr lIns="0" tIns="0" rIns="0" bIns="0" rtlCol="0" anchor="t"/>
            <a:lstStyle/>
            <a:p>
              <a:pPr marL="0" marR="0" lvl="0" indent="0" defTabSz="914377"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Gebruik onder de tab </a:t>
              </a:r>
              <a:r>
                <a:rPr kumimoji="0" lang="nl-NL"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‘Start’</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de </a:t>
              </a:r>
              <a:r>
                <a:rPr kumimoji="0" lang="nl-NL"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lijstniveau-knoppen</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om een tekst niveau te kiezen. </a:t>
              </a:r>
              <a:b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Kies uit:</a:t>
              </a:r>
            </a:p>
          </p:txBody>
        </p:sp>
        <p:sp>
          <p:nvSpPr>
            <p:cNvPr id="94" name="Ovaal 274">
              <a:extLst>
                <a:ext uri="{FF2B5EF4-FFF2-40B4-BE49-F238E27FC236}">
                  <a16:creationId xmlns:a16="http://schemas.microsoft.com/office/drawing/2014/main" id="{C2B1038B-B327-420A-8DA8-864D1C3E51F8}"/>
                </a:ext>
              </a:extLst>
            </p:cNvPr>
            <p:cNvSpPr/>
            <p:nvPr userDrawn="1"/>
          </p:nvSpPr>
          <p:spPr>
            <a:xfrm>
              <a:off x="12559849"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3</a:t>
              </a:r>
            </a:p>
          </p:txBody>
        </p:sp>
        <p:sp>
          <p:nvSpPr>
            <p:cNvPr id="96" name="Ovaal 275">
              <a:extLst>
                <a:ext uri="{FF2B5EF4-FFF2-40B4-BE49-F238E27FC236}">
                  <a16:creationId xmlns:a16="http://schemas.microsoft.com/office/drawing/2014/main" id="{0FEF4E86-934C-4F5B-80FD-93C4505E928D}"/>
                </a:ext>
              </a:extLst>
            </p:cNvPr>
            <p:cNvSpPr/>
            <p:nvPr userDrawn="1"/>
          </p:nvSpPr>
          <p:spPr>
            <a:xfrm>
              <a:off x="12559849"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4</a:t>
              </a:r>
            </a:p>
          </p:txBody>
        </p:sp>
        <p:sp>
          <p:nvSpPr>
            <p:cNvPr id="97" name="Rechthoek 276">
              <a:extLst>
                <a:ext uri="{FF2B5EF4-FFF2-40B4-BE49-F238E27FC236}">
                  <a16:creationId xmlns:a16="http://schemas.microsoft.com/office/drawing/2014/main" id="{9FF90546-3ACB-463E-9193-987B368D8844}"/>
                </a:ext>
              </a:extLst>
            </p:cNvPr>
            <p:cNvSpPr/>
            <p:nvPr userDrawn="1"/>
          </p:nvSpPr>
          <p:spPr>
            <a:xfrm>
              <a:off x="12844617" y="1847465"/>
              <a:ext cx="2949220" cy="180000"/>
            </a:xfrm>
            <a:prstGeom prst="rect">
              <a:avLst/>
            </a:prstGeom>
            <a:noFill/>
            <a:ln w="25400" cap="flat" cmpd="sng" algn="ctr">
              <a:noFill/>
              <a:prstDash val="solid"/>
            </a:ln>
            <a:effectLst/>
          </p:spPr>
          <p:txBody>
            <a:bodyPr lIns="0" tIns="0" rIns="0" bIns="0" rtlCol="0" anchor="ctr"/>
            <a:lstStyle/>
            <a:p>
              <a:pPr marL="0" marR="0" lvl="0" indent="0" defTabSz="914377"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200" b="0" i="0" u="none" strike="noStrike" kern="0" cap="none" spc="0" normalizeH="0" baseline="0" noProof="0">
                  <a:ln>
                    <a:noFill/>
                  </a:ln>
                  <a:solidFill>
                    <a:schemeClr val="tx2"/>
                  </a:solidFill>
                  <a:effectLst/>
                  <a:uLnTx/>
                  <a:uFillTx/>
                  <a:latin typeface="+mn-lt"/>
                  <a:cs typeface="Calibri" panose="020F0502020204030204" pitchFamily="34" charset="0"/>
                </a:rPr>
                <a:t>Leestekst</a:t>
              </a:r>
            </a:p>
          </p:txBody>
        </p:sp>
        <p:sp>
          <p:nvSpPr>
            <p:cNvPr id="120" name="Ovaal 277">
              <a:extLst>
                <a:ext uri="{FF2B5EF4-FFF2-40B4-BE49-F238E27FC236}">
                  <a16:creationId xmlns:a16="http://schemas.microsoft.com/office/drawing/2014/main" id="{42B96CAC-C7E5-41CA-A1F3-11BC7FB1E58D}"/>
                </a:ext>
              </a:extLst>
            </p:cNvPr>
            <p:cNvSpPr/>
            <p:nvPr userDrawn="1"/>
          </p:nvSpPr>
          <p:spPr>
            <a:xfrm>
              <a:off x="12559849"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29" name="Rechthoek 278">
              <a:extLst>
                <a:ext uri="{FF2B5EF4-FFF2-40B4-BE49-F238E27FC236}">
                  <a16:creationId xmlns:a16="http://schemas.microsoft.com/office/drawing/2014/main" id="{6CFEFE19-D7CB-4A09-B100-E155F0BE1BD9}"/>
                </a:ext>
              </a:extLst>
            </p:cNvPr>
            <p:cNvSpPr/>
            <p:nvPr userDrawn="1"/>
          </p:nvSpPr>
          <p:spPr>
            <a:xfrm>
              <a:off x="12844617" y="2722518"/>
              <a:ext cx="2949220" cy="180000"/>
            </a:xfrm>
            <a:prstGeom prst="rect">
              <a:avLst/>
            </a:prstGeom>
            <a:noFill/>
            <a:ln w="25400" cap="flat" cmpd="sng" algn="ctr">
              <a:noFill/>
              <a:prstDash val="solid"/>
            </a:ln>
            <a:effectLst/>
          </p:spPr>
          <p:txBody>
            <a:bodyPr lIns="0" tIns="0" rIns="0" bIns="0" rtlCol="0" anchor="ctr"/>
            <a:lstStyle/>
            <a:p>
              <a:pPr marL="0" marR="0" lvl="0" indent="0" algn="l" defTabSz="914377" rtl="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500" b="0" i="0" u="none" strike="noStrike" kern="0" cap="none" spc="0" normalizeH="0" baseline="0" noProof="0">
                  <a:ln>
                    <a:noFill/>
                  </a:ln>
                  <a:solidFill>
                    <a:schemeClr val="tx2"/>
                  </a:solidFill>
                  <a:effectLst/>
                  <a:uLnTx/>
                  <a:uFillTx/>
                  <a:latin typeface="+mn-lt"/>
                  <a:ea typeface="+mn-ea"/>
                  <a:cs typeface="Calibri" panose="020F0502020204030204" pitchFamily="34" charset="0"/>
                </a:rPr>
                <a:t>Subtitel</a:t>
              </a:r>
            </a:p>
          </p:txBody>
        </p:sp>
        <p:sp>
          <p:nvSpPr>
            <p:cNvPr id="171" name="Ovaal 279">
              <a:extLst>
                <a:ext uri="{FF2B5EF4-FFF2-40B4-BE49-F238E27FC236}">
                  <a16:creationId xmlns:a16="http://schemas.microsoft.com/office/drawing/2014/main" id="{8E9E9750-E9CB-486C-B8E1-D9219A848797}"/>
                </a:ext>
              </a:extLst>
            </p:cNvPr>
            <p:cNvSpPr/>
            <p:nvPr userDrawn="1"/>
          </p:nvSpPr>
          <p:spPr>
            <a:xfrm>
              <a:off x="12559849"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72" name="Rechthoek 280">
              <a:extLst>
                <a:ext uri="{FF2B5EF4-FFF2-40B4-BE49-F238E27FC236}">
                  <a16:creationId xmlns:a16="http://schemas.microsoft.com/office/drawing/2014/main" id="{C2EFB230-6FB3-40CB-9C91-6371760A5413}"/>
                </a:ext>
              </a:extLst>
            </p:cNvPr>
            <p:cNvSpPr/>
            <p:nvPr userDrawn="1"/>
          </p:nvSpPr>
          <p:spPr>
            <a:xfrm>
              <a:off x="12844617" y="2997127"/>
              <a:ext cx="2949220" cy="180000"/>
            </a:xfrm>
            <a:prstGeom prst="rect">
              <a:avLst/>
            </a:prstGeom>
            <a:noFill/>
            <a:ln w="25400" cap="flat" cmpd="sng" algn="ctr">
              <a:noFill/>
              <a:prstDash val="solid"/>
            </a:ln>
            <a:effectLst/>
          </p:spPr>
          <p:txBody>
            <a:bodyPr lIns="0" tIns="0" rIns="0" bIns="0" rtlCol="0" anchor="ctr"/>
            <a:lstStyle/>
            <a:p>
              <a:pPr marL="266693" marR="0" lvl="0" indent="-266693" defTabSz="914377" eaLnBrk="1" fontAlgn="auto" latinLnBrk="0" hangingPunct="1">
                <a:lnSpc>
                  <a:spcPct val="100000"/>
                </a:lnSpc>
                <a:spcBef>
                  <a:spcPts val="600"/>
                </a:spcBef>
                <a:spcAft>
                  <a:spcPts val="600"/>
                </a:spcAft>
                <a:buClr>
                  <a:schemeClr val="accent6"/>
                </a:buClr>
                <a:buSzTx/>
                <a:buFont typeface="+mj-lt"/>
                <a:buAutoNum type="arabicPeriod"/>
                <a:tabLst/>
                <a:defRPr/>
              </a:pPr>
              <a:r>
                <a:rPr kumimoji="0" lang="nl-NL" sz="1200" b="0" i="0" u="none" strike="noStrike" kern="0" cap="none" spc="0" normalizeH="0" baseline="0" noProof="0">
                  <a:ln>
                    <a:noFill/>
                  </a:ln>
                  <a:solidFill>
                    <a:schemeClr val="tx2"/>
                  </a:solidFill>
                  <a:effectLst/>
                  <a:uLnTx/>
                  <a:uFillTx/>
                  <a:latin typeface="+mn-lt"/>
                  <a:cs typeface="Calibri" panose="020F0502020204030204" pitchFamily="34" charset="0"/>
                </a:rPr>
                <a:t>Numerieke bullet</a:t>
              </a:r>
            </a:p>
          </p:txBody>
        </p:sp>
        <p:sp>
          <p:nvSpPr>
            <p:cNvPr id="173" name="Ovaal 281">
              <a:extLst>
                <a:ext uri="{FF2B5EF4-FFF2-40B4-BE49-F238E27FC236}">
                  <a16:creationId xmlns:a16="http://schemas.microsoft.com/office/drawing/2014/main" id="{C916357D-E3C9-4A19-816F-6361713A4240}"/>
                </a:ext>
              </a:extLst>
            </p:cNvPr>
            <p:cNvSpPr/>
            <p:nvPr userDrawn="1"/>
          </p:nvSpPr>
          <p:spPr>
            <a:xfrm>
              <a:off x="12559849"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74" name="Rechthoek 282">
              <a:extLst>
                <a:ext uri="{FF2B5EF4-FFF2-40B4-BE49-F238E27FC236}">
                  <a16:creationId xmlns:a16="http://schemas.microsoft.com/office/drawing/2014/main" id="{36355158-F7C9-43E9-BFCA-349A8021838A}"/>
                </a:ext>
              </a:extLst>
            </p:cNvPr>
            <p:cNvSpPr/>
            <p:nvPr userDrawn="1"/>
          </p:nvSpPr>
          <p:spPr>
            <a:xfrm>
              <a:off x="12838202" y="3288516"/>
              <a:ext cx="2949220" cy="180000"/>
            </a:xfrm>
            <a:prstGeom prst="rect">
              <a:avLst/>
            </a:prstGeom>
            <a:noFill/>
            <a:ln w="25400" cap="flat" cmpd="sng" algn="ctr">
              <a:noFill/>
              <a:prstDash val="solid"/>
            </a:ln>
            <a:effectLst/>
          </p:spPr>
          <p:txBody>
            <a:bodyPr lIns="0" tIns="0" rIns="0" bIns="0" rtlCol="0" anchor="ctr"/>
            <a:lstStyle/>
            <a:p>
              <a:pPr marL="266693" marR="0" lvl="0" indent="-266693" defTabSz="914377" eaLnBrk="1" fontAlgn="auto" latinLnBrk="0" hangingPunct="1">
                <a:lnSpc>
                  <a:spcPct val="100000"/>
                </a:lnSpc>
                <a:spcBef>
                  <a:spcPts val="600"/>
                </a:spcBef>
                <a:spcAft>
                  <a:spcPts val="600"/>
                </a:spcAft>
                <a:buClr>
                  <a:schemeClr val="accent6"/>
                </a:buClr>
                <a:buSzTx/>
                <a:buFont typeface="+mj-lt"/>
                <a:buAutoNum type="alphaLcPeriod"/>
                <a:tabLst/>
                <a:defRPr/>
              </a:pPr>
              <a:r>
                <a:rPr kumimoji="0" lang="nl-NL" sz="1200" b="0" i="0" u="none" strike="noStrike" kern="0" cap="none" spc="0" normalizeH="0" baseline="0" noProof="0">
                  <a:ln>
                    <a:noFill/>
                  </a:ln>
                  <a:solidFill>
                    <a:schemeClr val="tx2"/>
                  </a:solidFill>
                  <a:effectLst/>
                  <a:uLnTx/>
                  <a:uFillTx/>
                  <a:latin typeface="+mn-lt"/>
                  <a:cs typeface="Calibri" panose="020F0502020204030204" pitchFamily="34" charset="0"/>
                </a:rPr>
                <a:t>Alfabetische bullet</a:t>
              </a:r>
            </a:p>
          </p:txBody>
        </p:sp>
        <p:sp>
          <p:nvSpPr>
            <p:cNvPr id="175" name="Ovaal 283">
              <a:extLst>
                <a:ext uri="{FF2B5EF4-FFF2-40B4-BE49-F238E27FC236}">
                  <a16:creationId xmlns:a16="http://schemas.microsoft.com/office/drawing/2014/main" id="{17DBAF43-7F05-43C4-8844-B45E76866E8D}"/>
                </a:ext>
              </a:extLst>
            </p:cNvPr>
            <p:cNvSpPr/>
            <p:nvPr userDrawn="1"/>
          </p:nvSpPr>
          <p:spPr>
            <a:xfrm>
              <a:off x="12559849"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77" name="Ovaal 285">
              <a:extLst>
                <a:ext uri="{FF2B5EF4-FFF2-40B4-BE49-F238E27FC236}">
                  <a16:creationId xmlns:a16="http://schemas.microsoft.com/office/drawing/2014/main" id="{DFA3E323-D15C-436E-9728-F9D33100EB04}"/>
                </a:ext>
              </a:extLst>
            </p:cNvPr>
            <p:cNvSpPr/>
            <p:nvPr userDrawn="1"/>
          </p:nvSpPr>
          <p:spPr>
            <a:xfrm>
              <a:off x="12559849"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9</a:t>
              </a:r>
            </a:p>
          </p:txBody>
        </p:sp>
        <p:grpSp>
          <p:nvGrpSpPr>
            <p:cNvPr id="178" name="VOORBEELD">
              <a:extLst>
                <a:ext uri="{FF2B5EF4-FFF2-40B4-BE49-F238E27FC236}">
                  <a16:creationId xmlns:a16="http://schemas.microsoft.com/office/drawing/2014/main" id="{44012FFC-790E-4954-AFAA-C97ED81B578E}"/>
                </a:ext>
              </a:extLst>
            </p:cNvPr>
            <p:cNvGrpSpPr/>
            <p:nvPr userDrawn="1"/>
          </p:nvGrpSpPr>
          <p:grpSpPr>
            <a:xfrm>
              <a:off x="12558861" y="458674"/>
              <a:ext cx="3234311" cy="558875"/>
              <a:chOff x="-3605171" y="458674"/>
              <a:chExt cx="3234311" cy="558875"/>
            </a:xfrm>
          </p:grpSpPr>
          <p:sp>
            <p:nvSpPr>
              <p:cNvPr id="191" name="Rechthoek 291">
                <a:extLst>
                  <a:ext uri="{FF2B5EF4-FFF2-40B4-BE49-F238E27FC236}">
                    <a16:creationId xmlns:a16="http://schemas.microsoft.com/office/drawing/2014/main" id="{CEE95C60-F038-40C2-A765-0391DC9ABD27}"/>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900" b="1" noProof="0">
                    <a:solidFill>
                      <a:srgbClr val="211F26"/>
                    </a:solidFill>
                    <a:latin typeface="Calibri" panose="020F0502020204030204" pitchFamily="34" charset="0"/>
                    <a:cs typeface="Calibri" panose="020F0502020204030204" pitchFamily="34" charset="0"/>
                  </a:rPr>
                  <a:t>Start</a:t>
                </a:r>
              </a:p>
            </p:txBody>
          </p:sp>
          <p:sp>
            <p:nvSpPr>
              <p:cNvPr id="192" name="Rechthoek 292">
                <a:extLst>
                  <a:ext uri="{FF2B5EF4-FFF2-40B4-BE49-F238E27FC236}">
                    <a16:creationId xmlns:a16="http://schemas.microsoft.com/office/drawing/2014/main" id="{1E627773-CBDA-40AF-8CD0-76C0A1E70C19}"/>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nvGrpSpPr>
              <p:cNvPr id="193" name="Groep 293">
                <a:extLst>
                  <a:ext uri="{FF2B5EF4-FFF2-40B4-BE49-F238E27FC236}">
                    <a16:creationId xmlns:a16="http://schemas.microsoft.com/office/drawing/2014/main" id="{C64600DF-E1E2-491F-8F4F-166027CC537F}"/>
                  </a:ext>
                </a:extLst>
              </p:cNvPr>
              <p:cNvGrpSpPr/>
              <p:nvPr userDrawn="1"/>
            </p:nvGrpSpPr>
            <p:grpSpPr>
              <a:xfrm>
                <a:off x="-3386247" y="830871"/>
                <a:ext cx="139423" cy="109566"/>
                <a:chOff x="-2866744" y="827071"/>
                <a:chExt cx="168701" cy="132575"/>
              </a:xfrm>
            </p:grpSpPr>
            <p:grpSp>
              <p:nvGrpSpPr>
                <p:cNvPr id="224" name="Groep 331">
                  <a:extLst>
                    <a:ext uri="{FF2B5EF4-FFF2-40B4-BE49-F238E27FC236}">
                      <a16:creationId xmlns:a16="http://schemas.microsoft.com/office/drawing/2014/main" id="{091E8C44-8F17-4EA1-8127-BBBC3E54C9AD}"/>
                    </a:ext>
                  </a:extLst>
                </p:cNvPr>
                <p:cNvGrpSpPr/>
                <p:nvPr userDrawn="1"/>
              </p:nvGrpSpPr>
              <p:grpSpPr>
                <a:xfrm>
                  <a:off x="-2866744" y="827071"/>
                  <a:ext cx="168701" cy="132575"/>
                  <a:chOff x="-2866744" y="827071"/>
                  <a:chExt cx="168701" cy="132575"/>
                </a:xfrm>
              </p:grpSpPr>
              <p:cxnSp>
                <p:nvCxnSpPr>
                  <p:cNvPr id="226" name="Rechte verbindingslijn 333">
                    <a:extLst>
                      <a:ext uri="{FF2B5EF4-FFF2-40B4-BE49-F238E27FC236}">
                        <a16:creationId xmlns:a16="http://schemas.microsoft.com/office/drawing/2014/main" id="{B1B7D259-4D1F-4932-9AB1-14555095D350}"/>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27" name="Rechte verbindingslijn 334">
                    <a:extLst>
                      <a:ext uri="{FF2B5EF4-FFF2-40B4-BE49-F238E27FC236}">
                        <a16:creationId xmlns:a16="http://schemas.microsoft.com/office/drawing/2014/main" id="{0DCAD45C-F9F7-4F05-9102-5C7A05D10970}"/>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28" name="Rechte verbindingslijn 335">
                    <a:extLst>
                      <a:ext uri="{FF2B5EF4-FFF2-40B4-BE49-F238E27FC236}">
                        <a16:creationId xmlns:a16="http://schemas.microsoft.com/office/drawing/2014/main" id="{4EE9F7F8-0A8A-4D28-8855-D0766691A0DB}"/>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29" name="Rechte verbindingslijn 336">
                    <a:extLst>
                      <a:ext uri="{FF2B5EF4-FFF2-40B4-BE49-F238E27FC236}">
                        <a16:creationId xmlns:a16="http://schemas.microsoft.com/office/drawing/2014/main" id="{979FDC58-4EF0-4DAD-B166-EC0024901597}"/>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30" name="Rechte verbindingslijn 337">
                    <a:extLst>
                      <a:ext uri="{FF2B5EF4-FFF2-40B4-BE49-F238E27FC236}">
                        <a16:creationId xmlns:a16="http://schemas.microsoft.com/office/drawing/2014/main" id="{DD824E1F-D3BD-45C9-B5CB-D62CFFE11128}"/>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25" name="Pijl: rechts 332">
                  <a:extLst>
                    <a:ext uri="{FF2B5EF4-FFF2-40B4-BE49-F238E27FC236}">
                      <a16:creationId xmlns:a16="http://schemas.microsoft.com/office/drawing/2014/main" id="{DA195982-BED7-4522-936E-E4CE75D2FCB2}"/>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grpSp>
            <p:nvGrpSpPr>
              <p:cNvPr id="194" name="Groep 301">
                <a:extLst>
                  <a:ext uri="{FF2B5EF4-FFF2-40B4-BE49-F238E27FC236}">
                    <a16:creationId xmlns:a16="http://schemas.microsoft.com/office/drawing/2014/main" id="{C7805622-10D8-491F-BC76-FF1F73E4A3D6}"/>
                  </a:ext>
                </a:extLst>
              </p:cNvPr>
              <p:cNvGrpSpPr/>
              <p:nvPr userDrawn="1"/>
            </p:nvGrpSpPr>
            <p:grpSpPr>
              <a:xfrm>
                <a:off x="-3605171" y="830871"/>
                <a:ext cx="139423" cy="109566"/>
                <a:chOff x="-2866744" y="518074"/>
                <a:chExt cx="168701" cy="132575"/>
              </a:xfrm>
            </p:grpSpPr>
            <p:grpSp>
              <p:nvGrpSpPr>
                <p:cNvPr id="217" name="Groep 324">
                  <a:extLst>
                    <a:ext uri="{FF2B5EF4-FFF2-40B4-BE49-F238E27FC236}">
                      <a16:creationId xmlns:a16="http://schemas.microsoft.com/office/drawing/2014/main" id="{6ECE221F-AF0D-4E06-ACAA-E300C8436DC3}"/>
                    </a:ext>
                  </a:extLst>
                </p:cNvPr>
                <p:cNvGrpSpPr/>
                <p:nvPr userDrawn="1"/>
              </p:nvGrpSpPr>
              <p:grpSpPr>
                <a:xfrm>
                  <a:off x="-2866744" y="518074"/>
                  <a:ext cx="168701" cy="132575"/>
                  <a:chOff x="-2866744" y="518074"/>
                  <a:chExt cx="168701" cy="132575"/>
                </a:xfrm>
              </p:grpSpPr>
              <p:cxnSp>
                <p:nvCxnSpPr>
                  <p:cNvPr id="219" name="Rechte verbindingslijn 326">
                    <a:extLst>
                      <a:ext uri="{FF2B5EF4-FFF2-40B4-BE49-F238E27FC236}">
                        <a16:creationId xmlns:a16="http://schemas.microsoft.com/office/drawing/2014/main" id="{1EC939C2-342F-4DCA-B2AC-676709FA8929}"/>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220" name="Rechte verbindingslijn 327">
                    <a:extLst>
                      <a:ext uri="{FF2B5EF4-FFF2-40B4-BE49-F238E27FC236}">
                        <a16:creationId xmlns:a16="http://schemas.microsoft.com/office/drawing/2014/main" id="{D52E17DD-88E3-46FB-872E-BEE3D6B205BE}"/>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221" name="Rechte verbindingslijn 328">
                    <a:extLst>
                      <a:ext uri="{FF2B5EF4-FFF2-40B4-BE49-F238E27FC236}">
                        <a16:creationId xmlns:a16="http://schemas.microsoft.com/office/drawing/2014/main" id="{AEF9CE76-96CC-4314-8DD3-FA77054880AB}"/>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222" name="Rechte verbindingslijn 329">
                    <a:extLst>
                      <a:ext uri="{FF2B5EF4-FFF2-40B4-BE49-F238E27FC236}">
                        <a16:creationId xmlns:a16="http://schemas.microsoft.com/office/drawing/2014/main" id="{FC3F0EE1-92C9-4C81-A589-851641D28E9F}"/>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223" name="Rechte verbindingslijn 330">
                    <a:extLst>
                      <a:ext uri="{FF2B5EF4-FFF2-40B4-BE49-F238E27FC236}">
                        <a16:creationId xmlns:a16="http://schemas.microsoft.com/office/drawing/2014/main" id="{60389D14-E082-443F-8CCA-212D2EAC9B56}"/>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218" name="Pijl: rechts 325">
                  <a:extLst>
                    <a:ext uri="{FF2B5EF4-FFF2-40B4-BE49-F238E27FC236}">
                      <a16:creationId xmlns:a16="http://schemas.microsoft.com/office/drawing/2014/main" id="{CD04844B-556E-491B-9B30-59A26B69BF42}"/>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cxnSp>
            <p:nvCxnSpPr>
              <p:cNvPr id="195" name="Rechte verbindingslijn 302">
                <a:extLst>
                  <a:ext uri="{FF2B5EF4-FFF2-40B4-BE49-F238E27FC236}">
                    <a16:creationId xmlns:a16="http://schemas.microsoft.com/office/drawing/2014/main" id="{42CCB471-F04F-482D-B716-3FFDD420C05F}"/>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96" name="Rechte verbindingslijn 303">
                <a:extLst>
                  <a:ext uri="{FF2B5EF4-FFF2-40B4-BE49-F238E27FC236}">
                    <a16:creationId xmlns:a16="http://schemas.microsoft.com/office/drawing/2014/main" id="{85653231-2360-464A-A436-C384BA4A0FAE}"/>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97" name="Rechthoek 304">
                <a:extLst>
                  <a:ext uri="{FF2B5EF4-FFF2-40B4-BE49-F238E27FC236}">
                    <a16:creationId xmlns:a16="http://schemas.microsoft.com/office/drawing/2014/main" id="{D498591A-7339-4D3F-9CB6-B62DA4B527AF}"/>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377"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cs typeface="Calibri" panose="020F0502020204030204" pitchFamily="34" charset="0"/>
                  </a:rPr>
                  <a:t>Tekstniveau omhoog</a:t>
                </a:r>
              </a:p>
            </p:txBody>
          </p:sp>
          <p:sp>
            <p:nvSpPr>
              <p:cNvPr id="198" name="Rechthoek 305">
                <a:extLst>
                  <a:ext uri="{FF2B5EF4-FFF2-40B4-BE49-F238E27FC236}">
                    <a16:creationId xmlns:a16="http://schemas.microsoft.com/office/drawing/2014/main" id="{D33D4FA7-0F5E-4DBD-811C-7C2743C4BF9E}"/>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377"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cs typeface="Calibri" panose="020F0502020204030204" pitchFamily="34" charset="0"/>
                  </a:rPr>
                  <a:t>Tekstniveau omlaag</a:t>
                </a:r>
              </a:p>
            </p:txBody>
          </p:sp>
          <p:grpSp>
            <p:nvGrpSpPr>
              <p:cNvPr id="199" name="Groep 306">
                <a:extLst>
                  <a:ext uri="{FF2B5EF4-FFF2-40B4-BE49-F238E27FC236}">
                    <a16:creationId xmlns:a16="http://schemas.microsoft.com/office/drawing/2014/main" id="{7518E5B9-3BB0-4A80-980D-145BD1FCE08F}"/>
                  </a:ext>
                </a:extLst>
              </p:cNvPr>
              <p:cNvGrpSpPr/>
              <p:nvPr userDrawn="1"/>
            </p:nvGrpSpPr>
            <p:grpSpPr>
              <a:xfrm>
                <a:off x="-2916763" y="769168"/>
                <a:ext cx="268738" cy="248381"/>
                <a:chOff x="-2916763" y="769168"/>
                <a:chExt cx="268738" cy="248381"/>
              </a:xfrm>
            </p:grpSpPr>
            <p:sp>
              <p:nvSpPr>
                <p:cNvPr id="209" name="Rechthoek 316">
                  <a:extLst>
                    <a:ext uri="{FF2B5EF4-FFF2-40B4-BE49-F238E27FC236}">
                      <a16:creationId xmlns:a16="http://schemas.microsoft.com/office/drawing/2014/main" id="{B715994F-0AAD-4457-A624-0B26B1D50EAC}"/>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1" b="0" noProof="0">
                    <a:solidFill>
                      <a:srgbClr val="211F26"/>
                    </a:solidFill>
                    <a:latin typeface="Calibri" panose="020F0502020204030204" pitchFamily="34" charset="0"/>
                    <a:cs typeface="Calibri" panose="020F0502020204030204" pitchFamily="34" charset="0"/>
                  </a:endParaRPr>
                </a:p>
              </p:txBody>
            </p:sp>
            <p:grpSp>
              <p:nvGrpSpPr>
                <p:cNvPr id="210" name="Groep 317">
                  <a:extLst>
                    <a:ext uri="{FF2B5EF4-FFF2-40B4-BE49-F238E27FC236}">
                      <a16:creationId xmlns:a16="http://schemas.microsoft.com/office/drawing/2014/main" id="{A28DA9B5-764E-4322-9496-AC32C8528632}"/>
                    </a:ext>
                  </a:extLst>
                </p:cNvPr>
                <p:cNvGrpSpPr/>
                <p:nvPr userDrawn="1"/>
              </p:nvGrpSpPr>
              <p:grpSpPr>
                <a:xfrm>
                  <a:off x="-2866744" y="827071"/>
                  <a:ext cx="168701" cy="132575"/>
                  <a:chOff x="-2866744" y="827071"/>
                  <a:chExt cx="168701" cy="132575"/>
                </a:xfrm>
              </p:grpSpPr>
              <p:cxnSp>
                <p:nvCxnSpPr>
                  <p:cNvPr id="212" name="Rechte verbindingslijn 319">
                    <a:extLst>
                      <a:ext uri="{FF2B5EF4-FFF2-40B4-BE49-F238E27FC236}">
                        <a16:creationId xmlns:a16="http://schemas.microsoft.com/office/drawing/2014/main" id="{89EFA34A-BC72-45A1-85C4-6D617DB6D761}"/>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13" name="Rechte verbindingslijn 320">
                    <a:extLst>
                      <a:ext uri="{FF2B5EF4-FFF2-40B4-BE49-F238E27FC236}">
                        <a16:creationId xmlns:a16="http://schemas.microsoft.com/office/drawing/2014/main" id="{6C0A56F1-2FF0-4FB5-9CB6-E5E4A066915D}"/>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14" name="Rechte verbindingslijn 321">
                    <a:extLst>
                      <a:ext uri="{FF2B5EF4-FFF2-40B4-BE49-F238E27FC236}">
                        <a16:creationId xmlns:a16="http://schemas.microsoft.com/office/drawing/2014/main" id="{84C82300-473A-480E-BE11-6914E64CA2E2}"/>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15" name="Rechte verbindingslijn 322">
                    <a:extLst>
                      <a:ext uri="{FF2B5EF4-FFF2-40B4-BE49-F238E27FC236}">
                        <a16:creationId xmlns:a16="http://schemas.microsoft.com/office/drawing/2014/main" id="{CCE40B2B-F54E-4D4C-9C1E-B427F4DD21F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16" name="Rechte verbindingslijn 323">
                    <a:extLst>
                      <a:ext uri="{FF2B5EF4-FFF2-40B4-BE49-F238E27FC236}">
                        <a16:creationId xmlns:a16="http://schemas.microsoft.com/office/drawing/2014/main" id="{9F9CC08C-C4FC-400B-B3F2-8E37E6FD4B8C}"/>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11" name="Pijl: rechts 318">
                  <a:extLst>
                    <a:ext uri="{FF2B5EF4-FFF2-40B4-BE49-F238E27FC236}">
                      <a16:creationId xmlns:a16="http://schemas.microsoft.com/office/drawing/2014/main" id="{8A282ED6-C8D2-4A2F-9C77-DE0029CD6CA2}"/>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grpSp>
            <p:nvGrpSpPr>
              <p:cNvPr id="200" name="Groep 307">
                <a:extLst>
                  <a:ext uri="{FF2B5EF4-FFF2-40B4-BE49-F238E27FC236}">
                    <a16:creationId xmlns:a16="http://schemas.microsoft.com/office/drawing/2014/main" id="{9E5AD185-3BB7-4206-8D55-F417936ADD3B}"/>
                  </a:ext>
                </a:extLst>
              </p:cNvPr>
              <p:cNvGrpSpPr/>
              <p:nvPr userDrawn="1"/>
            </p:nvGrpSpPr>
            <p:grpSpPr>
              <a:xfrm>
                <a:off x="-2916763" y="460171"/>
                <a:ext cx="268738" cy="248381"/>
                <a:chOff x="-2916763" y="460171"/>
                <a:chExt cx="268738" cy="248381"/>
              </a:xfrm>
            </p:grpSpPr>
            <p:sp>
              <p:nvSpPr>
                <p:cNvPr id="201" name="Rechthoek 308">
                  <a:extLst>
                    <a:ext uri="{FF2B5EF4-FFF2-40B4-BE49-F238E27FC236}">
                      <a16:creationId xmlns:a16="http://schemas.microsoft.com/office/drawing/2014/main" id="{1FD0FF34-3D67-4251-96BB-5A2936336206}"/>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1" b="0" noProof="0">
                    <a:solidFill>
                      <a:srgbClr val="211F26"/>
                    </a:solidFill>
                    <a:latin typeface="Calibri" panose="020F0502020204030204" pitchFamily="34" charset="0"/>
                    <a:cs typeface="Calibri" panose="020F0502020204030204" pitchFamily="34" charset="0"/>
                  </a:endParaRPr>
                </a:p>
              </p:txBody>
            </p:sp>
            <p:grpSp>
              <p:nvGrpSpPr>
                <p:cNvPr id="202" name="Groep 309">
                  <a:extLst>
                    <a:ext uri="{FF2B5EF4-FFF2-40B4-BE49-F238E27FC236}">
                      <a16:creationId xmlns:a16="http://schemas.microsoft.com/office/drawing/2014/main" id="{D6877C53-ED61-4FFF-9975-47BEAFB5A499}"/>
                    </a:ext>
                  </a:extLst>
                </p:cNvPr>
                <p:cNvGrpSpPr/>
                <p:nvPr userDrawn="1"/>
              </p:nvGrpSpPr>
              <p:grpSpPr>
                <a:xfrm>
                  <a:off x="-2866744" y="518074"/>
                  <a:ext cx="168701" cy="132575"/>
                  <a:chOff x="-2866744" y="518074"/>
                  <a:chExt cx="168701" cy="132575"/>
                </a:xfrm>
              </p:grpSpPr>
              <p:cxnSp>
                <p:nvCxnSpPr>
                  <p:cNvPr id="204" name="Rechte verbindingslijn 311">
                    <a:extLst>
                      <a:ext uri="{FF2B5EF4-FFF2-40B4-BE49-F238E27FC236}">
                        <a16:creationId xmlns:a16="http://schemas.microsoft.com/office/drawing/2014/main" id="{85D9DEFF-EDB7-4C0E-99EE-396F50B20C78}"/>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205" name="Rechte verbindingslijn 312">
                    <a:extLst>
                      <a:ext uri="{FF2B5EF4-FFF2-40B4-BE49-F238E27FC236}">
                        <a16:creationId xmlns:a16="http://schemas.microsoft.com/office/drawing/2014/main" id="{CCF7BE33-A553-4CBC-B6FF-BBD24B7A52D1}"/>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206" name="Rechte verbindingslijn 313">
                    <a:extLst>
                      <a:ext uri="{FF2B5EF4-FFF2-40B4-BE49-F238E27FC236}">
                        <a16:creationId xmlns:a16="http://schemas.microsoft.com/office/drawing/2014/main" id="{9B90E68D-0682-4F4B-A40F-68CE8A480999}"/>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207" name="Rechte verbindingslijn 314">
                    <a:extLst>
                      <a:ext uri="{FF2B5EF4-FFF2-40B4-BE49-F238E27FC236}">
                        <a16:creationId xmlns:a16="http://schemas.microsoft.com/office/drawing/2014/main" id="{9031E50C-955B-4F80-ABEB-47614B5DB963}"/>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208" name="Rechte verbindingslijn 315">
                    <a:extLst>
                      <a:ext uri="{FF2B5EF4-FFF2-40B4-BE49-F238E27FC236}">
                        <a16:creationId xmlns:a16="http://schemas.microsoft.com/office/drawing/2014/main" id="{7E687581-1078-46F7-8A3F-19A0874B5050}"/>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203" name="Pijl: rechts 310">
                  <a:extLst>
                    <a:ext uri="{FF2B5EF4-FFF2-40B4-BE49-F238E27FC236}">
                      <a16:creationId xmlns:a16="http://schemas.microsoft.com/office/drawing/2014/main" id="{B14FFE04-6ED3-491D-A130-4D20D1EFF69D}"/>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grpSp>
        <p:sp>
          <p:nvSpPr>
            <p:cNvPr id="179" name="Rechthoek 289">
              <a:extLst>
                <a:ext uri="{FF2B5EF4-FFF2-40B4-BE49-F238E27FC236}">
                  <a16:creationId xmlns:a16="http://schemas.microsoft.com/office/drawing/2014/main" id="{BBF7F593-9C42-4B98-A96D-5F043D94F5D5}"/>
                </a:ext>
              </a:extLst>
            </p:cNvPr>
            <p:cNvSpPr/>
            <p:nvPr userDrawn="1"/>
          </p:nvSpPr>
          <p:spPr>
            <a:xfrm>
              <a:off x="12844617" y="3877921"/>
              <a:ext cx="2949220" cy="180000"/>
            </a:xfrm>
            <a:prstGeom prst="rect">
              <a:avLst/>
            </a:prstGeom>
            <a:noFill/>
            <a:ln w="25400" cap="flat" cmpd="sng" algn="ctr">
              <a:noFill/>
              <a:prstDash val="solid"/>
            </a:ln>
            <a:effectLst/>
          </p:spPr>
          <p:txBody>
            <a:bodyPr lIns="0" tIns="0" rIns="0" bIns="0" rtlCol="0" anchor="ctr"/>
            <a:lstStyle/>
            <a:p>
              <a:pPr marL="0" marR="0" lvl="0" indent="0" defTabSz="914377"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200" b="0" i="1" u="none" strike="noStrike" kern="0" cap="none" spc="0" normalizeH="0" baseline="0" noProof="0">
                  <a:ln>
                    <a:noFill/>
                  </a:ln>
                  <a:solidFill>
                    <a:schemeClr val="tx2"/>
                  </a:solidFill>
                  <a:effectLst/>
                  <a:uLnTx/>
                  <a:uFillTx/>
                  <a:latin typeface="+mn-lt"/>
                  <a:ea typeface="Source Sans Pro ExtraLight" panose="020B0303030403020204" pitchFamily="34" charset="0"/>
                  <a:cs typeface="Calibri" panose="020F0502020204030204" pitchFamily="34" charset="0"/>
                </a:rPr>
                <a:t>Cursief</a:t>
              </a:r>
            </a:p>
          </p:txBody>
        </p:sp>
        <p:sp>
          <p:nvSpPr>
            <p:cNvPr id="180" name="Rechthoek 290">
              <a:extLst>
                <a:ext uri="{FF2B5EF4-FFF2-40B4-BE49-F238E27FC236}">
                  <a16:creationId xmlns:a16="http://schemas.microsoft.com/office/drawing/2014/main" id="{3975696B-DA06-4F20-BFD6-49BA3C38DAAE}"/>
                </a:ext>
              </a:extLst>
            </p:cNvPr>
            <p:cNvSpPr/>
            <p:nvPr userDrawn="1"/>
          </p:nvSpPr>
          <p:spPr>
            <a:xfrm>
              <a:off x="12844617" y="4161142"/>
              <a:ext cx="2949220" cy="180000"/>
            </a:xfrm>
            <a:prstGeom prst="rect">
              <a:avLst/>
            </a:prstGeom>
            <a:noFill/>
            <a:ln w="25400" cap="flat" cmpd="sng" algn="ctr">
              <a:noFill/>
              <a:prstDash val="solid"/>
            </a:ln>
            <a:effectLst/>
          </p:spPr>
          <p:txBody>
            <a:bodyPr lIns="0" tIns="0" rIns="0" bIns="0" rtlCol="0" anchor="ctr"/>
            <a:lstStyle/>
            <a:p>
              <a:pPr marL="0" marR="0" lvl="0" indent="0" defTabSz="914377"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500" b="0" i="0" u="none" strike="noStrike" kern="0" cap="none" spc="0" normalizeH="0" baseline="0" noProof="0">
                  <a:ln>
                    <a:noFill/>
                  </a:ln>
                  <a:solidFill>
                    <a:schemeClr val="tx2"/>
                  </a:solidFill>
                  <a:effectLst/>
                  <a:uLnTx/>
                  <a:uFillTx/>
                  <a:latin typeface="+mn-lt"/>
                  <a:cs typeface="Calibri" panose="020F0502020204030204" pitchFamily="34" charset="0"/>
                </a:rPr>
                <a:t>Alt. Subtitel</a:t>
              </a:r>
            </a:p>
          </p:txBody>
        </p:sp>
        <p:sp>
          <p:nvSpPr>
            <p:cNvPr id="181" name="Rechthoek 277">
              <a:extLst>
                <a:ext uri="{FF2B5EF4-FFF2-40B4-BE49-F238E27FC236}">
                  <a16:creationId xmlns:a16="http://schemas.microsoft.com/office/drawing/2014/main" id="{FB1267F3-7E53-40F4-9FF4-DE5BCBEE595F}"/>
                </a:ext>
              </a:extLst>
            </p:cNvPr>
            <p:cNvSpPr/>
            <p:nvPr userDrawn="1"/>
          </p:nvSpPr>
          <p:spPr>
            <a:xfrm>
              <a:off x="12377595"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a:solidFill>
                    <a:srgbClr val="211F26"/>
                  </a:solidFill>
                  <a:latin typeface="Calibri" panose="020F0502020204030204" pitchFamily="34" charset="0"/>
                  <a:cs typeface="Calibri" panose="020F0502020204030204" pitchFamily="34" charset="0"/>
                </a:rPr>
                <a:t>MEER WETEN?</a:t>
              </a:r>
              <a:br>
                <a:rPr lang="nl-NL" sz="1200" b="1" cap="all" baseline="0" noProof="0">
                  <a:solidFill>
                    <a:srgbClr val="211F26"/>
                  </a:solidFill>
                  <a:latin typeface="Calibri" panose="020F0502020204030204" pitchFamily="34" charset="0"/>
                  <a:cs typeface="Calibri" panose="020F0502020204030204" pitchFamily="34" charset="0"/>
                </a:rPr>
              </a:br>
              <a:r>
                <a:rPr lang="nl-NL" sz="1200" kern="1200" cap="none" baseline="0" noProof="0">
                  <a:solidFill>
                    <a:srgbClr val="211F26"/>
                  </a:solidFill>
                  <a:latin typeface="Calibri" panose="020F0502020204030204" pitchFamily="34" charset="0"/>
                  <a:ea typeface="+mn-ea"/>
                  <a:cs typeface="Calibri" panose="020F0502020204030204" pitchFamily="34" charset="0"/>
                </a:rPr>
                <a:t>Ga naar de tab</a:t>
              </a:r>
              <a:r>
                <a:rPr lang="nl-NL" sz="1200" b="1" cap="all" baseline="0" noProof="0">
                  <a:solidFill>
                    <a:srgbClr val="211F26"/>
                  </a:solidFill>
                  <a:latin typeface="Calibri" panose="020F0502020204030204" pitchFamily="34" charset="0"/>
                  <a:cs typeface="Calibri" panose="020F0502020204030204" pitchFamily="34" charset="0"/>
                </a:rPr>
                <a:t> 'SLIDEBUILDER’ </a:t>
              </a:r>
              <a:r>
                <a:rPr lang="nl-NL" sz="1200" kern="1200" cap="none" baseline="0" noProof="0">
                  <a:solidFill>
                    <a:srgbClr val="211F26"/>
                  </a:solidFill>
                  <a:latin typeface="Calibri" panose="020F0502020204030204" pitchFamily="34" charset="0"/>
                  <a:ea typeface="+mn-ea"/>
                  <a:cs typeface="Calibri" panose="020F0502020204030204" pitchFamily="34" charset="0"/>
                </a:rPr>
                <a:t>en klik</a:t>
              </a:r>
              <a:br>
                <a:rPr lang="nl-NL" sz="1200" kern="1200" cap="none" baseline="0" noProof="0">
                  <a:solidFill>
                    <a:srgbClr val="211F26"/>
                  </a:solidFill>
                  <a:latin typeface="Calibri" panose="020F0502020204030204" pitchFamily="34" charset="0"/>
                  <a:ea typeface="+mn-ea"/>
                  <a:cs typeface="Calibri" panose="020F0502020204030204" pitchFamily="34" charset="0"/>
                </a:rPr>
              </a:br>
              <a:r>
                <a:rPr lang="nl-NL" sz="1200" kern="1200" cap="none" baseline="0" noProof="0">
                  <a:solidFill>
                    <a:srgbClr val="211F26"/>
                  </a:solidFill>
                  <a:latin typeface="Calibri" panose="020F0502020204030204" pitchFamily="34" charset="0"/>
                  <a:ea typeface="+mn-ea"/>
                  <a:cs typeface="Calibri" panose="020F0502020204030204" pitchFamily="34" charset="0"/>
                </a:rPr>
                <a:t>op de knop </a:t>
              </a:r>
              <a:r>
                <a:rPr lang="nl-NL" sz="1200" b="1" cap="all" baseline="0" noProof="0">
                  <a:solidFill>
                    <a:srgbClr val="211F26"/>
                  </a:solidFill>
                  <a:latin typeface="Calibri" panose="020F0502020204030204" pitchFamily="34" charset="0"/>
                  <a:cs typeface="Calibri" panose="020F0502020204030204" pitchFamily="34" charset="0"/>
                </a:rPr>
                <a:t>‘Inspiratie'</a:t>
              </a:r>
            </a:p>
          </p:txBody>
        </p:sp>
        <p:grpSp>
          <p:nvGrpSpPr>
            <p:cNvPr id="182" name="ICOON_info">
              <a:extLst>
                <a:ext uri="{FF2B5EF4-FFF2-40B4-BE49-F238E27FC236}">
                  <a16:creationId xmlns:a16="http://schemas.microsoft.com/office/drawing/2014/main" id="{B04442B2-87D0-448A-A63F-EEE208865997}"/>
                </a:ext>
              </a:extLst>
            </p:cNvPr>
            <p:cNvGrpSpPr/>
            <p:nvPr userDrawn="1"/>
          </p:nvGrpSpPr>
          <p:grpSpPr>
            <a:xfrm>
              <a:off x="15787296" y="4400186"/>
              <a:ext cx="283685" cy="283685"/>
              <a:chOff x="-510741" y="5913713"/>
              <a:chExt cx="267555" cy="267555"/>
            </a:xfrm>
          </p:grpSpPr>
          <p:sp>
            <p:nvSpPr>
              <p:cNvPr id="189" name="Ovaal 378">
                <a:extLst>
                  <a:ext uri="{FF2B5EF4-FFF2-40B4-BE49-F238E27FC236}">
                    <a16:creationId xmlns:a16="http://schemas.microsoft.com/office/drawing/2014/main" id="{505F30E0-F5E9-4908-AAC8-49F345B88AE0}"/>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a:latin typeface="Calibri" panose="020F0502020204030204" pitchFamily="34" charset="0"/>
                  <a:cs typeface="Calibri" panose="020F0502020204030204" pitchFamily="34" charset="0"/>
                </a:endParaRPr>
              </a:p>
            </p:txBody>
          </p:sp>
          <p:sp>
            <p:nvSpPr>
              <p:cNvPr id="190" name="Graphic 163" descr="Informatie">
                <a:extLst>
                  <a:ext uri="{FF2B5EF4-FFF2-40B4-BE49-F238E27FC236}">
                    <a16:creationId xmlns:a16="http://schemas.microsoft.com/office/drawing/2014/main" id="{2EDDD33B-AEB4-41B1-956A-A43B80A240F8}"/>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a:solidFill>
                    <a:srgbClr val="211F26"/>
                  </a:solidFill>
                  <a:latin typeface="Calibri" panose="020F0502020204030204" pitchFamily="34" charset="0"/>
                  <a:cs typeface="Calibri" panose="020F0502020204030204" pitchFamily="34" charset="0"/>
                </a:endParaRPr>
              </a:p>
            </p:txBody>
          </p:sp>
        </p:grpSp>
        <p:grpSp>
          <p:nvGrpSpPr>
            <p:cNvPr id="183" name="Groep 280">
              <a:extLst>
                <a:ext uri="{FF2B5EF4-FFF2-40B4-BE49-F238E27FC236}">
                  <a16:creationId xmlns:a16="http://schemas.microsoft.com/office/drawing/2014/main" id="{81DFADE4-3194-48E0-A52D-549D55F3D602}"/>
                </a:ext>
              </a:extLst>
            </p:cNvPr>
            <p:cNvGrpSpPr/>
            <p:nvPr userDrawn="1"/>
          </p:nvGrpSpPr>
          <p:grpSpPr>
            <a:xfrm>
              <a:off x="15225598" y="4663037"/>
              <a:ext cx="627798" cy="576693"/>
              <a:chOff x="-1753862" y="6112775"/>
              <a:chExt cx="759635" cy="697798"/>
            </a:xfrm>
          </p:grpSpPr>
          <p:grpSp>
            <p:nvGrpSpPr>
              <p:cNvPr id="184" name="Inspireren">
                <a:extLst>
                  <a:ext uri="{FF2B5EF4-FFF2-40B4-BE49-F238E27FC236}">
                    <a16:creationId xmlns:a16="http://schemas.microsoft.com/office/drawing/2014/main" id="{868027E1-A425-4D42-9530-E07C092CCB4F}"/>
                  </a:ext>
                </a:extLst>
              </p:cNvPr>
              <p:cNvGrpSpPr>
                <a:grpSpLocks noChangeAspect="1"/>
              </p:cNvGrpSpPr>
              <p:nvPr userDrawn="1"/>
            </p:nvGrpSpPr>
            <p:grpSpPr bwMode="auto">
              <a:xfrm>
                <a:off x="-1484858" y="6112775"/>
                <a:ext cx="205431" cy="293286"/>
                <a:chOff x="4768" y="2783"/>
                <a:chExt cx="788" cy="1125"/>
              </a:xfrm>
              <a:gradFill>
                <a:gsLst>
                  <a:gs pos="0">
                    <a:srgbClr val="9D9FA1"/>
                  </a:gs>
                  <a:gs pos="70000">
                    <a:srgbClr val="211F26"/>
                  </a:gs>
                </a:gsLst>
                <a:lin ang="2700000" scaled="0"/>
              </a:gradFill>
            </p:grpSpPr>
            <p:sp>
              <p:nvSpPr>
                <p:cNvPr id="186" name="Freeform 12">
                  <a:extLst>
                    <a:ext uri="{FF2B5EF4-FFF2-40B4-BE49-F238E27FC236}">
                      <a16:creationId xmlns:a16="http://schemas.microsoft.com/office/drawing/2014/main" id="{367681EA-64E3-4350-9259-DA808C11DE9E}"/>
                    </a:ext>
                  </a:extLst>
                </p:cNvPr>
                <p:cNvSpPr>
                  <a:spLocks/>
                </p:cNvSpPr>
                <p:nvPr/>
              </p:nvSpPr>
              <p:spPr bwMode="auto">
                <a:xfrm>
                  <a:off x="5001" y="3186"/>
                  <a:ext cx="319" cy="288"/>
                </a:xfrm>
                <a:custGeom>
                  <a:avLst/>
                  <a:gdLst>
                    <a:gd name="T0" fmla="*/ 220 w 319"/>
                    <a:gd name="T1" fmla="*/ 288 h 288"/>
                    <a:gd name="T2" fmla="*/ 107 w 319"/>
                    <a:gd name="T3" fmla="*/ 288 h 288"/>
                    <a:gd name="T4" fmla="*/ 0 w 319"/>
                    <a:gd name="T5" fmla="*/ 0 h 288"/>
                    <a:gd name="T6" fmla="*/ 319 w 319"/>
                    <a:gd name="T7" fmla="*/ 0 h 288"/>
                    <a:gd name="T8" fmla="*/ 220 w 319"/>
                    <a:gd name="T9" fmla="*/ 288 h 288"/>
                  </a:gdLst>
                  <a:ahLst/>
                  <a:cxnLst>
                    <a:cxn ang="0">
                      <a:pos x="T0" y="T1"/>
                    </a:cxn>
                    <a:cxn ang="0">
                      <a:pos x="T2" y="T3"/>
                    </a:cxn>
                    <a:cxn ang="0">
                      <a:pos x="T4" y="T5"/>
                    </a:cxn>
                    <a:cxn ang="0">
                      <a:pos x="T6" y="T7"/>
                    </a:cxn>
                    <a:cxn ang="0">
                      <a:pos x="T8" y="T9"/>
                    </a:cxn>
                  </a:cxnLst>
                  <a:rect l="0" t="0" r="r" b="b"/>
                  <a:pathLst>
                    <a:path w="319" h="288">
                      <a:moveTo>
                        <a:pt x="220" y="288"/>
                      </a:moveTo>
                      <a:lnTo>
                        <a:pt x="107" y="288"/>
                      </a:lnTo>
                      <a:lnTo>
                        <a:pt x="0" y="0"/>
                      </a:lnTo>
                      <a:lnTo>
                        <a:pt x="319" y="0"/>
                      </a:lnTo>
                      <a:lnTo>
                        <a:pt x="220" y="288"/>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44" eaLnBrk="1" fontAlgn="auto" latinLnBrk="0" hangingPunct="1">
                    <a:lnSpc>
                      <a:spcPct val="100000"/>
                    </a:lnSpc>
                    <a:spcBef>
                      <a:spcPts val="0"/>
                    </a:spcBef>
                    <a:spcAft>
                      <a:spcPts val="0"/>
                    </a:spcAft>
                    <a:buClrTx/>
                    <a:buSzTx/>
                    <a:buFontTx/>
                    <a:buNone/>
                    <a:tabLst/>
                    <a:defRPr/>
                  </a:pPr>
                  <a:endParaRPr kumimoji="0" lang="nl-NL" sz="300" b="0" i="0" u="none" strike="noStrike" kern="0" cap="none" spc="0" normalizeH="0" baseline="0" noProof="0">
                    <a:ln>
                      <a:noFill/>
                    </a:ln>
                    <a:solidFill>
                      <a:srgbClr val="211F26"/>
                    </a:solidFill>
                    <a:effectLst/>
                    <a:uLnTx/>
                    <a:uFillTx/>
                    <a:latin typeface="Segoe UI Light"/>
                  </a:endParaRPr>
                </a:p>
              </p:txBody>
            </p:sp>
            <p:sp>
              <p:nvSpPr>
                <p:cNvPr id="187" name="Freeform 13">
                  <a:extLst>
                    <a:ext uri="{FF2B5EF4-FFF2-40B4-BE49-F238E27FC236}">
                      <a16:creationId xmlns:a16="http://schemas.microsoft.com/office/drawing/2014/main" id="{37DAF276-D790-427D-B2E2-A58F606D6E5B}"/>
                    </a:ext>
                  </a:extLst>
                </p:cNvPr>
                <p:cNvSpPr>
                  <a:spLocks/>
                </p:cNvSpPr>
                <p:nvPr/>
              </p:nvSpPr>
              <p:spPr bwMode="auto">
                <a:xfrm>
                  <a:off x="5022" y="3796"/>
                  <a:ext cx="282" cy="112"/>
                </a:xfrm>
                <a:custGeom>
                  <a:avLst/>
                  <a:gdLst>
                    <a:gd name="T0" fmla="*/ 229 w 251"/>
                    <a:gd name="T1" fmla="*/ 70 h 100"/>
                    <a:gd name="T2" fmla="*/ 229 w 251"/>
                    <a:gd name="T3" fmla="*/ 69 h 100"/>
                    <a:gd name="T4" fmla="*/ 251 w 251"/>
                    <a:gd name="T5" fmla="*/ 0 h 100"/>
                    <a:gd name="T6" fmla="*/ 0 w 251"/>
                    <a:gd name="T7" fmla="*/ 0 h 100"/>
                    <a:gd name="T8" fmla="*/ 22 w 251"/>
                    <a:gd name="T9" fmla="*/ 69 h 100"/>
                    <a:gd name="T10" fmla="*/ 63 w 251"/>
                    <a:gd name="T11" fmla="*/ 100 h 100"/>
                    <a:gd name="T12" fmla="*/ 188 w 251"/>
                    <a:gd name="T13" fmla="*/ 100 h 100"/>
                    <a:gd name="T14" fmla="*/ 229 w 251"/>
                    <a:gd name="T15" fmla="*/ 71 h 100"/>
                    <a:gd name="T16" fmla="*/ 229 w 251"/>
                    <a:gd name="T17" fmla="*/ 71 h 100"/>
                    <a:gd name="T18" fmla="*/ 229 w 251"/>
                    <a:gd name="T1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0">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44" eaLnBrk="1" fontAlgn="auto" latinLnBrk="0" hangingPunct="1">
                    <a:lnSpc>
                      <a:spcPct val="100000"/>
                    </a:lnSpc>
                    <a:spcBef>
                      <a:spcPts val="0"/>
                    </a:spcBef>
                    <a:spcAft>
                      <a:spcPts val="0"/>
                    </a:spcAft>
                    <a:buClrTx/>
                    <a:buSzTx/>
                    <a:buFontTx/>
                    <a:buNone/>
                    <a:tabLst/>
                    <a:defRPr/>
                  </a:pPr>
                  <a:endParaRPr kumimoji="0" lang="nl-NL" sz="300" b="0" i="0" u="none" strike="noStrike" kern="0" cap="none" spc="0" normalizeH="0" baseline="0" noProof="0">
                    <a:ln>
                      <a:noFill/>
                    </a:ln>
                    <a:solidFill>
                      <a:srgbClr val="211F26"/>
                    </a:solidFill>
                    <a:effectLst/>
                    <a:uLnTx/>
                    <a:uFillTx/>
                    <a:latin typeface="Segoe UI Light"/>
                  </a:endParaRPr>
                </a:p>
              </p:txBody>
            </p:sp>
            <p:sp>
              <p:nvSpPr>
                <p:cNvPr id="188" name="Freeform 14">
                  <a:extLst>
                    <a:ext uri="{FF2B5EF4-FFF2-40B4-BE49-F238E27FC236}">
                      <a16:creationId xmlns:a16="http://schemas.microsoft.com/office/drawing/2014/main" id="{B1472F77-D33D-4659-A866-055B3670BC41}"/>
                    </a:ext>
                  </a:extLst>
                </p:cNvPr>
                <p:cNvSpPr>
                  <a:spLocks noEditPoints="1"/>
                </p:cNvSpPr>
                <p:nvPr/>
              </p:nvSpPr>
              <p:spPr bwMode="auto">
                <a:xfrm>
                  <a:off x="4768" y="2783"/>
                  <a:ext cx="788" cy="966"/>
                </a:xfrm>
                <a:custGeom>
                  <a:avLst/>
                  <a:gdLst>
                    <a:gd name="T0" fmla="*/ 351 w 702"/>
                    <a:gd name="T1" fmla="*/ 0 h 860"/>
                    <a:gd name="T2" fmla="*/ 0 w 702"/>
                    <a:gd name="T3" fmla="*/ 351 h 860"/>
                    <a:gd name="T4" fmla="*/ 134 w 702"/>
                    <a:gd name="T5" fmla="*/ 627 h 860"/>
                    <a:gd name="T6" fmla="*/ 165 w 702"/>
                    <a:gd name="T7" fmla="*/ 718 h 860"/>
                    <a:gd name="T8" fmla="*/ 266 w 702"/>
                    <a:gd name="T9" fmla="*/ 718 h 860"/>
                    <a:gd name="T10" fmla="*/ 266 w 702"/>
                    <a:gd name="T11" fmla="*/ 718 h 860"/>
                    <a:gd name="T12" fmla="*/ 434 w 702"/>
                    <a:gd name="T13" fmla="*/ 718 h 860"/>
                    <a:gd name="T14" fmla="*/ 419 w 702"/>
                    <a:gd name="T15" fmla="*/ 760 h 860"/>
                    <a:gd name="T16" fmla="*/ 284 w 702"/>
                    <a:gd name="T17" fmla="*/ 760 h 860"/>
                    <a:gd name="T18" fmla="*/ 284 w 702"/>
                    <a:gd name="T19" fmla="*/ 760 h 860"/>
                    <a:gd name="T20" fmla="*/ 179 w 702"/>
                    <a:gd name="T21" fmla="*/ 760 h 860"/>
                    <a:gd name="T22" fmla="*/ 212 w 702"/>
                    <a:gd name="T23" fmla="*/ 860 h 860"/>
                    <a:gd name="T24" fmla="*/ 212 w 702"/>
                    <a:gd name="T25" fmla="*/ 860 h 860"/>
                    <a:gd name="T26" fmla="*/ 216 w 702"/>
                    <a:gd name="T27" fmla="*/ 860 h 860"/>
                    <a:gd name="T28" fmla="*/ 488 w 702"/>
                    <a:gd name="T29" fmla="*/ 860 h 860"/>
                    <a:gd name="T30" fmla="*/ 491 w 702"/>
                    <a:gd name="T31" fmla="*/ 860 h 860"/>
                    <a:gd name="T32" fmla="*/ 570 w 702"/>
                    <a:gd name="T33" fmla="*/ 625 h 860"/>
                    <a:gd name="T34" fmla="*/ 702 w 702"/>
                    <a:gd name="T35" fmla="*/ 351 h 860"/>
                    <a:gd name="T36" fmla="*/ 351 w 702"/>
                    <a:gd name="T37" fmla="*/ 0 h 860"/>
                    <a:gd name="T38" fmla="*/ 587 w 702"/>
                    <a:gd name="T39" fmla="*/ 438 h 860"/>
                    <a:gd name="T40" fmla="*/ 485 w 702"/>
                    <a:gd name="T41" fmla="*/ 563 h 860"/>
                    <a:gd name="T42" fmla="*/ 454 w 702"/>
                    <a:gd name="T43" fmla="*/ 658 h 860"/>
                    <a:gd name="T44" fmla="*/ 250 w 702"/>
                    <a:gd name="T45" fmla="*/ 658 h 860"/>
                    <a:gd name="T46" fmla="*/ 219 w 702"/>
                    <a:gd name="T47" fmla="*/ 565 h 860"/>
                    <a:gd name="T48" fmla="*/ 115 w 702"/>
                    <a:gd name="T49" fmla="*/ 439 h 860"/>
                    <a:gd name="T50" fmla="*/ 99 w 702"/>
                    <a:gd name="T51" fmla="*/ 351 h 860"/>
                    <a:gd name="T52" fmla="*/ 351 w 702"/>
                    <a:gd name="T53" fmla="*/ 99 h 860"/>
                    <a:gd name="T54" fmla="*/ 603 w 702"/>
                    <a:gd name="T55" fmla="*/ 351 h 860"/>
                    <a:gd name="T56" fmla="*/ 587 w 702"/>
                    <a:gd name="T57" fmla="*/ 43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2" h="860">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44" eaLnBrk="1" fontAlgn="auto" latinLnBrk="0" hangingPunct="1">
                    <a:lnSpc>
                      <a:spcPct val="100000"/>
                    </a:lnSpc>
                    <a:spcBef>
                      <a:spcPts val="0"/>
                    </a:spcBef>
                    <a:spcAft>
                      <a:spcPts val="0"/>
                    </a:spcAft>
                    <a:buClrTx/>
                    <a:buSzTx/>
                    <a:buFontTx/>
                    <a:buNone/>
                    <a:tabLst/>
                    <a:defRPr/>
                  </a:pPr>
                  <a:endParaRPr kumimoji="0" lang="nl-NL" sz="300" b="0" i="0" u="none" strike="noStrike" kern="0" cap="none" spc="0" normalizeH="0" baseline="0" noProof="0">
                    <a:ln>
                      <a:noFill/>
                    </a:ln>
                    <a:solidFill>
                      <a:srgbClr val="211F26"/>
                    </a:solidFill>
                    <a:effectLst/>
                    <a:uLnTx/>
                    <a:uFillTx/>
                    <a:latin typeface="Segoe UI Light"/>
                  </a:endParaRPr>
                </a:p>
              </p:txBody>
            </p:sp>
          </p:grpSp>
          <p:sp>
            <p:nvSpPr>
              <p:cNvPr id="185" name="Tekstvak 282">
                <a:extLst>
                  <a:ext uri="{FF2B5EF4-FFF2-40B4-BE49-F238E27FC236}">
                    <a16:creationId xmlns:a16="http://schemas.microsoft.com/office/drawing/2014/main" id="{EF16FE2A-CE25-48A4-BDC6-3C4C88D46305}"/>
                  </a:ext>
                </a:extLst>
              </p:cNvPr>
              <p:cNvSpPr txBox="1"/>
              <p:nvPr userDrawn="1"/>
            </p:nvSpPr>
            <p:spPr>
              <a:xfrm>
                <a:off x="-1753862" y="6420664"/>
                <a:ext cx="759635" cy="389909"/>
              </a:xfrm>
              <a:prstGeom prst="rect">
                <a:avLst/>
              </a:prstGeom>
              <a:noFill/>
            </p:spPr>
            <p:txBody>
              <a:bodyPr wrap="square" lIns="0" tIns="0" rIns="0" bIns="0" rtlCol="0" anchor="ctr">
                <a:noAutofit/>
              </a:bodyPr>
              <a:lstStyle/>
              <a:p>
                <a:pPr marL="0" marR="0" lvl="0" indent="0" algn="ctr" defTabSz="914377" rtl="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211F26"/>
                    </a:solidFill>
                    <a:effectLst/>
                    <a:uLnTx/>
                    <a:uFillTx/>
                    <a:latin typeface="Calibri" panose="020F0502020204030204" pitchFamily="34" charset="0"/>
                    <a:ea typeface="+mn-ea"/>
                    <a:cs typeface="Calibri" panose="020F0502020204030204" pitchFamily="34" charset="0"/>
                  </a:rPr>
                  <a:t>Inspiratie</a:t>
                </a:r>
              </a:p>
            </p:txBody>
          </p:sp>
        </p:grpSp>
      </p:grpSp>
      <p:sp>
        <p:nvSpPr>
          <p:cNvPr id="83" name="Rechthoek 269">
            <a:extLst>
              <a:ext uri="{FF2B5EF4-FFF2-40B4-BE49-F238E27FC236}">
                <a16:creationId xmlns:a16="http://schemas.microsoft.com/office/drawing/2014/main" id="{3AD4CD65-64A1-4035-97BF-65EDAC2CBDA5}"/>
              </a:ext>
            </a:extLst>
          </p:cNvPr>
          <p:cNvSpPr/>
          <p:nvPr userDrawn="1"/>
        </p:nvSpPr>
        <p:spPr>
          <a:xfrm>
            <a:off x="-3319142" y="2143824"/>
            <a:ext cx="2949220" cy="180000"/>
          </a:xfrm>
          <a:prstGeom prst="rect">
            <a:avLst/>
          </a:prstGeom>
          <a:noFill/>
          <a:ln w="25400" cap="flat" cmpd="sng" algn="ctr">
            <a:noFill/>
            <a:prstDash val="solid"/>
          </a:ln>
          <a:effectLst/>
        </p:spPr>
        <p:txBody>
          <a:bodyPr lIns="0" tIns="0" rIns="0" bIns="0" rtlCol="0" anchor="ctr"/>
          <a:lstStyle/>
          <a:p>
            <a:pPr marL="171446" marR="0" lvl="0" indent="-171446" defTabSz="914377" eaLnBrk="1" fontAlgn="auto" latinLnBrk="0" hangingPunct="1">
              <a:lnSpc>
                <a:spcPct val="100000"/>
              </a:lnSpc>
              <a:spcBef>
                <a:spcPts val="600"/>
              </a:spcBef>
              <a:spcAft>
                <a:spcPts val="600"/>
              </a:spcAft>
              <a:buClr>
                <a:schemeClr val="accent1"/>
              </a:buClr>
              <a:buSzTx/>
              <a:buFont typeface="Source Sans Pro" panose="020B0503030403020204" pitchFamily="34" charset="0"/>
              <a:buChar char="—"/>
              <a:tabLst/>
              <a:defRPr/>
            </a:pPr>
            <a:r>
              <a:rPr kumimoji="0" lang="nl-NL" sz="1200" b="0" i="0" u="none" strike="noStrike" kern="0" cap="none" spc="0" normalizeH="0" baseline="0" noProof="0">
                <a:ln>
                  <a:noFill/>
                </a:ln>
                <a:solidFill>
                  <a:schemeClr val="tx2"/>
                </a:solidFill>
                <a:effectLst/>
                <a:uLnTx/>
                <a:uFillTx/>
                <a:latin typeface="+mn-lt"/>
                <a:cs typeface="Calibri" panose="020F0502020204030204" pitchFamily="34" charset="0"/>
              </a:rPr>
              <a:t>  </a:t>
            </a:r>
            <a:r>
              <a:rPr kumimoji="0" lang="nl-NL" sz="1200" b="0" i="0" u="none" strike="noStrike" kern="0" cap="none" spc="0" normalizeH="0" baseline="0" noProof="0" err="1">
                <a:ln>
                  <a:noFill/>
                </a:ln>
                <a:solidFill>
                  <a:schemeClr val="tx2"/>
                </a:solidFill>
                <a:effectLst/>
                <a:uLnTx/>
                <a:uFillTx/>
                <a:latin typeface="+mn-lt"/>
                <a:cs typeface="Calibri" panose="020F0502020204030204" pitchFamily="34" charset="0"/>
              </a:rPr>
              <a:t>Bullet</a:t>
            </a:r>
            <a:endParaRPr kumimoji="0" lang="nl-NL" sz="1200" b="0" i="0" u="none" strike="noStrike" kern="0" cap="none" spc="0" normalizeH="0" baseline="0" noProof="0">
              <a:ln>
                <a:noFill/>
              </a:ln>
              <a:solidFill>
                <a:schemeClr val="tx2"/>
              </a:solidFill>
              <a:effectLst/>
              <a:uLnTx/>
              <a:uFillTx/>
              <a:latin typeface="+mn-lt"/>
              <a:cs typeface="Calibri" panose="020F0502020204030204" pitchFamily="34" charset="0"/>
            </a:endParaRPr>
          </a:p>
        </p:txBody>
      </p:sp>
      <p:sp>
        <p:nvSpPr>
          <p:cNvPr id="84" name="Rechthoek 273">
            <a:extLst>
              <a:ext uri="{FF2B5EF4-FFF2-40B4-BE49-F238E27FC236}">
                <a16:creationId xmlns:a16="http://schemas.microsoft.com/office/drawing/2014/main" id="{F4965708-3414-4D92-8204-20A87447914D}"/>
              </a:ext>
            </a:extLst>
          </p:cNvPr>
          <p:cNvSpPr/>
          <p:nvPr userDrawn="1"/>
        </p:nvSpPr>
        <p:spPr>
          <a:xfrm>
            <a:off x="-3263726" y="2435213"/>
            <a:ext cx="2949220" cy="180000"/>
          </a:xfrm>
          <a:prstGeom prst="rect">
            <a:avLst/>
          </a:prstGeom>
          <a:noFill/>
          <a:ln w="25400" cap="flat" cmpd="sng" algn="ctr">
            <a:noFill/>
            <a:prstDash val="solid"/>
          </a:ln>
          <a:effectLst/>
        </p:spPr>
        <p:txBody>
          <a:bodyPr lIns="0" tIns="0" rIns="0" bIns="0" rtlCol="0" anchor="ctr"/>
          <a:lstStyle/>
          <a:p>
            <a:pPr marL="349242" marR="0" lvl="0" indent="-171446" defTabSz="914377" eaLnBrk="1" fontAlgn="auto" latinLnBrk="0" hangingPunct="1">
              <a:lnSpc>
                <a:spcPct val="100000"/>
              </a:lnSpc>
              <a:spcBef>
                <a:spcPts val="600"/>
              </a:spcBef>
              <a:spcAft>
                <a:spcPts val="600"/>
              </a:spcAft>
              <a:buClr>
                <a:schemeClr val="accent6"/>
              </a:buClr>
              <a:buSzTx/>
              <a:buFont typeface="Source Sans Pro" panose="020B0503030403020204" pitchFamily="34" charset="0"/>
              <a:buChar char="—"/>
              <a:tabLst/>
              <a:defRPr/>
            </a:pPr>
            <a:r>
              <a:rPr kumimoji="0" lang="nl-NL" sz="1200" b="0" i="0" u="none" strike="noStrike" kern="0" cap="none" spc="0" normalizeH="0" baseline="0" noProof="0">
                <a:ln>
                  <a:noFill/>
                </a:ln>
                <a:solidFill>
                  <a:schemeClr val="tx2"/>
                </a:solidFill>
                <a:effectLst/>
                <a:uLnTx/>
                <a:uFillTx/>
                <a:latin typeface="+mn-lt"/>
                <a:cs typeface="Calibri" panose="020F0502020204030204" pitchFamily="34" charset="0"/>
              </a:rPr>
              <a:t>   Sub-</a:t>
            </a:r>
            <a:r>
              <a:rPr kumimoji="0" lang="nl-NL" sz="1200" b="0" i="0" u="none" strike="noStrike" kern="0" cap="none" spc="0" normalizeH="0" baseline="0" noProof="0" err="1">
                <a:ln>
                  <a:noFill/>
                </a:ln>
                <a:solidFill>
                  <a:schemeClr val="tx2"/>
                </a:solidFill>
                <a:effectLst/>
                <a:uLnTx/>
                <a:uFillTx/>
                <a:latin typeface="+mn-lt"/>
                <a:cs typeface="Calibri" panose="020F0502020204030204" pitchFamily="34" charset="0"/>
              </a:rPr>
              <a:t>bullet</a:t>
            </a:r>
            <a:r>
              <a:rPr kumimoji="0" lang="nl-NL" sz="1200" b="0" i="0" u="none" strike="noStrike" kern="0" cap="none" spc="0" normalizeH="0" baseline="0" noProof="0">
                <a:ln>
                  <a:noFill/>
                </a:ln>
                <a:solidFill>
                  <a:schemeClr val="tx2"/>
                </a:solidFill>
                <a:effectLst/>
                <a:uLnTx/>
                <a:uFillTx/>
                <a:latin typeface="+mn-lt"/>
                <a:cs typeface="Calibri" panose="020F0502020204030204" pitchFamily="34" charset="0"/>
              </a:rPr>
              <a:t> #1</a:t>
            </a:r>
          </a:p>
        </p:txBody>
      </p:sp>
      <p:sp>
        <p:nvSpPr>
          <p:cNvPr id="101" name="Rechthoek 284">
            <a:extLst>
              <a:ext uri="{FF2B5EF4-FFF2-40B4-BE49-F238E27FC236}">
                <a16:creationId xmlns:a16="http://schemas.microsoft.com/office/drawing/2014/main" id="{2386130D-6A2C-4821-9C35-408D9B3A79EF}"/>
              </a:ext>
            </a:extLst>
          </p:cNvPr>
          <p:cNvSpPr/>
          <p:nvPr userDrawn="1"/>
        </p:nvSpPr>
        <p:spPr>
          <a:xfrm>
            <a:off x="-3319142" y="3579903"/>
            <a:ext cx="2949220" cy="180000"/>
          </a:xfrm>
          <a:prstGeom prst="rect">
            <a:avLst/>
          </a:prstGeom>
          <a:noFill/>
          <a:ln w="25400" cap="flat" cmpd="sng" algn="ctr">
            <a:noFill/>
            <a:prstDash val="solid"/>
          </a:ln>
          <a:effectLst/>
        </p:spPr>
        <p:txBody>
          <a:bodyPr lIns="0" tIns="0" rIns="0" bIns="0" rtlCol="0" anchor="ctr"/>
          <a:lstStyle/>
          <a:p>
            <a:pPr marL="438140" marR="0" lvl="0" indent="-171446" defTabSz="914377" eaLnBrk="1" fontAlgn="auto" latinLnBrk="0" hangingPunct="1">
              <a:lnSpc>
                <a:spcPct val="100000"/>
              </a:lnSpc>
              <a:spcBef>
                <a:spcPts val="600"/>
              </a:spcBef>
              <a:spcAft>
                <a:spcPts val="600"/>
              </a:spcAft>
              <a:buClr>
                <a:schemeClr val="accent6"/>
              </a:buClr>
              <a:buSzTx/>
              <a:buFont typeface="Source Sans Pro" panose="020B0503030403020204" pitchFamily="34" charset="0"/>
              <a:buChar char="—"/>
              <a:tabLst/>
              <a:defRPr/>
            </a:pPr>
            <a:r>
              <a:rPr kumimoji="0" lang="nl-NL" sz="1200" b="0" i="0" u="none" strike="noStrike" kern="0" cap="none" spc="0" normalizeH="0" baseline="0" noProof="0">
                <a:ln>
                  <a:noFill/>
                </a:ln>
                <a:solidFill>
                  <a:schemeClr val="tx2"/>
                </a:solidFill>
                <a:effectLst/>
                <a:uLnTx/>
                <a:uFillTx/>
                <a:latin typeface="+mn-lt"/>
                <a:cs typeface="Calibri" panose="020F0502020204030204" pitchFamily="34" charset="0"/>
              </a:rPr>
              <a:t>  Sub-</a:t>
            </a:r>
            <a:r>
              <a:rPr kumimoji="0" lang="nl-NL" sz="1200" b="0" i="0" u="none" strike="noStrike" kern="0" cap="none" spc="0" normalizeH="0" baseline="0" noProof="0" err="1">
                <a:ln>
                  <a:noFill/>
                </a:ln>
                <a:solidFill>
                  <a:schemeClr val="tx2"/>
                </a:solidFill>
                <a:effectLst/>
                <a:uLnTx/>
                <a:uFillTx/>
                <a:latin typeface="+mn-lt"/>
                <a:cs typeface="Calibri" panose="020F0502020204030204" pitchFamily="34" charset="0"/>
              </a:rPr>
              <a:t>bullet</a:t>
            </a:r>
            <a:endParaRPr kumimoji="0" lang="nl-NL" sz="1200" b="0" i="0" u="none" strike="noStrike" kern="0" cap="none" spc="0" normalizeH="0" baseline="0" noProof="0">
              <a:ln>
                <a:noFill/>
              </a:ln>
              <a:solidFill>
                <a:schemeClr val="tx2"/>
              </a:solidFill>
              <a:effectLst/>
              <a:uLnTx/>
              <a:uFillTx/>
              <a:latin typeface="+mn-lt"/>
              <a:cs typeface="Calibri" panose="020F0502020204030204" pitchFamily="34" charset="0"/>
            </a:endParaRPr>
          </a:p>
        </p:txBody>
      </p:sp>
    </p:spTree>
    <p:extLst>
      <p:ext uri="{BB962C8B-B14F-4D97-AF65-F5344CB8AC3E}">
        <p14:creationId xmlns:p14="http://schemas.microsoft.com/office/powerpoint/2010/main" val="272962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10" presetClass="entr" presetSubtype="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Effect transition="in" filter="fade">
                      <p:cBhvr>
                        <p:cTn dur="750"/>
                        <p:tgtEl>
                          <p:spTgt spid="3"/>
                        </p:tgtEl>
                      </p:cBhvr>
                    </p:animEffect>
                  </p:childTnLst>
                </p:cTn>
              </p:par>
            </p:tnLst>
          </p:tmpl>
        </p:tmplLst>
      </p:bldP>
      <p:bldP spid="8" grpId="0"/>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Titel 1 logo zwart">
    <p:bg>
      <p:bgPr>
        <a:gradFill>
          <a:gsLst>
            <a:gs pos="0">
              <a:schemeClr val="accent2"/>
            </a:gs>
            <a:gs pos="99000">
              <a:schemeClr val="accent3"/>
            </a:gs>
          </a:gsLst>
          <a:lin ang="5400000" scaled="1"/>
        </a:gradFill>
        <a:effectLst/>
      </p:bgPr>
    </p:bg>
    <p:spTree>
      <p:nvGrpSpPr>
        <p:cNvPr id="1" name=""/>
        <p:cNvGrpSpPr/>
        <p:nvPr/>
      </p:nvGrpSpPr>
      <p:grpSpPr>
        <a:xfrm>
          <a:off x="0" y="0"/>
          <a:ext cx="0" cy="0"/>
          <a:chOff x="0" y="0"/>
          <a:chExt cx="0" cy="0"/>
        </a:xfrm>
      </p:grpSpPr>
      <p:pic>
        <p:nvPicPr>
          <p:cNvPr id="18" name="Afbeelding 17">
            <a:extLst>
              <a:ext uri="{FF2B5EF4-FFF2-40B4-BE49-F238E27FC236}">
                <a16:creationId xmlns:a16="http://schemas.microsoft.com/office/drawing/2014/main" id="{90D7197A-ED0C-DA49-B3B7-3673C11080A9}"/>
              </a:ext>
            </a:extLst>
          </p:cNvPr>
          <p:cNvPicPr>
            <a:picLocks noChangeAspect="1"/>
          </p:cNvPicPr>
          <p:nvPr userDrawn="1"/>
        </p:nvPicPr>
        <p:blipFill>
          <a:blip r:embed="rId2"/>
          <a:stretch>
            <a:fillRect/>
          </a:stretch>
        </p:blipFill>
        <p:spPr>
          <a:xfrm>
            <a:off x="5760000" y="6133"/>
            <a:ext cx="2777067" cy="1049867"/>
          </a:xfrm>
          <a:prstGeom prst="rect">
            <a:avLst/>
          </a:prstGeom>
        </p:spPr>
      </p:pic>
      <p:sp>
        <p:nvSpPr>
          <p:cNvPr id="2" name="Title 1"/>
          <p:cNvSpPr>
            <a:spLocks noGrp="1"/>
          </p:cNvSpPr>
          <p:nvPr>
            <p:ph type="ctrTitle"/>
          </p:nvPr>
        </p:nvSpPr>
        <p:spPr>
          <a:xfrm>
            <a:off x="576000" y="1104000"/>
            <a:ext cx="5232000" cy="3072000"/>
          </a:xfrm>
        </p:spPr>
        <p:txBody>
          <a:bodyPr anchor="b" anchorCtr="0"/>
          <a:lstStyle>
            <a:lvl1pPr algn="l">
              <a:lnSpc>
                <a:spcPct val="100000"/>
              </a:lnSpc>
              <a:defRPr sz="4267">
                <a:solidFill>
                  <a:schemeClr val="bg1"/>
                </a:solidFill>
              </a:defRPr>
            </a:lvl1pPr>
          </a:lstStyle>
          <a:p>
            <a:r>
              <a:rPr lang="nl-NL"/>
              <a:t>Klik om stijl te bewerken</a:t>
            </a:r>
            <a:endParaRPr lang="en-US" dirty="0"/>
          </a:p>
        </p:txBody>
      </p:sp>
      <p:sp>
        <p:nvSpPr>
          <p:cNvPr id="3" name="Subtitle 2"/>
          <p:cNvSpPr>
            <a:spLocks noGrp="1"/>
          </p:cNvSpPr>
          <p:nvPr>
            <p:ph type="subTitle" idx="1"/>
          </p:nvPr>
        </p:nvSpPr>
        <p:spPr>
          <a:xfrm>
            <a:off x="576000" y="4224000"/>
            <a:ext cx="5232000" cy="1248000"/>
          </a:xfrm>
        </p:spPr>
        <p:txBody>
          <a:bodyPr anchor="t" anchorCtr="0"/>
          <a:lstStyle>
            <a:lvl1pPr marL="0" indent="0" algn="l">
              <a:lnSpc>
                <a:spcPct val="110000"/>
              </a:lnSpc>
              <a:buNone/>
              <a:defRPr sz="2133">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a:t>Klikken om de ondertitelstijl van het model te bewerken</a:t>
            </a:r>
            <a:endParaRPr lang="en-US" dirty="0"/>
          </a:p>
        </p:txBody>
      </p:sp>
      <p:sp>
        <p:nvSpPr>
          <p:cNvPr id="4" name="Date Placeholder 3"/>
          <p:cNvSpPr>
            <a:spLocks noGrp="1"/>
          </p:cNvSpPr>
          <p:nvPr>
            <p:ph type="dt" sz="half" idx="10"/>
          </p:nvPr>
        </p:nvSpPr>
        <p:spPr>
          <a:xfrm>
            <a:off x="575997" y="5664000"/>
            <a:ext cx="1920000" cy="240000"/>
          </a:xfrm>
        </p:spPr>
        <p:txBody>
          <a:bodyPr anchor="b" anchorCtr="0"/>
          <a:lstStyle>
            <a:lvl1pPr algn="l">
              <a:defRPr sz="1333"/>
            </a:lvl1pPr>
          </a:lstStyle>
          <a:p>
            <a:fld id="{E4EDE238-D056-4CD2-B1E2-31AFCA9E0B08}" type="datetime4">
              <a:rPr lang="nl-NL" smtClean="0"/>
              <a:t>27 februari 2024</a:t>
            </a:fld>
            <a:endParaRPr lang="nl-NL" dirty="0"/>
          </a:p>
        </p:txBody>
      </p:sp>
      <p:sp>
        <p:nvSpPr>
          <p:cNvPr id="7" name="Rechthoek 6">
            <a:extLst>
              <a:ext uri="{FF2B5EF4-FFF2-40B4-BE49-F238E27FC236}">
                <a16:creationId xmlns:a16="http://schemas.microsoft.com/office/drawing/2014/main" id="{FA041945-C9D9-F542-B397-5649D30E3CE5}"/>
              </a:ext>
            </a:extLst>
          </p:cNvPr>
          <p:cNvSpPr/>
          <p:nvPr userDrawn="1"/>
        </p:nvSpPr>
        <p:spPr>
          <a:xfrm>
            <a:off x="0" y="1152000"/>
            <a:ext cx="96000" cy="47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11" name="Tijdelijke aanduiding voor afbeelding 10">
            <a:extLst>
              <a:ext uri="{FF2B5EF4-FFF2-40B4-BE49-F238E27FC236}">
                <a16:creationId xmlns:a16="http://schemas.microsoft.com/office/drawing/2014/main" id="{6011E971-A852-D24F-88AE-06B73C1D71D6}"/>
              </a:ext>
            </a:extLst>
          </p:cNvPr>
          <p:cNvSpPr>
            <a:spLocks noGrp="1" noChangeAspect="1"/>
          </p:cNvSpPr>
          <p:nvPr>
            <p:ph type="pic" idx="13"/>
          </p:nvPr>
        </p:nvSpPr>
        <p:spPr>
          <a:xfrm>
            <a:off x="6096000" y="0"/>
            <a:ext cx="6096000" cy="6858000"/>
          </a:xfrm>
          <a:custGeom>
            <a:avLst/>
            <a:gdLst>
              <a:gd name="connsiteX0" fmla="*/ 184150 w 4572000"/>
              <a:gd name="connsiteY0" fmla="*/ 0 h 5143500"/>
              <a:gd name="connsiteX1" fmla="*/ 190800 w 4572000"/>
              <a:gd name="connsiteY1" fmla="*/ 0 h 5143500"/>
              <a:gd name="connsiteX2" fmla="*/ 660400 w 4572000"/>
              <a:gd name="connsiteY2" fmla="*/ 0 h 5143500"/>
              <a:gd name="connsiteX3" fmla="*/ 4572000 w 4572000"/>
              <a:gd name="connsiteY3" fmla="*/ 0 h 5143500"/>
              <a:gd name="connsiteX4" fmla="*/ 4572000 w 4572000"/>
              <a:gd name="connsiteY4" fmla="*/ 5143500 h 5143500"/>
              <a:gd name="connsiteX5" fmla="*/ 0 w 4572000"/>
              <a:gd name="connsiteY5" fmla="*/ 5143500 h 5143500"/>
              <a:gd name="connsiteX6" fmla="*/ 0 w 4572000"/>
              <a:gd name="connsiteY6" fmla="*/ 741150 h 5143500"/>
              <a:gd name="connsiteX7" fmla="*/ 184150 w 4572000"/>
              <a:gd name="connsiteY7" fmla="*/ 74115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5143500">
                <a:moveTo>
                  <a:pt x="184150" y="0"/>
                </a:moveTo>
                <a:lnTo>
                  <a:pt x="190800" y="0"/>
                </a:lnTo>
                <a:lnTo>
                  <a:pt x="660400" y="0"/>
                </a:lnTo>
                <a:lnTo>
                  <a:pt x="4572000" y="0"/>
                </a:lnTo>
                <a:lnTo>
                  <a:pt x="4572000" y="5143500"/>
                </a:lnTo>
                <a:lnTo>
                  <a:pt x="0" y="5143500"/>
                </a:lnTo>
                <a:lnTo>
                  <a:pt x="0" y="741150"/>
                </a:lnTo>
                <a:lnTo>
                  <a:pt x="184150" y="741150"/>
                </a:lnTo>
                <a:close/>
              </a:path>
            </a:pathLst>
          </a:custGeom>
          <a:solidFill>
            <a:schemeClr val="bg1">
              <a:lumMod val="85000"/>
            </a:schemeClr>
          </a:solidFill>
        </p:spPr>
        <p:txBody>
          <a:bodyPr wrap="square" lIns="360000" tIns="1080000" rIns="360000" anchor="t">
            <a:noAutofit/>
          </a:bodyPr>
          <a:lstStyle>
            <a:lvl1pPr marL="0" indent="0" algn="ctr">
              <a:lnSpc>
                <a:spcPct val="110000"/>
              </a:lnSpc>
              <a:spcBef>
                <a:spcPts val="0"/>
              </a:spcBef>
              <a:buNone/>
              <a:defRPr sz="2133">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
        <p:nvSpPr>
          <p:cNvPr id="12" name="Text Placeholder 3">
            <a:extLst>
              <a:ext uri="{FF2B5EF4-FFF2-40B4-BE49-F238E27FC236}">
                <a16:creationId xmlns:a16="http://schemas.microsoft.com/office/drawing/2014/main" id="{0F9A0AFC-8F92-0F42-8FB8-FE8EEA376D41}"/>
              </a:ext>
            </a:extLst>
          </p:cNvPr>
          <p:cNvSpPr>
            <a:spLocks noGrp="1"/>
          </p:cNvSpPr>
          <p:nvPr>
            <p:ph type="body" sz="half" idx="2" hasCustomPrompt="1"/>
          </p:nvPr>
        </p:nvSpPr>
        <p:spPr>
          <a:xfrm>
            <a:off x="5760000" y="0"/>
            <a:ext cx="2784000" cy="1056000"/>
          </a:xfrm>
          <a:blipFill>
            <a:blip r:embed="rId2"/>
            <a:stretch>
              <a:fillRect/>
            </a:stretch>
          </a:blipFill>
        </p:spPr>
        <p:txBody>
          <a:bodyPr/>
          <a:lstStyle>
            <a:lvl1pPr marL="0" indent="0">
              <a:buNone/>
              <a:defRPr sz="1467">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dirty="0"/>
              <a:t> </a:t>
            </a:r>
          </a:p>
        </p:txBody>
      </p:sp>
    </p:spTree>
    <p:extLst>
      <p:ext uri="{BB962C8B-B14F-4D97-AF65-F5344CB8AC3E}">
        <p14:creationId xmlns:p14="http://schemas.microsoft.com/office/powerpoint/2010/main" val="4203724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lang 2 logo wit">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92F14371-15C5-3945-B7C1-6B5F6D11473B}"/>
              </a:ext>
            </a:extLst>
          </p:cNvPr>
          <p:cNvPicPr>
            <a:picLocks noChangeAspect="1"/>
          </p:cNvPicPr>
          <p:nvPr userDrawn="1"/>
        </p:nvPicPr>
        <p:blipFill>
          <a:blip r:embed="rId2"/>
          <a:srcRect/>
          <a:stretch/>
        </p:blipFill>
        <p:spPr>
          <a:xfrm>
            <a:off x="5760000" y="1"/>
            <a:ext cx="2777067" cy="1049867"/>
          </a:xfrm>
          <a:prstGeom prst="rect">
            <a:avLst/>
          </a:prstGeom>
        </p:spPr>
      </p:pic>
      <p:sp>
        <p:nvSpPr>
          <p:cNvPr id="4" name="Date Placeholder 3"/>
          <p:cNvSpPr>
            <a:spLocks noGrp="1"/>
          </p:cNvSpPr>
          <p:nvPr>
            <p:ph type="dt" sz="half" idx="10"/>
          </p:nvPr>
        </p:nvSpPr>
        <p:spPr>
          <a:xfrm>
            <a:off x="3360000" y="4539268"/>
            <a:ext cx="1920000" cy="240000"/>
          </a:xfrm>
        </p:spPr>
        <p:txBody>
          <a:bodyPr anchor="b" anchorCtr="0"/>
          <a:lstStyle>
            <a:lvl1pPr algn="l">
              <a:defRPr sz="1600">
                <a:solidFill>
                  <a:schemeClr val="tx2"/>
                </a:solidFill>
              </a:defRPr>
            </a:lvl1pPr>
          </a:lstStyle>
          <a:p>
            <a:fld id="{AEEFCE16-ACDE-419B-9143-579DFD1D5627}" type="datetime4">
              <a:rPr lang="nl-NL" smtClean="0"/>
              <a:t>27 februari 2024</a:t>
            </a:fld>
            <a:endParaRPr lang="nl-NL"/>
          </a:p>
        </p:txBody>
      </p:sp>
      <p:sp>
        <p:nvSpPr>
          <p:cNvPr id="7" name="Rechthoek 6">
            <a:extLst>
              <a:ext uri="{FF2B5EF4-FFF2-40B4-BE49-F238E27FC236}">
                <a16:creationId xmlns:a16="http://schemas.microsoft.com/office/drawing/2014/main" id="{FA041945-C9D9-F542-B397-5649D30E3CE5}"/>
              </a:ext>
            </a:extLst>
          </p:cNvPr>
          <p:cNvSpPr/>
          <p:nvPr userDrawn="1"/>
        </p:nvSpPr>
        <p:spPr>
          <a:xfrm>
            <a:off x="0" y="1152000"/>
            <a:ext cx="96000" cy="47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pic>
        <p:nvPicPr>
          <p:cNvPr id="14" name="Graphic 13">
            <a:extLst>
              <a:ext uri="{FF2B5EF4-FFF2-40B4-BE49-F238E27FC236}">
                <a16:creationId xmlns:a16="http://schemas.microsoft.com/office/drawing/2014/main" id="{55D4F141-6D6F-EC4A-8B6B-FD496429E89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20002" y="5236468"/>
            <a:ext cx="6888465" cy="850928"/>
          </a:xfrm>
          <a:prstGeom prst="rect">
            <a:avLst/>
          </a:prstGeom>
        </p:spPr>
      </p:pic>
      <p:sp>
        <p:nvSpPr>
          <p:cNvPr id="8" name="Title 1">
            <a:extLst>
              <a:ext uri="{FF2B5EF4-FFF2-40B4-BE49-F238E27FC236}">
                <a16:creationId xmlns:a16="http://schemas.microsoft.com/office/drawing/2014/main" id="{3D91587C-CF3F-4A4E-8E92-F8C3EC34289C}"/>
              </a:ext>
            </a:extLst>
          </p:cNvPr>
          <p:cNvSpPr>
            <a:spLocks noGrp="1"/>
          </p:cNvSpPr>
          <p:nvPr>
            <p:ph type="ctrTitle"/>
          </p:nvPr>
        </p:nvSpPr>
        <p:spPr>
          <a:xfrm>
            <a:off x="3360002" y="1104000"/>
            <a:ext cx="7871999" cy="2304000"/>
          </a:xfrm>
        </p:spPr>
        <p:txBody>
          <a:bodyPr anchor="b" anchorCtr="0"/>
          <a:lstStyle>
            <a:lvl1pPr algn="l">
              <a:lnSpc>
                <a:spcPct val="100000"/>
              </a:lnSpc>
              <a:defRPr sz="4267">
                <a:solidFill>
                  <a:schemeClr val="tx2"/>
                </a:solidFill>
              </a:defRPr>
            </a:lvl1pPr>
          </a:lstStyle>
          <a:p>
            <a:r>
              <a:rPr lang="nl-NL"/>
              <a:t>Klik om stijl te bewerken</a:t>
            </a:r>
            <a:endParaRPr lang="en-US"/>
          </a:p>
        </p:txBody>
      </p:sp>
      <p:sp>
        <p:nvSpPr>
          <p:cNvPr id="9" name="Subtitle 2">
            <a:extLst>
              <a:ext uri="{FF2B5EF4-FFF2-40B4-BE49-F238E27FC236}">
                <a16:creationId xmlns:a16="http://schemas.microsoft.com/office/drawing/2014/main" id="{C7D7F024-4BE7-3942-9E16-DD41F5E58DAF}"/>
              </a:ext>
            </a:extLst>
          </p:cNvPr>
          <p:cNvSpPr>
            <a:spLocks noGrp="1"/>
          </p:cNvSpPr>
          <p:nvPr>
            <p:ph type="subTitle" idx="1"/>
          </p:nvPr>
        </p:nvSpPr>
        <p:spPr>
          <a:xfrm>
            <a:off x="3360002" y="3456000"/>
            <a:ext cx="7871999" cy="864000"/>
          </a:xfrm>
        </p:spPr>
        <p:txBody>
          <a:bodyPr anchor="t" anchorCtr="0"/>
          <a:lstStyle>
            <a:lvl1pPr marL="0" indent="0" algn="l">
              <a:lnSpc>
                <a:spcPct val="110000"/>
              </a:lnSpc>
              <a:buNone/>
              <a:defRPr sz="2133">
                <a:solidFill>
                  <a:schemeClr val="tx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nl-NL"/>
              <a:t>Klikken om de ondertitelstijl van het model te bewerken</a:t>
            </a:r>
            <a:endParaRPr lang="en-US"/>
          </a:p>
        </p:txBody>
      </p:sp>
    </p:spTree>
    <p:extLst>
      <p:ext uri="{BB962C8B-B14F-4D97-AF65-F5344CB8AC3E}">
        <p14:creationId xmlns:p14="http://schemas.microsoft.com/office/powerpoint/2010/main" val="15695713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7_1 tekstblok">
    <p:spTree>
      <p:nvGrpSpPr>
        <p:cNvPr id="1" name=""/>
        <p:cNvGrpSpPr/>
        <p:nvPr/>
      </p:nvGrpSpPr>
      <p:grpSpPr>
        <a:xfrm>
          <a:off x="0" y="0"/>
          <a:ext cx="0" cy="0"/>
          <a:chOff x="0" y="0"/>
          <a:chExt cx="0" cy="0"/>
        </a:xfrm>
      </p:grpSpPr>
      <p:sp>
        <p:nvSpPr>
          <p:cNvPr id="2" name="Titel 1"/>
          <p:cNvSpPr>
            <a:spLocks noGrp="1"/>
          </p:cNvSpPr>
          <p:nvPr>
            <p:ph type="title"/>
          </p:nvPr>
        </p:nvSpPr>
        <p:spPr>
          <a:xfrm>
            <a:off x="491067" y="145639"/>
            <a:ext cx="8257517" cy="785238"/>
          </a:xfrm>
          <a:prstGeom prst="rect">
            <a:avLst/>
          </a:prstGeom>
        </p:spPr>
        <p:txBody>
          <a:bodyPr>
            <a:normAutofit/>
          </a:bodyPr>
          <a:lstStyle>
            <a:lvl1pPr algn="l">
              <a:defRPr sz="2600" b="1" spc="-60" baseline="0">
                <a:solidFill>
                  <a:srgbClr val="E17000"/>
                </a:solidFill>
                <a:latin typeface="+mn-lt"/>
                <a:ea typeface="Verdana" pitchFamily="34" charset="0"/>
                <a:cs typeface="Verdana" pitchFamily="34" charset="0"/>
              </a:defRPr>
            </a:lvl1pPr>
          </a:lstStyle>
          <a:p>
            <a:r>
              <a:rPr lang="nl-NL" dirty="0"/>
              <a:t>Klik om de stijl te bewerken</a:t>
            </a:r>
          </a:p>
        </p:txBody>
      </p:sp>
      <p:pic>
        <p:nvPicPr>
          <p:cNvPr id="9" name="Afbeelding 6" descr="RO_VWS_Logo_Powerpoint_pos_nl.png"/>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6096000" y="2"/>
            <a:ext cx="6095999" cy="13510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shpKleurvlak"/>
          <p:cNvSpPr>
            <a:spLocks noChangeArrowheads="1"/>
          </p:cNvSpPr>
          <p:nvPr userDrawn="1"/>
        </p:nvSpPr>
        <p:spPr bwMode="auto">
          <a:xfrm>
            <a:off x="491067" y="1064473"/>
            <a:ext cx="10813572" cy="45719"/>
          </a:xfrm>
          <a:prstGeom prst="rect">
            <a:avLst/>
          </a:prstGeom>
          <a:solidFill>
            <a:srgbClr val="E17000"/>
          </a:solidFill>
          <a:ln>
            <a:noFill/>
          </a:ln>
          <a:extLst>
            <a:ext uri="{91240B29-F687-4f45-9708-019B960494DF}">
              <a14:hiddenLine xmlns="" xmlns:a14="http://schemas.microsoft.com/office/drawing/2010/main" w="25400">
                <a:solidFill>
                  <a:srgbClr val="000000"/>
                </a:solidFill>
                <a:miter lim="800000"/>
                <a:headEnd/>
                <a:tailEnd/>
              </a14:hiddenLine>
            </a:ext>
          </a:extLst>
        </p:spPr>
        <p:txBody>
          <a:bodyPr anchor="ctr"/>
          <a:lstStyle/>
          <a:p>
            <a:pPr algn="ctr"/>
            <a:endParaRPr lang="nl-NL" sz="1800">
              <a:solidFill>
                <a:schemeClr val="tx1"/>
              </a:solidFill>
            </a:endParaRPr>
          </a:p>
        </p:txBody>
      </p:sp>
      <p:sp>
        <p:nvSpPr>
          <p:cNvPr id="5" name="Tijdelijke aanduiding voor dianummer 4"/>
          <p:cNvSpPr>
            <a:spLocks noGrp="1"/>
          </p:cNvSpPr>
          <p:nvPr>
            <p:ph type="sldNum" sz="quarter" idx="12"/>
          </p:nvPr>
        </p:nvSpPr>
        <p:spPr>
          <a:xfrm>
            <a:off x="9368481" y="6492875"/>
            <a:ext cx="2743200" cy="365125"/>
          </a:xfrm>
        </p:spPr>
        <p:txBody>
          <a:bodyPr/>
          <a:lstStyle>
            <a:lvl1pPr>
              <a:defRPr sz="1000" b="1">
                <a:solidFill>
                  <a:schemeClr val="tx1"/>
                </a:solidFill>
              </a:defRPr>
            </a:lvl1pPr>
          </a:lstStyle>
          <a:p>
            <a:fld id="{32CCEA31-7831-4323-A2BB-EEF5FC2D2078}" type="slidenum">
              <a:rPr lang="nl-NL" smtClean="0"/>
              <a:pPr/>
              <a:t>‹nr.›</a:t>
            </a:fld>
            <a:endParaRPr lang="nl-NL"/>
          </a:p>
        </p:txBody>
      </p:sp>
    </p:spTree>
    <p:extLst>
      <p:ext uri="{BB962C8B-B14F-4D97-AF65-F5344CB8AC3E}">
        <p14:creationId xmlns:p14="http://schemas.microsoft.com/office/powerpoint/2010/main" val="1034914824"/>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Titel 2 logo zwart">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92F14371-15C5-3945-B7C1-6B5F6D11473B}"/>
              </a:ext>
            </a:extLst>
          </p:cNvPr>
          <p:cNvPicPr>
            <a:picLocks noChangeAspect="1"/>
          </p:cNvPicPr>
          <p:nvPr userDrawn="1"/>
        </p:nvPicPr>
        <p:blipFill>
          <a:blip r:embed="rId2"/>
          <a:stretch>
            <a:fillRect/>
          </a:stretch>
        </p:blipFill>
        <p:spPr>
          <a:xfrm>
            <a:off x="5760000" y="0"/>
            <a:ext cx="2777067" cy="1049867"/>
          </a:xfrm>
          <a:prstGeom prst="rect">
            <a:avLst/>
          </a:prstGeom>
        </p:spPr>
      </p:pic>
      <p:sp>
        <p:nvSpPr>
          <p:cNvPr id="15" name="Tijdelijke aanduiding voor afbeelding 14">
            <a:extLst>
              <a:ext uri="{FF2B5EF4-FFF2-40B4-BE49-F238E27FC236}">
                <a16:creationId xmlns:a16="http://schemas.microsoft.com/office/drawing/2014/main" id="{DC822D1B-21C1-0349-B21F-E98E7F882213}"/>
              </a:ext>
            </a:extLst>
          </p:cNvPr>
          <p:cNvSpPr>
            <a:spLocks noGrp="1" noChangeAspect="1"/>
          </p:cNvSpPr>
          <p:nvPr>
            <p:ph type="pic" idx="13"/>
          </p:nvPr>
        </p:nvSpPr>
        <p:spPr>
          <a:xfrm>
            <a:off x="6096000" y="0"/>
            <a:ext cx="6096000" cy="6858000"/>
          </a:xfrm>
          <a:custGeom>
            <a:avLst/>
            <a:gdLst>
              <a:gd name="connsiteX0" fmla="*/ 190800 w 4572000"/>
              <a:gd name="connsiteY0" fmla="*/ 0 h 5143500"/>
              <a:gd name="connsiteX1" fmla="*/ 4572000 w 4572000"/>
              <a:gd name="connsiteY1" fmla="*/ 0 h 5143500"/>
              <a:gd name="connsiteX2" fmla="*/ 4572000 w 4572000"/>
              <a:gd name="connsiteY2" fmla="*/ 5143500 h 5143500"/>
              <a:gd name="connsiteX3" fmla="*/ 0 w 4572000"/>
              <a:gd name="connsiteY3" fmla="*/ 5143500 h 5143500"/>
              <a:gd name="connsiteX4" fmla="*/ 0 w 4572000"/>
              <a:gd name="connsiteY4" fmla="*/ 741150 h 5143500"/>
              <a:gd name="connsiteX5" fmla="*/ 185400 w 4572000"/>
              <a:gd name="connsiteY5" fmla="*/ 741150 h 5143500"/>
              <a:gd name="connsiteX6" fmla="*/ 190800 w 4572000"/>
              <a:gd name="connsiteY6" fmla="*/ 74115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2000" h="5143500">
                <a:moveTo>
                  <a:pt x="190800" y="0"/>
                </a:moveTo>
                <a:lnTo>
                  <a:pt x="4572000" y="0"/>
                </a:lnTo>
                <a:lnTo>
                  <a:pt x="4572000" y="5143500"/>
                </a:lnTo>
                <a:lnTo>
                  <a:pt x="0" y="5143500"/>
                </a:lnTo>
                <a:lnTo>
                  <a:pt x="0" y="741150"/>
                </a:lnTo>
                <a:lnTo>
                  <a:pt x="185400" y="741150"/>
                </a:lnTo>
                <a:lnTo>
                  <a:pt x="190800" y="741150"/>
                </a:lnTo>
                <a:close/>
              </a:path>
            </a:pathLst>
          </a:custGeom>
          <a:solidFill>
            <a:schemeClr val="bg1">
              <a:lumMod val="85000"/>
            </a:schemeClr>
          </a:solidFill>
        </p:spPr>
        <p:txBody>
          <a:bodyPr wrap="square" lIns="360000" tIns="1080000" rIns="360000" anchor="t">
            <a:noAutofit/>
          </a:bodyPr>
          <a:lstStyle>
            <a:lvl1pPr marL="0" indent="0" algn="ctr">
              <a:lnSpc>
                <a:spcPct val="110000"/>
              </a:lnSpc>
              <a:spcBef>
                <a:spcPts val="0"/>
              </a:spcBef>
              <a:buNone/>
              <a:defRPr sz="2133">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
        <p:nvSpPr>
          <p:cNvPr id="4" name="Date Placeholder 3"/>
          <p:cNvSpPr>
            <a:spLocks noGrp="1"/>
          </p:cNvSpPr>
          <p:nvPr>
            <p:ph type="dt" sz="half" idx="10"/>
          </p:nvPr>
        </p:nvSpPr>
        <p:spPr>
          <a:xfrm>
            <a:off x="575997" y="5664000"/>
            <a:ext cx="1920000" cy="240000"/>
          </a:xfrm>
        </p:spPr>
        <p:txBody>
          <a:bodyPr anchor="b" anchorCtr="0"/>
          <a:lstStyle>
            <a:lvl1pPr algn="l">
              <a:defRPr sz="1333"/>
            </a:lvl1pPr>
          </a:lstStyle>
          <a:p>
            <a:fld id="{0C2BD470-833F-4685-AE90-D13D66589BBE}" type="datetime4">
              <a:rPr lang="nl-NL" smtClean="0"/>
              <a:t>27 februari 2024</a:t>
            </a:fld>
            <a:endParaRPr lang="nl-NL" dirty="0"/>
          </a:p>
        </p:txBody>
      </p:sp>
      <p:sp>
        <p:nvSpPr>
          <p:cNvPr id="7" name="Rechthoek 6">
            <a:extLst>
              <a:ext uri="{FF2B5EF4-FFF2-40B4-BE49-F238E27FC236}">
                <a16:creationId xmlns:a16="http://schemas.microsoft.com/office/drawing/2014/main" id="{FA041945-C9D9-F542-B397-5649D30E3CE5}"/>
              </a:ext>
            </a:extLst>
          </p:cNvPr>
          <p:cNvSpPr/>
          <p:nvPr userDrawn="1"/>
        </p:nvSpPr>
        <p:spPr>
          <a:xfrm>
            <a:off x="0" y="1152000"/>
            <a:ext cx="96000" cy="47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12" name="Text Placeholder 3">
            <a:extLst>
              <a:ext uri="{FF2B5EF4-FFF2-40B4-BE49-F238E27FC236}">
                <a16:creationId xmlns:a16="http://schemas.microsoft.com/office/drawing/2014/main" id="{0F9A0AFC-8F92-0F42-8FB8-FE8EEA376D41}"/>
              </a:ext>
            </a:extLst>
          </p:cNvPr>
          <p:cNvSpPr>
            <a:spLocks noGrp="1"/>
          </p:cNvSpPr>
          <p:nvPr>
            <p:ph type="body" sz="half" idx="2" hasCustomPrompt="1"/>
          </p:nvPr>
        </p:nvSpPr>
        <p:spPr>
          <a:xfrm>
            <a:off x="5760000" y="0"/>
            <a:ext cx="2784000" cy="1056000"/>
          </a:xfrm>
          <a:blipFill>
            <a:blip r:embed="rId2"/>
            <a:stretch>
              <a:fillRect/>
            </a:stretch>
          </a:blipFill>
        </p:spPr>
        <p:txBody>
          <a:bodyPr/>
          <a:lstStyle>
            <a:lvl1pPr marL="0" indent="0">
              <a:buNone/>
              <a:defRPr sz="1467">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dirty="0"/>
              <a:t> </a:t>
            </a:r>
          </a:p>
        </p:txBody>
      </p:sp>
      <p:sp>
        <p:nvSpPr>
          <p:cNvPr id="9" name="Title 1">
            <a:extLst>
              <a:ext uri="{FF2B5EF4-FFF2-40B4-BE49-F238E27FC236}">
                <a16:creationId xmlns:a16="http://schemas.microsoft.com/office/drawing/2014/main" id="{72F04F7E-F18F-AC4D-9FC1-FED97E5AA29F}"/>
              </a:ext>
            </a:extLst>
          </p:cNvPr>
          <p:cNvSpPr>
            <a:spLocks noGrp="1"/>
          </p:cNvSpPr>
          <p:nvPr>
            <p:ph type="ctrTitle"/>
          </p:nvPr>
        </p:nvSpPr>
        <p:spPr>
          <a:xfrm>
            <a:off x="576000" y="1104000"/>
            <a:ext cx="5232000" cy="3072000"/>
          </a:xfrm>
        </p:spPr>
        <p:txBody>
          <a:bodyPr anchor="b" anchorCtr="0"/>
          <a:lstStyle>
            <a:lvl1pPr algn="l">
              <a:lnSpc>
                <a:spcPct val="100000"/>
              </a:lnSpc>
              <a:defRPr sz="4267">
                <a:solidFill>
                  <a:schemeClr val="bg1"/>
                </a:solidFill>
              </a:defRPr>
            </a:lvl1pPr>
          </a:lstStyle>
          <a:p>
            <a:r>
              <a:rPr lang="nl-NL"/>
              <a:t>Klik om stijl te bewerken</a:t>
            </a:r>
            <a:endParaRPr lang="en-US" dirty="0"/>
          </a:p>
        </p:txBody>
      </p:sp>
      <p:sp>
        <p:nvSpPr>
          <p:cNvPr id="10" name="Subtitle 2">
            <a:extLst>
              <a:ext uri="{FF2B5EF4-FFF2-40B4-BE49-F238E27FC236}">
                <a16:creationId xmlns:a16="http://schemas.microsoft.com/office/drawing/2014/main" id="{61D74FB1-AF93-5046-B243-54428312B3B4}"/>
              </a:ext>
            </a:extLst>
          </p:cNvPr>
          <p:cNvSpPr>
            <a:spLocks noGrp="1"/>
          </p:cNvSpPr>
          <p:nvPr>
            <p:ph type="subTitle" idx="1"/>
          </p:nvPr>
        </p:nvSpPr>
        <p:spPr>
          <a:xfrm>
            <a:off x="576000" y="4224000"/>
            <a:ext cx="5232000" cy="1248000"/>
          </a:xfrm>
        </p:spPr>
        <p:txBody>
          <a:bodyPr anchor="t" anchorCtr="0"/>
          <a:lstStyle>
            <a:lvl1pPr marL="0" indent="0" algn="l">
              <a:lnSpc>
                <a:spcPct val="110000"/>
              </a:lnSpc>
              <a:buNone/>
              <a:defRPr sz="2133">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a:t>Klikken om de ondertitelstijl van het model te bewerken</a:t>
            </a:r>
            <a:endParaRPr lang="en-US" dirty="0"/>
          </a:p>
        </p:txBody>
      </p:sp>
    </p:spTree>
    <p:extLst>
      <p:ext uri="{BB962C8B-B14F-4D97-AF65-F5344CB8AC3E}">
        <p14:creationId xmlns:p14="http://schemas.microsoft.com/office/powerpoint/2010/main" val="13092108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el 1 logo wit">
    <p:bg>
      <p:bgPr>
        <a:gradFill>
          <a:gsLst>
            <a:gs pos="0">
              <a:schemeClr val="accent2"/>
            </a:gs>
            <a:gs pos="99000">
              <a:schemeClr val="accent3"/>
            </a:gs>
          </a:gsLst>
          <a:lin ang="5400000" scaled="1"/>
        </a:gradFill>
        <a:effectLst/>
      </p:bgPr>
    </p:bg>
    <p:spTree>
      <p:nvGrpSpPr>
        <p:cNvPr id="1" name=""/>
        <p:cNvGrpSpPr/>
        <p:nvPr/>
      </p:nvGrpSpPr>
      <p:grpSpPr>
        <a:xfrm>
          <a:off x="0" y="0"/>
          <a:ext cx="0" cy="0"/>
          <a:chOff x="0" y="0"/>
          <a:chExt cx="0" cy="0"/>
        </a:xfrm>
      </p:grpSpPr>
      <p:pic>
        <p:nvPicPr>
          <p:cNvPr id="18" name="Afbeelding 17">
            <a:extLst>
              <a:ext uri="{FF2B5EF4-FFF2-40B4-BE49-F238E27FC236}">
                <a16:creationId xmlns:a16="http://schemas.microsoft.com/office/drawing/2014/main" id="{90D7197A-ED0C-DA49-B3B7-3673C11080A9}"/>
              </a:ext>
            </a:extLst>
          </p:cNvPr>
          <p:cNvPicPr>
            <a:picLocks noChangeAspect="1"/>
          </p:cNvPicPr>
          <p:nvPr userDrawn="1"/>
        </p:nvPicPr>
        <p:blipFill>
          <a:blip r:embed="rId2"/>
          <a:srcRect/>
          <a:stretch/>
        </p:blipFill>
        <p:spPr>
          <a:xfrm>
            <a:off x="5760000" y="6133"/>
            <a:ext cx="2777067" cy="1049867"/>
          </a:xfrm>
          <a:prstGeom prst="rect">
            <a:avLst/>
          </a:prstGeom>
        </p:spPr>
      </p:pic>
      <p:sp>
        <p:nvSpPr>
          <p:cNvPr id="4" name="Date Placeholder 3"/>
          <p:cNvSpPr>
            <a:spLocks noGrp="1"/>
          </p:cNvSpPr>
          <p:nvPr>
            <p:ph type="dt" sz="half" idx="10"/>
          </p:nvPr>
        </p:nvSpPr>
        <p:spPr>
          <a:xfrm>
            <a:off x="575997" y="5664000"/>
            <a:ext cx="1920000" cy="240000"/>
          </a:xfrm>
        </p:spPr>
        <p:txBody>
          <a:bodyPr anchor="b" anchorCtr="0"/>
          <a:lstStyle>
            <a:lvl1pPr algn="l">
              <a:defRPr sz="1333"/>
            </a:lvl1pPr>
          </a:lstStyle>
          <a:p>
            <a:fld id="{47E81531-35FD-4DAA-AA8C-15578839938C}" type="datetime4">
              <a:rPr lang="nl-NL" smtClean="0"/>
              <a:t>27 februari 2024</a:t>
            </a:fld>
            <a:endParaRPr lang="nl-NL" dirty="0"/>
          </a:p>
        </p:txBody>
      </p:sp>
      <p:sp>
        <p:nvSpPr>
          <p:cNvPr id="7" name="Rechthoek 6">
            <a:extLst>
              <a:ext uri="{FF2B5EF4-FFF2-40B4-BE49-F238E27FC236}">
                <a16:creationId xmlns:a16="http://schemas.microsoft.com/office/drawing/2014/main" id="{FA041945-C9D9-F542-B397-5649D30E3CE5}"/>
              </a:ext>
            </a:extLst>
          </p:cNvPr>
          <p:cNvSpPr/>
          <p:nvPr userDrawn="1"/>
        </p:nvSpPr>
        <p:spPr>
          <a:xfrm>
            <a:off x="0" y="1152000"/>
            <a:ext cx="96000" cy="47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9" name="Tijdelijke aanduiding voor afbeelding 8">
            <a:extLst>
              <a:ext uri="{FF2B5EF4-FFF2-40B4-BE49-F238E27FC236}">
                <a16:creationId xmlns:a16="http://schemas.microsoft.com/office/drawing/2014/main" id="{4EC26A2E-1DB2-144B-AFF4-CAC924A02C42}"/>
              </a:ext>
            </a:extLst>
          </p:cNvPr>
          <p:cNvSpPr>
            <a:spLocks noGrp="1" noChangeAspect="1"/>
          </p:cNvSpPr>
          <p:nvPr>
            <p:ph type="pic" idx="13"/>
          </p:nvPr>
        </p:nvSpPr>
        <p:spPr>
          <a:xfrm>
            <a:off x="6096000" y="0"/>
            <a:ext cx="6096000" cy="6858000"/>
          </a:xfrm>
          <a:custGeom>
            <a:avLst/>
            <a:gdLst>
              <a:gd name="connsiteX0" fmla="*/ 184150 w 4572000"/>
              <a:gd name="connsiteY0" fmla="*/ 0 h 5143500"/>
              <a:gd name="connsiteX1" fmla="*/ 190800 w 4572000"/>
              <a:gd name="connsiteY1" fmla="*/ 0 h 5143500"/>
              <a:gd name="connsiteX2" fmla="*/ 660400 w 4572000"/>
              <a:gd name="connsiteY2" fmla="*/ 0 h 5143500"/>
              <a:gd name="connsiteX3" fmla="*/ 4572000 w 4572000"/>
              <a:gd name="connsiteY3" fmla="*/ 0 h 5143500"/>
              <a:gd name="connsiteX4" fmla="*/ 4572000 w 4572000"/>
              <a:gd name="connsiteY4" fmla="*/ 5143500 h 5143500"/>
              <a:gd name="connsiteX5" fmla="*/ 0 w 4572000"/>
              <a:gd name="connsiteY5" fmla="*/ 5143500 h 5143500"/>
              <a:gd name="connsiteX6" fmla="*/ 0 w 4572000"/>
              <a:gd name="connsiteY6" fmla="*/ 741150 h 5143500"/>
              <a:gd name="connsiteX7" fmla="*/ 184150 w 4572000"/>
              <a:gd name="connsiteY7" fmla="*/ 74115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5143500">
                <a:moveTo>
                  <a:pt x="184150" y="0"/>
                </a:moveTo>
                <a:lnTo>
                  <a:pt x="190800" y="0"/>
                </a:lnTo>
                <a:lnTo>
                  <a:pt x="660400" y="0"/>
                </a:lnTo>
                <a:lnTo>
                  <a:pt x="4572000" y="0"/>
                </a:lnTo>
                <a:lnTo>
                  <a:pt x="4572000" y="5143500"/>
                </a:lnTo>
                <a:lnTo>
                  <a:pt x="0" y="5143500"/>
                </a:lnTo>
                <a:lnTo>
                  <a:pt x="0" y="741150"/>
                </a:lnTo>
                <a:lnTo>
                  <a:pt x="184150" y="741150"/>
                </a:lnTo>
                <a:close/>
              </a:path>
            </a:pathLst>
          </a:custGeom>
          <a:solidFill>
            <a:schemeClr val="bg1">
              <a:lumMod val="85000"/>
            </a:schemeClr>
          </a:solidFill>
        </p:spPr>
        <p:txBody>
          <a:bodyPr wrap="square" lIns="360000" tIns="1080000" rIns="360000" anchor="t">
            <a:noAutofit/>
          </a:bodyPr>
          <a:lstStyle>
            <a:lvl1pPr marL="0" indent="0" algn="ctr">
              <a:lnSpc>
                <a:spcPct val="110000"/>
              </a:lnSpc>
              <a:spcBef>
                <a:spcPts val="0"/>
              </a:spcBef>
              <a:buNone/>
              <a:defRPr sz="2133">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
        <p:nvSpPr>
          <p:cNvPr id="12" name="Text Placeholder 3">
            <a:extLst>
              <a:ext uri="{FF2B5EF4-FFF2-40B4-BE49-F238E27FC236}">
                <a16:creationId xmlns:a16="http://schemas.microsoft.com/office/drawing/2014/main" id="{0F9A0AFC-8F92-0F42-8FB8-FE8EEA376D41}"/>
              </a:ext>
            </a:extLst>
          </p:cNvPr>
          <p:cNvSpPr>
            <a:spLocks noGrp="1"/>
          </p:cNvSpPr>
          <p:nvPr>
            <p:ph type="body" sz="half" idx="2" hasCustomPrompt="1"/>
          </p:nvPr>
        </p:nvSpPr>
        <p:spPr>
          <a:xfrm>
            <a:off x="5760000" y="0"/>
            <a:ext cx="2784000" cy="1056000"/>
          </a:xfrm>
          <a:blipFill>
            <a:blip r:embed="rId2"/>
            <a:stretch>
              <a:fillRect/>
            </a:stretch>
          </a:blipFill>
        </p:spPr>
        <p:txBody>
          <a:bodyPr/>
          <a:lstStyle>
            <a:lvl1pPr marL="0" indent="0">
              <a:buNone/>
              <a:defRPr sz="1467">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dirty="0"/>
              <a:t> </a:t>
            </a:r>
          </a:p>
        </p:txBody>
      </p:sp>
      <p:sp>
        <p:nvSpPr>
          <p:cNvPr id="10" name="Title 1">
            <a:extLst>
              <a:ext uri="{FF2B5EF4-FFF2-40B4-BE49-F238E27FC236}">
                <a16:creationId xmlns:a16="http://schemas.microsoft.com/office/drawing/2014/main" id="{AE0CCA8D-F26B-7946-A6C2-08305574C6A3}"/>
              </a:ext>
            </a:extLst>
          </p:cNvPr>
          <p:cNvSpPr>
            <a:spLocks noGrp="1"/>
          </p:cNvSpPr>
          <p:nvPr>
            <p:ph type="ctrTitle"/>
          </p:nvPr>
        </p:nvSpPr>
        <p:spPr>
          <a:xfrm>
            <a:off x="576000" y="1104000"/>
            <a:ext cx="5232000" cy="3072000"/>
          </a:xfrm>
        </p:spPr>
        <p:txBody>
          <a:bodyPr anchor="b" anchorCtr="0"/>
          <a:lstStyle>
            <a:lvl1pPr algn="l">
              <a:lnSpc>
                <a:spcPct val="100000"/>
              </a:lnSpc>
              <a:defRPr sz="4267">
                <a:solidFill>
                  <a:schemeClr val="bg1"/>
                </a:solidFill>
              </a:defRPr>
            </a:lvl1pPr>
          </a:lstStyle>
          <a:p>
            <a:r>
              <a:rPr lang="nl-NL"/>
              <a:t>Klik om stijl te bewerken</a:t>
            </a:r>
            <a:endParaRPr lang="en-US" dirty="0"/>
          </a:p>
        </p:txBody>
      </p:sp>
      <p:sp>
        <p:nvSpPr>
          <p:cNvPr id="11" name="Subtitle 2">
            <a:extLst>
              <a:ext uri="{FF2B5EF4-FFF2-40B4-BE49-F238E27FC236}">
                <a16:creationId xmlns:a16="http://schemas.microsoft.com/office/drawing/2014/main" id="{9A3FA569-5F01-B746-B571-F3295CCDBE26}"/>
              </a:ext>
            </a:extLst>
          </p:cNvPr>
          <p:cNvSpPr>
            <a:spLocks noGrp="1"/>
          </p:cNvSpPr>
          <p:nvPr>
            <p:ph type="subTitle" idx="1"/>
          </p:nvPr>
        </p:nvSpPr>
        <p:spPr>
          <a:xfrm>
            <a:off x="576000" y="4224000"/>
            <a:ext cx="5232000" cy="1248000"/>
          </a:xfrm>
        </p:spPr>
        <p:txBody>
          <a:bodyPr anchor="t" anchorCtr="0"/>
          <a:lstStyle>
            <a:lvl1pPr marL="0" indent="0" algn="l">
              <a:lnSpc>
                <a:spcPct val="110000"/>
              </a:lnSpc>
              <a:buNone/>
              <a:defRPr sz="2133">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a:t>Klikken om de ondertitelstijl van het model te bewerken</a:t>
            </a:r>
            <a:endParaRPr lang="en-US" dirty="0"/>
          </a:p>
        </p:txBody>
      </p:sp>
    </p:spTree>
    <p:extLst>
      <p:ext uri="{BB962C8B-B14F-4D97-AF65-F5344CB8AC3E}">
        <p14:creationId xmlns:p14="http://schemas.microsoft.com/office/powerpoint/2010/main" val="31513951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Titel 2 logo wit">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92F14371-15C5-3945-B7C1-6B5F6D11473B}"/>
              </a:ext>
            </a:extLst>
          </p:cNvPr>
          <p:cNvPicPr>
            <a:picLocks noChangeAspect="1"/>
          </p:cNvPicPr>
          <p:nvPr userDrawn="1"/>
        </p:nvPicPr>
        <p:blipFill>
          <a:blip r:embed="rId2"/>
          <a:srcRect/>
          <a:stretch/>
        </p:blipFill>
        <p:spPr>
          <a:xfrm>
            <a:off x="5760000" y="0"/>
            <a:ext cx="2777067" cy="1049867"/>
          </a:xfrm>
          <a:prstGeom prst="rect">
            <a:avLst/>
          </a:prstGeom>
        </p:spPr>
      </p:pic>
      <p:sp>
        <p:nvSpPr>
          <p:cNvPr id="4" name="Date Placeholder 3"/>
          <p:cNvSpPr>
            <a:spLocks noGrp="1"/>
          </p:cNvSpPr>
          <p:nvPr>
            <p:ph type="dt" sz="half" idx="10"/>
          </p:nvPr>
        </p:nvSpPr>
        <p:spPr>
          <a:xfrm>
            <a:off x="575997" y="5664000"/>
            <a:ext cx="1920000" cy="240000"/>
          </a:xfrm>
        </p:spPr>
        <p:txBody>
          <a:bodyPr anchor="b" anchorCtr="0"/>
          <a:lstStyle>
            <a:lvl1pPr algn="l">
              <a:defRPr sz="1333"/>
            </a:lvl1pPr>
          </a:lstStyle>
          <a:p>
            <a:fld id="{3DD8830C-90DD-48EE-9BF6-9E2A6A4DE3F1}" type="datetime4">
              <a:rPr lang="nl-NL" smtClean="0"/>
              <a:t>27 februari 2024</a:t>
            </a:fld>
            <a:endParaRPr lang="nl-NL" dirty="0"/>
          </a:p>
        </p:txBody>
      </p:sp>
      <p:sp>
        <p:nvSpPr>
          <p:cNvPr id="7" name="Rechthoek 6">
            <a:extLst>
              <a:ext uri="{FF2B5EF4-FFF2-40B4-BE49-F238E27FC236}">
                <a16:creationId xmlns:a16="http://schemas.microsoft.com/office/drawing/2014/main" id="{FA041945-C9D9-F542-B397-5649D30E3CE5}"/>
              </a:ext>
            </a:extLst>
          </p:cNvPr>
          <p:cNvSpPr/>
          <p:nvPr userDrawn="1"/>
        </p:nvSpPr>
        <p:spPr>
          <a:xfrm>
            <a:off x="0" y="1152000"/>
            <a:ext cx="96000" cy="47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9" name="Tijdelijke aanduiding voor afbeelding 8">
            <a:extLst>
              <a:ext uri="{FF2B5EF4-FFF2-40B4-BE49-F238E27FC236}">
                <a16:creationId xmlns:a16="http://schemas.microsoft.com/office/drawing/2014/main" id="{8833B9E1-AF80-9C4A-8C02-8D2F604D8A31}"/>
              </a:ext>
            </a:extLst>
          </p:cNvPr>
          <p:cNvSpPr>
            <a:spLocks noGrp="1" noChangeAspect="1"/>
          </p:cNvSpPr>
          <p:nvPr>
            <p:ph type="pic" idx="13"/>
          </p:nvPr>
        </p:nvSpPr>
        <p:spPr>
          <a:xfrm>
            <a:off x="6096000" y="0"/>
            <a:ext cx="6096000" cy="6858000"/>
          </a:xfrm>
          <a:custGeom>
            <a:avLst/>
            <a:gdLst>
              <a:gd name="connsiteX0" fmla="*/ 184150 w 4572000"/>
              <a:gd name="connsiteY0" fmla="*/ 0 h 5143500"/>
              <a:gd name="connsiteX1" fmla="*/ 190800 w 4572000"/>
              <a:gd name="connsiteY1" fmla="*/ 0 h 5143500"/>
              <a:gd name="connsiteX2" fmla="*/ 660400 w 4572000"/>
              <a:gd name="connsiteY2" fmla="*/ 0 h 5143500"/>
              <a:gd name="connsiteX3" fmla="*/ 4572000 w 4572000"/>
              <a:gd name="connsiteY3" fmla="*/ 0 h 5143500"/>
              <a:gd name="connsiteX4" fmla="*/ 4572000 w 4572000"/>
              <a:gd name="connsiteY4" fmla="*/ 5143500 h 5143500"/>
              <a:gd name="connsiteX5" fmla="*/ 0 w 4572000"/>
              <a:gd name="connsiteY5" fmla="*/ 5143500 h 5143500"/>
              <a:gd name="connsiteX6" fmla="*/ 0 w 4572000"/>
              <a:gd name="connsiteY6" fmla="*/ 741150 h 5143500"/>
              <a:gd name="connsiteX7" fmla="*/ 184150 w 4572000"/>
              <a:gd name="connsiteY7" fmla="*/ 74115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5143500">
                <a:moveTo>
                  <a:pt x="184150" y="0"/>
                </a:moveTo>
                <a:lnTo>
                  <a:pt x="190800" y="0"/>
                </a:lnTo>
                <a:lnTo>
                  <a:pt x="660400" y="0"/>
                </a:lnTo>
                <a:lnTo>
                  <a:pt x="4572000" y="0"/>
                </a:lnTo>
                <a:lnTo>
                  <a:pt x="4572000" y="5143500"/>
                </a:lnTo>
                <a:lnTo>
                  <a:pt x="0" y="5143500"/>
                </a:lnTo>
                <a:lnTo>
                  <a:pt x="0" y="741150"/>
                </a:lnTo>
                <a:lnTo>
                  <a:pt x="184150" y="741150"/>
                </a:lnTo>
                <a:close/>
              </a:path>
            </a:pathLst>
          </a:custGeom>
          <a:solidFill>
            <a:schemeClr val="bg1">
              <a:lumMod val="85000"/>
            </a:schemeClr>
          </a:solidFill>
        </p:spPr>
        <p:txBody>
          <a:bodyPr wrap="square" lIns="360000" tIns="1080000" rIns="360000" anchor="t">
            <a:noAutofit/>
          </a:bodyPr>
          <a:lstStyle>
            <a:lvl1pPr marL="0" indent="0" algn="ctr">
              <a:lnSpc>
                <a:spcPct val="110000"/>
              </a:lnSpc>
              <a:spcBef>
                <a:spcPts val="0"/>
              </a:spcBef>
              <a:buNone/>
              <a:defRPr sz="2133">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
        <p:nvSpPr>
          <p:cNvPr id="12" name="Text Placeholder 3">
            <a:extLst>
              <a:ext uri="{FF2B5EF4-FFF2-40B4-BE49-F238E27FC236}">
                <a16:creationId xmlns:a16="http://schemas.microsoft.com/office/drawing/2014/main" id="{0F9A0AFC-8F92-0F42-8FB8-FE8EEA376D41}"/>
              </a:ext>
            </a:extLst>
          </p:cNvPr>
          <p:cNvSpPr>
            <a:spLocks noGrp="1"/>
          </p:cNvSpPr>
          <p:nvPr>
            <p:ph type="body" sz="half" idx="2" hasCustomPrompt="1"/>
          </p:nvPr>
        </p:nvSpPr>
        <p:spPr>
          <a:xfrm>
            <a:off x="5760000" y="0"/>
            <a:ext cx="2784000" cy="1056000"/>
          </a:xfrm>
          <a:blipFill>
            <a:blip r:embed="rId2"/>
            <a:stretch>
              <a:fillRect/>
            </a:stretch>
          </a:blipFill>
        </p:spPr>
        <p:txBody>
          <a:bodyPr/>
          <a:lstStyle>
            <a:lvl1pPr marL="0" indent="0">
              <a:buNone/>
              <a:defRPr sz="1467">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dirty="0"/>
              <a:t> </a:t>
            </a:r>
          </a:p>
        </p:txBody>
      </p:sp>
      <p:sp>
        <p:nvSpPr>
          <p:cNvPr id="10" name="Title 1">
            <a:extLst>
              <a:ext uri="{FF2B5EF4-FFF2-40B4-BE49-F238E27FC236}">
                <a16:creationId xmlns:a16="http://schemas.microsoft.com/office/drawing/2014/main" id="{03846B55-2033-3040-BD93-E3D10EC1D232}"/>
              </a:ext>
            </a:extLst>
          </p:cNvPr>
          <p:cNvSpPr>
            <a:spLocks noGrp="1"/>
          </p:cNvSpPr>
          <p:nvPr>
            <p:ph type="ctrTitle"/>
          </p:nvPr>
        </p:nvSpPr>
        <p:spPr>
          <a:xfrm>
            <a:off x="576000" y="1104000"/>
            <a:ext cx="5232000" cy="3072000"/>
          </a:xfrm>
        </p:spPr>
        <p:txBody>
          <a:bodyPr anchor="b" anchorCtr="0"/>
          <a:lstStyle>
            <a:lvl1pPr algn="l">
              <a:lnSpc>
                <a:spcPct val="100000"/>
              </a:lnSpc>
              <a:defRPr sz="4267">
                <a:solidFill>
                  <a:schemeClr val="bg1"/>
                </a:solidFill>
              </a:defRPr>
            </a:lvl1pPr>
          </a:lstStyle>
          <a:p>
            <a:r>
              <a:rPr lang="nl-NL"/>
              <a:t>Klik om stijl te bewerken</a:t>
            </a:r>
            <a:endParaRPr lang="en-US" dirty="0"/>
          </a:p>
        </p:txBody>
      </p:sp>
      <p:sp>
        <p:nvSpPr>
          <p:cNvPr id="11" name="Subtitle 2">
            <a:extLst>
              <a:ext uri="{FF2B5EF4-FFF2-40B4-BE49-F238E27FC236}">
                <a16:creationId xmlns:a16="http://schemas.microsoft.com/office/drawing/2014/main" id="{17EF0533-6029-634A-8425-5ABF0BCAF2DA}"/>
              </a:ext>
            </a:extLst>
          </p:cNvPr>
          <p:cNvSpPr>
            <a:spLocks noGrp="1"/>
          </p:cNvSpPr>
          <p:nvPr>
            <p:ph type="subTitle" idx="1"/>
          </p:nvPr>
        </p:nvSpPr>
        <p:spPr>
          <a:xfrm>
            <a:off x="576000" y="4224000"/>
            <a:ext cx="5232000" cy="1248000"/>
          </a:xfrm>
        </p:spPr>
        <p:txBody>
          <a:bodyPr anchor="t" anchorCtr="0"/>
          <a:lstStyle>
            <a:lvl1pPr marL="0" indent="0" algn="l">
              <a:lnSpc>
                <a:spcPct val="110000"/>
              </a:lnSpc>
              <a:buNone/>
              <a:defRPr sz="2133">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a:t>Klikken om de ondertitelstijl van het model te bewerken</a:t>
            </a:r>
            <a:endParaRPr lang="en-US" dirty="0"/>
          </a:p>
        </p:txBody>
      </p:sp>
    </p:spTree>
    <p:extLst>
      <p:ext uri="{BB962C8B-B14F-4D97-AF65-F5344CB8AC3E}">
        <p14:creationId xmlns:p14="http://schemas.microsoft.com/office/powerpoint/2010/main" val="21028612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Titel lang 2 logo wit">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92F14371-15C5-3945-B7C1-6B5F6D11473B}"/>
              </a:ext>
            </a:extLst>
          </p:cNvPr>
          <p:cNvPicPr>
            <a:picLocks noChangeAspect="1"/>
          </p:cNvPicPr>
          <p:nvPr userDrawn="1"/>
        </p:nvPicPr>
        <p:blipFill>
          <a:blip r:embed="rId2"/>
          <a:srcRect/>
          <a:stretch/>
        </p:blipFill>
        <p:spPr>
          <a:xfrm>
            <a:off x="5760000" y="0"/>
            <a:ext cx="2777067" cy="1049867"/>
          </a:xfrm>
          <a:prstGeom prst="rect">
            <a:avLst/>
          </a:prstGeom>
        </p:spPr>
      </p:pic>
      <p:sp>
        <p:nvSpPr>
          <p:cNvPr id="2" name="Title 1"/>
          <p:cNvSpPr>
            <a:spLocks noGrp="1"/>
          </p:cNvSpPr>
          <p:nvPr>
            <p:ph type="ctrTitle"/>
          </p:nvPr>
        </p:nvSpPr>
        <p:spPr>
          <a:xfrm>
            <a:off x="3360001" y="1104000"/>
            <a:ext cx="7871999" cy="2304000"/>
          </a:xfrm>
        </p:spPr>
        <p:txBody>
          <a:bodyPr anchor="b" anchorCtr="0"/>
          <a:lstStyle>
            <a:lvl1pPr algn="l">
              <a:lnSpc>
                <a:spcPct val="100000"/>
              </a:lnSpc>
              <a:defRPr sz="4267">
                <a:solidFill>
                  <a:schemeClr val="bg1"/>
                </a:solidFill>
              </a:defRPr>
            </a:lvl1pPr>
          </a:lstStyle>
          <a:p>
            <a:r>
              <a:rPr lang="nl-NL"/>
              <a:t>Klik om stijl te bewerken</a:t>
            </a:r>
            <a:endParaRPr lang="en-US" dirty="0"/>
          </a:p>
        </p:txBody>
      </p:sp>
      <p:sp>
        <p:nvSpPr>
          <p:cNvPr id="3" name="Subtitle 2"/>
          <p:cNvSpPr>
            <a:spLocks noGrp="1"/>
          </p:cNvSpPr>
          <p:nvPr>
            <p:ph type="subTitle" idx="1"/>
          </p:nvPr>
        </p:nvSpPr>
        <p:spPr>
          <a:xfrm>
            <a:off x="3360001" y="3456000"/>
            <a:ext cx="7871999" cy="864000"/>
          </a:xfrm>
        </p:spPr>
        <p:txBody>
          <a:bodyPr anchor="t" anchorCtr="0"/>
          <a:lstStyle>
            <a:lvl1pPr marL="0" indent="0" algn="l">
              <a:lnSpc>
                <a:spcPct val="110000"/>
              </a:lnSpc>
              <a:buNone/>
              <a:defRPr sz="2133">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a:t>Klikken om de ondertitelstijl van het model te bewerken</a:t>
            </a:r>
            <a:endParaRPr lang="en-US" dirty="0"/>
          </a:p>
        </p:txBody>
      </p:sp>
      <p:sp>
        <p:nvSpPr>
          <p:cNvPr id="4" name="Date Placeholder 3"/>
          <p:cNvSpPr>
            <a:spLocks noGrp="1"/>
          </p:cNvSpPr>
          <p:nvPr>
            <p:ph type="dt" sz="half" idx="10"/>
          </p:nvPr>
        </p:nvSpPr>
        <p:spPr>
          <a:xfrm>
            <a:off x="3360000" y="4539268"/>
            <a:ext cx="1920000" cy="240000"/>
          </a:xfrm>
        </p:spPr>
        <p:txBody>
          <a:bodyPr anchor="b" anchorCtr="0"/>
          <a:lstStyle>
            <a:lvl1pPr algn="l">
              <a:defRPr sz="1333"/>
            </a:lvl1pPr>
          </a:lstStyle>
          <a:p>
            <a:fld id="{1A541574-769F-4561-8A29-1963782E2DC0}" type="datetime4">
              <a:rPr lang="nl-NL" smtClean="0"/>
              <a:t>27 februari 2024</a:t>
            </a:fld>
            <a:endParaRPr lang="nl-NL" dirty="0"/>
          </a:p>
        </p:txBody>
      </p:sp>
      <p:sp>
        <p:nvSpPr>
          <p:cNvPr id="7" name="Rechthoek 6">
            <a:extLst>
              <a:ext uri="{FF2B5EF4-FFF2-40B4-BE49-F238E27FC236}">
                <a16:creationId xmlns:a16="http://schemas.microsoft.com/office/drawing/2014/main" id="{FA041945-C9D9-F542-B397-5649D30E3CE5}"/>
              </a:ext>
            </a:extLst>
          </p:cNvPr>
          <p:cNvSpPr/>
          <p:nvPr userDrawn="1"/>
        </p:nvSpPr>
        <p:spPr>
          <a:xfrm>
            <a:off x="0" y="1152000"/>
            <a:ext cx="96000" cy="47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pic>
        <p:nvPicPr>
          <p:cNvPr id="14" name="Graphic 13">
            <a:extLst>
              <a:ext uri="{FF2B5EF4-FFF2-40B4-BE49-F238E27FC236}">
                <a16:creationId xmlns:a16="http://schemas.microsoft.com/office/drawing/2014/main" id="{55D4F141-6D6F-EC4A-8B6B-FD496429E89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20001" y="5236468"/>
            <a:ext cx="6888465" cy="850928"/>
          </a:xfrm>
          <a:prstGeom prst="rect">
            <a:avLst/>
          </a:prstGeom>
        </p:spPr>
      </p:pic>
    </p:spTree>
    <p:extLst>
      <p:ext uri="{BB962C8B-B14F-4D97-AF65-F5344CB8AC3E}">
        <p14:creationId xmlns:p14="http://schemas.microsoft.com/office/powerpoint/2010/main" val="34459434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el lang 2">
    <p:bg>
      <p:bgPr>
        <a:gradFill>
          <a:gsLst>
            <a:gs pos="0">
              <a:schemeClr val="accent2"/>
            </a:gs>
            <a:gs pos="99000">
              <a:schemeClr val="accent3"/>
            </a:gs>
          </a:gsLst>
          <a:lin ang="5400000" scaled="1"/>
        </a:gradFill>
        <a:effectLst/>
      </p:bgPr>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92F14371-15C5-3945-B7C1-6B5F6D11473B}"/>
              </a:ext>
            </a:extLst>
          </p:cNvPr>
          <p:cNvPicPr>
            <a:picLocks noChangeAspect="1"/>
          </p:cNvPicPr>
          <p:nvPr userDrawn="1"/>
        </p:nvPicPr>
        <p:blipFill>
          <a:blip r:embed="rId2"/>
          <a:srcRect/>
          <a:stretch/>
        </p:blipFill>
        <p:spPr>
          <a:xfrm>
            <a:off x="5760000" y="0"/>
            <a:ext cx="2777067" cy="1049867"/>
          </a:xfrm>
          <a:prstGeom prst="rect">
            <a:avLst/>
          </a:prstGeom>
        </p:spPr>
      </p:pic>
      <p:sp>
        <p:nvSpPr>
          <p:cNvPr id="4" name="Date Placeholder 3"/>
          <p:cNvSpPr>
            <a:spLocks noGrp="1"/>
          </p:cNvSpPr>
          <p:nvPr>
            <p:ph type="dt" sz="half" idx="10"/>
          </p:nvPr>
        </p:nvSpPr>
        <p:spPr>
          <a:xfrm>
            <a:off x="3360000" y="4539268"/>
            <a:ext cx="1920000" cy="240000"/>
          </a:xfrm>
        </p:spPr>
        <p:txBody>
          <a:bodyPr anchor="b" anchorCtr="0"/>
          <a:lstStyle>
            <a:lvl1pPr algn="l">
              <a:defRPr sz="1333"/>
            </a:lvl1pPr>
          </a:lstStyle>
          <a:p>
            <a:fld id="{26DFCF69-C8E7-4050-AC5E-09697D49DD40}" type="datetime4">
              <a:rPr lang="nl-NL" smtClean="0"/>
              <a:t>27 februari 2024</a:t>
            </a:fld>
            <a:endParaRPr lang="nl-NL" dirty="0"/>
          </a:p>
        </p:txBody>
      </p:sp>
      <p:sp>
        <p:nvSpPr>
          <p:cNvPr id="7" name="Rechthoek 6">
            <a:extLst>
              <a:ext uri="{FF2B5EF4-FFF2-40B4-BE49-F238E27FC236}">
                <a16:creationId xmlns:a16="http://schemas.microsoft.com/office/drawing/2014/main" id="{FA041945-C9D9-F542-B397-5649D30E3CE5}"/>
              </a:ext>
            </a:extLst>
          </p:cNvPr>
          <p:cNvSpPr/>
          <p:nvPr userDrawn="1"/>
        </p:nvSpPr>
        <p:spPr>
          <a:xfrm>
            <a:off x="0" y="1152000"/>
            <a:ext cx="96000" cy="47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pic>
        <p:nvPicPr>
          <p:cNvPr id="14" name="Graphic 13">
            <a:extLst>
              <a:ext uri="{FF2B5EF4-FFF2-40B4-BE49-F238E27FC236}">
                <a16:creationId xmlns:a16="http://schemas.microsoft.com/office/drawing/2014/main" id="{55D4F141-6D6F-EC4A-8B6B-FD496429E89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20001" y="5236468"/>
            <a:ext cx="6888465" cy="850928"/>
          </a:xfrm>
          <a:prstGeom prst="rect">
            <a:avLst/>
          </a:prstGeom>
        </p:spPr>
      </p:pic>
      <p:sp>
        <p:nvSpPr>
          <p:cNvPr id="8" name="Title 1">
            <a:extLst>
              <a:ext uri="{FF2B5EF4-FFF2-40B4-BE49-F238E27FC236}">
                <a16:creationId xmlns:a16="http://schemas.microsoft.com/office/drawing/2014/main" id="{9C563199-57F4-9042-9F45-430C63C7C4CD}"/>
              </a:ext>
            </a:extLst>
          </p:cNvPr>
          <p:cNvSpPr>
            <a:spLocks noGrp="1"/>
          </p:cNvSpPr>
          <p:nvPr>
            <p:ph type="ctrTitle"/>
          </p:nvPr>
        </p:nvSpPr>
        <p:spPr>
          <a:xfrm>
            <a:off x="3360001" y="1104000"/>
            <a:ext cx="7871999" cy="2304000"/>
          </a:xfrm>
        </p:spPr>
        <p:txBody>
          <a:bodyPr anchor="b" anchorCtr="0"/>
          <a:lstStyle>
            <a:lvl1pPr algn="l">
              <a:lnSpc>
                <a:spcPct val="100000"/>
              </a:lnSpc>
              <a:defRPr sz="4267">
                <a:solidFill>
                  <a:schemeClr val="bg1"/>
                </a:solidFill>
              </a:defRPr>
            </a:lvl1pPr>
          </a:lstStyle>
          <a:p>
            <a:r>
              <a:rPr lang="nl-NL"/>
              <a:t>Klik om stijl te bewerken</a:t>
            </a:r>
            <a:endParaRPr lang="en-US" dirty="0"/>
          </a:p>
        </p:txBody>
      </p:sp>
      <p:sp>
        <p:nvSpPr>
          <p:cNvPr id="9" name="Subtitle 2">
            <a:extLst>
              <a:ext uri="{FF2B5EF4-FFF2-40B4-BE49-F238E27FC236}">
                <a16:creationId xmlns:a16="http://schemas.microsoft.com/office/drawing/2014/main" id="{D93CB10C-031E-4942-97CF-6845AB8E849D}"/>
              </a:ext>
            </a:extLst>
          </p:cNvPr>
          <p:cNvSpPr>
            <a:spLocks noGrp="1"/>
          </p:cNvSpPr>
          <p:nvPr>
            <p:ph type="subTitle" idx="1"/>
          </p:nvPr>
        </p:nvSpPr>
        <p:spPr>
          <a:xfrm>
            <a:off x="3360001" y="3456000"/>
            <a:ext cx="7871999" cy="864000"/>
          </a:xfrm>
        </p:spPr>
        <p:txBody>
          <a:bodyPr anchor="t" anchorCtr="0"/>
          <a:lstStyle>
            <a:lvl1pPr marL="0" indent="0" algn="l">
              <a:lnSpc>
                <a:spcPct val="110000"/>
              </a:lnSpc>
              <a:buNone/>
              <a:defRPr sz="2133">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a:t>Klikken om de ondertitelstijl van het model te bewerken</a:t>
            </a:r>
            <a:endParaRPr lang="en-US" dirty="0"/>
          </a:p>
        </p:txBody>
      </p:sp>
    </p:spTree>
    <p:extLst>
      <p:ext uri="{BB962C8B-B14F-4D97-AF65-F5344CB8AC3E}">
        <p14:creationId xmlns:p14="http://schemas.microsoft.com/office/powerpoint/2010/main" val="21907399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Inhoud">
    <p:spTree>
      <p:nvGrpSpPr>
        <p:cNvPr id="1" name=""/>
        <p:cNvGrpSpPr/>
        <p:nvPr/>
      </p:nvGrpSpPr>
      <p:grpSpPr>
        <a:xfrm>
          <a:off x="0" y="0"/>
          <a:ext cx="0" cy="0"/>
          <a:chOff x="0" y="0"/>
          <a:chExt cx="0" cy="0"/>
        </a:xfrm>
      </p:grpSpPr>
      <p:sp>
        <p:nvSpPr>
          <p:cNvPr id="10" name="Vrije vorm 9">
            <a:extLst>
              <a:ext uri="{FF2B5EF4-FFF2-40B4-BE49-F238E27FC236}">
                <a16:creationId xmlns:a16="http://schemas.microsoft.com/office/drawing/2014/main" id="{A0A9D1DE-441B-AE42-9DCD-CC48818CCA00}"/>
              </a:ext>
            </a:extLst>
          </p:cNvPr>
          <p:cNvSpPr/>
          <p:nvPr userDrawn="1"/>
        </p:nvSpPr>
        <p:spPr>
          <a:xfrm>
            <a:off x="0" y="1"/>
            <a:ext cx="6096000" cy="6861447"/>
          </a:xfrm>
          <a:custGeom>
            <a:avLst/>
            <a:gdLst>
              <a:gd name="connsiteX0" fmla="*/ 0 w 4572000"/>
              <a:gd name="connsiteY0" fmla="*/ 0 h 5146085"/>
              <a:gd name="connsiteX1" fmla="*/ 3672000 w 4572000"/>
              <a:gd name="connsiteY1" fmla="*/ 0 h 5146085"/>
              <a:gd name="connsiteX2" fmla="*/ 4391999 w 4572000"/>
              <a:gd name="connsiteY2" fmla="*/ 0 h 5146085"/>
              <a:gd name="connsiteX3" fmla="*/ 4572000 w 4572000"/>
              <a:gd name="connsiteY3" fmla="*/ 0 h 5146085"/>
              <a:gd name="connsiteX4" fmla="*/ 4572000 w 4572000"/>
              <a:gd name="connsiteY4" fmla="*/ 540000 h 5146085"/>
              <a:gd name="connsiteX5" fmla="*/ 4572000 w 4572000"/>
              <a:gd name="connsiteY5" fmla="*/ 900000 h 5146085"/>
              <a:gd name="connsiteX6" fmla="*/ 4572000 w 4572000"/>
              <a:gd name="connsiteY6" fmla="*/ 5146085 h 5146085"/>
              <a:gd name="connsiteX7" fmla="*/ 0 w 4572000"/>
              <a:gd name="connsiteY7" fmla="*/ 5146085 h 514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5146085">
                <a:moveTo>
                  <a:pt x="0" y="0"/>
                </a:moveTo>
                <a:lnTo>
                  <a:pt x="3672000" y="0"/>
                </a:lnTo>
                <a:lnTo>
                  <a:pt x="4391999" y="0"/>
                </a:lnTo>
                <a:lnTo>
                  <a:pt x="4572000" y="0"/>
                </a:lnTo>
                <a:lnTo>
                  <a:pt x="4572000" y="540000"/>
                </a:lnTo>
                <a:lnTo>
                  <a:pt x="4572000" y="900000"/>
                </a:lnTo>
                <a:lnTo>
                  <a:pt x="4572000" y="5146085"/>
                </a:lnTo>
                <a:lnTo>
                  <a:pt x="0" y="5146085"/>
                </a:lnTo>
                <a:close/>
              </a:path>
            </a:pathLst>
          </a:custGeom>
          <a:gradFill>
            <a:gsLst>
              <a:gs pos="0">
                <a:schemeClr val="accent3"/>
              </a:gs>
              <a:gs pos="98000">
                <a:schemeClr val="accent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sz="2400" dirty="0"/>
          </a:p>
        </p:txBody>
      </p:sp>
      <p:sp>
        <p:nvSpPr>
          <p:cNvPr id="3" name="Content Placeholder 2"/>
          <p:cNvSpPr>
            <a:spLocks noGrp="1"/>
          </p:cNvSpPr>
          <p:nvPr>
            <p:ph idx="1"/>
          </p:nvPr>
        </p:nvSpPr>
        <p:spPr>
          <a:xfrm>
            <a:off x="6479999" y="2208000"/>
            <a:ext cx="4752000" cy="3936000"/>
          </a:xfrm>
        </p:spPr>
        <p:txBody>
          <a:bodyPr/>
          <a:lstStyle>
            <a:lvl1pPr marL="383990" indent="-383990">
              <a:lnSpc>
                <a:spcPct val="120000"/>
              </a:lnSpc>
              <a:buFont typeface="+mj-lt"/>
              <a:buAutoNum type="arabicPeriod"/>
              <a:defRPr sz="1867"/>
            </a:lvl1pPr>
            <a:lvl2pPr marL="719982" indent="-335992">
              <a:lnSpc>
                <a:spcPct val="120000"/>
              </a:lnSpc>
              <a:buFont typeface="Arial" panose="020B0604020202020204" pitchFamily="34" charset="0"/>
              <a:buChar char="•"/>
              <a:defRPr sz="1867"/>
            </a:lvl2pPr>
            <a:lvl3pPr marL="335992" indent="0">
              <a:buFont typeface="+mj-lt"/>
              <a:buNone/>
              <a:defRPr sz="2400"/>
            </a:lvl3pPr>
            <a:lvl4pPr indent="-383990">
              <a:buFont typeface="+mj-lt"/>
              <a:buAutoNum type="arabicPeriod"/>
              <a:defRPr sz="2400"/>
            </a:lvl4pPr>
            <a:lvl5pPr indent="-383990">
              <a:buFont typeface="+mj-lt"/>
              <a:buAutoNum type="arabicPeriod"/>
              <a:defRPr sz="2400"/>
            </a:lvl5pPr>
          </a:lstStyle>
          <a:p>
            <a:pPr lvl="0"/>
            <a:r>
              <a:rPr lang="nl-NL"/>
              <a:t>Klikken om de tekststijl van het model te bewerken</a:t>
            </a:r>
          </a:p>
          <a:p>
            <a:pPr lvl="1"/>
            <a:r>
              <a:rPr lang="nl-NL"/>
              <a:t>Tweede niveau</a:t>
            </a:r>
          </a:p>
        </p:txBody>
      </p:sp>
      <p:sp>
        <p:nvSpPr>
          <p:cNvPr id="4" name="Date Placeholder 3"/>
          <p:cNvSpPr>
            <a:spLocks noGrp="1"/>
          </p:cNvSpPr>
          <p:nvPr>
            <p:ph type="dt" sz="half" idx="10"/>
          </p:nvPr>
        </p:nvSpPr>
        <p:spPr/>
        <p:txBody>
          <a:bodyPr/>
          <a:lstStyle/>
          <a:p>
            <a:fld id="{147B8DB4-EB64-4136-AB9C-7CCEA1B843BF}" type="datetime4">
              <a:rPr lang="nl-NL" smtClean="0"/>
              <a:t>27 februari 2024</a:t>
            </a:fld>
            <a:endParaRPr lang="nl-NL"/>
          </a:p>
        </p:txBody>
      </p:sp>
      <p:sp>
        <p:nvSpPr>
          <p:cNvPr id="5" name="Footer Placeholder 4"/>
          <p:cNvSpPr>
            <a:spLocks noGrp="1"/>
          </p:cNvSpPr>
          <p:nvPr>
            <p:ph type="ftr" sz="quarter" idx="11"/>
          </p:nvPr>
        </p:nvSpPr>
        <p:spPr/>
        <p:txBody>
          <a:bodyPr/>
          <a:lstStyle>
            <a:lvl1pPr>
              <a:defRPr>
                <a:solidFill>
                  <a:schemeClr val="tx2"/>
                </a:solidFill>
              </a:defRPr>
            </a:lvl1pPr>
          </a:lstStyle>
          <a:p>
            <a:r>
              <a:rPr lang="nl-NL"/>
              <a:t>Stand van zaken generieke functies</a:t>
            </a:r>
            <a:endParaRPr lang="nl-NL" dirty="0"/>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
        <p:nvSpPr>
          <p:cNvPr id="8" name="Title 1">
            <a:extLst>
              <a:ext uri="{FF2B5EF4-FFF2-40B4-BE49-F238E27FC236}">
                <a16:creationId xmlns:a16="http://schemas.microsoft.com/office/drawing/2014/main" id="{63A97E83-B5C4-CA4E-879F-F362E8E561C9}"/>
              </a:ext>
            </a:extLst>
          </p:cNvPr>
          <p:cNvSpPr>
            <a:spLocks noGrp="1"/>
          </p:cNvSpPr>
          <p:nvPr>
            <p:ph type="title"/>
          </p:nvPr>
        </p:nvSpPr>
        <p:spPr>
          <a:xfrm>
            <a:off x="6479999" y="768000"/>
            <a:ext cx="4751999" cy="1152000"/>
          </a:xfrm>
        </p:spPr>
        <p:txBody>
          <a:bodyPr/>
          <a:lstStyle/>
          <a:p>
            <a:r>
              <a:rPr lang="nl-NL"/>
              <a:t>Klik om stijl te bewerken</a:t>
            </a:r>
            <a:endParaRPr lang="en-US" dirty="0"/>
          </a:p>
        </p:txBody>
      </p:sp>
      <p:sp>
        <p:nvSpPr>
          <p:cNvPr id="11" name="Vrije vorm 10">
            <a:extLst>
              <a:ext uri="{FF2B5EF4-FFF2-40B4-BE49-F238E27FC236}">
                <a16:creationId xmlns:a16="http://schemas.microsoft.com/office/drawing/2014/main" id="{10678217-1DD3-0B47-9214-4001BB7CB5A8}"/>
              </a:ext>
            </a:extLst>
          </p:cNvPr>
          <p:cNvSpPr/>
          <p:nvPr userDrawn="1"/>
        </p:nvSpPr>
        <p:spPr>
          <a:xfrm>
            <a:off x="0" y="1219280"/>
            <a:ext cx="4013320" cy="3698296"/>
          </a:xfrm>
          <a:custGeom>
            <a:avLst/>
            <a:gdLst>
              <a:gd name="connsiteX0" fmla="*/ 973925 w 3009990"/>
              <a:gd name="connsiteY0" fmla="*/ 648957 h 2773722"/>
              <a:gd name="connsiteX1" fmla="*/ 529235 w 3009990"/>
              <a:gd name="connsiteY1" fmla="*/ 1093658 h 2773722"/>
              <a:gd name="connsiteX2" fmla="*/ 972954 w 3009990"/>
              <a:gd name="connsiteY2" fmla="*/ 1538348 h 2773722"/>
              <a:gd name="connsiteX3" fmla="*/ 1418626 w 3009990"/>
              <a:gd name="connsiteY3" fmla="*/ 1094629 h 2773722"/>
              <a:gd name="connsiteX4" fmla="*/ 974907 w 3009990"/>
              <a:gd name="connsiteY4" fmla="*/ 648957 h 2773722"/>
              <a:gd name="connsiteX5" fmla="*/ 973925 w 3009990"/>
              <a:gd name="connsiteY5" fmla="*/ 648957 h 2773722"/>
              <a:gd name="connsiteX6" fmla="*/ 974907 w 3009990"/>
              <a:gd name="connsiteY6" fmla="*/ 0 h 2773722"/>
              <a:gd name="connsiteX7" fmla="*/ 2954039 w 3009990"/>
              <a:gd name="connsiteY7" fmla="*/ 1191394 h 2773722"/>
              <a:gd name="connsiteX8" fmla="*/ 2954039 w 3009990"/>
              <a:gd name="connsiteY8" fmla="*/ 1190412 h 2773722"/>
              <a:gd name="connsiteX9" fmla="*/ 2954039 w 3009990"/>
              <a:gd name="connsiteY9" fmla="*/ 1581357 h 2773722"/>
              <a:gd name="connsiteX10" fmla="*/ 974907 w 3009990"/>
              <a:gd name="connsiteY10" fmla="*/ 2773722 h 2773722"/>
              <a:gd name="connsiteX11" fmla="*/ 76036 w 3009990"/>
              <a:gd name="connsiteY11" fmla="*/ 2574369 h 2773722"/>
              <a:gd name="connsiteX12" fmla="*/ 0 w 3009990"/>
              <a:gd name="connsiteY12" fmla="*/ 2534991 h 2773722"/>
              <a:gd name="connsiteX13" fmla="*/ 0 w 3009990"/>
              <a:gd name="connsiteY13" fmla="*/ 2105575 h 2773722"/>
              <a:gd name="connsiteX14" fmla="*/ 101236 w 3009990"/>
              <a:gd name="connsiteY14" fmla="*/ 2171317 h 2773722"/>
              <a:gd name="connsiteX15" fmla="*/ 974907 w 3009990"/>
              <a:gd name="connsiteY15" fmla="*/ 2408198 h 2773722"/>
              <a:gd name="connsiteX16" fmla="*/ 2595356 w 3009990"/>
              <a:gd name="connsiteY16" fmla="*/ 1385885 h 2773722"/>
              <a:gd name="connsiteX17" fmla="*/ 1363888 w 3009990"/>
              <a:gd name="connsiteY17" fmla="*/ 408533 h 2773722"/>
              <a:gd name="connsiteX18" fmla="*/ 1375617 w 3009990"/>
              <a:gd name="connsiteY18" fmla="*/ 432962 h 2773722"/>
              <a:gd name="connsiteX19" fmla="*/ 1993304 w 3009990"/>
              <a:gd name="connsiteY19" fmla="*/ 1172824 h 2773722"/>
              <a:gd name="connsiteX20" fmla="*/ 1880027 w 3009990"/>
              <a:gd name="connsiteY20" fmla="*/ 1568072 h 2773722"/>
              <a:gd name="connsiteX21" fmla="*/ 501725 w 3009990"/>
              <a:gd name="connsiteY21" fmla="*/ 1999916 h 2773722"/>
              <a:gd name="connsiteX22" fmla="*/ 341 w 3009990"/>
              <a:gd name="connsiteY22" fmla="*/ 1400189 h 2773722"/>
              <a:gd name="connsiteX23" fmla="*/ 0 w 3009990"/>
              <a:gd name="connsiteY23" fmla="*/ 1398573 h 2773722"/>
              <a:gd name="connsiteX24" fmla="*/ 0 w 3009990"/>
              <a:gd name="connsiteY24" fmla="*/ 792889 h 2773722"/>
              <a:gd name="connsiteX25" fmla="*/ 26168 w 3009990"/>
              <a:gd name="connsiteY25" fmla="*/ 716575 h 2773722"/>
              <a:gd name="connsiteX26" fmla="*/ 69881 w 3009990"/>
              <a:gd name="connsiteY26" fmla="*/ 621593 h 2773722"/>
              <a:gd name="connsiteX27" fmla="*/ 0 w 3009990"/>
              <a:gd name="connsiteY27" fmla="*/ 672279 h 2773722"/>
              <a:gd name="connsiteX28" fmla="*/ 0 w 3009990"/>
              <a:gd name="connsiteY28" fmla="*/ 238956 h 2773722"/>
              <a:gd name="connsiteX29" fmla="*/ 76471 w 3009990"/>
              <a:gd name="connsiteY29" fmla="*/ 199353 h 2773722"/>
              <a:gd name="connsiteX30" fmla="*/ 974907 w 3009990"/>
              <a:gd name="connsiteY30" fmla="*/ 0 h 2773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09990" h="2773722">
                <a:moveTo>
                  <a:pt x="973925" y="648957"/>
                </a:moveTo>
                <a:cubicBezTo>
                  <a:pt x="728331" y="648957"/>
                  <a:pt x="529235" y="848053"/>
                  <a:pt x="529235" y="1093658"/>
                </a:cubicBezTo>
                <a:cubicBezTo>
                  <a:pt x="529235" y="1338876"/>
                  <a:pt x="727736" y="1537815"/>
                  <a:pt x="972954" y="1538348"/>
                </a:cubicBezTo>
                <a:cubicBezTo>
                  <a:pt x="1218548" y="1538891"/>
                  <a:pt x="1418083" y="1340233"/>
                  <a:pt x="1418626" y="1094629"/>
                </a:cubicBezTo>
                <a:cubicBezTo>
                  <a:pt x="1419159" y="849035"/>
                  <a:pt x="1220501" y="649500"/>
                  <a:pt x="974907" y="648957"/>
                </a:cubicBezTo>
                <a:cubicBezTo>
                  <a:pt x="974583" y="648957"/>
                  <a:pt x="974249" y="648957"/>
                  <a:pt x="973925" y="648957"/>
                </a:cubicBezTo>
                <a:close/>
                <a:moveTo>
                  <a:pt x="974907" y="0"/>
                </a:moveTo>
                <a:cubicBezTo>
                  <a:pt x="2074424" y="0"/>
                  <a:pt x="2715568" y="809243"/>
                  <a:pt x="2954039" y="1191394"/>
                </a:cubicBezTo>
                <a:lnTo>
                  <a:pt x="2954039" y="1190412"/>
                </a:lnTo>
                <a:cubicBezTo>
                  <a:pt x="3028641" y="1310050"/>
                  <a:pt x="3028641" y="1461720"/>
                  <a:pt x="2954039" y="1581357"/>
                </a:cubicBezTo>
                <a:cubicBezTo>
                  <a:pt x="2715568" y="1963498"/>
                  <a:pt x="2075405" y="2773722"/>
                  <a:pt x="974907" y="2773722"/>
                </a:cubicBezTo>
                <a:cubicBezTo>
                  <a:pt x="631001" y="2773722"/>
                  <a:pt x="331954" y="2694694"/>
                  <a:pt x="76036" y="2574369"/>
                </a:cubicBezTo>
                <a:lnTo>
                  <a:pt x="0" y="2534991"/>
                </a:lnTo>
                <a:lnTo>
                  <a:pt x="0" y="2105575"/>
                </a:lnTo>
                <a:lnTo>
                  <a:pt x="101236" y="2171317"/>
                </a:lnTo>
                <a:cubicBezTo>
                  <a:pt x="334036" y="2308459"/>
                  <a:pt x="623978" y="2408198"/>
                  <a:pt x="974907" y="2408198"/>
                </a:cubicBezTo>
                <a:cubicBezTo>
                  <a:pt x="2096899" y="2408198"/>
                  <a:pt x="2595356" y="1385885"/>
                  <a:pt x="2595356" y="1385885"/>
                </a:cubicBezTo>
                <a:cubicBezTo>
                  <a:pt x="2595356" y="1385885"/>
                  <a:pt x="2212234" y="604005"/>
                  <a:pt x="1363888" y="408533"/>
                </a:cubicBezTo>
                <a:cubicBezTo>
                  <a:pt x="1361893" y="418382"/>
                  <a:pt x="1366687" y="428366"/>
                  <a:pt x="1375617" y="432962"/>
                </a:cubicBezTo>
                <a:cubicBezTo>
                  <a:pt x="1695218" y="602052"/>
                  <a:pt x="2019696" y="820001"/>
                  <a:pt x="1993304" y="1172824"/>
                </a:cubicBezTo>
                <a:cubicBezTo>
                  <a:pt x="1982735" y="1310896"/>
                  <a:pt x="1944196" y="1445364"/>
                  <a:pt x="1880027" y="1568072"/>
                </a:cubicBezTo>
                <a:cubicBezTo>
                  <a:pt x="1618662" y="2067928"/>
                  <a:pt x="1001581" y="2261281"/>
                  <a:pt x="501725" y="1999916"/>
                </a:cubicBezTo>
                <a:cubicBezTo>
                  <a:pt x="251792" y="1869234"/>
                  <a:pt x="78490" y="1649617"/>
                  <a:pt x="341" y="1400189"/>
                </a:cubicBezTo>
                <a:lnTo>
                  <a:pt x="0" y="1398573"/>
                </a:lnTo>
                <a:lnTo>
                  <a:pt x="0" y="792889"/>
                </a:lnTo>
                <a:lnTo>
                  <a:pt x="26168" y="716575"/>
                </a:lnTo>
                <a:cubicBezTo>
                  <a:pt x="38987" y="684533"/>
                  <a:pt x="53546" y="652834"/>
                  <a:pt x="69881" y="621593"/>
                </a:cubicBezTo>
                <a:lnTo>
                  <a:pt x="0" y="672279"/>
                </a:lnTo>
                <a:lnTo>
                  <a:pt x="0" y="238956"/>
                </a:lnTo>
                <a:lnTo>
                  <a:pt x="76471" y="199353"/>
                </a:lnTo>
                <a:cubicBezTo>
                  <a:pt x="332376" y="79028"/>
                  <a:pt x="631308" y="0"/>
                  <a:pt x="974907" y="0"/>
                </a:cubicBezTo>
                <a:close/>
              </a:path>
            </a:pathLst>
          </a:custGeom>
          <a:solidFill>
            <a:schemeClr val="accent3"/>
          </a:solidFill>
          <a:ln w="9358" cap="flat">
            <a:noFill/>
            <a:prstDash val="solid"/>
            <a:miter/>
          </a:ln>
        </p:spPr>
        <p:txBody>
          <a:bodyPr wrap="square" rtlCol="0" anchor="ctr">
            <a:noAutofit/>
          </a:bodyPr>
          <a:lstStyle/>
          <a:p>
            <a:endParaRPr lang="nl-NL" sz="2400"/>
          </a:p>
        </p:txBody>
      </p:sp>
    </p:spTree>
    <p:extLst>
      <p:ext uri="{BB962C8B-B14F-4D97-AF65-F5344CB8AC3E}">
        <p14:creationId xmlns:p14="http://schemas.microsoft.com/office/powerpoint/2010/main" val="41333779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960002" y="768000"/>
            <a:ext cx="10271996" cy="1152000"/>
          </a:xfrm>
        </p:spPr>
        <p:txBody>
          <a:bodyPr/>
          <a:lstStyle/>
          <a:p>
            <a:r>
              <a:rPr lang="nl-NL"/>
              <a:t>Klik om stijl te bewerken</a:t>
            </a:r>
            <a:endParaRPr lang="en-US" dirty="0"/>
          </a:p>
        </p:txBody>
      </p:sp>
      <p:sp>
        <p:nvSpPr>
          <p:cNvPr id="5" name="Date Placeholder 4"/>
          <p:cNvSpPr>
            <a:spLocks noGrp="1"/>
          </p:cNvSpPr>
          <p:nvPr>
            <p:ph type="dt" sz="half" idx="10"/>
          </p:nvPr>
        </p:nvSpPr>
        <p:spPr/>
        <p:txBody>
          <a:bodyPr/>
          <a:lstStyle/>
          <a:p>
            <a:fld id="{75272596-6D36-451B-9251-D12EA831BFA4}" type="datetime4">
              <a:rPr lang="nl-NL" smtClean="0"/>
              <a:t>27 februari 2024</a:t>
            </a:fld>
            <a:endParaRPr lang="nl-NL"/>
          </a:p>
        </p:txBody>
      </p:sp>
      <p:sp>
        <p:nvSpPr>
          <p:cNvPr id="6" name="Footer Placeholder 5"/>
          <p:cNvSpPr>
            <a:spLocks noGrp="1"/>
          </p:cNvSpPr>
          <p:nvPr>
            <p:ph type="ftr" sz="quarter" idx="11"/>
          </p:nvPr>
        </p:nvSpPr>
        <p:spPr/>
        <p:txBody>
          <a:bodyPr/>
          <a:lstStyle/>
          <a:p>
            <a:r>
              <a:rPr lang="nl-NL"/>
              <a:t>Stand van zaken generieke functies</a:t>
            </a:r>
          </a:p>
        </p:txBody>
      </p:sp>
      <p:sp>
        <p:nvSpPr>
          <p:cNvPr id="7" name="Slide Number Placeholder 6"/>
          <p:cNvSpPr>
            <a:spLocks noGrp="1"/>
          </p:cNvSpPr>
          <p:nvPr>
            <p:ph type="sldNum" sz="quarter" idx="12"/>
          </p:nvPr>
        </p:nvSpPr>
        <p:spPr/>
        <p:txBody>
          <a:bodyPr/>
          <a:lstStyle/>
          <a:p>
            <a:fld id="{14F1411D-0280-154F-AEAC-4C20B7AA46B2}" type="slidenum">
              <a:rPr lang="nl-NL" smtClean="0"/>
              <a:t>‹nr.›</a:t>
            </a:fld>
            <a:endParaRPr lang="nl-NL"/>
          </a:p>
        </p:txBody>
      </p:sp>
      <p:sp>
        <p:nvSpPr>
          <p:cNvPr id="8" name="Content Placeholder 2">
            <a:extLst>
              <a:ext uri="{FF2B5EF4-FFF2-40B4-BE49-F238E27FC236}">
                <a16:creationId xmlns:a16="http://schemas.microsoft.com/office/drawing/2014/main" id="{00E15222-E9A5-1642-81BC-69781E592E5D}"/>
              </a:ext>
            </a:extLst>
          </p:cNvPr>
          <p:cNvSpPr>
            <a:spLocks noGrp="1"/>
          </p:cNvSpPr>
          <p:nvPr>
            <p:ph idx="1"/>
          </p:nvPr>
        </p:nvSpPr>
        <p:spPr>
          <a:xfrm>
            <a:off x="960000" y="2208000"/>
            <a:ext cx="4992000" cy="3936000"/>
          </a:xfrm>
        </p:spPr>
        <p:txBody>
          <a:bodyPr/>
          <a:lstStyle>
            <a:lvl1pPr>
              <a:defRPr sz="1200"/>
            </a:lvl1pPr>
            <a:lvl2pPr>
              <a:defRPr sz="1200"/>
            </a:lvl2pPr>
            <a:lvl3pPr>
              <a:defRPr sz="1200"/>
            </a:lvl3pPr>
            <a:lvl4pPr>
              <a:defRPr sz="1200"/>
            </a:lvl4pPr>
            <a:lvl5pPr>
              <a:defRPr sz="1200"/>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9" name="Content Placeholder 2">
            <a:extLst>
              <a:ext uri="{FF2B5EF4-FFF2-40B4-BE49-F238E27FC236}">
                <a16:creationId xmlns:a16="http://schemas.microsoft.com/office/drawing/2014/main" id="{4435688F-A7AF-064D-A3D9-A32A4548D2F3}"/>
              </a:ext>
            </a:extLst>
          </p:cNvPr>
          <p:cNvSpPr>
            <a:spLocks noGrp="1"/>
          </p:cNvSpPr>
          <p:nvPr>
            <p:ph idx="13"/>
          </p:nvPr>
        </p:nvSpPr>
        <p:spPr>
          <a:xfrm>
            <a:off x="6240003" y="2208000"/>
            <a:ext cx="4992000" cy="3936000"/>
          </a:xfrm>
        </p:spPr>
        <p:txBody>
          <a:bodyPr/>
          <a:lstStyle>
            <a:lvl1pPr>
              <a:defRPr sz="1200"/>
            </a:lvl1pPr>
            <a:lvl2pPr>
              <a:defRPr sz="1200"/>
            </a:lvl2pPr>
            <a:lvl3pPr>
              <a:defRPr sz="1200"/>
            </a:lvl3pPr>
            <a:lvl4pPr>
              <a:defRPr sz="1200"/>
            </a:lvl4pPr>
            <a:lvl5pPr>
              <a:defRPr sz="1200"/>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Tree>
    <p:extLst>
      <p:ext uri="{BB962C8B-B14F-4D97-AF65-F5344CB8AC3E}">
        <p14:creationId xmlns:p14="http://schemas.microsoft.com/office/powerpoint/2010/main" val="168196892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Drie kolommen met subkop">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59997" y="2016884"/>
            <a:ext cx="3264000" cy="336000"/>
          </a:xfrm>
        </p:spPr>
        <p:txBody>
          <a:bodyPr anchor="t" anchorCtr="0"/>
          <a:lstStyle>
            <a:lvl1pPr marL="0" indent="0">
              <a:buNone/>
              <a:defRPr sz="1600" b="1">
                <a:solidFill>
                  <a:schemeClr val="accent4"/>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dirty="0"/>
              <a:t>Klikken te bewerken</a:t>
            </a:r>
          </a:p>
        </p:txBody>
      </p:sp>
      <p:sp>
        <p:nvSpPr>
          <p:cNvPr id="7" name="Date Placeholder 6"/>
          <p:cNvSpPr>
            <a:spLocks noGrp="1"/>
          </p:cNvSpPr>
          <p:nvPr>
            <p:ph type="dt" sz="half" idx="10"/>
          </p:nvPr>
        </p:nvSpPr>
        <p:spPr/>
        <p:txBody>
          <a:bodyPr/>
          <a:lstStyle/>
          <a:p>
            <a:fld id="{978D69E8-B839-4126-B914-76628DFEB9CB}" type="datetime4">
              <a:rPr lang="nl-NL" smtClean="0"/>
              <a:t>27 februari 2024</a:t>
            </a:fld>
            <a:endParaRPr lang="nl-NL"/>
          </a:p>
        </p:txBody>
      </p:sp>
      <p:sp>
        <p:nvSpPr>
          <p:cNvPr id="8" name="Footer Placeholder 7"/>
          <p:cNvSpPr>
            <a:spLocks noGrp="1"/>
          </p:cNvSpPr>
          <p:nvPr>
            <p:ph type="ftr" sz="quarter" idx="11"/>
          </p:nvPr>
        </p:nvSpPr>
        <p:spPr/>
        <p:txBody>
          <a:bodyPr/>
          <a:lstStyle/>
          <a:p>
            <a:r>
              <a:rPr lang="nl-NL"/>
              <a:t>Stand van zaken generieke functies</a:t>
            </a:r>
          </a:p>
        </p:txBody>
      </p:sp>
      <p:sp>
        <p:nvSpPr>
          <p:cNvPr id="9" name="Slide Number Placeholder 8"/>
          <p:cNvSpPr>
            <a:spLocks noGrp="1"/>
          </p:cNvSpPr>
          <p:nvPr>
            <p:ph type="sldNum" sz="quarter" idx="12"/>
          </p:nvPr>
        </p:nvSpPr>
        <p:spPr/>
        <p:txBody>
          <a:bodyPr/>
          <a:lstStyle/>
          <a:p>
            <a:fld id="{14F1411D-0280-154F-AEAC-4C20B7AA46B2}" type="slidenum">
              <a:rPr lang="nl-NL" smtClean="0"/>
              <a:t>‹nr.›</a:t>
            </a:fld>
            <a:endParaRPr lang="nl-NL"/>
          </a:p>
        </p:txBody>
      </p:sp>
      <p:sp>
        <p:nvSpPr>
          <p:cNvPr id="10" name="Title 1">
            <a:extLst>
              <a:ext uri="{FF2B5EF4-FFF2-40B4-BE49-F238E27FC236}">
                <a16:creationId xmlns:a16="http://schemas.microsoft.com/office/drawing/2014/main" id="{ADDD0928-A9C1-0D4B-9DA8-FD02FD8CE5AE}"/>
              </a:ext>
            </a:extLst>
          </p:cNvPr>
          <p:cNvSpPr>
            <a:spLocks noGrp="1"/>
          </p:cNvSpPr>
          <p:nvPr>
            <p:ph type="title"/>
          </p:nvPr>
        </p:nvSpPr>
        <p:spPr>
          <a:xfrm>
            <a:off x="960002" y="768000"/>
            <a:ext cx="10271996" cy="1152000"/>
          </a:xfrm>
        </p:spPr>
        <p:txBody>
          <a:bodyPr/>
          <a:lstStyle/>
          <a:p>
            <a:r>
              <a:rPr lang="nl-NL"/>
              <a:t>Klik om stijl te bewerken</a:t>
            </a:r>
            <a:endParaRPr lang="en-US" dirty="0"/>
          </a:p>
        </p:txBody>
      </p:sp>
      <p:sp>
        <p:nvSpPr>
          <p:cNvPr id="11" name="Content Placeholder 2">
            <a:extLst>
              <a:ext uri="{FF2B5EF4-FFF2-40B4-BE49-F238E27FC236}">
                <a16:creationId xmlns:a16="http://schemas.microsoft.com/office/drawing/2014/main" id="{7BAF31F0-F776-374E-A0F1-0E6949C7D250}"/>
              </a:ext>
            </a:extLst>
          </p:cNvPr>
          <p:cNvSpPr>
            <a:spLocks noGrp="1"/>
          </p:cNvSpPr>
          <p:nvPr>
            <p:ph idx="13"/>
          </p:nvPr>
        </p:nvSpPr>
        <p:spPr>
          <a:xfrm>
            <a:off x="960000" y="2448000"/>
            <a:ext cx="3264000" cy="3696000"/>
          </a:xfrm>
        </p:spPr>
        <p:txBody>
          <a:bodyPr/>
          <a:lstStyle>
            <a:lvl1pPr>
              <a:defRPr sz="1200"/>
            </a:lvl1pPr>
            <a:lvl2pPr>
              <a:defRPr sz="1200"/>
            </a:lvl2pPr>
            <a:lvl3pPr>
              <a:defRPr sz="1200"/>
            </a:lvl3pPr>
            <a:lvl4pPr>
              <a:defRPr sz="1200"/>
            </a:lvl4pPr>
            <a:lvl5pPr>
              <a:defRPr sz="1200"/>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12" name="Content Placeholder 2">
            <a:extLst>
              <a:ext uri="{FF2B5EF4-FFF2-40B4-BE49-F238E27FC236}">
                <a16:creationId xmlns:a16="http://schemas.microsoft.com/office/drawing/2014/main" id="{45EB8BB6-CC51-154F-8D4F-2EFE5D56AB88}"/>
              </a:ext>
            </a:extLst>
          </p:cNvPr>
          <p:cNvSpPr>
            <a:spLocks noGrp="1"/>
          </p:cNvSpPr>
          <p:nvPr>
            <p:ph idx="14"/>
          </p:nvPr>
        </p:nvSpPr>
        <p:spPr>
          <a:xfrm>
            <a:off x="7967997" y="2448000"/>
            <a:ext cx="3264000" cy="3696000"/>
          </a:xfrm>
        </p:spPr>
        <p:txBody>
          <a:bodyPr/>
          <a:lstStyle>
            <a:lvl1pPr>
              <a:defRPr sz="1200"/>
            </a:lvl1pPr>
            <a:lvl2pPr>
              <a:defRPr sz="1200"/>
            </a:lvl2pPr>
            <a:lvl3pPr>
              <a:defRPr sz="1200"/>
            </a:lvl3pPr>
            <a:lvl4pPr>
              <a:defRPr sz="1200"/>
            </a:lvl4pPr>
            <a:lvl5pPr>
              <a:defRPr sz="1200"/>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15" name="Content Placeholder 2">
            <a:extLst>
              <a:ext uri="{FF2B5EF4-FFF2-40B4-BE49-F238E27FC236}">
                <a16:creationId xmlns:a16="http://schemas.microsoft.com/office/drawing/2014/main" id="{C9261A85-ED44-FF45-97E6-1E342F61B3B8}"/>
              </a:ext>
            </a:extLst>
          </p:cNvPr>
          <p:cNvSpPr>
            <a:spLocks noGrp="1"/>
          </p:cNvSpPr>
          <p:nvPr>
            <p:ph idx="16"/>
          </p:nvPr>
        </p:nvSpPr>
        <p:spPr>
          <a:xfrm>
            <a:off x="4463999" y="2448000"/>
            <a:ext cx="3264000" cy="3696000"/>
          </a:xfrm>
        </p:spPr>
        <p:txBody>
          <a:bodyPr/>
          <a:lstStyle>
            <a:lvl1pPr>
              <a:defRPr sz="1200"/>
            </a:lvl1pPr>
            <a:lvl2pPr>
              <a:defRPr sz="1200"/>
            </a:lvl2pPr>
            <a:lvl3pPr>
              <a:defRPr sz="1200"/>
            </a:lvl3pPr>
            <a:lvl4pPr>
              <a:defRPr sz="1200"/>
            </a:lvl4pPr>
            <a:lvl5pPr>
              <a:defRPr sz="1200"/>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16" name="Text Placeholder 2">
            <a:extLst>
              <a:ext uri="{FF2B5EF4-FFF2-40B4-BE49-F238E27FC236}">
                <a16:creationId xmlns:a16="http://schemas.microsoft.com/office/drawing/2014/main" id="{C87FC86B-7438-BF40-841F-91978E0C6EE1}"/>
              </a:ext>
            </a:extLst>
          </p:cNvPr>
          <p:cNvSpPr>
            <a:spLocks noGrp="1"/>
          </p:cNvSpPr>
          <p:nvPr>
            <p:ph type="body" idx="17" hasCustomPrompt="1"/>
          </p:nvPr>
        </p:nvSpPr>
        <p:spPr>
          <a:xfrm>
            <a:off x="4463999" y="2016884"/>
            <a:ext cx="3264000" cy="336000"/>
          </a:xfrm>
        </p:spPr>
        <p:txBody>
          <a:bodyPr anchor="t" anchorCtr="0"/>
          <a:lstStyle>
            <a:lvl1pPr marL="0" indent="0">
              <a:buNone/>
              <a:defRPr sz="1600" b="1">
                <a:solidFill>
                  <a:schemeClr val="accent4"/>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dirty="0"/>
              <a:t>Klikken te bewerken</a:t>
            </a:r>
          </a:p>
        </p:txBody>
      </p:sp>
      <p:sp>
        <p:nvSpPr>
          <p:cNvPr id="17" name="Text Placeholder 2">
            <a:extLst>
              <a:ext uri="{FF2B5EF4-FFF2-40B4-BE49-F238E27FC236}">
                <a16:creationId xmlns:a16="http://schemas.microsoft.com/office/drawing/2014/main" id="{80D5BF12-A965-6749-81E8-ED8BB65FBA0E}"/>
              </a:ext>
            </a:extLst>
          </p:cNvPr>
          <p:cNvSpPr>
            <a:spLocks noGrp="1"/>
          </p:cNvSpPr>
          <p:nvPr>
            <p:ph type="body" idx="18" hasCustomPrompt="1"/>
          </p:nvPr>
        </p:nvSpPr>
        <p:spPr>
          <a:xfrm>
            <a:off x="7967997" y="2016884"/>
            <a:ext cx="3264000" cy="336000"/>
          </a:xfrm>
        </p:spPr>
        <p:txBody>
          <a:bodyPr anchor="t" anchorCtr="0"/>
          <a:lstStyle>
            <a:lvl1pPr marL="0" indent="0">
              <a:buNone/>
              <a:defRPr sz="1600" b="1">
                <a:solidFill>
                  <a:schemeClr val="accent4"/>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dirty="0"/>
              <a:t>Klikken te bewerken</a:t>
            </a:r>
          </a:p>
        </p:txBody>
      </p:sp>
    </p:spTree>
    <p:extLst>
      <p:ext uri="{BB962C8B-B14F-4D97-AF65-F5344CB8AC3E}">
        <p14:creationId xmlns:p14="http://schemas.microsoft.com/office/powerpoint/2010/main" val="10610244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wee kolommen met subkop">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59997" y="2016884"/>
            <a:ext cx="4992000" cy="336000"/>
          </a:xfrm>
        </p:spPr>
        <p:txBody>
          <a:bodyPr anchor="t" anchorCtr="0"/>
          <a:lstStyle>
            <a:lvl1pPr marL="0" indent="0">
              <a:buNone/>
              <a:defRPr sz="1600" b="1">
                <a:solidFill>
                  <a:schemeClr val="accent4"/>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dirty="0"/>
              <a:t>Klikken om de tekst te bewerken</a:t>
            </a:r>
          </a:p>
        </p:txBody>
      </p:sp>
      <p:sp>
        <p:nvSpPr>
          <p:cNvPr id="7" name="Date Placeholder 6"/>
          <p:cNvSpPr>
            <a:spLocks noGrp="1"/>
          </p:cNvSpPr>
          <p:nvPr>
            <p:ph type="dt" sz="half" idx="10"/>
          </p:nvPr>
        </p:nvSpPr>
        <p:spPr/>
        <p:txBody>
          <a:bodyPr/>
          <a:lstStyle/>
          <a:p>
            <a:fld id="{A783A36C-15F3-4DE6-8CAC-9A5E8061B641}" type="datetime4">
              <a:rPr lang="nl-NL" smtClean="0"/>
              <a:t>27 februari 2024</a:t>
            </a:fld>
            <a:endParaRPr lang="nl-NL"/>
          </a:p>
        </p:txBody>
      </p:sp>
      <p:sp>
        <p:nvSpPr>
          <p:cNvPr id="8" name="Footer Placeholder 7"/>
          <p:cNvSpPr>
            <a:spLocks noGrp="1"/>
          </p:cNvSpPr>
          <p:nvPr>
            <p:ph type="ftr" sz="quarter" idx="11"/>
          </p:nvPr>
        </p:nvSpPr>
        <p:spPr/>
        <p:txBody>
          <a:bodyPr/>
          <a:lstStyle/>
          <a:p>
            <a:r>
              <a:rPr lang="nl-NL"/>
              <a:t>Stand van zaken generieke functies</a:t>
            </a:r>
          </a:p>
        </p:txBody>
      </p:sp>
      <p:sp>
        <p:nvSpPr>
          <p:cNvPr id="9" name="Slide Number Placeholder 8"/>
          <p:cNvSpPr>
            <a:spLocks noGrp="1"/>
          </p:cNvSpPr>
          <p:nvPr>
            <p:ph type="sldNum" sz="quarter" idx="12"/>
          </p:nvPr>
        </p:nvSpPr>
        <p:spPr/>
        <p:txBody>
          <a:bodyPr/>
          <a:lstStyle/>
          <a:p>
            <a:fld id="{14F1411D-0280-154F-AEAC-4C20B7AA46B2}" type="slidenum">
              <a:rPr lang="nl-NL" smtClean="0"/>
              <a:t>‹nr.›</a:t>
            </a:fld>
            <a:endParaRPr lang="nl-NL"/>
          </a:p>
        </p:txBody>
      </p:sp>
      <p:sp>
        <p:nvSpPr>
          <p:cNvPr id="10" name="Title 1">
            <a:extLst>
              <a:ext uri="{FF2B5EF4-FFF2-40B4-BE49-F238E27FC236}">
                <a16:creationId xmlns:a16="http://schemas.microsoft.com/office/drawing/2014/main" id="{ADDD0928-A9C1-0D4B-9DA8-FD02FD8CE5AE}"/>
              </a:ext>
            </a:extLst>
          </p:cNvPr>
          <p:cNvSpPr>
            <a:spLocks noGrp="1"/>
          </p:cNvSpPr>
          <p:nvPr>
            <p:ph type="title"/>
          </p:nvPr>
        </p:nvSpPr>
        <p:spPr>
          <a:xfrm>
            <a:off x="960002" y="768000"/>
            <a:ext cx="10271996" cy="1152000"/>
          </a:xfrm>
        </p:spPr>
        <p:txBody>
          <a:bodyPr/>
          <a:lstStyle/>
          <a:p>
            <a:r>
              <a:rPr lang="nl-NL"/>
              <a:t>Klik om stijl te bewerken</a:t>
            </a:r>
            <a:endParaRPr lang="en-US" dirty="0"/>
          </a:p>
        </p:txBody>
      </p:sp>
      <p:sp>
        <p:nvSpPr>
          <p:cNvPr id="11" name="Content Placeholder 2">
            <a:extLst>
              <a:ext uri="{FF2B5EF4-FFF2-40B4-BE49-F238E27FC236}">
                <a16:creationId xmlns:a16="http://schemas.microsoft.com/office/drawing/2014/main" id="{7BAF31F0-F776-374E-A0F1-0E6949C7D250}"/>
              </a:ext>
            </a:extLst>
          </p:cNvPr>
          <p:cNvSpPr>
            <a:spLocks noGrp="1"/>
          </p:cNvSpPr>
          <p:nvPr>
            <p:ph idx="13"/>
          </p:nvPr>
        </p:nvSpPr>
        <p:spPr>
          <a:xfrm>
            <a:off x="960000" y="2448000"/>
            <a:ext cx="4992000" cy="3696000"/>
          </a:xfrm>
        </p:spPr>
        <p:txBody>
          <a:bodyPr/>
          <a:lstStyle>
            <a:lvl1pPr>
              <a:defRPr sz="1200"/>
            </a:lvl1pPr>
            <a:lvl2pPr>
              <a:defRPr sz="1200"/>
            </a:lvl2pPr>
            <a:lvl3pPr>
              <a:defRPr sz="1200"/>
            </a:lvl3pPr>
            <a:lvl4pPr>
              <a:defRPr sz="1200"/>
            </a:lvl4pPr>
            <a:lvl5pPr>
              <a:defRPr sz="1200"/>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12" name="Content Placeholder 2">
            <a:extLst>
              <a:ext uri="{FF2B5EF4-FFF2-40B4-BE49-F238E27FC236}">
                <a16:creationId xmlns:a16="http://schemas.microsoft.com/office/drawing/2014/main" id="{45EB8BB6-CC51-154F-8D4F-2EFE5D56AB88}"/>
              </a:ext>
            </a:extLst>
          </p:cNvPr>
          <p:cNvSpPr>
            <a:spLocks noGrp="1"/>
          </p:cNvSpPr>
          <p:nvPr>
            <p:ph idx="14"/>
          </p:nvPr>
        </p:nvSpPr>
        <p:spPr>
          <a:xfrm>
            <a:off x="6240003" y="2448000"/>
            <a:ext cx="4992000" cy="3696000"/>
          </a:xfrm>
        </p:spPr>
        <p:txBody>
          <a:bodyPr/>
          <a:lstStyle>
            <a:lvl1pPr>
              <a:defRPr sz="1200"/>
            </a:lvl1pPr>
            <a:lvl2pPr>
              <a:defRPr sz="1200"/>
            </a:lvl2pPr>
            <a:lvl3pPr>
              <a:defRPr sz="1200"/>
            </a:lvl3pPr>
            <a:lvl4pPr>
              <a:defRPr sz="1200"/>
            </a:lvl4pPr>
            <a:lvl5pPr>
              <a:defRPr sz="1200"/>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13" name="Text Placeholder 2">
            <a:extLst>
              <a:ext uri="{FF2B5EF4-FFF2-40B4-BE49-F238E27FC236}">
                <a16:creationId xmlns:a16="http://schemas.microsoft.com/office/drawing/2014/main" id="{2605DF7F-7F14-1041-82B7-A5DA5542251F}"/>
              </a:ext>
            </a:extLst>
          </p:cNvPr>
          <p:cNvSpPr>
            <a:spLocks noGrp="1"/>
          </p:cNvSpPr>
          <p:nvPr>
            <p:ph type="body" idx="15" hasCustomPrompt="1"/>
          </p:nvPr>
        </p:nvSpPr>
        <p:spPr>
          <a:xfrm>
            <a:off x="6240003" y="2016885"/>
            <a:ext cx="4992000" cy="336000"/>
          </a:xfrm>
        </p:spPr>
        <p:txBody>
          <a:bodyPr anchor="t" anchorCtr="0"/>
          <a:lstStyle>
            <a:lvl1pPr marL="0" indent="0">
              <a:buNone/>
              <a:defRPr sz="1600" b="1">
                <a:solidFill>
                  <a:schemeClr val="accent4"/>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dirty="0"/>
              <a:t>Klikken om de tekst te bewerken</a:t>
            </a:r>
          </a:p>
        </p:txBody>
      </p:sp>
    </p:spTree>
    <p:extLst>
      <p:ext uri="{BB962C8B-B14F-4D97-AF65-F5344CB8AC3E}">
        <p14:creationId xmlns:p14="http://schemas.microsoft.com/office/powerpoint/2010/main" val="4178663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houd">
    <p:spTree>
      <p:nvGrpSpPr>
        <p:cNvPr id="1" name=""/>
        <p:cNvGrpSpPr/>
        <p:nvPr/>
      </p:nvGrpSpPr>
      <p:grpSpPr>
        <a:xfrm>
          <a:off x="0" y="0"/>
          <a:ext cx="0" cy="0"/>
          <a:chOff x="0" y="0"/>
          <a:chExt cx="0" cy="0"/>
        </a:xfrm>
      </p:grpSpPr>
      <p:sp>
        <p:nvSpPr>
          <p:cNvPr id="11" name="Vrije vorm 10">
            <a:extLst>
              <a:ext uri="{FF2B5EF4-FFF2-40B4-BE49-F238E27FC236}">
                <a16:creationId xmlns:a16="http://schemas.microsoft.com/office/drawing/2014/main" id="{FDF264BC-C422-EB4B-8E56-1C756A3D37C3}"/>
              </a:ext>
            </a:extLst>
          </p:cNvPr>
          <p:cNvSpPr/>
          <p:nvPr userDrawn="1"/>
        </p:nvSpPr>
        <p:spPr>
          <a:xfrm>
            <a:off x="0" y="2"/>
            <a:ext cx="6096000" cy="6861447"/>
          </a:xfrm>
          <a:custGeom>
            <a:avLst/>
            <a:gdLst>
              <a:gd name="connsiteX0" fmla="*/ 0 w 4572000"/>
              <a:gd name="connsiteY0" fmla="*/ 0 h 5146085"/>
              <a:gd name="connsiteX1" fmla="*/ 3672000 w 4572000"/>
              <a:gd name="connsiteY1" fmla="*/ 0 h 5146085"/>
              <a:gd name="connsiteX2" fmla="*/ 4391999 w 4572000"/>
              <a:gd name="connsiteY2" fmla="*/ 0 h 5146085"/>
              <a:gd name="connsiteX3" fmla="*/ 4572000 w 4572000"/>
              <a:gd name="connsiteY3" fmla="*/ 0 h 5146085"/>
              <a:gd name="connsiteX4" fmla="*/ 4572000 w 4572000"/>
              <a:gd name="connsiteY4" fmla="*/ 540000 h 5146085"/>
              <a:gd name="connsiteX5" fmla="*/ 4572000 w 4572000"/>
              <a:gd name="connsiteY5" fmla="*/ 900000 h 5146085"/>
              <a:gd name="connsiteX6" fmla="*/ 4572000 w 4572000"/>
              <a:gd name="connsiteY6" fmla="*/ 5146085 h 5146085"/>
              <a:gd name="connsiteX7" fmla="*/ 0 w 4572000"/>
              <a:gd name="connsiteY7" fmla="*/ 5146085 h 514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5146085">
                <a:moveTo>
                  <a:pt x="0" y="0"/>
                </a:moveTo>
                <a:lnTo>
                  <a:pt x="3672000" y="0"/>
                </a:lnTo>
                <a:lnTo>
                  <a:pt x="4391999" y="0"/>
                </a:lnTo>
                <a:lnTo>
                  <a:pt x="4572000" y="0"/>
                </a:lnTo>
                <a:lnTo>
                  <a:pt x="4572000" y="540000"/>
                </a:lnTo>
                <a:lnTo>
                  <a:pt x="4572000" y="900000"/>
                </a:lnTo>
                <a:lnTo>
                  <a:pt x="4572000" y="5146085"/>
                </a:lnTo>
                <a:lnTo>
                  <a:pt x="0" y="5146085"/>
                </a:lnTo>
                <a:close/>
              </a:path>
            </a:pathLst>
          </a:custGeom>
          <a:gradFill>
            <a:gsLst>
              <a:gs pos="0">
                <a:schemeClr val="accent3"/>
              </a:gs>
              <a:gs pos="98000">
                <a:schemeClr val="accent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sz="2400"/>
          </a:p>
        </p:txBody>
      </p:sp>
      <p:sp>
        <p:nvSpPr>
          <p:cNvPr id="3" name="Content Placeholder 2"/>
          <p:cNvSpPr>
            <a:spLocks noGrp="1"/>
          </p:cNvSpPr>
          <p:nvPr>
            <p:ph idx="1"/>
          </p:nvPr>
        </p:nvSpPr>
        <p:spPr>
          <a:xfrm>
            <a:off x="6479999" y="2208000"/>
            <a:ext cx="4752000" cy="3936000"/>
          </a:xfrm>
        </p:spPr>
        <p:txBody>
          <a:bodyPr/>
          <a:lstStyle>
            <a:lvl1pPr marL="383981" indent="-383981">
              <a:lnSpc>
                <a:spcPct val="120000"/>
              </a:lnSpc>
              <a:buFont typeface="+mj-lt"/>
              <a:buAutoNum type="arabicPeriod"/>
              <a:defRPr sz="1867"/>
            </a:lvl1pPr>
            <a:lvl2pPr marL="719965" indent="-335984">
              <a:lnSpc>
                <a:spcPct val="120000"/>
              </a:lnSpc>
              <a:buFont typeface="Arial" panose="020B0604020202020204" pitchFamily="34" charset="0"/>
              <a:buChar char="•"/>
              <a:defRPr sz="1867"/>
            </a:lvl2pPr>
            <a:lvl3pPr marL="335984" indent="0">
              <a:buFont typeface="+mj-lt"/>
              <a:buNone/>
              <a:defRPr sz="2400"/>
            </a:lvl3pPr>
            <a:lvl4pPr indent="-383981">
              <a:buFont typeface="+mj-lt"/>
              <a:buAutoNum type="arabicPeriod"/>
              <a:defRPr sz="2400"/>
            </a:lvl4pPr>
            <a:lvl5pPr indent="-383981">
              <a:buFont typeface="+mj-lt"/>
              <a:buAutoNum type="arabicPeriod"/>
              <a:defRPr sz="2400"/>
            </a:lvl5pPr>
          </a:lstStyle>
          <a:p>
            <a:pPr lvl="0"/>
            <a:r>
              <a:rPr lang="nl-NL"/>
              <a:t>Klikken om de tekststijl van het model te bewerken</a:t>
            </a:r>
          </a:p>
          <a:p>
            <a:pPr lvl="1"/>
            <a:r>
              <a:rPr lang="nl-NL"/>
              <a:t>Tweede niveau</a:t>
            </a:r>
          </a:p>
        </p:txBody>
      </p:sp>
      <p:sp>
        <p:nvSpPr>
          <p:cNvPr id="4" name="Date Placeholder 3"/>
          <p:cNvSpPr>
            <a:spLocks noGrp="1"/>
          </p:cNvSpPr>
          <p:nvPr>
            <p:ph type="dt" sz="half" idx="10"/>
          </p:nvPr>
        </p:nvSpPr>
        <p:spPr/>
        <p:txBody>
          <a:bodyPr/>
          <a:lstStyle/>
          <a:p>
            <a:fld id="{B25664D2-3D4A-47CC-B0C7-170D6EAF4E58}" type="datetime4">
              <a:rPr lang="nl-NL" smtClean="0"/>
              <a:t>27 februari 2024</a:t>
            </a:fld>
            <a:endParaRPr lang="nl-NL"/>
          </a:p>
        </p:txBody>
      </p:sp>
      <p:sp>
        <p:nvSpPr>
          <p:cNvPr id="5" name="Footer Placeholder 4"/>
          <p:cNvSpPr>
            <a:spLocks noGrp="1"/>
          </p:cNvSpPr>
          <p:nvPr>
            <p:ph type="ftr" sz="quarter" idx="11"/>
          </p:nvPr>
        </p:nvSpPr>
        <p:spPr/>
        <p:txBody>
          <a:bodyPr/>
          <a:lstStyle/>
          <a:p>
            <a:r>
              <a:rPr lang="nl-NL"/>
              <a:t>Stand van zaken generieke functies</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
        <p:nvSpPr>
          <p:cNvPr id="8" name="Title 1">
            <a:extLst>
              <a:ext uri="{FF2B5EF4-FFF2-40B4-BE49-F238E27FC236}">
                <a16:creationId xmlns:a16="http://schemas.microsoft.com/office/drawing/2014/main" id="{63A97E83-B5C4-CA4E-879F-F362E8E561C9}"/>
              </a:ext>
            </a:extLst>
          </p:cNvPr>
          <p:cNvSpPr>
            <a:spLocks noGrp="1"/>
          </p:cNvSpPr>
          <p:nvPr>
            <p:ph type="title"/>
          </p:nvPr>
        </p:nvSpPr>
        <p:spPr>
          <a:xfrm>
            <a:off x="6480001" y="768000"/>
            <a:ext cx="4751999" cy="1152000"/>
          </a:xfrm>
        </p:spPr>
        <p:txBody>
          <a:bodyPr/>
          <a:lstStyle/>
          <a:p>
            <a:r>
              <a:rPr lang="nl-NL"/>
              <a:t>Klik om stijl te bewerken</a:t>
            </a:r>
            <a:endParaRPr lang="en-US"/>
          </a:p>
        </p:txBody>
      </p:sp>
      <p:sp>
        <p:nvSpPr>
          <p:cNvPr id="10" name="Vrije vorm 9">
            <a:extLst>
              <a:ext uri="{FF2B5EF4-FFF2-40B4-BE49-F238E27FC236}">
                <a16:creationId xmlns:a16="http://schemas.microsoft.com/office/drawing/2014/main" id="{5DCC0A75-E80D-E44F-9ACA-BF43DB10C3EE}"/>
              </a:ext>
            </a:extLst>
          </p:cNvPr>
          <p:cNvSpPr/>
          <p:nvPr userDrawn="1"/>
        </p:nvSpPr>
        <p:spPr>
          <a:xfrm>
            <a:off x="0" y="1219280"/>
            <a:ext cx="4013320" cy="3698296"/>
          </a:xfrm>
          <a:custGeom>
            <a:avLst/>
            <a:gdLst>
              <a:gd name="connsiteX0" fmla="*/ 973925 w 3009990"/>
              <a:gd name="connsiteY0" fmla="*/ 648957 h 2773722"/>
              <a:gd name="connsiteX1" fmla="*/ 529235 w 3009990"/>
              <a:gd name="connsiteY1" fmla="*/ 1093658 h 2773722"/>
              <a:gd name="connsiteX2" fmla="*/ 972954 w 3009990"/>
              <a:gd name="connsiteY2" fmla="*/ 1538348 h 2773722"/>
              <a:gd name="connsiteX3" fmla="*/ 1418626 w 3009990"/>
              <a:gd name="connsiteY3" fmla="*/ 1094629 h 2773722"/>
              <a:gd name="connsiteX4" fmla="*/ 974907 w 3009990"/>
              <a:gd name="connsiteY4" fmla="*/ 648957 h 2773722"/>
              <a:gd name="connsiteX5" fmla="*/ 973925 w 3009990"/>
              <a:gd name="connsiteY5" fmla="*/ 648957 h 2773722"/>
              <a:gd name="connsiteX6" fmla="*/ 974907 w 3009990"/>
              <a:gd name="connsiteY6" fmla="*/ 0 h 2773722"/>
              <a:gd name="connsiteX7" fmla="*/ 2954039 w 3009990"/>
              <a:gd name="connsiteY7" fmla="*/ 1191394 h 2773722"/>
              <a:gd name="connsiteX8" fmla="*/ 2954039 w 3009990"/>
              <a:gd name="connsiteY8" fmla="*/ 1190412 h 2773722"/>
              <a:gd name="connsiteX9" fmla="*/ 2954039 w 3009990"/>
              <a:gd name="connsiteY9" fmla="*/ 1581357 h 2773722"/>
              <a:gd name="connsiteX10" fmla="*/ 974907 w 3009990"/>
              <a:gd name="connsiteY10" fmla="*/ 2773722 h 2773722"/>
              <a:gd name="connsiteX11" fmla="*/ 76036 w 3009990"/>
              <a:gd name="connsiteY11" fmla="*/ 2574369 h 2773722"/>
              <a:gd name="connsiteX12" fmla="*/ 0 w 3009990"/>
              <a:gd name="connsiteY12" fmla="*/ 2534991 h 2773722"/>
              <a:gd name="connsiteX13" fmla="*/ 0 w 3009990"/>
              <a:gd name="connsiteY13" fmla="*/ 2105575 h 2773722"/>
              <a:gd name="connsiteX14" fmla="*/ 101236 w 3009990"/>
              <a:gd name="connsiteY14" fmla="*/ 2171317 h 2773722"/>
              <a:gd name="connsiteX15" fmla="*/ 974907 w 3009990"/>
              <a:gd name="connsiteY15" fmla="*/ 2408198 h 2773722"/>
              <a:gd name="connsiteX16" fmla="*/ 2595356 w 3009990"/>
              <a:gd name="connsiteY16" fmla="*/ 1385885 h 2773722"/>
              <a:gd name="connsiteX17" fmla="*/ 1363888 w 3009990"/>
              <a:gd name="connsiteY17" fmla="*/ 408533 h 2773722"/>
              <a:gd name="connsiteX18" fmla="*/ 1375617 w 3009990"/>
              <a:gd name="connsiteY18" fmla="*/ 432962 h 2773722"/>
              <a:gd name="connsiteX19" fmla="*/ 1993304 w 3009990"/>
              <a:gd name="connsiteY19" fmla="*/ 1172824 h 2773722"/>
              <a:gd name="connsiteX20" fmla="*/ 1880027 w 3009990"/>
              <a:gd name="connsiteY20" fmla="*/ 1568072 h 2773722"/>
              <a:gd name="connsiteX21" fmla="*/ 501725 w 3009990"/>
              <a:gd name="connsiteY21" fmla="*/ 1999916 h 2773722"/>
              <a:gd name="connsiteX22" fmla="*/ 341 w 3009990"/>
              <a:gd name="connsiteY22" fmla="*/ 1400189 h 2773722"/>
              <a:gd name="connsiteX23" fmla="*/ 0 w 3009990"/>
              <a:gd name="connsiteY23" fmla="*/ 1398573 h 2773722"/>
              <a:gd name="connsiteX24" fmla="*/ 0 w 3009990"/>
              <a:gd name="connsiteY24" fmla="*/ 792889 h 2773722"/>
              <a:gd name="connsiteX25" fmla="*/ 26168 w 3009990"/>
              <a:gd name="connsiteY25" fmla="*/ 716575 h 2773722"/>
              <a:gd name="connsiteX26" fmla="*/ 69881 w 3009990"/>
              <a:gd name="connsiteY26" fmla="*/ 621593 h 2773722"/>
              <a:gd name="connsiteX27" fmla="*/ 0 w 3009990"/>
              <a:gd name="connsiteY27" fmla="*/ 672279 h 2773722"/>
              <a:gd name="connsiteX28" fmla="*/ 0 w 3009990"/>
              <a:gd name="connsiteY28" fmla="*/ 238956 h 2773722"/>
              <a:gd name="connsiteX29" fmla="*/ 76471 w 3009990"/>
              <a:gd name="connsiteY29" fmla="*/ 199353 h 2773722"/>
              <a:gd name="connsiteX30" fmla="*/ 974907 w 3009990"/>
              <a:gd name="connsiteY30" fmla="*/ 0 h 2773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09990" h="2773722">
                <a:moveTo>
                  <a:pt x="973925" y="648957"/>
                </a:moveTo>
                <a:cubicBezTo>
                  <a:pt x="728331" y="648957"/>
                  <a:pt x="529235" y="848053"/>
                  <a:pt x="529235" y="1093658"/>
                </a:cubicBezTo>
                <a:cubicBezTo>
                  <a:pt x="529235" y="1338876"/>
                  <a:pt x="727736" y="1537815"/>
                  <a:pt x="972954" y="1538348"/>
                </a:cubicBezTo>
                <a:cubicBezTo>
                  <a:pt x="1218548" y="1538891"/>
                  <a:pt x="1418083" y="1340233"/>
                  <a:pt x="1418626" y="1094629"/>
                </a:cubicBezTo>
                <a:cubicBezTo>
                  <a:pt x="1419159" y="849035"/>
                  <a:pt x="1220501" y="649500"/>
                  <a:pt x="974907" y="648957"/>
                </a:cubicBezTo>
                <a:cubicBezTo>
                  <a:pt x="974583" y="648957"/>
                  <a:pt x="974249" y="648957"/>
                  <a:pt x="973925" y="648957"/>
                </a:cubicBezTo>
                <a:close/>
                <a:moveTo>
                  <a:pt x="974907" y="0"/>
                </a:moveTo>
                <a:cubicBezTo>
                  <a:pt x="2074424" y="0"/>
                  <a:pt x="2715568" y="809243"/>
                  <a:pt x="2954039" y="1191394"/>
                </a:cubicBezTo>
                <a:lnTo>
                  <a:pt x="2954039" y="1190412"/>
                </a:lnTo>
                <a:cubicBezTo>
                  <a:pt x="3028641" y="1310050"/>
                  <a:pt x="3028641" y="1461720"/>
                  <a:pt x="2954039" y="1581357"/>
                </a:cubicBezTo>
                <a:cubicBezTo>
                  <a:pt x="2715568" y="1963498"/>
                  <a:pt x="2075405" y="2773722"/>
                  <a:pt x="974907" y="2773722"/>
                </a:cubicBezTo>
                <a:cubicBezTo>
                  <a:pt x="631001" y="2773722"/>
                  <a:pt x="331954" y="2694694"/>
                  <a:pt x="76036" y="2574369"/>
                </a:cubicBezTo>
                <a:lnTo>
                  <a:pt x="0" y="2534991"/>
                </a:lnTo>
                <a:lnTo>
                  <a:pt x="0" y="2105575"/>
                </a:lnTo>
                <a:lnTo>
                  <a:pt x="101236" y="2171317"/>
                </a:lnTo>
                <a:cubicBezTo>
                  <a:pt x="334036" y="2308459"/>
                  <a:pt x="623978" y="2408198"/>
                  <a:pt x="974907" y="2408198"/>
                </a:cubicBezTo>
                <a:cubicBezTo>
                  <a:pt x="2096899" y="2408198"/>
                  <a:pt x="2595356" y="1385885"/>
                  <a:pt x="2595356" y="1385885"/>
                </a:cubicBezTo>
                <a:cubicBezTo>
                  <a:pt x="2595356" y="1385885"/>
                  <a:pt x="2212234" y="604005"/>
                  <a:pt x="1363888" y="408533"/>
                </a:cubicBezTo>
                <a:cubicBezTo>
                  <a:pt x="1361893" y="418382"/>
                  <a:pt x="1366687" y="428366"/>
                  <a:pt x="1375617" y="432962"/>
                </a:cubicBezTo>
                <a:cubicBezTo>
                  <a:pt x="1695218" y="602052"/>
                  <a:pt x="2019696" y="820001"/>
                  <a:pt x="1993304" y="1172824"/>
                </a:cubicBezTo>
                <a:cubicBezTo>
                  <a:pt x="1982735" y="1310896"/>
                  <a:pt x="1944196" y="1445364"/>
                  <a:pt x="1880027" y="1568072"/>
                </a:cubicBezTo>
                <a:cubicBezTo>
                  <a:pt x="1618662" y="2067928"/>
                  <a:pt x="1001581" y="2261281"/>
                  <a:pt x="501725" y="1999916"/>
                </a:cubicBezTo>
                <a:cubicBezTo>
                  <a:pt x="251792" y="1869234"/>
                  <a:pt x="78490" y="1649617"/>
                  <a:pt x="341" y="1400189"/>
                </a:cubicBezTo>
                <a:lnTo>
                  <a:pt x="0" y="1398573"/>
                </a:lnTo>
                <a:lnTo>
                  <a:pt x="0" y="792889"/>
                </a:lnTo>
                <a:lnTo>
                  <a:pt x="26168" y="716575"/>
                </a:lnTo>
                <a:cubicBezTo>
                  <a:pt x="38987" y="684533"/>
                  <a:pt x="53546" y="652834"/>
                  <a:pt x="69881" y="621593"/>
                </a:cubicBezTo>
                <a:lnTo>
                  <a:pt x="0" y="672279"/>
                </a:lnTo>
                <a:lnTo>
                  <a:pt x="0" y="238956"/>
                </a:lnTo>
                <a:lnTo>
                  <a:pt x="76471" y="199353"/>
                </a:lnTo>
                <a:cubicBezTo>
                  <a:pt x="332376" y="79028"/>
                  <a:pt x="631308" y="0"/>
                  <a:pt x="974907" y="0"/>
                </a:cubicBezTo>
                <a:close/>
              </a:path>
            </a:pathLst>
          </a:custGeom>
          <a:solidFill>
            <a:schemeClr val="accent3"/>
          </a:solidFill>
          <a:ln w="9358" cap="flat">
            <a:noFill/>
            <a:prstDash val="solid"/>
            <a:miter/>
          </a:ln>
        </p:spPr>
        <p:txBody>
          <a:bodyPr wrap="square" rtlCol="0" anchor="ctr">
            <a:noAutofit/>
          </a:bodyPr>
          <a:lstStyle/>
          <a:p>
            <a:endParaRPr lang="nl-NL" sz="2400"/>
          </a:p>
        </p:txBody>
      </p:sp>
    </p:spTree>
    <p:extLst>
      <p:ext uri="{BB962C8B-B14F-4D97-AF65-F5344CB8AC3E}">
        <p14:creationId xmlns:p14="http://schemas.microsoft.com/office/powerpoint/2010/main" val="271215506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ekst en streamer 1">
    <p:spTree>
      <p:nvGrpSpPr>
        <p:cNvPr id="1" name=""/>
        <p:cNvGrpSpPr/>
        <p:nvPr/>
      </p:nvGrpSpPr>
      <p:grpSpPr>
        <a:xfrm>
          <a:off x="0" y="0"/>
          <a:ext cx="0" cy="0"/>
          <a:chOff x="0" y="0"/>
          <a:chExt cx="0" cy="0"/>
        </a:xfrm>
      </p:grpSpPr>
      <p:sp>
        <p:nvSpPr>
          <p:cNvPr id="14" name="Vrije vorm 13">
            <a:extLst>
              <a:ext uri="{FF2B5EF4-FFF2-40B4-BE49-F238E27FC236}">
                <a16:creationId xmlns:a16="http://schemas.microsoft.com/office/drawing/2014/main" id="{427F158D-E3C5-2048-8947-46DF26820943}"/>
              </a:ext>
            </a:extLst>
          </p:cNvPr>
          <p:cNvSpPr/>
          <p:nvPr userDrawn="1"/>
        </p:nvSpPr>
        <p:spPr>
          <a:xfrm>
            <a:off x="6095999" y="0"/>
            <a:ext cx="6096000" cy="6858000"/>
          </a:xfrm>
          <a:custGeom>
            <a:avLst/>
            <a:gdLst>
              <a:gd name="connsiteX0" fmla="*/ 0 w 4572000"/>
              <a:gd name="connsiteY0" fmla="*/ 0 h 5143500"/>
              <a:gd name="connsiteX1" fmla="*/ 180001 w 4572000"/>
              <a:gd name="connsiteY1" fmla="*/ 0 h 5143500"/>
              <a:gd name="connsiteX2" fmla="*/ 900000 w 4572000"/>
              <a:gd name="connsiteY2" fmla="*/ 0 h 5143500"/>
              <a:gd name="connsiteX3" fmla="*/ 4572000 w 4572000"/>
              <a:gd name="connsiteY3" fmla="*/ 0 h 5143500"/>
              <a:gd name="connsiteX4" fmla="*/ 4572000 w 4572000"/>
              <a:gd name="connsiteY4" fmla="*/ 5143500 h 5143500"/>
              <a:gd name="connsiteX5" fmla="*/ 1 w 4572000"/>
              <a:gd name="connsiteY5" fmla="*/ 5143500 h 5143500"/>
              <a:gd name="connsiteX6" fmla="*/ 1 w 4572000"/>
              <a:gd name="connsiteY6" fmla="*/ 900000 h 5143500"/>
              <a:gd name="connsiteX7" fmla="*/ 0 w 4572000"/>
              <a:gd name="connsiteY7" fmla="*/ 9000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5143500">
                <a:moveTo>
                  <a:pt x="0" y="0"/>
                </a:moveTo>
                <a:lnTo>
                  <a:pt x="180001" y="0"/>
                </a:lnTo>
                <a:lnTo>
                  <a:pt x="900000" y="0"/>
                </a:lnTo>
                <a:lnTo>
                  <a:pt x="4572000" y="0"/>
                </a:lnTo>
                <a:lnTo>
                  <a:pt x="4572000" y="5143500"/>
                </a:lnTo>
                <a:lnTo>
                  <a:pt x="1" y="5143500"/>
                </a:lnTo>
                <a:lnTo>
                  <a:pt x="1" y="900000"/>
                </a:lnTo>
                <a:lnTo>
                  <a:pt x="0" y="900000"/>
                </a:lnTo>
                <a:close/>
              </a:path>
            </a:pathLst>
          </a:custGeom>
          <a:gradFill>
            <a:gsLst>
              <a:gs pos="0">
                <a:schemeClr val="accent4"/>
              </a:gs>
              <a:gs pos="99000">
                <a:schemeClr val="accent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sz="2400"/>
          </a:p>
        </p:txBody>
      </p:sp>
      <p:sp>
        <p:nvSpPr>
          <p:cNvPr id="2" name="Title 1"/>
          <p:cNvSpPr>
            <a:spLocks noGrp="1"/>
          </p:cNvSpPr>
          <p:nvPr>
            <p:ph type="title"/>
          </p:nvPr>
        </p:nvSpPr>
        <p:spPr>
          <a:xfrm>
            <a:off x="960003" y="768000"/>
            <a:ext cx="4128000" cy="1152000"/>
          </a:xfrm>
        </p:spPr>
        <p:txBody>
          <a:bodyPr anchor="b" anchorCtr="0"/>
          <a:lstStyle/>
          <a:p>
            <a:r>
              <a:rPr lang="nl-NL"/>
              <a:t>Klik om stijl te bewerken</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87B80968-5799-42A6-95C2-7A42CC7506A8}" type="datetime4">
              <a:rPr lang="nl-NL" smtClean="0"/>
              <a:t>27 februari 2024</a:t>
            </a:fld>
            <a:endParaRPr lang="nl-NL"/>
          </a:p>
        </p:txBody>
      </p:sp>
      <p:sp>
        <p:nvSpPr>
          <p:cNvPr id="5" name="Footer Placeholder 4"/>
          <p:cNvSpPr>
            <a:spLocks noGrp="1"/>
          </p:cNvSpPr>
          <p:nvPr>
            <p:ph type="ftr" sz="quarter" idx="11"/>
          </p:nvPr>
        </p:nvSpPr>
        <p:spPr/>
        <p:txBody>
          <a:bodyPr/>
          <a:lstStyle/>
          <a:p>
            <a:r>
              <a:rPr lang="nl-NL"/>
              <a:t>Stand van zaken generieke functies</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14F1411D-0280-154F-AEAC-4C20B7AA46B2}" type="slidenum">
              <a:rPr lang="nl-NL" smtClean="0"/>
              <a:pPr/>
              <a:t>‹nr.›</a:t>
            </a:fld>
            <a:endParaRPr lang="nl-NL"/>
          </a:p>
        </p:txBody>
      </p:sp>
      <p:sp>
        <p:nvSpPr>
          <p:cNvPr id="9" name="Text Placeholder 3">
            <a:extLst>
              <a:ext uri="{FF2B5EF4-FFF2-40B4-BE49-F238E27FC236}">
                <a16:creationId xmlns:a16="http://schemas.microsoft.com/office/drawing/2014/main" id="{8EF4773B-E002-0347-9E00-CDF8164E4FDC}"/>
              </a:ext>
            </a:extLst>
          </p:cNvPr>
          <p:cNvSpPr>
            <a:spLocks noGrp="1"/>
          </p:cNvSpPr>
          <p:nvPr>
            <p:ph type="body" sz="half" idx="2"/>
          </p:nvPr>
        </p:nvSpPr>
        <p:spPr>
          <a:xfrm>
            <a:off x="959995" y="2208001"/>
            <a:ext cx="4128000" cy="3935999"/>
          </a:xfrm>
        </p:spPr>
        <p:txBody>
          <a:bodyPr/>
          <a:lstStyle>
            <a:lvl1pPr marL="0" indent="0">
              <a:buNone/>
              <a:defRPr sz="1200">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a:t>Klikken om de tekststijl van het model te bewerken</a:t>
            </a:r>
          </a:p>
        </p:txBody>
      </p:sp>
      <p:sp>
        <p:nvSpPr>
          <p:cNvPr id="10" name="Text Placeholder 3">
            <a:extLst>
              <a:ext uri="{FF2B5EF4-FFF2-40B4-BE49-F238E27FC236}">
                <a16:creationId xmlns:a16="http://schemas.microsoft.com/office/drawing/2014/main" id="{0748BA84-C33A-A042-912F-611D92D507D0}"/>
              </a:ext>
            </a:extLst>
          </p:cNvPr>
          <p:cNvSpPr>
            <a:spLocks noGrp="1"/>
          </p:cNvSpPr>
          <p:nvPr>
            <p:ph type="body" sz="half" idx="13"/>
          </p:nvPr>
        </p:nvSpPr>
        <p:spPr>
          <a:xfrm>
            <a:off x="6479998" y="1200001"/>
            <a:ext cx="4751999" cy="3935999"/>
          </a:xfrm>
        </p:spPr>
        <p:txBody>
          <a:bodyPr/>
          <a:lstStyle>
            <a:lvl1pPr marL="0" indent="0">
              <a:lnSpc>
                <a:spcPct val="100000"/>
              </a:lnSpc>
              <a:buNone/>
              <a:defRPr sz="3733" b="1">
                <a:solidFill>
                  <a:schemeClr val="tx2"/>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a:t>Klikken om de tekststijl van het model te bewerken</a:t>
            </a:r>
          </a:p>
        </p:txBody>
      </p:sp>
    </p:spTree>
    <p:extLst>
      <p:ext uri="{BB962C8B-B14F-4D97-AF65-F5344CB8AC3E}">
        <p14:creationId xmlns:p14="http://schemas.microsoft.com/office/powerpoint/2010/main" val="418475018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ekst en streamer 2">
    <p:spTree>
      <p:nvGrpSpPr>
        <p:cNvPr id="1" name=""/>
        <p:cNvGrpSpPr/>
        <p:nvPr/>
      </p:nvGrpSpPr>
      <p:grpSpPr>
        <a:xfrm>
          <a:off x="0" y="0"/>
          <a:ext cx="0" cy="0"/>
          <a:chOff x="0" y="0"/>
          <a:chExt cx="0" cy="0"/>
        </a:xfrm>
      </p:grpSpPr>
      <p:sp>
        <p:nvSpPr>
          <p:cNvPr id="15" name="Vrije vorm 14">
            <a:extLst>
              <a:ext uri="{FF2B5EF4-FFF2-40B4-BE49-F238E27FC236}">
                <a16:creationId xmlns:a16="http://schemas.microsoft.com/office/drawing/2014/main" id="{B1F4FA5B-E497-2642-BED5-3A0A7031A26D}"/>
              </a:ext>
            </a:extLst>
          </p:cNvPr>
          <p:cNvSpPr/>
          <p:nvPr userDrawn="1"/>
        </p:nvSpPr>
        <p:spPr>
          <a:xfrm>
            <a:off x="6095999" y="0"/>
            <a:ext cx="6096000" cy="6858000"/>
          </a:xfrm>
          <a:custGeom>
            <a:avLst/>
            <a:gdLst>
              <a:gd name="connsiteX0" fmla="*/ 0 w 4572000"/>
              <a:gd name="connsiteY0" fmla="*/ 0 h 5143500"/>
              <a:gd name="connsiteX1" fmla="*/ 180001 w 4572000"/>
              <a:gd name="connsiteY1" fmla="*/ 0 h 5143500"/>
              <a:gd name="connsiteX2" fmla="*/ 900000 w 4572000"/>
              <a:gd name="connsiteY2" fmla="*/ 0 h 5143500"/>
              <a:gd name="connsiteX3" fmla="*/ 4572000 w 4572000"/>
              <a:gd name="connsiteY3" fmla="*/ 0 h 5143500"/>
              <a:gd name="connsiteX4" fmla="*/ 4572000 w 4572000"/>
              <a:gd name="connsiteY4" fmla="*/ 5143500 h 5143500"/>
              <a:gd name="connsiteX5" fmla="*/ 1 w 4572000"/>
              <a:gd name="connsiteY5" fmla="*/ 5143500 h 5143500"/>
              <a:gd name="connsiteX6" fmla="*/ 1 w 4572000"/>
              <a:gd name="connsiteY6" fmla="*/ 900000 h 5143500"/>
              <a:gd name="connsiteX7" fmla="*/ 0 w 4572000"/>
              <a:gd name="connsiteY7" fmla="*/ 9000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5143500">
                <a:moveTo>
                  <a:pt x="0" y="0"/>
                </a:moveTo>
                <a:lnTo>
                  <a:pt x="180001" y="0"/>
                </a:lnTo>
                <a:lnTo>
                  <a:pt x="900000" y="0"/>
                </a:lnTo>
                <a:lnTo>
                  <a:pt x="4572000" y="0"/>
                </a:lnTo>
                <a:lnTo>
                  <a:pt x="4572000" y="5143500"/>
                </a:lnTo>
                <a:lnTo>
                  <a:pt x="1" y="5143500"/>
                </a:lnTo>
                <a:lnTo>
                  <a:pt x="1" y="900000"/>
                </a:lnTo>
                <a:lnTo>
                  <a:pt x="0" y="900000"/>
                </a:lnTo>
                <a:close/>
              </a:path>
            </a:pathLst>
          </a:custGeom>
          <a:gradFill>
            <a:gsLst>
              <a:gs pos="0">
                <a:schemeClr val="accent2"/>
              </a:gs>
              <a:gs pos="9800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sz="2400"/>
          </a:p>
        </p:txBody>
      </p:sp>
      <p:sp>
        <p:nvSpPr>
          <p:cNvPr id="2" name="Title 1"/>
          <p:cNvSpPr>
            <a:spLocks noGrp="1"/>
          </p:cNvSpPr>
          <p:nvPr>
            <p:ph type="title"/>
          </p:nvPr>
        </p:nvSpPr>
        <p:spPr>
          <a:xfrm>
            <a:off x="960003" y="768000"/>
            <a:ext cx="4128000" cy="1152000"/>
          </a:xfrm>
        </p:spPr>
        <p:txBody>
          <a:bodyPr anchor="b" anchorCtr="0"/>
          <a:lstStyle/>
          <a:p>
            <a:r>
              <a:rPr lang="nl-NL"/>
              <a:t>Klik om stijl te bewerken</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6CBCCAC1-FD2E-4B36-9C0E-32FF5D81C0BA}" type="datetime4">
              <a:rPr lang="nl-NL" smtClean="0"/>
              <a:t>27 februari 2024</a:t>
            </a:fld>
            <a:endParaRPr lang="nl-NL"/>
          </a:p>
        </p:txBody>
      </p:sp>
      <p:sp>
        <p:nvSpPr>
          <p:cNvPr id="5" name="Footer Placeholder 4"/>
          <p:cNvSpPr>
            <a:spLocks noGrp="1"/>
          </p:cNvSpPr>
          <p:nvPr>
            <p:ph type="ftr" sz="quarter" idx="11"/>
          </p:nvPr>
        </p:nvSpPr>
        <p:spPr/>
        <p:txBody>
          <a:bodyPr/>
          <a:lstStyle/>
          <a:p>
            <a:r>
              <a:rPr lang="nl-NL"/>
              <a:t>Stand van zaken generieke functies</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4F1411D-0280-154F-AEAC-4C20B7AA46B2}" type="slidenum">
              <a:rPr lang="nl-NL" smtClean="0"/>
              <a:pPr/>
              <a:t>‹nr.›</a:t>
            </a:fld>
            <a:endParaRPr lang="nl-NL"/>
          </a:p>
        </p:txBody>
      </p:sp>
      <p:sp>
        <p:nvSpPr>
          <p:cNvPr id="10" name="Text Placeholder 3">
            <a:extLst>
              <a:ext uri="{FF2B5EF4-FFF2-40B4-BE49-F238E27FC236}">
                <a16:creationId xmlns:a16="http://schemas.microsoft.com/office/drawing/2014/main" id="{6ACC3963-9588-6A42-8AB4-A14CC662B009}"/>
              </a:ext>
            </a:extLst>
          </p:cNvPr>
          <p:cNvSpPr>
            <a:spLocks noGrp="1"/>
          </p:cNvSpPr>
          <p:nvPr>
            <p:ph type="body" sz="half" idx="2"/>
          </p:nvPr>
        </p:nvSpPr>
        <p:spPr>
          <a:xfrm>
            <a:off x="959995" y="2208001"/>
            <a:ext cx="4128000" cy="3935999"/>
          </a:xfrm>
        </p:spPr>
        <p:txBody>
          <a:bodyPr/>
          <a:lstStyle>
            <a:lvl1pPr marL="0" indent="0">
              <a:buNone/>
              <a:defRPr sz="1200">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a:t>Klikken om de tekststijl van het model te bewerken</a:t>
            </a:r>
          </a:p>
        </p:txBody>
      </p:sp>
      <p:sp>
        <p:nvSpPr>
          <p:cNvPr id="11" name="Text Placeholder 3">
            <a:extLst>
              <a:ext uri="{FF2B5EF4-FFF2-40B4-BE49-F238E27FC236}">
                <a16:creationId xmlns:a16="http://schemas.microsoft.com/office/drawing/2014/main" id="{77457137-B10F-2B43-8A15-1B4C8AA1B101}"/>
              </a:ext>
            </a:extLst>
          </p:cNvPr>
          <p:cNvSpPr>
            <a:spLocks noGrp="1"/>
          </p:cNvSpPr>
          <p:nvPr>
            <p:ph type="body" sz="half" idx="13"/>
          </p:nvPr>
        </p:nvSpPr>
        <p:spPr>
          <a:xfrm>
            <a:off x="6479998" y="1200001"/>
            <a:ext cx="4751999" cy="3935999"/>
          </a:xfrm>
        </p:spPr>
        <p:txBody>
          <a:bodyPr/>
          <a:lstStyle>
            <a:lvl1pPr marL="0" indent="0">
              <a:lnSpc>
                <a:spcPct val="100000"/>
              </a:lnSpc>
              <a:buNone/>
              <a:defRPr sz="3733" b="1">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a:t>Klikken om de tekststijl van het model te bewerken</a:t>
            </a:r>
          </a:p>
        </p:txBody>
      </p:sp>
    </p:spTree>
    <p:extLst>
      <p:ext uri="{BB962C8B-B14F-4D97-AF65-F5344CB8AC3E}">
        <p14:creationId xmlns:p14="http://schemas.microsoft.com/office/powerpoint/2010/main" val="342517064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ekst en streamer 3">
    <p:spTree>
      <p:nvGrpSpPr>
        <p:cNvPr id="1" name=""/>
        <p:cNvGrpSpPr/>
        <p:nvPr/>
      </p:nvGrpSpPr>
      <p:grpSpPr>
        <a:xfrm>
          <a:off x="0" y="0"/>
          <a:ext cx="0" cy="0"/>
          <a:chOff x="0" y="0"/>
          <a:chExt cx="0" cy="0"/>
        </a:xfrm>
      </p:grpSpPr>
      <p:sp>
        <p:nvSpPr>
          <p:cNvPr id="15" name="Vrije vorm 14">
            <a:extLst>
              <a:ext uri="{FF2B5EF4-FFF2-40B4-BE49-F238E27FC236}">
                <a16:creationId xmlns:a16="http://schemas.microsoft.com/office/drawing/2014/main" id="{E7D15197-E6D8-4D46-97D4-AC636CA495EF}"/>
              </a:ext>
            </a:extLst>
          </p:cNvPr>
          <p:cNvSpPr/>
          <p:nvPr userDrawn="1"/>
        </p:nvSpPr>
        <p:spPr>
          <a:xfrm>
            <a:off x="6095999" y="0"/>
            <a:ext cx="6096000" cy="6858000"/>
          </a:xfrm>
          <a:custGeom>
            <a:avLst/>
            <a:gdLst>
              <a:gd name="connsiteX0" fmla="*/ 0 w 4572000"/>
              <a:gd name="connsiteY0" fmla="*/ 0 h 5143500"/>
              <a:gd name="connsiteX1" fmla="*/ 180001 w 4572000"/>
              <a:gd name="connsiteY1" fmla="*/ 0 h 5143500"/>
              <a:gd name="connsiteX2" fmla="*/ 900000 w 4572000"/>
              <a:gd name="connsiteY2" fmla="*/ 0 h 5143500"/>
              <a:gd name="connsiteX3" fmla="*/ 4572000 w 4572000"/>
              <a:gd name="connsiteY3" fmla="*/ 0 h 5143500"/>
              <a:gd name="connsiteX4" fmla="*/ 4572000 w 4572000"/>
              <a:gd name="connsiteY4" fmla="*/ 5143500 h 5143500"/>
              <a:gd name="connsiteX5" fmla="*/ 1 w 4572000"/>
              <a:gd name="connsiteY5" fmla="*/ 5143500 h 5143500"/>
              <a:gd name="connsiteX6" fmla="*/ 1 w 4572000"/>
              <a:gd name="connsiteY6" fmla="*/ 900000 h 5143500"/>
              <a:gd name="connsiteX7" fmla="*/ 0 w 4572000"/>
              <a:gd name="connsiteY7" fmla="*/ 9000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5143500">
                <a:moveTo>
                  <a:pt x="0" y="0"/>
                </a:moveTo>
                <a:lnTo>
                  <a:pt x="180001" y="0"/>
                </a:lnTo>
                <a:lnTo>
                  <a:pt x="900000" y="0"/>
                </a:lnTo>
                <a:lnTo>
                  <a:pt x="4572000" y="0"/>
                </a:lnTo>
                <a:lnTo>
                  <a:pt x="4572000" y="5143500"/>
                </a:lnTo>
                <a:lnTo>
                  <a:pt x="1" y="5143500"/>
                </a:lnTo>
                <a:lnTo>
                  <a:pt x="1" y="900000"/>
                </a:lnTo>
                <a:lnTo>
                  <a:pt x="0" y="900000"/>
                </a:lnTo>
                <a:close/>
              </a:path>
            </a:pathLst>
          </a:custGeom>
          <a:gradFill>
            <a:gsLst>
              <a:gs pos="0">
                <a:schemeClr val="accent3"/>
              </a:gs>
              <a:gs pos="98000">
                <a:schemeClr val="accent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sz="2400"/>
          </a:p>
        </p:txBody>
      </p:sp>
      <p:sp>
        <p:nvSpPr>
          <p:cNvPr id="2" name="Title 1"/>
          <p:cNvSpPr>
            <a:spLocks noGrp="1"/>
          </p:cNvSpPr>
          <p:nvPr>
            <p:ph type="title"/>
          </p:nvPr>
        </p:nvSpPr>
        <p:spPr>
          <a:xfrm>
            <a:off x="960003" y="768000"/>
            <a:ext cx="4128000" cy="1152000"/>
          </a:xfrm>
        </p:spPr>
        <p:txBody>
          <a:bodyPr anchor="b" anchorCtr="0"/>
          <a:lstStyle/>
          <a:p>
            <a:r>
              <a:rPr lang="nl-NL"/>
              <a:t>Klik om stijl te bewerken</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48D5C60E-F5F1-4C30-A9A0-DC776862690E}" type="datetime4">
              <a:rPr lang="nl-NL" smtClean="0"/>
              <a:t>27 februari 2024</a:t>
            </a:fld>
            <a:endParaRPr lang="nl-NL"/>
          </a:p>
        </p:txBody>
      </p:sp>
      <p:sp>
        <p:nvSpPr>
          <p:cNvPr id="5" name="Footer Placeholder 4"/>
          <p:cNvSpPr>
            <a:spLocks noGrp="1"/>
          </p:cNvSpPr>
          <p:nvPr>
            <p:ph type="ftr" sz="quarter" idx="11"/>
          </p:nvPr>
        </p:nvSpPr>
        <p:spPr/>
        <p:txBody>
          <a:bodyPr/>
          <a:lstStyle/>
          <a:p>
            <a:r>
              <a:rPr lang="nl-NL"/>
              <a:t>Stand van zaken generieke functies</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14F1411D-0280-154F-AEAC-4C20B7AA46B2}" type="slidenum">
              <a:rPr lang="nl-NL" smtClean="0"/>
              <a:pPr/>
              <a:t>‹nr.›</a:t>
            </a:fld>
            <a:endParaRPr lang="nl-NL"/>
          </a:p>
        </p:txBody>
      </p:sp>
      <p:sp>
        <p:nvSpPr>
          <p:cNvPr id="10" name="Text Placeholder 3">
            <a:extLst>
              <a:ext uri="{FF2B5EF4-FFF2-40B4-BE49-F238E27FC236}">
                <a16:creationId xmlns:a16="http://schemas.microsoft.com/office/drawing/2014/main" id="{07A7DC2A-C756-0948-8B2F-E1E7F2D43BA3}"/>
              </a:ext>
            </a:extLst>
          </p:cNvPr>
          <p:cNvSpPr>
            <a:spLocks noGrp="1"/>
          </p:cNvSpPr>
          <p:nvPr>
            <p:ph type="body" sz="half" idx="2"/>
          </p:nvPr>
        </p:nvSpPr>
        <p:spPr>
          <a:xfrm>
            <a:off x="959995" y="2208001"/>
            <a:ext cx="4128000" cy="3935999"/>
          </a:xfrm>
        </p:spPr>
        <p:txBody>
          <a:bodyPr/>
          <a:lstStyle>
            <a:lvl1pPr marL="0" indent="0">
              <a:buNone/>
              <a:defRPr sz="1200">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a:t>Klikken om de tekststijl van het model te bewerken</a:t>
            </a:r>
          </a:p>
        </p:txBody>
      </p:sp>
      <p:sp>
        <p:nvSpPr>
          <p:cNvPr id="11" name="Text Placeholder 3">
            <a:extLst>
              <a:ext uri="{FF2B5EF4-FFF2-40B4-BE49-F238E27FC236}">
                <a16:creationId xmlns:a16="http://schemas.microsoft.com/office/drawing/2014/main" id="{7E129C27-8A04-AC4B-84B3-C2E4672497D1}"/>
              </a:ext>
            </a:extLst>
          </p:cNvPr>
          <p:cNvSpPr>
            <a:spLocks noGrp="1"/>
          </p:cNvSpPr>
          <p:nvPr>
            <p:ph type="body" sz="half" idx="13"/>
          </p:nvPr>
        </p:nvSpPr>
        <p:spPr>
          <a:xfrm>
            <a:off x="6479998" y="1200001"/>
            <a:ext cx="4751999" cy="3935999"/>
          </a:xfrm>
        </p:spPr>
        <p:txBody>
          <a:bodyPr/>
          <a:lstStyle>
            <a:lvl1pPr marL="0" indent="0">
              <a:lnSpc>
                <a:spcPct val="100000"/>
              </a:lnSpc>
              <a:buNone/>
              <a:defRPr sz="3733" b="1">
                <a:solidFill>
                  <a:schemeClr val="tx2"/>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a:t>Klikken om de tekststijl van het model te bewerken</a:t>
            </a:r>
          </a:p>
        </p:txBody>
      </p:sp>
    </p:spTree>
    <p:extLst>
      <p:ext uri="{BB962C8B-B14F-4D97-AF65-F5344CB8AC3E}">
        <p14:creationId xmlns:p14="http://schemas.microsoft.com/office/powerpoint/2010/main" val="363515529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ekst rechts en streamer 1">
    <p:spTree>
      <p:nvGrpSpPr>
        <p:cNvPr id="1" name=""/>
        <p:cNvGrpSpPr/>
        <p:nvPr/>
      </p:nvGrpSpPr>
      <p:grpSpPr>
        <a:xfrm>
          <a:off x="0" y="0"/>
          <a:ext cx="0" cy="0"/>
          <a:chOff x="0" y="0"/>
          <a:chExt cx="0" cy="0"/>
        </a:xfrm>
      </p:grpSpPr>
      <p:sp>
        <p:nvSpPr>
          <p:cNvPr id="11" name="Vrije vorm 10">
            <a:extLst>
              <a:ext uri="{FF2B5EF4-FFF2-40B4-BE49-F238E27FC236}">
                <a16:creationId xmlns:a16="http://schemas.microsoft.com/office/drawing/2014/main" id="{9BF10B72-8B43-144C-90A1-7955E56D624F}"/>
              </a:ext>
            </a:extLst>
          </p:cNvPr>
          <p:cNvSpPr/>
          <p:nvPr userDrawn="1"/>
        </p:nvSpPr>
        <p:spPr>
          <a:xfrm>
            <a:off x="0" y="1"/>
            <a:ext cx="6096000" cy="6861447"/>
          </a:xfrm>
          <a:custGeom>
            <a:avLst/>
            <a:gdLst>
              <a:gd name="connsiteX0" fmla="*/ 0 w 4572000"/>
              <a:gd name="connsiteY0" fmla="*/ 0 h 5146085"/>
              <a:gd name="connsiteX1" fmla="*/ 3672000 w 4572000"/>
              <a:gd name="connsiteY1" fmla="*/ 0 h 5146085"/>
              <a:gd name="connsiteX2" fmla="*/ 4391999 w 4572000"/>
              <a:gd name="connsiteY2" fmla="*/ 0 h 5146085"/>
              <a:gd name="connsiteX3" fmla="*/ 4572000 w 4572000"/>
              <a:gd name="connsiteY3" fmla="*/ 0 h 5146085"/>
              <a:gd name="connsiteX4" fmla="*/ 4572000 w 4572000"/>
              <a:gd name="connsiteY4" fmla="*/ 540000 h 5146085"/>
              <a:gd name="connsiteX5" fmla="*/ 4572000 w 4572000"/>
              <a:gd name="connsiteY5" fmla="*/ 900000 h 5146085"/>
              <a:gd name="connsiteX6" fmla="*/ 4572000 w 4572000"/>
              <a:gd name="connsiteY6" fmla="*/ 5146085 h 5146085"/>
              <a:gd name="connsiteX7" fmla="*/ 0 w 4572000"/>
              <a:gd name="connsiteY7" fmla="*/ 5146085 h 514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5146085">
                <a:moveTo>
                  <a:pt x="0" y="0"/>
                </a:moveTo>
                <a:lnTo>
                  <a:pt x="3672000" y="0"/>
                </a:lnTo>
                <a:lnTo>
                  <a:pt x="4391999" y="0"/>
                </a:lnTo>
                <a:lnTo>
                  <a:pt x="4572000" y="0"/>
                </a:lnTo>
                <a:lnTo>
                  <a:pt x="4572000" y="540000"/>
                </a:lnTo>
                <a:lnTo>
                  <a:pt x="4572000" y="900000"/>
                </a:lnTo>
                <a:lnTo>
                  <a:pt x="4572000" y="5146085"/>
                </a:lnTo>
                <a:lnTo>
                  <a:pt x="0" y="5146085"/>
                </a:lnTo>
                <a:close/>
              </a:path>
            </a:pathLst>
          </a:custGeom>
          <a:gradFill>
            <a:gsLst>
              <a:gs pos="0">
                <a:schemeClr val="accent4"/>
              </a:gs>
              <a:gs pos="98000">
                <a:schemeClr val="accent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sz="2400"/>
          </a:p>
        </p:txBody>
      </p:sp>
      <p:sp>
        <p:nvSpPr>
          <p:cNvPr id="2" name="Title 1"/>
          <p:cNvSpPr>
            <a:spLocks noGrp="1"/>
          </p:cNvSpPr>
          <p:nvPr>
            <p:ph type="title"/>
          </p:nvPr>
        </p:nvSpPr>
        <p:spPr>
          <a:xfrm>
            <a:off x="7103996" y="768000"/>
            <a:ext cx="4128000" cy="1152000"/>
          </a:xfrm>
        </p:spPr>
        <p:txBody>
          <a:bodyPr anchor="b" anchorCtr="0"/>
          <a:lstStyle/>
          <a:p>
            <a:r>
              <a:rPr lang="nl-NL"/>
              <a:t>Klik om stijl te bewerken</a:t>
            </a:r>
            <a:endParaRPr lang="en-US" dirty="0"/>
          </a:p>
        </p:txBody>
      </p:sp>
      <p:sp>
        <p:nvSpPr>
          <p:cNvPr id="4" name="Date Placeholder 3"/>
          <p:cNvSpPr>
            <a:spLocks noGrp="1"/>
          </p:cNvSpPr>
          <p:nvPr>
            <p:ph type="dt" sz="half" idx="10"/>
          </p:nvPr>
        </p:nvSpPr>
        <p:spPr/>
        <p:txBody>
          <a:bodyPr/>
          <a:lstStyle/>
          <a:p>
            <a:fld id="{08C47E6F-54AF-4A74-8134-900F0CF9A6D3}" type="datetime4">
              <a:rPr lang="nl-NL" smtClean="0"/>
              <a:t>27 februari 2024</a:t>
            </a:fld>
            <a:endParaRPr lang="nl-NL"/>
          </a:p>
        </p:txBody>
      </p:sp>
      <p:sp>
        <p:nvSpPr>
          <p:cNvPr id="5" name="Footer Placeholder 4"/>
          <p:cNvSpPr>
            <a:spLocks noGrp="1"/>
          </p:cNvSpPr>
          <p:nvPr>
            <p:ph type="ftr" sz="quarter" idx="11"/>
          </p:nvPr>
        </p:nvSpPr>
        <p:spPr/>
        <p:txBody>
          <a:bodyPr/>
          <a:lstStyle>
            <a:lvl1pPr>
              <a:defRPr>
                <a:solidFill>
                  <a:schemeClr val="tx2"/>
                </a:solidFill>
              </a:defRPr>
            </a:lvl1pPr>
          </a:lstStyle>
          <a:p>
            <a:r>
              <a:rPr lang="nl-NL"/>
              <a:t>Stand van zaken generieke functies</a:t>
            </a:r>
            <a:endParaRPr lang="nl-NL" dirty="0"/>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
        <p:nvSpPr>
          <p:cNvPr id="8" name="Text Placeholder 3">
            <a:extLst>
              <a:ext uri="{FF2B5EF4-FFF2-40B4-BE49-F238E27FC236}">
                <a16:creationId xmlns:a16="http://schemas.microsoft.com/office/drawing/2014/main" id="{76032EC9-BF10-7447-9318-756EA76C37FD}"/>
              </a:ext>
            </a:extLst>
          </p:cNvPr>
          <p:cNvSpPr>
            <a:spLocks noGrp="1"/>
          </p:cNvSpPr>
          <p:nvPr>
            <p:ph type="body" sz="half" idx="2"/>
          </p:nvPr>
        </p:nvSpPr>
        <p:spPr>
          <a:xfrm>
            <a:off x="7103988" y="2208001"/>
            <a:ext cx="4128000" cy="3935999"/>
          </a:xfrm>
        </p:spPr>
        <p:txBody>
          <a:bodyPr/>
          <a:lstStyle>
            <a:lvl1pPr marL="0" indent="0">
              <a:buNone/>
              <a:defRPr sz="1200">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a:t>Klikken om de tekststijl van het model te bewerken</a:t>
            </a:r>
          </a:p>
        </p:txBody>
      </p:sp>
      <p:sp>
        <p:nvSpPr>
          <p:cNvPr id="13" name="Text Placeholder 3">
            <a:extLst>
              <a:ext uri="{FF2B5EF4-FFF2-40B4-BE49-F238E27FC236}">
                <a16:creationId xmlns:a16="http://schemas.microsoft.com/office/drawing/2014/main" id="{679A2BB6-CC69-D44C-BB7F-650BD247AB38}"/>
              </a:ext>
            </a:extLst>
          </p:cNvPr>
          <p:cNvSpPr>
            <a:spLocks noGrp="1"/>
          </p:cNvSpPr>
          <p:nvPr>
            <p:ph type="body" sz="half" idx="13"/>
          </p:nvPr>
        </p:nvSpPr>
        <p:spPr>
          <a:xfrm>
            <a:off x="960001" y="1200001"/>
            <a:ext cx="4751999" cy="3935999"/>
          </a:xfrm>
        </p:spPr>
        <p:txBody>
          <a:bodyPr/>
          <a:lstStyle>
            <a:lvl1pPr marL="0" indent="0">
              <a:lnSpc>
                <a:spcPct val="100000"/>
              </a:lnSpc>
              <a:buNone/>
              <a:defRPr sz="3733" b="1">
                <a:solidFill>
                  <a:schemeClr val="tx2"/>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a:t>Klikken om de tekststijl van het model te bewerken</a:t>
            </a:r>
          </a:p>
        </p:txBody>
      </p:sp>
    </p:spTree>
    <p:extLst>
      <p:ext uri="{BB962C8B-B14F-4D97-AF65-F5344CB8AC3E}">
        <p14:creationId xmlns:p14="http://schemas.microsoft.com/office/powerpoint/2010/main" val="21394273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ekst rechts en streamer 2">
    <p:spTree>
      <p:nvGrpSpPr>
        <p:cNvPr id="1" name=""/>
        <p:cNvGrpSpPr/>
        <p:nvPr/>
      </p:nvGrpSpPr>
      <p:grpSpPr>
        <a:xfrm>
          <a:off x="0" y="0"/>
          <a:ext cx="0" cy="0"/>
          <a:chOff x="0" y="0"/>
          <a:chExt cx="0" cy="0"/>
        </a:xfrm>
      </p:grpSpPr>
      <p:sp>
        <p:nvSpPr>
          <p:cNvPr id="16" name="Vrije vorm 15">
            <a:extLst>
              <a:ext uri="{FF2B5EF4-FFF2-40B4-BE49-F238E27FC236}">
                <a16:creationId xmlns:a16="http://schemas.microsoft.com/office/drawing/2014/main" id="{4B6EE84E-A45E-674B-AD12-A5C2544FC93A}"/>
              </a:ext>
            </a:extLst>
          </p:cNvPr>
          <p:cNvSpPr/>
          <p:nvPr userDrawn="1"/>
        </p:nvSpPr>
        <p:spPr>
          <a:xfrm>
            <a:off x="0" y="1"/>
            <a:ext cx="6096000" cy="6861447"/>
          </a:xfrm>
          <a:custGeom>
            <a:avLst/>
            <a:gdLst>
              <a:gd name="connsiteX0" fmla="*/ 0 w 4572000"/>
              <a:gd name="connsiteY0" fmla="*/ 0 h 5146085"/>
              <a:gd name="connsiteX1" fmla="*/ 3672000 w 4572000"/>
              <a:gd name="connsiteY1" fmla="*/ 0 h 5146085"/>
              <a:gd name="connsiteX2" fmla="*/ 4391999 w 4572000"/>
              <a:gd name="connsiteY2" fmla="*/ 0 h 5146085"/>
              <a:gd name="connsiteX3" fmla="*/ 4572000 w 4572000"/>
              <a:gd name="connsiteY3" fmla="*/ 0 h 5146085"/>
              <a:gd name="connsiteX4" fmla="*/ 4572000 w 4572000"/>
              <a:gd name="connsiteY4" fmla="*/ 540000 h 5146085"/>
              <a:gd name="connsiteX5" fmla="*/ 4572000 w 4572000"/>
              <a:gd name="connsiteY5" fmla="*/ 900000 h 5146085"/>
              <a:gd name="connsiteX6" fmla="*/ 4572000 w 4572000"/>
              <a:gd name="connsiteY6" fmla="*/ 5146085 h 5146085"/>
              <a:gd name="connsiteX7" fmla="*/ 0 w 4572000"/>
              <a:gd name="connsiteY7" fmla="*/ 5146085 h 514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5146085">
                <a:moveTo>
                  <a:pt x="0" y="0"/>
                </a:moveTo>
                <a:lnTo>
                  <a:pt x="3672000" y="0"/>
                </a:lnTo>
                <a:lnTo>
                  <a:pt x="4391999" y="0"/>
                </a:lnTo>
                <a:lnTo>
                  <a:pt x="4572000" y="0"/>
                </a:lnTo>
                <a:lnTo>
                  <a:pt x="4572000" y="540000"/>
                </a:lnTo>
                <a:lnTo>
                  <a:pt x="4572000" y="900000"/>
                </a:lnTo>
                <a:lnTo>
                  <a:pt x="4572000" y="5146085"/>
                </a:lnTo>
                <a:lnTo>
                  <a:pt x="0" y="5146085"/>
                </a:lnTo>
                <a:close/>
              </a:path>
            </a:pathLst>
          </a:custGeom>
          <a:gradFill>
            <a:gsLst>
              <a:gs pos="0">
                <a:schemeClr val="accent2"/>
              </a:gs>
              <a:gs pos="9800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sz="2400"/>
          </a:p>
        </p:txBody>
      </p:sp>
      <p:sp>
        <p:nvSpPr>
          <p:cNvPr id="2" name="Title 1"/>
          <p:cNvSpPr>
            <a:spLocks noGrp="1"/>
          </p:cNvSpPr>
          <p:nvPr>
            <p:ph type="title"/>
          </p:nvPr>
        </p:nvSpPr>
        <p:spPr>
          <a:xfrm>
            <a:off x="7103996" y="768000"/>
            <a:ext cx="4128000" cy="1152000"/>
          </a:xfrm>
        </p:spPr>
        <p:txBody>
          <a:bodyPr anchor="b" anchorCtr="0"/>
          <a:lstStyle/>
          <a:p>
            <a:r>
              <a:rPr lang="nl-NL"/>
              <a:t>Klik om stijl te bewerken</a:t>
            </a:r>
            <a:endParaRPr lang="en-US" dirty="0"/>
          </a:p>
        </p:txBody>
      </p:sp>
      <p:sp>
        <p:nvSpPr>
          <p:cNvPr id="4" name="Date Placeholder 3"/>
          <p:cNvSpPr>
            <a:spLocks noGrp="1"/>
          </p:cNvSpPr>
          <p:nvPr>
            <p:ph type="dt" sz="half" idx="10"/>
          </p:nvPr>
        </p:nvSpPr>
        <p:spPr/>
        <p:txBody>
          <a:bodyPr/>
          <a:lstStyle/>
          <a:p>
            <a:fld id="{7CEE8BDB-E321-4E1B-A772-A5453EA7E62B}" type="datetime4">
              <a:rPr lang="nl-NL" smtClean="0"/>
              <a:t>27 februari 2024</a:t>
            </a:fld>
            <a:endParaRPr lang="nl-NL"/>
          </a:p>
        </p:txBody>
      </p:sp>
      <p:sp>
        <p:nvSpPr>
          <p:cNvPr id="5" name="Footer Placeholder 4"/>
          <p:cNvSpPr>
            <a:spLocks noGrp="1"/>
          </p:cNvSpPr>
          <p:nvPr>
            <p:ph type="ftr" sz="quarter" idx="11"/>
          </p:nvPr>
        </p:nvSpPr>
        <p:spPr/>
        <p:txBody>
          <a:bodyPr/>
          <a:lstStyle>
            <a:lvl1pPr>
              <a:defRPr>
                <a:solidFill>
                  <a:schemeClr val="bg1"/>
                </a:solidFill>
              </a:defRPr>
            </a:lvl1pPr>
          </a:lstStyle>
          <a:p>
            <a:r>
              <a:rPr lang="nl-NL"/>
              <a:t>Stand van zaken generieke functies</a:t>
            </a:r>
            <a:endParaRPr lang="nl-NL" dirty="0"/>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
        <p:nvSpPr>
          <p:cNvPr id="10" name="Text Placeholder 3">
            <a:extLst>
              <a:ext uri="{FF2B5EF4-FFF2-40B4-BE49-F238E27FC236}">
                <a16:creationId xmlns:a16="http://schemas.microsoft.com/office/drawing/2014/main" id="{009543C0-73B1-0642-A350-CCDB2815547B}"/>
              </a:ext>
            </a:extLst>
          </p:cNvPr>
          <p:cNvSpPr>
            <a:spLocks noGrp="1"/>
          </p:cNvSpPr>
          <p:nvPr>
            <p:ph type="body" sz="half" idx="2"/>
          </p:nvPr>
        </p:nvSpPr>
        <p:spPr>
          <a:xfrm>
            <a:off x="7103988" y="2208001"/>
            <a:ext cx="4128000" cy="3935999"/>
          </a:xfrm>
        </p:spPr>
        <p:txBody>
          <a:bodyPr/>
          <a:lstStyle>
            <a:lvl1pPr marL="0" indent="0">
              <a:buNone/>
              <a:defRPr sz="1200">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a:t>Klikken om de tekststijl van het model te bewerken</a:t>
            </a:r>
          </a:p>
        </p:txBody>
      </p:sp>
      <p:sp>
        <p:nvSpPr>
          <p:cNvPr id="14" name="Text Placeholder 3">
            <a:extLst>
              <a:ext uri="{FF2B5EF4-FFF2-40B4-BE49-F238E27FC236}">
                <a16:creationId xmlns:a16="http://schemas.microsoft.com/office/drawing/2014/main" id="{3E6C3C8C-0568-794A-806B-6747596AC2FB}"/>
              </a:ext>
            </a:extLst>
          </p:cNvPr>
          <p:cNvSpPr>
            <a:spLocks noGrp="1"/>
          </p:cNvSpPr>
          <p:nvPr>
            <p:ph type="body" sz="half" idx="13"/>
          </p:nvPr>
        </p:nvSpPr>
        <p:spPr>
          <a:xfrm>
            <a:off x="960001" y="1200001"/>
            <a:ext cx="4751999" cy="3935999"/>
          </a:xfrm>
        </p:spPr>
        <p:txBody>
          <a:bodyPr/>
          <a:lstStyle>
            <a:lvl1pPr marL="0" indent="0">
              <a:lnSpc>
                <a:spcPct val="100000"/>
              </a:lnSpc>
              <a:buNone/>
              <a:defRPr sz="3733" b="1">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a:t>Klikken om de tekststijl van het model te bewerken</a:t>
            </a:r>
          </a:p>
        </p:txBody>
      </p:sp>
    </p:spTree>
    <p:extLst>
      <p:ext uri="{BB962C8B-B14F-4D97-AF65-F5344CB8AC3E}">
        <p14:creationId xmlns:p14="http://schemas.microsoft.com/office/powerpoint/2010/main" val="269142603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ekst rechts en streamer 3">
    <p:spTree>
      <p:nvGrpSpPr>
        <p:cNvPr id="1" name=""/>
        <p:cNvGrpSpPr/>
        <p:nvPr/>
      </p:nvGrpSpPr>
      <p:grpSpPr>
        <a:xfrm>
          <a:off x="0" y="0"/>
          <a:ext cx="0" cy="0"/>
          <a:chOff x="0" y="0"/>
          <a:chExt cx="0" cy="0"/>
        </a:xfrm>
      </p:grpSpPr>
      <p:sp>
        <p:nvSpPr>
          <p:cNvPr id="15" name="Vrije vorm 14">
            <a:extLst>
              <a:ext uri="{FF2B5EF4-FFF2-40B4-BE49-F238E27FC236}">
                <a16:creationId xmlns:a16="http://schemas.microsoft.com/office/drawing/2014/main" id="{C06382F5-0D5A-664D-8FB2-F36F4AC0D9F4}"/>
              </a:ext>
            </a:extLst>
          </p:cNvPr>
          <p:cNvSpPr/>
          <p:nvPr userDrawn="1"/>
        </p:nvSpPr>
        <p:spPr>
          <a:xfrm>
            <a:off x="0" y="1"/>
            <a:ext cx="6096000" cy="6861447"/>
          </a:xfrm>
          <a:custGeom>
            <a:avLst/>
            <a:gdLst>
              <a:gd name="connsiteX0" fmla="*/ 0 w 4572000"/>
              <a:gd name="connsiteY0" fmla="*/ 0 h 5146085"/>
              <a:gd name="connsiteX1" fmla="*/ 3672000 w 4572000"/>
              <a:gd name="connsiteY1" fmla="*/ 0 h 5146085"/>
              <a:gd name="connsiteX2" fmla="*/ 4391999 w 4572000"/>
              <a:gd name="connsiteY2" fmla="*/ 0 h 5146085"/>
              <a:gd name="connsiteX3" fmla="*/ 4572000 w 4572000"/>
              <a:gd name="connsiteY3" fmla="*/ 0 h 5146085"/>
              <a:gd name="connsiteX4" fmla="*/ 4572000 w 4572000"/>
              <a:gd name="connsiteY4" fmla="*/ 540000 h 5146085"/>
              <a:gd name="connsiteX5" fmla="*/ 4572000 w 4572000"/>
              <a:gd name="connsiteY5" fmla="*/ 900000 h 5146085"/>
              <a:gd name="connsiteX6" fmla="*/ 4572000 w 4572000"/>
              <a:gd name="connsiteY6" fmla="*/ 5146085 h 5146085"/>
              <a:gd name="connsiteX7" fmla="*/ 0 w 4572000"/>
              <a:gd name="connsiteY7" fmla="*/ 5146085 h 514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5146085">
                <a:moveTo>
                  <a:pt x="0" y="0"/>
                </a:moveTo>
                <a:lnTo>
                  <a:pt x="3672000" y="0"/>
                </a:lnTo>
                <a:lnTo>
                  <a:pt x="4391999" y="0"/>
                </a:lnTo>
                <a:lnTo>
                  <a:pt x="4572000" y="0"/>
                </a:lnTo>
                <a:lnTo>
                  <a:pt x="4572000" y="540000"/>
                </a:lnTo>
                <a:lnTo>
                  <a:pt x="4572000" y="900000"/>
                </a:lnTo>
                <a:lnTo>
                  <a:pt x="4572000" y="5146085"/>
                </a:lnTo>
                <a:lnTo>
                  <a:pt x="0" y="5146085"/>
                </a:lnTo>
                <a:close/>
              </a:path>
            </a:pathLst>
          </a:custGeom>
          <a:gradFill>
            <a:gsLst>
              <a:gs pos="0">
                <a:schemeClr val="accent3"/>
              </a:gs>
              <a:gs pos="98000">
                <a:schemeClr val="accent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sz="2400"/>
          </a:p>
        </p:txBody>
      </p:sp>
      <p:sp>
        <p:nvSpPr>
          <p:cNvPr id="2" name="Title 1"/>
          <p:cNvSpPr>
            <a:spLocks noGrp="1"/>
          </p:cNvSpPr>
          <p:nvPr>
            <p:ph type="title"/>
          </p:nvPr>
        </p:nvSpPr>
        <p:spPr>
          <a:xfrm>
            <a:off x="7103996" y="768000"/>
            <a:ext cx="4128000" cy="1152000"/>
          </a:xfrm>
        </p:spPr>
        <p:txBody>
          <a:bodyPr anchor="b" anchorCtr="0"/>
          <a:lstStyle/>
          <a:p>
            <a:r>
              <a:rPr lang="nl-NL"/>
              <a:t>Klik om stijl te bewerken</a:t>
            </a:r>
            <a:endParaRPr lang="en-US" dirty="0"/>
          </a:p>
        </p:txBody>
      </p:sp>
      <p:sp>
        <p:nvSpPr>
          <p:cNvPr id="4" name="Date Placeholder 3"/>
          <p:cNvSpPr>
            <a:spLocks noGrp="1"/>
          </p:cNvSpPr>
          <p:nvPr>
            <p:ph type="dt" sz="half" idx="10"/>
          </p:nvPr>
        </p:nvSpPr>
        <p:spPr/>
        <p:txBody>
          <a:bodyPr/>
          <a:lstStyle/>
          <a:p>
            <a:fld id="{C8873B00-D78A-4405-9FEA-C2F85BBE3D2D}" type="datetime4">
              <a:rPr lang="nl-NL" smtClean="0"/>
              <a:t>27 februari 2024</a:t>
            </a:fld>
            <a:endParaRPr lang="nl-NL"/>
          </a:p>
        </p:txBody>
      </p:sp>
      <p:sp>
        <p:nvSpPr>
          <p:cNvPr id="5" name="Footer Placeholder 4"/>
          <p:cNvSpPr>
            <a:spLocks noGrp="1"/>
          </p:cNvSpPr>
          <p:nvPr>
            <p:ph type="ftr" sz="quarter" idx="11"/>
          </p:nvPr>
        </p:nvSpPr>
        <p:spPr/>
        <p:txBody>
          <a:bodyPr/>
          <a:lstStyle>
            <a:lvl1pPr>
              <a:defRPr>
                <a:solidFill>
                  <a:schemeClr val="tx2"/>
                </a:solidFill>
              </a:defRPr>
            </a:lvl1pPr>
          </a:lstStyle>
          <a:p>
            <a:r>
              <a:rPr lang="nl-NL"/>
              <a:t>Stand van zaken generieke functies</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
        <p:nvSpPr>
          <p:cNvPr id="10" name="Text Placeholder 3">
            <a:extLst>
              <a:ext uri="{FF2B5EF4-FFF2-40B4-BE49-F238E27FC236}">
                <a16:creationId xmlns:a16="http://schemas.microsoft.com/office/drawing/2014/main" id="{8739DC4D-F9FB-5A4F-88E9-4950FDEE70E7}"/>
              </a:ext>
            </a:extLst>
          </p:cNvPr>
          <p:cNvSpPr>
            <a:spLocks noGrp="1"/>
          </p:cNvSpPr>
          <p:nvPr>
            <p:ph type="body" sz="half" idx="2"/>
          </p:nvPr>
        </p:nvSpPr>
        <p:spPr>
          <a:xfrm>
            <a:off x="7103988" y="2208001"/>
            <a:ext cx="4128000" cy="3935999"/>
          </a:xfrm>
        </p:spPr>
        <p:txBody>
          <a:bodyPr/>
          <a:lstStyle>
            <a:lvl1pPr marL="0" indent="0">
              <a:buNone/>
              <a:defRPr sz="1200">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a:t>Klikken om de tekststijl van het model te bewerken</a:t>
            </a:r>
          </a:p>
        </p:txBody>
      </p:sp>
      <p:sp>
        <p:nvSpPr>
          <p:cNvPr id="12" name="Text Placeholder 3">
            <a:extLst>
              <a:ext uri="{FF2B5EF4-FFF2-40B4-BE49-F238E27FC236}">
                <a16:creationId xmlns:a16="http://schemas.microsoft.com/office/drawing/2014/main" id="{7D08273E-77D4-3F45-A363-EEF7AA05F362}"/>
              </a:ext>
            </a:extLst>
          </p:cNvPr>
          <p:cNvSpPr>
            <a:spLocks noGrp="1"/>
          </p:cNvSpPr>
          <p:nvPr>
            <p:ph type="body" sz="half" idx="13"/>
          </p:nvPr>
        </p:nvSpPr>
        <p:spPr>
          <a:xfrm>
            <a:off x="960001" y="1200001"/>
            <a:ext cx="4751999" cy="3935999"/>
          </a:xfrm>
        </p:spPr>
        <p:txBody>
          <a:bodyPr/>
          <a:lstStyle>
            <a:lvl1pPr marL="0" indent="0">
              <a:lnSpc>
                <a:spcPct val="100000"/>
              </a:lnSpc>
              <a:buNone/>
              <a:defRPr sz="3733" b="1">
                <a:solidFill>
                  <a:schemeClr val="tx2"/>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a:t>Klikken om de tekststijl van het model te bewerken</a:t>
            </a:r>
          </a:p>
        </p:txBody>
      </p:sp>
    </p:spTree>
    <p:extLst>
      <p:ext uri="{BB962C8B-B14F-4D97-AF65-F5344CB8AC3E}">
        <p14:creationId xmlns:p14="http://schemas.microsoft.com/office/powerpoint/2010/main" val="117347449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Vier kolomme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584000" y="1920000"/>
            <a:ext cx="816000" cy="816000"/>
          </a:xfrm>
          <a:noFill/>
        </p:spPr>
        <p:txBody>
          <a:bodyPr lIns="36000" tIns="36000" rIns="36000" anchor="t"/>
          <a:lstStyle>
            <a:lvl1pPr marL="0" indent="0" algn="ctr">
              <a:lnSpc>
                <a:spcPct val="100000"/>
              </a:lnSpc>
              <a:spcBef>
                <a:spcPts val="0"/>
              </a:spcBef>
              <a:buNone/>
              <a:defRPr sz="1067">
                <a:solidFill>
                  <a:schemeClr val="bg1"/>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960000" y="3840000"/>
            <a:ext cx="2400000" cy="2304000"/>
          </a:xfrm>
        </p:spPr>
        <p:txBody>
          <a:bodyPr/>
          <a:lstStyle>
            <a:lvl1pPr marL="0" indent="0">
              <a:buNone/>
              <a:defRPr sz="1200">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7CA2500B-1FC5-431F-A2E4-0FB533EE2A71}" type="datetime4">
              <a:rPr lang="nl-NL" smtClean="0"/>
              <a:t>27 februari 2024</a:t>
            </a:fld>
            <a:endParaRPr lang="nl-NL"/>
          </a:p>
        </p:txBody>
      </p:sp>
      <p:sp>
        <p:nvSpPr>
          <p:cNvPr id="6" name="Footer Placeholder 5"/>
          <p:cNvSpPr>
            <a:spLocks noGrp="1"/>
          </p:cNvSpPr>
          <p:nvPr>
            <p:ph type="ftr" sz="quarter" idx="11"/>
          </p:nvPr>
        </p:nvSpPr>
        <p:spPr/>
        <p:txBody>
          <a:bodyPr/>
          <a:lstStyle/>
          <a:p>
            <a:r>
              <a:rPr lang="nl-NL"/>
              <a:t>Stand van zaken generieke functies</a:t>
            </a:r>
          </a:p>
        </p:txBody>
      </p:sp>
      <p:sp>
        <p:nvSpPr>
          <p:cNvPr id="7" name="Slide Number Placeholder 6"/>
          <p:cNvSpPr>
            <a:spLocks noGrp="1"/>
          </p:cNvSpPr>
          <p:nvPr>
            <p:ph type="sldNum" sz="quarter" idx="12"/>
          </p:nvPr>
        </p:nvSpPr>
        <p:spPr/>
        <p:txBody>
          <a:bodyPr/>
          <a:lstStyle/>
          <a:p>
            <a:fld id="{14F1411D-0280-154F-AEAC-4C20B7AA46B2}" type="slidenum">
              <a:rPr lang="nl-NL" smtClean="0"/>
              <a:t>‹nr.›</a:t>
            </a:fld>
            <a:endParaRPr lang="nl-NL"/>
          </a:p>
        </p:txBody>
      </p:sp>
      <p:sp>
        <p:nvSpPr>
          <p:cNvPr id="13" name="Title 1">
            <a:extLst>
              <a:ext uri="{FF2B5EF4-FFF2-40B4-BE49-F238E27FC236}">
                <a16:creationId xmlns:a16="http://schemas.microsoft.com/office/drawing/2014/main" id="{B22CE07E-08F2-C14D-8DF6-F761310998C4}"/>
              </a:ext>
            </a:extLst>
          </p:cNvPr>
          <p:cNvSpPr>
            <a:spLocks noGrp="1"/>
          </p:cNvSpPr>
          <p:nvPr>
            <p:ph type="title"/>
          </p:nvPr>
        </p:nvSpPr>
        <p:spPr>
          <a:xfrm>
            <a:off x="960002" y="768000"/>
            <a:ext cx="10271996" cy="1152000"/>
          </a:xfrm>
        </p:spPr>
        <p:txBody>
          <a:bodyPr/>
          <a:lstStyle/>
          <a:p>
            <a:r>
              <a:rPr lang="nl-NL"/>
              <a:t>Klik om stijl te bewerken</a:t>
            </a:r>
            <a:endParaRPr lang="en-US" dirty="0"/>
          </a:p>
        </p:txBody>
      </p:sp>
      <p:sp>
        <p:nvSpPr>
          <p:cNvPr id="14" name="Text Placeholder 3">
            <a:extLst>
              <a:ext uri="{FF2B5EF4-FFF2-40B4-BE49-F238E27FC236}">
                <a16:creationId xmlns:a16="http://schemas.microsoft.com/office/drawing/2014/main" id="{A2C7DB8E-544B-3B4B-BE95-48DE459A6C9C}"/>
              </a:ext>
            </a:extLst>
          </p:cNvPr>
          <p:cNvSpPr>
            <a:spLocks noGrp="1"/>
          </p:cNvSpPr>
          <p:nvPr>
            <p:ph type="body" sz="half" idx="13"/>
          </p:nvPr>
        </p:nvSpPr>
        <p:spPr>
          <a:xfrm>
            <a:off x="8831999" y="3840000"/>
            <a:ext cx="2400000" cy="2304000"/>
          </a:xfrm>
        </p:spPr>
        <p:txBody>
          <a:bodyPr/>
          <a:lstStyle>
            <a:lvl1pPr marL="0" indent="0">
              <a:buNone/>
              <a:defRPr sz="1200">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a:t>Klikken om de tekststijl van het model te bewerken</a:t>
            </a:r>
          </a:p>
        </p:txBody>
      </p:sp>
      <p:sp>
        <p:nvSpPr>
          <p:cNvPr id="15" name="Text Placeholder 3">
            <a:extLst>
              <a:ext uri="{FF2B5EF4-FFF2-40B4-BE49-F238E27FC236}">
                <a16:creationId xmlns:a16="http://schemas.microsoft.com/office/drawing/2014/main" id="{C64BE5B4-483D-E342-AB6B-F0A632DA7930}"/>
              </a:ext>
            </a:extLst>
          </p:cNvPr>
          <p:cNvSpPr>
            <a:spLocks noGrp="1"/>
          </p:cNvSpPr>
          <p:nvPr>
            <p:ph type="body" sz="half" idx="14"/>
          </p:nvPr>
        </p:nvSpPr>
        <p:spPr>
          <a:xfrm>
            <a:off x="3584000" y="3840000"/>
            <a:ext cx="2400000" cy="2304000"/>
          </a:xfrm>
        </p:spPr>
        <p:txBody>
          <a:bodyPr/>
          <a:lstStyle>
            <a:lvl1pPr marL="0" indent="0">
              <a:buNone/>
              <a:defRPr sz="1200">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a:t>Klikken om de tekststijl van het model te bewerken</a:t>
            </a:r>
          </a:p>
        </p:txBody>
      </p:sp>
      <p:sp>
        <p:nvSpPr>
          <p:cNvPr id="16" name="Text Placeholder 3">
            <a:extLst>
              <a:ext uri="{FF2B5EF4-FFF2-40B4-BE49-F238E27FC236}">
                <a16:creationId xmlns:a16="http://schemas.microsoft.com/office/drawing/2014/main" id="{6C736109-68E7-6C46-97E0-BA7964FCC797}"/>
              </a:ext>
            </a:extLst>
          </p:cNvPr>
          <p:cNvSpPr>
            <a:spLocks noGrp="1"/>
          </p:cNvSpPr>
          <p:nvPr>
            <p:ph type="body" sz="half" idx="15"/>
          </p:nvPr>
        </p:nvSpPr>
        <p:spPr>
          <a:xfrm>
            <a:off x="6208000" y="3840000"/>
            <a:ext cx="2400000" cy="2304000"/>
          </a:xfrm>
        </p:spPr>
        <p:txBody>
          <a:bodyPr/>
          <a:lstStyle>
            <a:lvl1pPr marL="0" indent="0">
              <a:buNone/>
              <a:defRPr sz="1200">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a:t>Klikken om de tekststijl van het model te bewerken</a:t>
            </a:r>
          </a:p>
        </p:txBody>
      </p:sp>
      <p:sp>
        <p:nvSpPr>
          <p:cNvPr id="18" name="Text Placeholder 2">
            <a:extLst>
              <a:ext uri="{FF2B5EF4-FFF2-40B4-BE49-F238E27FC236}">
                <a16:creationId xmlns:a16="http://schemas.microsoft.com/office/drawing/2014/main" id="{C04076AE-5FDC-3045-8738-962478BA6FD8}"/>
              </a:ext>
            </a:extLst>
          </p:cNvPr>
          <p:cNvSpPr>
            <a:spLocks noGrp="1"/>
          </p:cNvSpPr>
          <p:nvPr>
            <p:ph type="body" idx="16" hasCustomPrompt="1"/>
          </p:nvPr>
        </p:nvSpPr>
        <p:spPr>
          <a:xfrm>
            <a:off x="959997" y="2832000"/>
            <a:ext cx="2400000" cy="720000"/>
          </a:xfrm>
        </p:spPr>
        <p:txBody>
          <a:bodyPr anchor="t" anchorCtr="0"/>
          <a:lstStyle>
            <a:lvl1pPr marL="0" indent="0">
              <a:lnSpc>
                <a:spcPct val="100000"/>
              </a:lnSpc>
              <a:buNone/>
              <a:defRPr sz="1867" b="1">
                <a:solidFill>
                  <a:schemeClr val="accent4"/>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dirty="0"/>
              <a:t>Klikken om te bewerken</a:t>
            </a:r>
          </a:p>
        </p:txBody>
      </p:sp>
      <p:sp>
        <p:nvSpPr>
          <p:cNvPr id="19" name="Text Placeholder 2">
            <a:extLst>
              <a:ext uri="{FF2B5EF4-FFF2-40B4-BE49-F238E27FC236}">
                <a16:creationId xmlns:a16="http://schemas.microsoft.com/office/drawing/2014/main" id="{75CA9006-32A9-004C-99B4-664D21D4E2F1}"/>
              </a:ext>
            </a:extLst>
          </p:cNvPr>
          <p:cNvSpPr>
            <a:spLocks noGrp="1"/>
          </p:cNvSpPr>
          <p:nvPr>
            <p:ph type="body" idx="17" hasCustomPrompt="1"/>
          </p:nvPr>
        </p:nvSpPr>
        <p:spPr>
          <a:xfrm>
            <a:off x="3584000" y="2832000"/>
            <a:ext cx="2400000" cy="720000"/>
          </a:xfrm>
        </p:spPr>
        <p:txBody>
          <a:bodyPr anchor="t" anchorCtr="0"/>
          <a:lstStyle>
            <a:lvl1pPr marL="0" indent="0">
              <a:lnSpc>
                <a:spcPct val="100000"/>
              </a:lnSpc>
              <a:buNone/>
              <a:defRPr sz="1867" b="1">
                <a:solidFill>
                  <a:schemeClr val="accent4"/>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dirty="0"/>
              <a:t>Klikken om te bewerken</a:t>
            </a:r>
          </a:p>
        </p:txBody>
      </p:sp>
      <p:sp>
        <p:nvSpPr>
          <p:cNvPr id="20" name="Text Placeholder 2">
            <a:extLst>
              <a:ext uri="{FF2B5EF4-FFF2-40B4-BE49-F238E27FC236}">
                <a16:creationId xmlns:a16="http://schemas.microsoft.com/office/drawing/2014/main" id="{CED3BBEA-7CD2-2C49-B72F-1A58763E5E92}"/>
              </a:ext>
            </a:extLst>
          </p:cNvPr>
          <p:cNvSpPr>
            <a:spLocks noGrp="1"/>
          </p:cNvSpPr>
          <p:nvPr>
            <p:ph type="body" idx="18" hasCustomPrompt="1"/>
          </p:nvPr>
        </p:nvSpPr>
        <p:spPr>
          <a:xfrm>
            <a:off x="6208000" y="2832000"/>
            <a:ext cx="2400000" cy="720000"/>
          </a:xfrm>
        </p:spPr>
        <p:txBody>
          <a:bodyPr anchor="t" anchorCtr="0"/>
          <a:lstStyle>
            <a:lvl1pPr marL="0" indent="0">
              <a:lnSpc>
                <a:spcPct val="100000"/>
              </a:lnSpc>
              <a:buNone/>
              <a:defRPr sz="1867" b="1">
                <a:solidFill>
                  <a:schemeClr val="accent4"/>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dirty="0"/>
              <a:t>Klikken om te bewerken</a:t>
            </a:r>
          </a:p>
        </p:txBody>
      </p:sp>
      <p:sp>
        <p:nvSpPr>
          <p:cNvPr id="21" name="Text Placeholder 2">
            <a:extLst>
              <a:ext uri="{FF2B5EF4-FFF2-40B4-BE49-F238E27FC236}">
                <a16:creationId xmlns:a16="http://schemas.microsoft.com/office/drawing/2014/main" id="{45217F44-E2DC-0B4D-B38A-14B21830D713}"/>
              </a:ext>
            </a:extLst>
          </p:cNvPr>
          <p:cNvSpPr>
            <a:spLocks noGrp="1"/>
          </p:cNvSpPr>
          <p:nvPr>
            <p:ph type="body" idx="19" hasCustomPrompt="1"/>
          </p:nvPr>
        </p:nvSpPr>
        <p:spPr>
          <a:xfrm>
            <a:off x="8831999" y="2832000"/>
            <a:ext cx="2400000" cy="720000"/>
          </a:xfrm>
        </p:spPr>
        <p:txBody>
          <a:bodyPr anchor="t" anchorCtr="0"/>
          <a:lstStyle>
            <a:lvl1pPr marL="0" indent="0">
              <a:lnSpc>
                <a:spcPct val="100000"/>
              </a:lnSpc>
              <a:buNone/>
              <a:defRPr sz="1867" b="1">
                <a:solidFill>
                  <a:schemeClr val="accent4"/>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dirty="0"/>
              <a:t>Klikken om te bewerken</a:t>
            </a:r>
          </a:p>
        </p:txBody>
      </p:sp>
      <p:sp>
        <p:nvSpPr>
          <p:cNvPr id="22" name="Picture Placeholder 2">
            <a:extLst>
              <a:ext uri="{FF2B5EF4-FFF2-40B4-BE49-F238E27FC236}">
                <a16:creationId xmlns:a16="http://schemas.microsoft.com/office/drawing/2014/main" id="{ECA97645-3225-2949-8521-69BB6F0D1B97}"/>
              </a:ext>
            </a:extLst>
          </p:cNvPr>
          <p:cNvSpPr>
            <a:spLocks noGrp="1"/>
          </p:cNvSpPr>
          <p:nvPr>
            <p:ph type="pic" idx="20"/>
          </p:nvPr>
        </p:nvSpPr>
        <p:spPr>
          <a:xfrm>
            <a:off x="6207999" y="1920000"/>
            <a:ext cx="816000" cy="816000"/>
          </a:xfrm>
          <a:noFill/>
        </p:spPr>
        <p:txBody>
          <a:bodyPr lIns="36000" tIns="36000" rIns="36000" anchor="t"/>
          <a:lstStyle>
            <a:lvl1pPr marL="0" indent="0" algn="ctr">
              <a:lnSpc>
                <a:spcPct val="100000"/>
              </a:lnSpc>
              <a:spcBef>
                <a:spcPts val="0"/>
              </a:spcBef>
              <a:buNone/>
              <a:defRPr sz="1067">
                <a:solidFill>
                  <a:schemeClr val="bg1"/>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
        <p:nvSpPr>
          <p:cNvPr id="23" name="Picture Placeholder 2">
            <a:extLst>
              <a:ext uri="{FF2B5EF4-FFF2-40B4-BE49-F238E27FC236}">
                <a16:creationId xmlns:a16="http://schemas.microsoft.com/office/drawing/2014/main" id="{0F69A00D-DCC5-E64E-BA66-28013FEB849A}"/>
              </a:ext>
            </a:extLst>
          </p:cNvPr>
          <p:cNvSpPr>
            <a:spLocks noGrp="1"/>
          </p:cNvSpPr>
          <p:nvPr>
            <p:ph type="pic" idx="21"/>
          </p:nvPr>
        </p:nvSpPr>
        <p:spPr>
          <a:xfrm>
            <a:off x="8836517" y="1920000"/>
            <a:ext cx="816000" cy="816000"/>
          </a:xfrm>
          <a:noFill/>
        </p:spPr>
        <p:txBody>
          <a:bodyPr lIns="36000" tIns="36000" rIns="36000" anchor="t"/>
          <a:lstStyle>
            <a:lvl1pPr marL="0" indent="0" algn="ctr">
              <a:lnSpc>
                <a:spcPct val="100000"/>
              </a:lnSpc>
              <a:spcBef>
                <a:spcPts val="0"/>
              </a:spcBef>
              <a:buNone/>
              <a:defRPr sz="1067">
                <a:solidFill>
                  <a:schemeClr val="bg1"/>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
        <p:nvSpPr>
          <p:cNvPr id="24" name="Picture Placeholder 2">
            <a:extLst>
              <a:ext uri="{FF2B5EF4-FFF2-40B4-BE49-F238E27FC236}">
                <a16:creationId xmlns:a16="http://schemas.microsoft.com/office/drawing/2014/main" id="{FECBDF27-C56C-0745-A544-8C7F70D3BB41}"/>
              </a:ext>
            </a:extLst>
          </p:cNvPr>
          <p:cNvSpPr>
            <a:spLocks noGrp="1"/>
          </p:cNvSpPr>
          <p:nvPr>
            <p:ph type="pic" idx="22"/>
          </p:nvPr>
        </p:nvSpPr>
        <p:spPr>
          <a:xfrm>
            <a:off x="980312" y="1920000"/>
            <a:ext cx="816000" cy="816000"/>
          </a:xfrm>
          <a:noFill/>
        </p:spPr>
        <p:txBody>
          <a:bodyPr lIns="36000" tIns="36000" rIns="36000" anchor="t"/>
          <a:lstStyle>
            <a:lvl1pPr marL="0" indent="0" algn="ctr">
              <a:lnSpc>
                <a:spcPct val="100000"/>
              </a:lnSpc>
              <a:spcBef>
                <a:spcPts val="0"/>
              </a:spcBef>
              <a:buNone/>
              <a:defRPr sz="1067">
                <a:solidFill>
                  <a:schemeClr val="bg1"/>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Tree>
    <p:extLst>
      <p:ext uri="{BB962C8B-B14F-4D97-AF65-F5344CB8AC3E}">
        <p14:creationId xmlns:p14="http://schemas.microsoft.com/office/powerpoint/2010/main" val="423816086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Vijf kolomme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7997" y="1920000"/>
            <a:ext cx="816000" cy="816000"/>
          </a:xfrm>
          <a:noFill/>
        </p:spPr>
        <p:txBody>
          <a:bodyPr lIns="36000" tIns="36000" rIns="36000" anchor="t"/>
          <a:lstStyle>
            <a:lvl1pPr marL="0" indent="0" algn="ctr">
              <a:lnSpc>
                <a:spcPct val="100000"/>
              </a:lnSpc>
              <a:spcBef>
                <a:spcPts val="0"/>
              </a:spcBef>
              <a:buNone/>
              <a:defRPr sz="1067">
                <a:solidFill>
                  <a:schemeClr val="bg1"/>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960000" y="3840000"/>
            <a:ext cx="1920000" cy="2304000"/>
          </a:xfrm>
        </p:spPr>
        <p:txBody>
          <a:bodyPr/>
          <a:lstStyle>
            <a:lvl1pPr marL="0" indent="0">
              <a:buNone/>
              <a:defRPr sz="1200">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3E99C01A-5799-49BB-A93D-693CE633D587}" type="datetime4">
              <a:rPr lang="nl-NL" smtClean="0"/>
              <a:t>27 februari 2024</a:t>
            </a:fld>
            <a:endParaRPr lang="nl-NL"/>
          </a:p>
        </p:txBody>
      </p:sp>
      <p:sp>
        <p:nvSpPr>
          <p:cNvPr id="6" name="Footer Placeholder 5"/>
          <p:cNvSpPr>
            <a:spLocks noGrp="1"/>
          </p:cNvSpPr>
          <p:nvPr>
            <p:ph type="ftr" sz="quarter" idx="11"/>
          </p:nvPr>
        </p:nvSpPr>
        <p:spPr/>
        <p:txBody>
          <a:bodyPr/>
          <a:lstStyle/>
          <a:p>
            <a:r>
              <a:rPr lang="nl-NL"/>
              <a:t>Stand van zaken generieke functies</a:t>
            </a:r>
          </a:p>
        </p:txBody>
      </p:sp>
      <p:sp>
        <p:nvSpPr>
          <p:cNvPr id="7" name="Slide Number Placeholder 6"/>
          <p:cNvSpPr>
            <a:spLocks noGrp="1"/>
          </p:cNvSpPr>
          <p:nvPr>
            <p:ph type="sldNum" sz="quarter" idx="12"/>
          </p:nvPr>
        </p:nvSpPr>
        <p:spPr/>
        <p:txBody>
          <a:bodyPr/>
          <a:lstStyle/>
          <a:p>
            <a:fld id="{14F1411D-0280-154F-AEAC-4C20B7AA46B2}" type="slidenum">
              <a:rPr lang="nl-NL" smtClean="0"/>
              <a:t>‹nr.›</a:t>
            </a:fld>
            <a:endParaRPr lang="nl-NL"/>
          </a:p>
        </p:txBody>
      </p:sp>
      <p:sp>
        <p:nvSpPr>
          <p:cNvPr id="13" name="Title 1">
            <a:extLst>
              <a:ext uri="{FF2B5EF4-FFF2-40B4-BE49-F238E27FC236}">
                <a16:creationId xmlns:a16="http://schemas.microsoft.com/office/drawing/2014/main" id="{B22CE07E-08F2-C14D-8DF6-F761310998C4}"/>
              </a:ext>
            </a:extLst>
          </p:cNvPr>
          <p:cNvSpPr>
            <a:spLocks noGrp="1"/>
          </p:cNvSpPr>
          <p:nvPr>
            <p:ph type="title"/>
          </p:nvPr>
        </p:nvSpPr>
        <p:spPr>
          <a:xfrm>
            <a:off x="960002" y="768000"/>
            <a:ext cx="10271996" cy="1152000"/>
          </a:xfrm>
        </p:spPr>
        <p:txBody>
          <a:bodyPr/>
          <a:lstStyle/>
          <a:p>
            <a:r>
              <a:rPr lang="nl-NL"/>
              <a:t>Klik om stijl te bewerken</a:t>
            </a:r>
            <a:endParaRPr lang="en-US" dirty="0"/>
          </a:p>
        </p:txBody>
      </p:sp>
      <p:sp>
        <p:nvSpPr>
          <p:cNvPr id="14" name="Text Placeholder 3">
            <a:extLst>
              <a:ext uri="{FF2B5EF4-FFF2-40B4-BE49-F238E27FC236}">
                <a16:creationId xmlns:a16="http://schemas.microsoft.com/office/drawing/2014/main" id="{A2C7DB8E-544B-3B4B-BE95-48DE459A6C9C}"/>
              </a:ext>
            </a:extLst>
          </p:cNvPr>
          <p:cNvSpPr>
            <a:spLocks noGrp="1"/>
          </p:cNvSpPr>
          <p:nvPr>
            <p:ph type="body" sz="half" idx="13"/>
          </p:nvPr>
        </p:nvSpPr>
        <p:spPr>
          <a:xfrm>
            <a:off x="9311997" y="3840000"/>
            <a:ext cx="1920000" cy="2304000"/>
          </a:xfrm>
        </p:spPr>
        <p:txBody>
          <a:bodyPr/>
          <a:lstStyle>
            <a:lvl1pPr marL="0" indent="0">
              <a:buNone/>
              <a:defRPr sz="1200">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a:t>Klikken om de tekststijl van het model te bewerken</a:t>
            </a:r>
          </a:p>
        </p:txBody>
      </p:sp>
      <p:sp>
        <p:nvSpPr>
          <p:cNvPr id="15" name="Text Placeholder 3">
            <a:extLst>
              <a:ext uri="{FF2B5EF4-FFF2-40B4-BE49-F238E27FC236}">
                <a16:creationId xmlns:a16="http://schemas.microsoft.com/office/drawing/2014/main" id="{C64BE5B4-483D-E342-AB6B-F0A632DA7930}"/>
              </a:ext>
            </a:extLst>
          </p:cNvPr>
          <p:cNvSpPr>
            <a:spLocks noGrp="1"/>
          </p:cNvSpPr>
          <p:nvPr>
            <p:ph type="body" sz="half" idx="14"/>
          </p:nvPr>
        </p:nvSpPr>
        <p:spPr>
          <a:xfrm>
            <a:off x="3047997" y="3840000"/>
            <a:ext cx="1920000" cy="2304000"/>
          </a:xfrm>
        </p:spPr>
        <p:txBody>
          <a:bodyPr/>
          <a:lstStyle>
            <a:lvl1pPr marL="0" indent="0">
              <a:buNone/>
              <a:defRPr sz="1200">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a:t>Klikken om de tekststijl van het model te bewerken</a:t>
            </a:r>
          </a:p>
        </p:txBody>
      </p:sp>
      <p:sp>
        <p:nvSpPr>
          <p:cNvPr id="16" name="Text Placeholder 3">
            <a:extLst>
              <a:ext uri="{FF2B5EF4-FFF2-40B4-BE49-F238E27FC236}">
                <a16:creationId xmlns:a16="http://schemas.microsoft.com/office/drawing/2014/main" id="{6C736109-68E7-6C46-97E0-BA7964FCC797}"/>
              </a:ext>
            </a:extLst>
          </p:cNvPr>
          <p:cNvSpPr>
            <a:spLocks noGrp="1"/>
          </p:cNvSpPr>
          <p:nvPr>
            <p:ph type="body" sz="half" idx="15"/>
          </p:nvPr>
        </p:nvSpPr>
        <p:spPr>
          <a:xfrm>
            <a:off x="5135997" y="3840000"/>
            <a:ext cx="1920000" cy="2304000"/>
          </a:xfrm>
        </p:spPr>
        <p:txBody>
          <a:bodyPr/>
          <a:lstStyle>
            <a:lvl1pPr marL="0" indent="0">
              <a:buNone/>
              <a:defRPr sz="1200">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a:t>Klikken om de tekststijl van het model te bewerken</a:t>
            </a:r>
          </a:p>
        </p:txBody>
      </p:sp>
      <p:sp>
        <p:nvSpPr>
          <p:cNvPr id="18" name="Text Placeholder 2">
            <a:extLst>
              <a:ext uri="{FF2B5EF4-FFF2-40B4-BE49-F238E27FC236}">
                <a16:creationId xmlns:a16="http://schemas.microsoft.com/office/drawing/2014/main" id="{C04076AE-5FDC-3045-8738-962478BA6FD8}"/>
              </a:ext>
            </a:extLst>
          </p:cNvPr>
          <p:cNvSpPr>
            <a:spLocks noGrp="1"/>
          </p:cNvSpPr>
          <p:nvPr>
            <p:ph type="body" idx="16" hasCustomPrompt="1"/>
          </p:nvPr>
        </p:nvSpPr>
        <p:spPr>
          <a:xfrm>
            <a:off x="959997" y="2832000"/>
            <a:ext cx="1920000" cy="720000"/>
          </a:xfrm>
        </p:spPr>
        <p:txBody>
          <a:bodyPr anchor="t" anchorCtr="0"/>
          <a:lstStyle>
            <a:lvl1pPr marL="0" indent="0">
              <a:lnSpc>
                <a:spcPct val="100000"/>
              </a:lnSpc>
              <a:buNone/>
              <a:defRPr sz="1867" b="1">
                <a:solidFill>
                  <a:schemeClr val="accent4"/>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dirty="0"/>
              <a:t>Klik om te bewerken</a:t>
            </a:r>
          </a:p>
        </p:txBody>
      </p:sp>
      <p:sp>
        <p:nvSpPr>
          <p:cNvPr id="19" name="Text Placeholder 2">
            <a:extLst>
              <a:ext uri="{FF2B5EF4-FFF2-40B4-BE49-F238E27FC236}">
                <a16:creationId xmlns:a16="http://schemas.microsoft.com/office/drawing/2014/main" id="{75CA9006-32A9-004C-99B4-664D21D4E2F1}"/>
              </a:ext>
            </a:extLst>
          </p:cNvPr>
          <p:cNvSpPr>
            <a:spLocks noGrp="1"/>
          </p:cNvSpPr>
          <p:nvPr>
            <p:ph type="body" idx="17" hasCustomPrompt="1"/>
          </p:nvPr>
        </p:nvSpPr>
        <p:spPr>
          <a:xfrm>
            <a:off x="3047997" y="2832000"/>
            <a:ext cx="1920000" cy="720000"/>
          </a:xfrm>
        </p:spPr>
        <p:txBody>
          <a:bodyPr anchor="t" anchorCtr="0"/>
          <a:lstStyle>
            <a:lvl1pPr marL="0" indent="0">
              <a:lnSpc>
                <a:spcPct val="100000"/>
              </a:lnSpc>
              <a:buNone/>
              <a:defRPr sz="1867" b="1">
                <a:solidFill>
                  <a:schemeClr val="accent4"/>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dirty="0"/>
              <a:t>Klik om te bewerken</a:t>
            </a:r>
          </a:p>
        </p:txBody>
      </p:sp>
      <p:sp>
        <p:nvSpPr>
          <p:cNvPr id="20" name="Text Placeholder 2">
            <a:extLst>
              <a:ext uri="{FF2B5EF4-FFF2-40B4-BE49-F238E27FC236}">
                <a16:creationId xmlns:a16="http://schemas.microsoft.com/office/drawing/2014/main" id="{CED3BBEA-7CD2-2C49-B72F-1A58763E5E92}"/>
              </a:ext>
            </a:extLst>
          </p:cNvPr>
          <p:cNvSpPr>
            <a:spLocks noGrp="1"/>
          </p:cNvSpPr>
          <p:nvPr>
            <p:ph type="body" idx="18" hasCustomPrompt="1"/>
          </p:nvPr>
        </p:nvSpPr>
        <p:spPr>
          <a:xfrm>
            <a:off x="5135997" y="2832000"/>
            <a:ext cx="1920000" cy="720000"/>
          </a:xfrm>
        </p:spPr>
        <p:txBody>
          <a:bodyPr anchor="t" anchorCtr="0"/>
          <a:lstStyle>
            <a:lvl1pPr marL="0" indent="0">
              <a:lnSpc>
                <a:spcPct val="100000"/>
              </a:lnSpc>
              <a:buNone/>
              <a:defRPr sz="1867" b="1">
                <a:solidFill>
                  <a:schemeClr val="accent4"/>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dirty="0"/>
              <a:t>Klik om te bewerken</a:t>
            </a:r>
          </a:p>
        </p:txBody>
      </p:sp>
      <p:sp>
        <p:nvSpPr>
          <p:cNvPr id="22" name="Picture Placeholder 2">
            <a:extLst>
              <a:ext uri="{FF2B5EF4-FFF2-40B4-BE49-F238E27FC236}">
                <a16:creationId xmlns:a16="http://schemas.microsoft.com/office/drawing/2014/main" id="{ECA97645-3225-2949-8521-69BB6F0D1B97}"/>
              </a:ext>
            </a:extLst>
          </p:cNvPr>
          <p:cNvSpPr>
            <a:spLocks noGrp="1"/>
          </p:cNvSpPr>
          <p:nvPr>
            <p:ph type="pic" idx="20"/>
          </p:nvPr>
        </p:nvSpPr>
        <p:spPr>
          <a:xfrm>
            <a:off x="5135997" y="1920000"/>
            <a:ext cx="816000" cy="816000"/>
          </a:xfrm>
          <a:noFill/>
        </p:spPr>
        <p:txBody>
          <a:bodyPr lIns="36000" tIns="36000" rIns="36000" anchor="t"/>
          <a:lstStyle>
            <a:lvl1pPr marL="0" indent="0" algn="ctr">
              <a:lnSpc>
                <a:spcPct val="100000"/>
              </a:lnSpc>
              <a:spcBef>
                <a:spcPts val="0"/>
              </a:spcBef>
              <a:buNone/>
              <a:defRPr sz="1067">
                <a:solidFill>
                  <a:schemeClr val="bg1"/>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
        <p:nvSpPr>
          <p:cNvPr id="23" name="Picture Placeholder 2">
            <a:extLst>
              <a:ext uri="{FF2B5EF4-FFF2-40B4-BE49-F238E27FC236}">
                <a16:creationId xmlns:a16="http://schemas.microsoft.com/office/drawing/2014/main" id="{0F69A00D-DCC5-E64E-BA66-28013FEB849A}"/>
              </a:ext>
            </a:extLst>
          </p:cNvPr>
          <p:cNvSpPr>
            <a:spLocks noGrp="1"/>
          </p:cNvSpPr>
          <p:nvPr>
            <p:ph type="pic" idx="21"/>
          </p:nvPr>
        </p:nvSpPr>
        <p:spPr>
          <a:xfrm>
            <a:off x="9311997" y="1920000"/>
            <a:ext cx="816000" cy="816000"/>
          </a:xfrm>
          <a:noFill/>
        </p:spPr>
        <p:txBody>
          <a:bodyPr lIns="36000" tIns="36000" rIns="36000" anchor="t"/>
          <a:lstStyle>
            <a:lvl1pPr marL="0" indent="0" algn="ctr">
              <a:lnSpc>
                <a:spcPct val="100000"/>
              </a:lnSpc>
              <a:spcBef>
                <a:spcPts val="0"/>
              </a:spcBef>
              <a:buNone/>
              <a:defRPr sz="1067">
                <a:solidFill>
                  <a:schemeClr val="bg1"/>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
        <p:nvSpPr>
          <p:cNvPr id="24" name="Picture Placeholder 2">
            <a:extLst>
              <a:ext uri="{FF2B5EF4-FFF2-40B4-BE49-F238E27FC236}">
                <a16:creationId xmlns:a16="http://schemas.microsoft.com/office/drawing/2014/main" id="{FECBDF27-C56C-0745-A544-8C7F70D3BB41}"/>
              </a:ext>
            </a:extLst>
          </p:cNvPr>
          <p:cNvSpPr>
            <a:spLocks noGrp="1"/>
          </p:cNvSpPr>
          <p:nvPr>
            <p:ph type="pic" idx="22"/>
          </p:nvPr>
        </p:nvSpPr>
        <p:spPr>
          <a:xfrm>
            <a:off x="980312" y="1920000"/>
            <a:ext cx="816000" cy="816000"/>
          </a:xfrm>
          <a:noFill/>
        </p:spPr>
        <p:txBody>
          <a:bodyPr lIns="36000" tIns="36000" rIns="36000" anchor="t"/>
          <a:lstStyle>
            <a:lvl1pPr marL="0" indent="0" algn="ctr">
              <a:lnSpc>
                <a:spcPct val="100000"/>
              </a:lnSpc>
              <a:spcBef>
                <a:spcPts val="0"/>
              </a:spcBef>
              <a:buNone/>
              <a:defRPr sz="1067">
                <a:solidFill>
                  <a:schemeClr val="bg1"/>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
        <p:nvSpPr>
          <p:cNvPr id="25" name="Text Placeholder 2">
            <a:extLst>
              <a:ext uri="{FF2B5EF4-FFF2-40B4-BE49-F238E27FC236}">
                <a16:creationId xmlns:a16="http://schemas.microsoft.com/office/drawing/2014/main" id="{70CEC9B9-C04F-7B4F-9461-1E78C228720C}"/>
              </a:ext>
            </a:extLst>
          </p:cNvPr>
          <p:cNvSpPr>
            <a:spLocks noGrp="1"/>
          </p:cNvSpPr>
          <p:nvPr>
            <p:ph type="body" idx="23" hasCustomPrompt="1"/>
          </p:nvPr>
        </p:nvSpPr>
        <p:spPr>
          <a:xfrm>
            <a:off x="9312000" y="2832000"/>
            <a:ext cx="1920000" cy="720000"/>
          </a:xfrm>
        </p:spPr>
        <p:txBody>
          <a:bodyPr anchor="t" anchorCtr="0"/>
          <a:lstStyle>
            <a:lvl1pPr marL="0" indent="0">
              <a:lnSpc>
                <a:spcPct val="100000"/>
              </a:lnSpc>
              <a:buNone/>
              <a:defRPr sz="1867" b="1">
                <a:solidFill>
                  <a:schemeClr val="accent4"/>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dirty="0"/>
              <a:t>Klik om te bewerken</a:t>
            </a:r>
          </a:p>
        </p:txBody>
      </p:sp>
      <p:sp>
        <p:nvSpPr>
          <p:cNvPr id="26" name="Text Placeholder 3">
            <a:extLst>
              <a:ext uri="{FF2B5EF4-FFF2-40B4-BE49-F238E27FC236}">
                <a16:creationId xmlns:a16="http://schemas.microsoft.com/office/drawing/2014/main" id="{B5C94C28-BBAD-9648-9120-BD8AFAA36183}"/>
              </a:ext>
            </a:extLst>
          </p:cNvPr>
          <p:cNvSpPr>
            <a:spLocks noGrp="1"/>
          </p:cNvSpPr>
          <p:nvPr>
            <p:ph type="body" sz="half" idx="24"/>
          </p:nvPr>
        </p:nvSpPr>
        <p:spPr>
          <a:xfrm>
            <a:off x="7223997" y="3840000"/>
            <a:ext cx="1920000" cy="2304000"/>
          </a:xfrm>
        </p:spPr>
        <p:txBody>
          <a:bodyPr/>
          <a:lstStyle>
            <a:lvl1pPr marL="0" indent="0">
              <a:buNone/>
              <a:defRPr sz="1200">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a:t>Klikken om de tekststijl van het model te bewerken</a:t>
            </a:r>
          </a:p>
        </p:txBody>
      </p:sp>
      <p:sp>
        <p:nvSpPr>
          <p:cNvPr id="27" name="Text Placeholder 2">
            <a:extLst>
              <a:ext uri="{FF2B5EF4-FFF2-40B4-BE49-F238E27FC236}">
                <a16:creationId xmlns:a16="http://schemas.microsoft.com/office/drawing/2014/main" id="{CA1FB6DA-A3C1-AA47-AE81-D0E4E2BF8636}"/>
              </a:ext>
            </a:extLst>
          </p:cNvPr>
          <p:cNvSpPr>
            <a:spLocks noGrp="1"/>
          </p:cNvSpPr>
          <p:nvPr>
            <p:ph type="body" idx="25" hasCustomPrompt="1"/>
          </p:nvPr>
        </p:nvSpPr>
        <p:spPr>
          <a:xfrm>
            <a:off x="7223997" y="2832000"/>
            <a:ext cx="1920000" cy="720000"/>
          </a:xfrm>
        </p:spPr>
        <p:txBody>
          <a:bodyPr anchor="t" anchorCtr="0"/>
          <a:lstStyle>
            <a:lvl1pPr marL="0" indent="0">
              <a:lnSpc>
                <a:spcPct val="100000"/>
              </a:lnSpc>
              <a:buNone/>
              <a:defRPr sz="1867" b="1">
                <a:solidFill>
                  <a:schemeClr val="accent4"/>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dirty="0"/>
              <a:t>Klik om te bewerken</a:t>
            </a:r>
          </a:p>
        </p:txBody>
      </p:sp>
      <p:sp>
        <p:nvSpPr>
          <p:cNvPr id="28" name="Picture Placeholder 2">
            <a:extLst>
              <a:ext uri="{FF2B5EF4-FFF2-40B4-BE49-F238E27FC236}">
                <a16:creationId xmlns:a16="http://schemas.microsoft.com/office/drawing/2014/main" id="{D4086632-B38F-E14B-BD03-54E97596B8BB}"/>
              </a:ext>
            </a:extLst>
          </p:cNvPr>
          <p:cNvSpPr>
            <a:spLocks noGrp="1"/>
          </p:cNvSpPr>
          <p:nvPr>
            <p:ph type="pic" idx="26"/>
          </p:nvPr>
        </p:nvSpPr>
        <p:spPr>
          <a:xfrm>
            <a:off x="7223997" y="1920000"/>
            <a:ext cx="816000" cy="816000"/>
          </a:xfrm>
          <a:noFill/>
        </p:spPr>
        <p:txBody>
          <a:bodyPr lIns="36000" tIns="36000" rIns="36000" anchor="t"/>
          <a:lstStyle>
            <a:lvl1pPr marL="0" indent="0" algn="ctr">
              <a:lnSpc>
                <a:spcPct val="100000"/>
              </a:lnSpc>
              <a:spcBef>
                <a:spcPts val="0"/>
              </a:spcBef>
              <a:buNone/>
              <a:defRPr sz="1067">
                <a:solidFill>
                  <a:schemeClr val="bg1"/>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Tree>
    <p:extLst>
      <p:ext uri="{BB962C8B-B14F-4D97-AF65-F5344CB8AC3E}">
        <p14:creationId xmlns:p14="http://schemas.microsoft.com/office/powerpoint/2010/main" val="3811670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243093F-779B-433B-BCB7-F566EBD99825}" type="datetime4">
              <a:rPr lang="nl-NL" smtClean="0"/>
              <a:t>27 februari 2024</a:t>
            </a:fld>
            <a:endParaRPr lang="nl-NL"/>
          </a:p>
        </p:txBody>
      </p:sp>
      <p:sp>
        <p:nvSpPr>
          <p:cNvPr id="5" name="Footer Placeholder 4"/>
          <p:cNvSpPr>
            <a:spLocks noGrp="1"/>
          </p:cNvSpPr>
          <p:nvPr>
            <p:ph type="ftr" sz="quarter" idx="11"/>
          </p:nvPr>
        </p:nvSpPr>
        <p:spPr/>
        <p:txBody>
          <a:bodyPr/>
          <a:lstStyle/>
          <a:p>
            <a:r>
              <a:rPr lang="nl-NL"/>
              <a:t>Stand van zaken generieke functies</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
        <p:nvSpPr>
          <p:cNvPr id="7" name="Rechthoek 6">
            <a:extLst>
              <a:ext uri="{FF2B5EF4-FFF2-40B4-BE49-F238E27FC236}">
                <a16:creationId xmlns:a16="http://schemas.microsoft.com/office/drawing/2014/main" id="{5140E7B3-321F-C04F-B8C4-2C3106CDE3DA}"/>
              </a:ext>
            </a:extLst>
          </p:cNvPr>
          <p:cNvSpPr/>
          <p:nvPr userDrawn="1"/>
        </p:nvSpPr>
        <p:spPr>
          <a:xfrm>
            <a:off x="0" y="1152000"/>
            <a:ext cx="96000" cy="47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8" name="Title 1">
            <a:extLst>
              <a:ext uri="{FF2B5EF4-FFF2-40B4-BE49-F238E27FC236}">
                <a16:creationId xmlns:a16="http://schemas.microsoft.com/office/drawing/2014/main" id="{3FB2C2F6-2797-124C-9DF6-9A8C908E6952}"/>
              </a:ext>
            </a:extLst>
          </p:cNvPr>
          <p:cNvSpPr>
            <a:spLocks noGrp="1"/>
          </p:cNvSpPr>
          <p:nvPr>
            <p:ph type="ctrTitle"/>
          </p:nvPr>
        </p:nvSpPr>
        <p:spPr>
          <a:xfrm>
            <a:off x="960001" y="1104000"/>
            <a:ext cx="7871999" cy="2160000"/>
          </a:xfrm>
        </p:spPr>
        <p:txBody>
          <a:bodyPr anchor="b" anchorCtr="0"/>
          <a:lstStyle>
            <a:lvl1pPr algn="l">
              <a:defRPr sz="4267">
                <a:solidFill>
                  <a:schemeClr val="bg1"/>
                </a:solidFill>
              </a:defRPr>
            </a:lvl1pPr>
          </a:lstStyle>
          <a:p>
            <a:r>
              <a:rPr lang="nl-NL"/>
              <a:t>Klik om stijl te bewerken</a:t>
            </a:r>
            <a:endParaRPr lang="en-US" dirty="0"/>
          </a:p>
        </p:txBody>
      </p:sp>
      <p:sp>
        <p:nvSpPr>
          <p:cNvPr id="9" name="Subtitle 2">
            <a:extLst>
              <a:ext uri="{FF2B5EF4-FFF2-40B4-BE49-F238E27FC236}">
                <a16:creationId xmlns:a16="http://schemas.microsoft.com/office/drawing/2014/main" id="{A5F61B35-8EE9-1D4E-A602-B0E7DA814864}"/>
              </a:ext>
            </a:extLst>
          </p:cNvPr>
          <p:cNvSpPr>
            <a:spLocks noGrp="1"/>
          </p:cNvSpPr>
          <p:nvPr>
            <p:ph type="subTitle" idx="1"/>
          </p:nvPr>
        </p:nvSpPr>
        <p:spPr>
          <a:xfrm>
            <a:off x="960001" y="3456000"/>
            <a:ext cx="7871999" cy="864000"/>
          </a:xfrm>
        </p:spPr>
        <p:txBody>
          <a:bodyPr anchor="t" anchorCtr="0"/>
          <a:lstStyle>
            <a:lvl1pPr marL="0" indent="0" algn="l">
              <a:lnSpc>
                <a:spcPct val="110000"/>
              </a:lnSpc>
              <a:buNone/>
              <a:defRPr sz="2133">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a:t>Klikken om de ondertitelstijl van het model te bewerken</a:t>
            </a:r>
            <a:endParaRPr lang="en-US" dirty="0"/>
          </a:p>
        </p:txBody>
      </p:sp>
    </p:spTree>
    <p:extLst>
      <p:ext uri="{BB962C8B-B14F-4D97-AF65-F5344CB8AC3E}">
        <p14:creationId xmlns:p14="http://schemas.microsoft.com/office/powerpoint/2010/main" val="409250594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Projectteam">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960000" y="4512257"/>
            <a:ext cx="2400000" cy="1632000"/>
          </a:xfrm>
        </p:spPr>
        <p:txBody>
          <a:bodyPr/>
          <a:lstStyle>
            <a:lvl1pPr marL="0" indent="0">
              <a:buNone/>
              <a:defRPr sz="1200">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BDB213B3-899A-4521-BECA-04F572F61A63}" type="datetime4">
              <a:rPr lang="nl-NL" smtClean="0"/>
              <a:t>27 februari 2024</a:t>
            </a:fld>
            <a:endParaRPr lang="nl-NL"/>
          </a:p>
        </p:txBody>
      </p:sp>
      <p:sp>
        <p:nvSpPr>
          <p:cNvPr id="6" name="Footer Placeholder 5"/>
          <p:cNvSpPr>
            <a:spLocks noGrp="1"/>
          </p:cNvSpPr>
          <p:nvPr>
            <p:ph type="ftr" sz="quarter" idx="11"/>
          </p:nvPr>
        </p:nvSpPr>
        <p:spPr/>
        <p:txBody>
          <a:bodyPr/>
          <a:lstStyle/>
          <a:p>
            <a:r>
              <a:rPr lang="nl-NL"/>
              <a:t>Stand van zaken generieke functies</a:t>
            </a:r>
          </a:p>
        </p:txBody>
      </p:sp>
      <p:sp>
        <p:nvSpPr>
          <p:cNvPr id="7" name="Slide Number Placeholder 6"/>
          <p:cNvSpPr>
            <a:spLocks noGrp="1"/>
          </p:cNvSpPr>
          <p:nvPr>
            <p:ph type="sldNum" sz="quarter" idx="12"/>
          </p:nvPr>
        </p:nvSpPr>
        <p:spPr/>
        <p:txBody>
          <a:bodyPr/>
          <a:lstStyle/>
          <a:p>
            <a:fld id="{14F1411D-0280-154F-AEAC-4C20B7AA46B2}" type="slidenum">
              <a:rPr lang="nl-NL" smtClean="0"/>
              <a:t>‹nr.›</a:t>
            </a:fld>
            <a:endParaRPr lang="nl-NL"/>
          </a:p>
        </p:txBody>
      </p:sp>
      <p:sp>
        <p:nvSpPr>
          <p:cNvPr id="13" name="Title 1">
            <a:extLst>
              <a:ext uri="{FF2B5EF4-FFF2-40B4-BE49-F238E27FC236}">
                <a16:creationId xmlns:a16="http://schemas.microsoft.com/office/drawing/2014/main" id="{B22CE07E-08F2-C14D-8DF6-F761310998C4}"/>
              </a:ext>
            </a:extLst>
          </p:cNvPr>
          <p:cNvSpPr>
            <a:spLocks noGrp="1"/>
          </p:cNvSpPr>
          <p:nvPr>
            <p:ph type="title"/>
          </p:nvPr>
        </p:nvSpPr>
        <p:spPr>
          <a:xfrm>
            <a:off x="960002" y="768000"/>
            <a:ext cx="10271996" cy="1152000"/>
          </a:xfrm>
        </p:spPr>
        <p:txBody>
          <a:bodyPr/>
          <a:lstStyle/>
          <a:p>
            <a:r>
              <a:rPr lang="nl-NL"/>
              <a:t>Klik om stijl te bewerken</a:t>
            </a:r>
            <a:endParaRPr lang="en-US" dirty="0"/>
          </a:p>
        </p:txBody>
      </p:sp>
      <p:sp>
        <p:nvSpPr>
          <p:cNvPr id="25" name="Text Placeholder 2">
            <a:extLst>
              <a:ext uri="{FF2B5EF4-FFF2-40B4-BE49-F238E27FC236}">
                <a16:creationId xmlns:a16="http://schemas.microsoft.com/office/drawing/2014/main" id="{DB76643F-660D-E54C-B38A-719E7A35353D}"/>
              </a:ext>
            </a:extLst>
          </p:cNvPr>
          <p:cNvSpPr>
            <a:spLocks noGrp="1"/>
          </p:cNvSpPr>
          <p:nvPr>
            <p:ph type="body" idx="23" hasCustomPrompt="1"/>
          </p:nvPr>
        </p:nvSpPr>
        <p:spPr>
          <a:xfrm>
            <a:off x="959997" y="3840257"/>
            <a:ext cx="2400000" cy="576000"/>
          </a:xfrm>
        </p:spPr>
        <p:txBody>
          <a:bodyPr anchor="t" anchorCtr="0"/>
          <a:lstStyle>
            <a:lvl1pPr marL="0" indent="0">
              <a:lnSpc>
                <a:spcPct val="100000"/>
              </a:lnSpc>
              <a:buNone/>
              <a:defRPr sz="1600" b="1">
                <a:solidFill>
                  <a:schemeClr val="accent4"/>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dirty="0"/>
              <a:t>Klikken om te bewerken</a:t>
            </a:r>
          </a:p>
        </p:txBody>
      </p:sp>
      <p:sp>
        <p:nvSpPr>
          <p:cNvPr id="26" name="Picture Placeholder 2">
            <a:extLst>
              <a:ext uri="{FF2B5EF4-FFF2-40B4-BE49-F238E27FC236}">
                <a16:creationId xmlns:a16="http://schemas.microsoft.com/office/drawing/2014/main" id="{D6B5E950-1F63-C147-846C-B39B3CA38123}"/>
              </a:ext>
            </a:extLst>
          </p:cNvPr>
          <p:cNvSpPr>
            <a:spLocks noGrp="1"/>
          </p:cNvSpPr>
          <p:nvPr>
            <p:ph type="pic" idx="1"/>
          </p:nvPr>
        </p:nvSpPr>
        <p:spPr>
          <a:xfrm>
            <a:off x="959997" y="2016000"/>
            <a:ext cx="1440000" cy="1632000"/>
          </a:xfrm>
          <a:solidFill>
            <a:schemeClr val="bg1">
              <a:lumMod val="85000"/>
            </a:schemeClr>
          </a:solidFill>
        </p:spPr>
        <p:txBody>
          <a:bodyPr lIns="72000" tIns="72000" rIns="72000" anchor="t"/>
          <a:lstStyle>
            <a:lvl1pPr marL="0" indent="0" algn="ctr">
              <a:lnSpc>
                <a:spcPct val="110000"/>
              </a:lnSpc>
              <a:spcBef>
                <a:spcPts val="0"/>
              </a:spcBef>
              <a:buNone/>
              <a:defRPr sz="1333">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
        <p:nvSpPr>
          <p:cNvPr id="27" name="Picture Placeholder 2">
            <a:extLst>
              <a:ext uri="{FF2B5EF4-FFF2-40B4-BE49-F238E27FC236}">
                <a16:creationId xmlns:a16="http://schemas.microsoft.com/office/drawing/2014/main" id="{F186AD52-7DC2-0847-90A9-39A9F2D3BD88}"/>
              </a:ext>
            </a:extLst>
          </p:cNvPr>
          <p:cNvSpPr>
            <a:spLocks noGrp="1"/>
          </p:cNvSpPr>
          <p:nvPr>
            <p:ph type="pic" idx="24"/>
          </p:nvPr>
        </p:nvSpPr>
        <p:spPr>
          <a:xfrm>
            <a:off x="3584000" y="2016000"/>
            <a:ext cx="1440000" cy="1632000"/>
          </a:xfrm>
          <a:solidFill>
            <a:schemeClr val="bg1">
              <a:lumMod val="85000"/>
            </a:schemeClr>
          </a:solidFill>
        </p:spPr>
        <p:txBody>
          <a:bodyPr lIns="72000" tIns="72000" rIns="72000" anchor="t"/>
          <a:lstStyle>
            <a:lvl1pPr marL="0" indent="0" algn="ctr">
              <a:lnSpc>
                <a:spcPct val="110000"/>
              </a:lnSpc>
              <a:spcBef>
                <a:spcPts val="0"/>
              </a:spcBef>
              <a:buNone/>
              <a:defRPr sz="1333">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
        <p:nvSpPr>
          <p:cNvPr id="28" name="Picture Placeholder 2">
            <a:extLst>
              <a:ext uri="{FF2B5EF4-FFF2-40B4-BE49-F238E27FC236}">
                <a16:creationId xmlns:a16="http://schemas.microsoft.com/office/drawing/2014/main" id="{0A50F692-7F2F-DD43-9F8A-BE4825EDB059}"/>
              </a:ext>
            </a:extLst>
          </p:cNvPr>
          <p:cNvSpPr>
            <a:spLocks noGrp="1"/>
          </p:cNvSpPr>
          <p:nvPr>
            <p:ph type="pic" idx="25"/>
          </p:nvPr>
        </p:nvSpPr>
        <p:spPr>
          <a:xfrm>
            <a:off x="6208000" y="2016000"/>
            <a:ext cx="1440000" cy="1632000"/>
          </a:xfrm>
          <a:solidFill>
            <a:schemeClr val="bg1">
              <a:lumMod val="85000"/>
            </a:schemeClr>
          </a:solidFill>
        </p:spPr>
        <p:txBody>
          <a:bodyPr lIns="72000" tIns="72000" rIns="72000" anchor="t"/>
          <a:lstStyle>
            <a:lvl1pPr marL="0" indent="0" algn="ctr">
              <a:lnSpc>
                <a:spcPct val="110000"/>
              </a:lnSpc>
              <a:spcBef>
                <a:spcPts val="0"/>
              </a:spcBef>
              <a:buNone/>
              <a:defRPr sz="1333">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
        <p:nvSpPr>
          <p:cNvPr id="29" name="Picture Placeholder 2">
            <a:extLst>
              <a:ext uri="{FF2B5EF4-FFF2-40B4-BE49-F238E27FC236}">
                <a16:creationId xmlns:a16="http://schemas.microsoft.com/office/drawing/2014/main" id="{36AB7F69-C6A0-A045-981B-29D4AC43F63F}"/>
              </a:ext>
            </a:extLst>
          </p:cNvPr>
          <p:cNvSpPr>
            <a:spLocks noGrp="1"/>
          </p:cNvSpPr>
          <p:nvPr>
            <p:ph type="pic" idx="26"/>
          </p:nvPr>
        </p:nvSpPr>
        <p:spPr>
          <a:xfrm>
            <a:off x="8831999" y="2016000"/>
            <a:ext cx="1440000" cy="1632000"/>
          </a:xfrm>
          <a:solidFill>
            <a:schemeClr val="bg1">
              <a:lumMod val="85000"/>
            </a:schemeClr>
          </a:solidFill>
        </p:spPr>
        <p:txBody>
          <a:bodyPr lIns="72000" tIns="72000" rIns="72000" anchor="t"/>
          <a:lstStyle>
            <a:lvl1pPr marL="0" indent="0" algn="ctr">
              <a:lnSpc>
                <a:spcPct val="110000"/>
              </a:lnSpc>
              <a:spcBef>
                <a:spcPts val="0"/>
              </a:spcBef>
              <a:buNone/>
              <a:defRPr sz="1333">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
        <p:nvSpPr>
          <p:cNvPr id="30" name="Text Placeholder 3">
            <a:extLst>
              <a:ext uri="{FF2B5EF4-FFF2-40B4-BE49-F238E27FC236}">
                <a16:creationId xmlns:a16="http://schemas.microsoft.com/office/drawing/2014/main" id="{1A4D0FEE-73A8-C745-AFE7-E14D2CD00F13}"/>
              </a:ext>
            </a:extLst>
          </p:cNvPr>
          <p:cNvSpPr>
            <a:spLocks noGrp="1"/>
          </p:cNvSpPr>
          <p:nvPr>
            <p:ph type="body" sz="half" idx="27"/>
          </p:nvPr>
        </p:nvSpPr>
        <p:spPr>
          <a:xfrm>
            <a:off x="3583996" y="4512257"/>
            <a:ext cx="2400000" cy="1632000"/>
          </a:xfrm>
        </p:spPr>
        <p:txBody>
          <a:bodyPr/>
          <a:lstStyle>
            <a:lvl1pPr marL="0" indent="0">
              <a:buNone/>
              <a:defRPr sz="1200">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a:t>Klikken om de tekststijl van het model te bewerken</a:t>
            </a:r>
          </a:p>
        </p:txBody>
      </p:sp>
      <p:sp>
        <p:nvSpPr>
          <p:cNvPr id="31" name="Text Placeholder 2">
            <a:extLst>
              <a:ext uri="{FF2B5EF4-FFF2-40B4-BE49-F238E27FC236}">
                <a16:creationId xmlns:a16="http://schemas.microsoft.com/office/drawing/2014/main" id="{5BBD0218-0753-0E45-B6AC-E79DDB7A216E}"/>
              </a:ext>
            </a:extLst>
          </p:cNvPr>
          <p:cNvSpPr>
            <a:spLocks noGrp="1"/>
          </p:cNvSpPr>
          <p:nvPr>
            <p:ph type="body" idx="28" hasCustomPrompt="1"/>
          </p:nvPr>
        </p:nvSpPr>
        <p:spPr>
          <a:xfrm>
            <a:off x="3583993" y="3840257"/>
            <a:ext cx="2400000" cy="576000"/>
          </a:xfrm>
        </p:spPr>
        <p:txBody>
          <a:bodyPr anchor="t" anchorCtr="0"/>
          <a:lstStyle>
            <a:lvl1pPr marL="0" indent="0">
              <a:lnSpc>
                <a:spcPct val="100000"/>
              </a:lnSpc>
              <a:buNone/>
              <a:defRPr sz="1600" b="1">
                <a:solidFill>
                  <a:schemeClr val="accent4"/>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dirty="0"/>
              <a:t>Klikken om te bewerken</a:t>
            </a:r>
          </a:p>
        </p:txBody>
      </p:sp>
      <p:sp>
        <p:nvSpPr>
          <p:cNvPr id="32" name="Text Placeholder 3">
            <a:extLst>
              <a:ext uri="{FF2B5EF4-FFF2-40B4-BE49-F238E27FC236}">
                <a16:creationId xmlns:a16="http://schemas.microsoft.com/office/drawing/2014/main" id="{C6C94B21-A1C1-B64C-8151-30CA21873A34}"/>
              </a:ext>
            </a:extLst>
          </p:cNvPr>
          <p:cNvSpPr>
            <a:spLocks noGrp="1"/>
          </p:cNvSpPr>
          <p:nvPr>
            <p:ph type="body" sz="half" idx="29"/>
          </p:nvPr>
        </p:nvSpPr>
        <p:spPr>
          <a:xfrm>
            <a:off x="8831999" y="4512257"/>
            <a:ext cx="2400000" cy="1632000"/>
          </a:xfrm>
        </p:spPr>
        <p:txBody>
          <a:bodyPr/>
          <a:lstStyle>
            <a:lvl1pPr marL="0" indent="0">
              <a:buNone/>
              <a:defRPr sz="1200">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a:t>Klikken om de tekststijl van het model te bewerken</a:t>
            </a:r>
          </a:p>
        </p:txBody>
      </p:sp>
      <p:sp>
        <p:nvSpPr>
          <p:cNvPr id="33" name="Text Placeholder 2">
            <a:extLst>
              <a:ext uri="{FF2B5EF4-FFF2-40B4-BE49-F238E27FC236}">
                <a16:creationId xmlns:a16="http://schemas.microsoft.com/office/drawing/2014/main" id="{E43B503F-0791-2F48-B5AF-E775783C24BB}"/>
              </a:ext>
            </a:extLst>
          </p:cNvPr>
          <p:cNvSpPr>
            <a:spLocks noGrp="1"/>
          </p:cNvSpPr>
          <p:nvPr>
            <p:ph type="body" idx="30" hasCustomPrompt="1"/>
          </p:nvPr>
        </p:nvSpPr>
        <p:spPr>
          <a:xfrm>
            <a:off x="8831999" y="3840257"/>
            <a:ext cx="2400000" cy="576000"/>
          </a:xfrm>
        </p:spPr>
        <p:txBody>
          <a:bodyPr anchor="t" anchorCtr="0"/>
          <a:lstStyle>
            <a:lvl1pPr marL="0" indent="0">
              <a:lnSpc>
                <a:spcPct val="100000"/>
              </a:lnSpc>
              <a:buNone/>
              <a:defRPr sz="1600" b="1">
                <a:solidFill>
                  <a:schemeClr val="accent4"/>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dirty="0"/>
              <a:t>Klikken om te bewerken</a:t>
            </a:r>
          </a:p>
        </p:txBody>
      </p:sp>
      <p:sp>
        <p:nvSpPr>
          <p:cNvPr id="34" name="Text Placeholder 3">
            <a:extLst>
              <a:ext uri="{FF2B5EF4-FFF2-40B4-BE49-F238E27FC236}">
                <a16:creationId xmlns:a16="http://schemas.microsoft.com/office/drawing/2014/main" id="{56B35E8D-1DB4-984F-A5ED-DA315C94B27B}"/>
              </a:ext>
            </a:extLst>
          </p:cNvPr>
          <p:cNvSpPr>
            <a:spLocks noGrp="1"/>
          </p:cNvSpPr>
          <p:nvPr>
            <p:ph type="body" sz="half" idx="31"/>
          </p:nvPr>
        </p:nvSpPr>
        <p:spPr>
          <a:xfrm>
            <a:off x="6208000" y="4512257"/>
            <a:ext cx="2400000" cy="1632000"/>
          </a:xfrm>
        </p:spPr>
        <p:txBody>
          <a:bodyPr/>
          <a:lstStyle>
            <a:lvl1pPr marL="0" indent="0">
              <a:buNone/>
              <a:defRPr sz="1200">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a:t>Klikken om de tekststijl van het model te bewerken</a:t>
            </a:r>
          </a:p>
        </p:txBody>
      </p:sp>
      <p:sp>
        <p:nvSpPr>
          <p:cNvPr id="35" name="Text Placeholder 2">
            <a:extLst>
              <a:ext uri="{FF2B5EF4-FFF2-40B4-BE49-F238E27FC236}">
                <a16:creationId xmlns:a16="http://schemas.microsoft.com/office/drawing/2014/main" id="{8FE057E9-A004-0F4C-B5B0-F46283726750}"/>
              </a:ext>
            </a:extLst>
          </p:cNvPr>
          <p:cNvSpPr>
            <a:spLocks noGrp="1"/>
          </p:cNvSpPr>
          <p:nvPr>
            <p:ph type="body" idx="32" hasCustomPrompt="1"/>
          </p:nvPr>
        </p:nvSpPr>
        <p:spPr>
          <a:xfrm>
            <a:off x="6208000" y="3840257"/>
            <a:ext cx="2400000" cy="576000"/>
          </a:xfrm>
        </p:spPr>
        <p:txBody>
          <a:bodyPr anchor="t" anchorCtr="0"/>
          <a:lstStyle>
            <a:lvl1pPr marL="0" indent="0">
              <a:lnSpc>
                <a:spcPct val="100000"/>
              </a:lnSpc>
              <a:buNone/>
              <a:defRPr sz="1600" b="1">
                <a:solidFill>
                  <a:schemeClr val="accent4"/>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dirty="0"/>
              <a:t>Klikken om te bewerken</a:t>
            </a:r>
          </a:p>
        </p:txBody>
      </p:sp>
    </p:spTree>
    <p:extLst>
      <p:ext uri="{BB962C8B-B14F-4D97-AF65-F5344CB8AC3E}">
        <p14:creationId xmlns:p14="http://schemas.microsoft.com/office/powerpoint/2010/main" val="3908442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10"/>
          </p:nvPr>
        </p:nvSpPr>
        <p:spPr/>
        <p:txBody>
          <a:bodyPr/>
          <a:lstStyle/>
          <a:p>
            <a:fld id="{3D46AE0D-E73D-4961-B649-33BBAE87FAA4}" type="datetime4">
              <a:rPr lang="nl-NL" smtClean="0"/>
              <a:t>27 februari 2024</a:t>
            </a:fld>
            <a:endParaRPr lang="nl-NL"/>
          </a:p>
        </p:txBody>
      </p:sp>
      <p:sp>
        <p:nvSpPr>
          <p:cNvPr id="5" name="Footer Placeholder 4"/>
          <p:cNvSpPr>
            <a:spLocks noGrp="1"/>
          </p:cNvSpPr>
          <p:nvPr>
            <p:ph type="ftr" sz="quarter" idx="11"/>
          </p:nvPr>
        </p:nvSpPr>
        <p:spPr/>
        <p:txBody>
          <a:bodyPr/>
          <a:lstStyle/>
          <a:p>
            <a:r>
              <a:rPr lang="nl-NL"/>
              <a:t>Stand van zaken generieke functies</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Tree>
    <p:extLst>
      <p:ext uri="{BB962C8B-B14F-4D97-AF65-F5344CB8AC3E}">
        <p14:creationId xmlns:p14="http://schemas.microsoft.com/office/powerpoint/2010/main" val="309595703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rie afbeeldinge met bijschrift">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7151998" y="1245000"/>
            <a:ext cx="5040001" cy="2232000"/>
          </a:xfrm>
          <a:solidFill>
            <a:schemeClr val="bg1">
              <a:lumMod val="85000"/>
            </a:schemeClr>
          </a:solidFill>
        </p:spPr>
        <p:txBody>
          <a:bodyPr lIns="360000" tIns="360000" rIns="360000" anchor="t"/>
          <a:lstStyle>
            <a:lvl1pPr marL="0" indent="0" algn="ctr">
              <a:lnSpc>
                <a:spcPct val="110000"/>
              </a:lnSpc>
              <a:spcBef>
                <a:spcPts val="0"/>
              </a:spcBef>
              <a:buNone/>
              <a:defRPr sz="1600">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
        <p:nvSpPr>
          <p:cNvPr id="5" name="Date Placeholder 4"/>
          <p:cNvSpPr>
            <a:spLocks noGrp="1"/>
          </p:cNvSpPr>
          <p:nvPr>
            <p:ph type="dt" sz="half" idx="10"/>
          </p:nvPr>
        </p:nvSpPr>
        <p:spPr/>
        <p:txBody>
          <a:bodyPr/>
          <a:lstStyle/>
          <a:p>
            <a:fld id="{09D6336C-71A2-4BB1-BE5C-724C00ACD1D0}" type="datetime4">
              <a:rPr lang="nl-NL" smtClean="0"/>
              <a:t>27 februari 2024</a:t>
            </a:fld>
            <a:endParaRPr lang="nl-NL"/>
          </a:p>
        </p:txBody>
      </p:sp>
      <p:sp>
        <p:nvSpPr>
          <p:cNvPr id="6" name="Footer Placeholder 5"/>
          <p:cNvSpPr>
            <a:spLocks noGrp="1"/>
          </p:cNvSpPr>
          <p:nvPr>
            <p:ph type="ftr" sz="quarter" idx="11"/>
          </p:nvPr>
        </p:nvSpPr>
        <p:spPr/>
        <p:txBody>
          <a:bodyPr/>
          <a:lstStyle/>
          <a:p>
            <a:r>
              <a:rPr lang="nl-NL"/>
              <a:t>Stand van zaken generieke functies</a:t>
            </a:r>
          </a:p>
        </p:txBody>
      </p:sp>
      <p:sp>
        <p:nvSpPr>
          <p:cNvPr id="7" name="Slide Number Placeholder 6"/>
          <p:cNvSpPr>
            <a:spLocks noGrp="1"/>
          </p:cNvSpPr>
          <p:nvPr>
            <p:ph type="sldNum" sz="quarter" idx="12"/>
          </p:nvPr>
        </p:nvSpPr>
        <p:spPr/>
        <p:txBody>
          <a:bodyPr/>
          <a:lstStyle/>
          <a:p>
            <a:fld id="{14F1411D-0280-154F-AEAC-4C20B7AA46B2}" type="slidenum">
              <a:rPr lang="nl-NL" smtClean="0"/>
              <a:t>‹nr.›</a:t>
            </a:fld>
            <a:endParaRPr lang="nl-NL"/>
          </a:p>
        </p:txBody>
      </p:sp>
      <p:sp>
        <p:nvSpPr>
          <p:cNvPr id="10" name="Text Placeholder 3">
            <a:extLst>
              <a:ext uri="{FF2B5EF4-FFF2-40B4-BE49-F238E27FC236}">
                <a16:creationId xmlns:a16="http://schemas.microsoft.com/office/drawing/2014/main" id="{2F8C1725-7FDE-E648-873F-2DA53C1F2BA1}"/>
              </a:ext>
            </a:extLst>
          </p:cNvPr>
          <p:cNvSpPr>
            <a:spLocks noGrp="1"/>
          </p:cNvSpPr>
          <p:nvPr>
            <p:ph type="body" sz="half" idx="2"/>
          </p:nvPr>
        </p:nvSpPr>
        <p:spPr>
          <a:xfrm>
            <a:off x="960002" y="2976000"/>
            <a:ext cx="3071999" cy="2880000"/>
          </a:xfrm>
        </p:spPr>
        <p:txBody>
          <a:bodyPr/>
          <a:lstStyle>
            <a:lvl1pPr marL="0" indent="0">
              <a:buNone/>
              <a:defRPr sz="1200">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a:t>Klikken om de tekststijl van het model te bewerken</a:t>
            </a:r>
          </a:p>
        </p:txBody>
      </p:sp>
      <p:sp>
        <p:nvSpPr>
          <p:cNvPr id="11" name="Title 1">
            <a:extLst>
              <a:ext uri="{FF2B5EF4-FFF2-40B4-BE49-F238E27FC236}">
                <a16:creationId xmlns:a16="http://schemas.microsoft.com/office/drawing/2014/main" id="{AD08C67B-5872-E64C-930C-D0B18239B3CB}"/>
              </a:ext>
            </a:extLst>
          </p:cNvPr>
          <p:cNvSpPr>
            <a:spLocks noGrp="1"/>
          </p:cNvSpPr>
          <p:nvPr>
            <p:ph type="title"/>
          </p:nvPr>
        </p:nvSpPr>
        <p:spPr>
          <a:xfrm>
            <a:off x="960000" y="1343997"/>
            <a:ext cx="3072000" cy="1344000"/>
          </a:xfrm>
        </p:spPr>
        <p:txBody>
          <a:bodyPr anchor="t" anchorCtr="0"/>
          <a:lstStyle>
            <a:lvl1pPr>
              <a:defRPr sz="3200"/>
            </a:lvl1pPr>
          </a:lstStyle>
          <a:p>
            <a:r>
              <a:rPr lang="nl-NL"/>
              <a:t>Klik om stijl te bewerken</a:t>
            </a:r>
            <a:endParaRPr lang="en-US" dirty="0"/>
          </a:p>
        </p:txBody>
      </p:sp>
      <p:sp>
        <p:nvSpPr>
          <p:cNvPr id="12" name="Picture Placeholder 2">
            <a:extLst>
              <a:ext uri="{FF2B5EF4-FFF2-40B4-BE49-F238E27FC236}">
                <a16:creationId xmlns:a16="http://schemas.microsoft.com/office/drawing/2014/main" id="{286B9216-B754-B341-8F28-D3295C76319E}"/>
              </a:ext>
            </a:extLst>
          </p:cNvPr>
          <p:cNvSpPr>
            <a:spLocks noGrp="1"/>
          </p:cNvSpPr>
          <p:nvPr>
            <p:ph type="pic" idx="15"/>
          </p:nvPr>
        </p:nvSpPr>
        <p:spPr>
          <a:xfrm>
            <a:off x="4320000" y="1248000"/>
            <a:ext cx="2688000" cy="4608000"/>
          </a:xfrm>
          <a:solidFill>
            <a:schemeClr val="bg1">
              <a:lumMod val="85000"/>
            </a:schemeClr>
          </a:solidFill>
        </p:spPr>
        <p:txBody>
          <a:bodyPr lIns="360000" tIns="360000" rIns="360000" anchor="t"/>
          <a:lstStyle>
            <a:lvl1pPr marL="0" indent="0" algn="ctr">
              <a:lnSpc>
                <a:spcPct val="110000"/>
              </a:lnSpc>
              <a:spcBef>
                <a:spcPts val="0"/>
              </a:spcBef>
              <a:buNone/>
              <a:defRPr sz="1600">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
        <p:nvSpPr>
          <p:cNvPr id="15" name="Picture Placeholder 2">
            <a:extLst>
              <a:ext uri="{FF2B5EF4-FFF2-40B4-BE49-F238E27FC236}">
                <a16:creationId xmlns:a16="http://schemas.microsoft.com/office/drawing/2014/main" id="{B6059CEA-9C06-E044-9F99-FE66F48BCC32}"/>
              </a:ext>
            </a:extLst>
          </p:cNvPr>
          <p:cNvSpPr>
            <a:spLocks noGrp="1"/>
          </p:cNvSpPr>
          <p:nvPr>
            <p:ph type="pic" idx="16"/>
          </p:nvPr>
        </p:nvSpPr>
        <p:spPr>
          <a:xfrm>
            <a:off x="7151999" y="3602272"/>
            <a:ext cx="4080000" cy="2232000"/>
          </a:xfrm>
          <a:solidFill>
            <a:schemeClr val="bg1">
              <a:lumMod val="85000"/>
            </a:schemeClr>
          </a:solidFill>
        </p:spPr>
        <p:txBody>
          <a:bodyPr lIns="360000" tIns="360000" rIns="360000" anchor="t"/>
          <a:lstStyle>
            <a:lvl1pPr marL="0" indent="0" algn="ctr">
              <a:lnSpc>
                <a:spcPct val="110000"/>
              </a:lnSpc>
              <a:spcBef>
                <a:spcPts val="0"/>
              </a:spcBef>
              <a:buNone/>
              <a:defRPr sz="1600">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Tree>
    <p:extLst>
      <p:ext uri="{BB962C8B-B14F-4D97-AF65-F5344CB8AC3E}">
        <p14:creationId xmlns:p14="http://schemas.microsoft.com/office/powerpoint/2010/main" val="12784114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Vier afbeeldingen met bijschrift">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 y="1248000"/>
            <a:ext cx="3916800" cy="2352000"/>
          </a:xfrm>
          <a:solidFill>
            <a:schemeClr val="bg1">
              <a:lumMod val="85000"/>
            </a:schemeClr>
          </a:solidFill>
        </p:spPr>
        <p:txBody>
          <a:bodyPr lIns="360000" tIns="360000" rIns="360000" anchor="t"/>
          <a:lstStyle>
            <a:lvl1pPr marL="0" indent="0" algn="ctr">
              <a:lnSpc>
                <a:spcPct val="110000"/>
              </a:lnSpc>
              <a:spcBef>
                <a:spcPts val="0"/>
              </a:spcBef>
              <a:buNone/>
              <a:defRPr sz="1600">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8160001" y="2976000"/>
            <a:ext cx="3071999" cy="3168000"/>
          </a:xfrm>
        </p:spPr>
        <p:txBody>
          <a:bodyPr/>
          <a:lstStyle>
            <a:lvl1pPr marL="0" indent="0">
              <a:buNone/>
              <a:defRPr sz="1200">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08AC2963-9DA7-4E01-A2BD-AB0B639AEC2A}" type="datetime4">
              <a:rPr lang="nl-NL" smtClean="0"/>
              <a:t>27 februari 2024</a:t>
            </a:fld>
            <a:endParaRPr lang="nl-NL"/>
          </a:p>
        </p:txBody>
      </p:sp>
      <p:sp>
        <p:nvSpPr>
          <p:cNvPr id="6" name="Footer Placeholder 5"/>
          <p:cNvSpPr>
            <a:spLocks noGrp="1"/>
          </p:cNvSpPr>
          <p:nvPr>
            <p:ph type="ftr" sz="quarter" idx="11"/>
          </p:nvPr>
        </p:nvSpPr>
        <p:spPr/>
        <p:txBody>
          <a:bodyPr/>
          <a:lstStyle/>
          <a:p>
            <a:r>
              <a:rPr lang="nl-NL"/>
              <a:t>Stand van zaken generieke functies</a:t>
            </a:r>
          </a:p>
        </p:txBody>
      </p:sp>
      <p:sp>
        <p:nvSpPr>
          <p:cNvPr id="7" name="Slide Number Placeholder 6"/>
          <p:cNvSpPr>
            <a:spLocks noGrp="1"/>
          </p:cNvSpPr>
          <p:nvPr>
            <p:ph type="sldNum" sz="quarter" idx="12"/>
          </p:nvPr>
        </p:nvSpPr>
        <p:spPr/>
        <p:txBody>
          <a:bodyPr/>
          <a:lstStyle/>
          <a:p>
            <a:fld id="{14F1411D-0280-154F-AEAC-4C20B7AA46B2}" type="slidenum">
              <a:rPr lang="nl-NL" smtClean="0"/>
              <a:t>‹nr.›</a:t>
            </a:fld>
            <a:endParaRPr lang="nl-NL"/>
          </a:p>
        </p:txBody>
      </p:sp>
      <p:sp>
        <p:nvSpPr>
          <p:cNvPr id="9" name="Title 1">
            <a:extLst>
              <a:ext uri="{FF2B5EF4-FFF2-40B4-BE49-F238E27FC236}">
                <a16:creationId xmlns:a16="http://schemas.microsoft.com/office/drawing/2014/main" id="{76FC5FA6-0F4F-4746-B27D-A6B350D20113}"/>
              </a:ext>
            </a:extLst>
          </p:cNvPr>
          <p:cNvSpPr>
            <a:spLocks noGrp="1"/>
          </p:cNvSpPr>
          <p:nvPr>
            <p:ph type="title"/>
          </p:nvPr>
        </p:nvSpPr>
        <p:spPr>
          <a:xfrm>
            <a:off x="8159999" y="1343997"/>
            <a:ext cx="3072000" cy="1344000"/>
          </a:xfrm>
        </p:spPr>
        <p:txBody>
          <a:bodyPr anchor="t" anchorCtr="0"/>
          <a:lstStyle>
            <a:lvl1pPr>
              <a:defRPr sz="3200"/>
            </a:lvl1pPr>
          </a:lstStyle>
          <a:p>
            <a:r>
              <a:rPr lang="nl-NL"/>
              <a:t>Klik om stijl te bewerken</a:t>
            </a:r>
            <a:endParaRPr lang="en-US" dirty="0"/>
          </a:p>
        </p:txBody>
      </p:sp>
      <p:sp>
        <p:nvSpPr>
          <p:cNvPr id="8" name="Picture Placeholder 2">
            <a:extLst>
              <a:ext uri="{FF2B5EF4-FFF2-40B4-BE49-F238E27FC236}">
                <a16:creationId xmlns:a16="http://schemas.microsoft.com/office/drawing/2014/main" id="{D6DD0994-0B67-3347-BB38-1E689BD67757}"/>
              </a:ext>
            </a:extLst>
          </p:cNvPr>
          <p:cNvSpPr>
            <a:spLocks noGrp="1"/>
          </p:cNvSpPr>
          <p:nvPr>
            <p:ph type="pic" idx="13"/>
          </p:nvPr>
        </p:nvSpPr>
        <p:spPr>
          <a:xfrm>
            <a:off x="4056000" y="1248000"/>
            <a:ext cx="3912000" cy="2352000"/>
          </a:xfrm>
          <a:solidFill>
            <a:schemeClr val="bg1">
              <a:lumMod val="85000"/>
            </a:schemeClr>
          </a:solidFill>
        </p:spPr>
        <p:txBody>
          <a:bodyPr lIns="360000" tIns="360000" rIns="360000" anchor="t"/>
          <a:lstStyle>
            <a:lvl1pPr marL="0" indent="0" algn="ctr">
              <a:lnSpc>
                <a:spcPct val="110000"/>
              </a:lnSpc>
              <a:spcBef>
                <a:spcPts val="0"/>
              </a:spcBef>
              <a:buNone/>
              <a:defRPr sz="1600">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
        <p:nvSpPr>
          <p:cNvPr id="11" name="Picture Placeholder 2">
            <a:extLst>
              <a:ext uri="{FF2B5EF4-FFF2-40B4-BE49-F238E27FC236}">
                <a16:creationId xmlns:a16="http://schemas.microsoft.com/office/drawing/2014/main" id="{AE15D720-D49B-E24D-84F6-437DDD0E8A4C}"/>
              </a:ext>
            </a:extLst>
          </p:cNvPr>
          <p:cNvSpPr>
            <a:spLocks noGrp="1"/>
          </p:cNvSpPr>
          <p:nvPr>
            <p:ph type="pic" idx="14"/>
          </p:nvPr>
        </p:nvSpPr>
        <p:spPr>
          <a:xfrm>
            <a:off x="960000" y="3743999"/>
            <a:ext cx="3912000" cy="1920000"/>
          </a:xfrm>
          <a:solidFill>
            <a:schemeClr val="bg1">
              <a:lumMod val="85000"/>
            </a:schemeClr>
          </a:solidFill>
        </p:spPr>
        <p:txBody>
          <a:bodyPr lIns="360000" tIns="360000" rIns="360000" anchor="t"/>
          <a:lstStyle>
            <a:lvl1pPr marL="0" indent="0" algn="ctr">
              <a:lnSpc>
                <a:spcPct val="110000"/>
              </a:lnSpc>
              <a:spcBef>
                <a:spcPts val="0"/>
              </a:spcBef>
              <a:buNone/>
              <a:defRPr sz="1600">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
        <p:nvSpPr>
          <p:cNvPr id="12" name="Picture Placeholder 2">
            <a:extLst>
              <a:ext uri="{FF2B5EF4-FFF2-40B4-BE49-F238E27FC236}">
                <a16:creationId xmlns:a16="http://schemas.microsoft.com/office/drawing/2014/main" id="{84F75289-82F8-9841-A637-114F0AC8C4E4}"/>
              </a:ext>
            </a:extLst>
          </p:cNvPr>
          <p:cNvSpPr>
            <a:spLocks noGrp="1"/>
          </p:cNvSpPr>
          <p:nvPr>
            <p:ph type="pic" idx="15"/>
          </p:nvPr>
        </p:nvSpPr>
        <p:spPr>
          <a:xfrm>
            <a:off x="5016000" y="3744000"/>
            <a:ext cx="2952000" cy="2400000"/>
          </a:xfrm>
          <a:solidFill>
            <a:schemeClr val="bg1">
              <a:lumMod val="85000"/>
            </a:schemeClr>
          </a:solidFill>
        </p:spPr>
        <p:txBody>
          <a:bodyPr lIns="360000" tIns="360000" rIns="360000" anchor="t"/>
          <a:lstStyle>
            <a:lvl1pPr marL="0" indent="0" algn="ctr">
              <a:lnSpc>
                <a:spcPct val="110000"/>
              </a:lnSpc>
              <a:spcBef>
                <a:spcPts val="0"/>
              </a:spcBef>
              <a:buNone/>
              <a:defRPr sz="1600">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Tree>
    <p:extLst>
      <p:ext uri="{BB962C8B-B14F-4D97-AF65-F5344CB8AC3E}">
        <p14:creationId xmlns:p14="http://schemas.microsoft.com/office/powerpoint/2010/main" val="47113653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Een afbeelding met bijschrift">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320000" y="1248000"/>
            <a:ext cx="6912000" cy="4608000"/>
          </a:xfrm>
          <a:solidFill>
            <a:schemeClr val="bg1">
              <a:lumMod val="85000"/>
            </a:schemeClr>
          </a:solidFill>
        </p:spPr>
        <p:txBody>
          <a:bodyPr lIns="360000" tIns="360000" rIns="360000" anchor="t"/>
          <a:lstStyle>
            <a:lvl1pPr marL="0" indent="0" algn="ctr">
              <a:lnSpc>
                <a:spcPct val="110000"/>
              </a:lnSpc>
              <a:spcBef>
                <a:spcPts val="0"/>
              </a:spcBef>
              <a:buNone/>
              <a:defRPr sz="1600">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
        <p:nvSpPr>
          <p:cNvPr id="5" name="Date Placeholder 4"/>
          <p:cNvSpPr>
            <a:spLocks noGrp="1"/>
          </p:cNvSpPr>
          <p:nvPr>
            <p:ph type="dt" sz="half" idx="10"/>
          </p:nvPr>
        </p:nvSpPr>
        <p:spPr/>
        <p:txBody>
          <a:bodyPr/>
          <a:lstStyle/>
          <a:p>
            <a:fld id="{841ECADF-C31A-4496-9500-B5F2D8599CB1}" type="datetime4">
              <a:rPr lang="nl-NL" smtClean="0"/>
              <a:t>27 februari 2024</a:t>
            </a:fld>
            <a:endParaRPr lang="nl-NL"/>
          </a:p>
        </p:txBody>
      </p:sp>
      <p:sp>
        <p:nvSpPr>
          <p:cNvPr id="6" name="Footer Placeholder 5"/>
          <p:cNvSpPr>
            <a:spLocks noGrp="1"/>
          </p:cNvSpPr>
          <p:nvPr>
            <p:ph type="ftr" sz="quarter" idx="11"/>
          </p:nvPr>
        </p:nvSpPr>
        <p:spPr/>
        <p:txBody>
          <a:bodyPr/>
          <a:lstStyle/>
          <a:p>
            <a:r>
              <a:rPr lang="nl-NL"/>
              <a:t>Stand van zaken generieke functies</a:t>
            </a:r>
          </a:p>
        </p:txBody>
      </p:sp>
      <p:sp>
        <p:nvSpPr>
          <p:cNvPr id="7" name="Slide Number Placeholder 6"/>
          <p:cNvSpPr>
            <a:spLocks noGrp="1"/>
          </p:cNvSpPr>
          <p:nvPr>
            <p:ph type="sldNum" sz="quarter" idx="12"/>
          </p:nvPr>
        </p:nvSpPr>
        <p:spPr/>
        <p:txBody>
          <a:bodyPr/>
          <a:lstStyle/>
          <a:p>
            <a:fld id="{14F1411D-0280-154F-AEAC-4C20B7AA46B2}" type="slidenum">
              <a:rPr lang="nl-NL" smtClean="0"/>
              <a:t>‹nr.›</a:t>
            </a:fld>
            <a:endParaRPr lang="nl-NL"/>
          </a:p>
        </p:txBody>
      </p:sp>
      <p:sp>
        <p:nvSpPr>
          <p:cNvPr id="11" name="Text Placeholder 3">
            <a:extLst>
              <a:ext uri="{FF2B5EF4-FFF2-40B4-BE49-F238E27FC236}">
                <a16:creationId xmlns:a16="http://schemas.microsoft.com/office/drawing/2014/main" id="{17CDA3E8-A0D4-2B43-AC93-2BF11C5A8976}"/>
              </a:ext>
            </a:extLst>
          </p:cNvPr>
          <p:cNvSpPr>
            <a:spLocks noGrp="1"/>
          </p:cNvSpPr>
          <p:nvPr>
            <p:ph type="body" sz="half" idx="2"/>
          </p:nvPr>
        </p:nvSpPr>
        <p:spPr>
          <a:xfrm>
            <a:off x="960002" y="2976000"/>
            <a:ext cx="3071999" cy="2880000"/>
          </a:xfrm>
        </p:spPr>
        <p:txBody>
          <a:bodyPr/>
          <a:lstStyle>
            <a:lvl1pPr marL="0" indent="0">
              <a:buNone/>
              <a:defRPr sz="1200">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a:t>Klikken om de tekststijl van het model te bewerken</a:t>
            </a:r>
          </a:p>
        </p:txBody>
      </p:sp>
      <p:sp>
        <p:nvSpPr>
          <p:cNvPr id="12" name="Title 1">
            <a:extLst>
              <a:ext uri="{FF2B5EF4-FFF2-40B4-BE49-F238E27FC236}">
                <a16:creationId xmlns:a16="http://schemas.microsoft.com/office/drawing/2014/main" id="{799F4178-2472-154C-AFA8-AB6F76693576}"/>
              </a:ext>
            </a:extLst>
          </p:cNvPr>
          <p:cNvSpPr>
            <a:spLocks noGrp="1"/>
          </p:cNvSpPr>
          <p:nvPr>
            <p:ph type="title"/>
          </p:nvPr>
        </p:nvSpPr>
        <p:spPr>
          <a:xfrm>
            <a:off x="960000" y="1343997"/>
            <a:ext cx="3072000" cy="1344000"/>
          </a:xfrm>
        </p:spPr>
        <p:txBody>
          <a:bodyPr anchor="t" anchorCtr="0"/>
          <a:lstStyle>
            <a:lvl1pPr>
              <a:defRPr sz="3200"/>
            </a:lvl1pPr>
          </a:lstStyle>
          <a:p>
            <a:r>
              <a:rPr lang="nl-NL"/>
              <a:t>Klik om stijl te bewerken</a:t>
            </a:r>
            <a:endParaRPr lang="en-US" dirty="0"/>
          </a:p>
        </p:txBody>
      </p:sp>
    </p:spTree>
    <p:extLst>
      <p:ext uri="{BB962C8B-B14F-4D97-AF65-F5344CB8AC3E}">
        <p14:creationId xmlns:p14="http://schemas.microsoft.com/office/powerpoint/2010/main" val="318136009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wee afbeeldingen met bijschrift">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A4098B8A-E98A-8947-8780-BD1CE637B31D}"/>
              </a:ext>
            </a:extLst>
          </p:cNvPr>
          <p:cNvSpPr>
            <a:spLocks noGrp="1"/>
          </p:cNvSpPr>
          <p:nvPr>
            <p:ph type="pic" idx="1"/>
          </p:nvPr>
        </p:nvSpPr>
        <p:spPr>
          <a:xfrm>
            <a:off x="4320000" y="1248000"/>
            <a:ext cx="6912000" cy="4608000"/>
          </a:xfrm>
          <a:custGeom>
            <a:avLst/>
            <a:gdLst>
              <a:gd name="connsiteX0" fmla="*/ 0 w 5184000"/>
              <a:gd name="connsiteY0" fmla="*/ 0 h 3456000"/>
              <a:gd name="connsiteX1" fmla="*/ 5184000 w 5184000"/>
              <a:gd name="connsiteY1" fmla="*/ 0 h 3456000"/>
              <a:gd name="connsiteX2" fmla="*/ 5184000 w 5184000"/>
              <a:gd name="connsiteY2" fmla="*/ 1800000 h 3456000"/>
              <a:gd name="connsiteX3" fmla="*/ 2916000 w 5184000"/>
              <a:gd name="connsiteY3" fmla="*/ 1800000 h 3456000"/>
              <a:gd name="connsiteX4" fmla="*/ 2916000 w 5184000"/>
              <a:gd name="connsiteY4" fmla="*/ 3456000 h 3456000"/>
              <a:gd name="connsiteX5" fmla="*/ 0 w 5184000"/>
              <a:gd name="connsiteY5" fmla="*/ 3456000 h 34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84000" h="3456000">
                <a:moveTo>
                  <a:pt x="0" y="0"/>
                </a:moveTo>
                <a:lnTo>
                  <a:pt x="5184000" y="0"/>
                </a:lnTo>
                <a:lnTo>
                  <a:pt x="5184000" y="1800000"/>
                </a:lnTo>
                <a:lnTo>
                  <a:pt x="2916000" y="1800000"/>
                </a:lnTo>
                <a:lnTo>
                  <a:pt x="2916000" y="3456000"/>
                </a:lnTo>
                <a:lnTo>
                  <a:pt x="0" y="3456000"/>
                </a:lnTo>
                <a:close/>
              </a:path>
            </a:pathLst>
          </a:custGeom>
          <a:solidFill>
            <a:schemeClr val="bg1">
              <a:lumMod val="85000"/>
            </a:schemeClr>
          </a:solidFill>
        </p:spPr>
        <p:txBody>
          <a:bodyPr wrap="square" lIns="360000" tIns="360000" rIns="360000" anchor="t">
            <a:noAutofit/>
          </a:bodyPr>
          <a:lstStyle>
            <a:lvl1pPr marL="0" indent="0" algn="ctr">
              <a:lnSpc>
                <a:spcPct val="110000"/>
              </a:lnSpc>
              <a:spcBef>
                <a:spcPts val="0"/>
              </a:spcBef>
              <a:buNone/>
              <a:defRPr sz="1600">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
        <p:nvSpPr>
          <p:cNvPr id="5" name="Date Placeholder 4"/>
          <p:cNvSpPr>
            <a:spLocks noGrp="1"/>
          </p:cNvSpPr>
          <p:nvPr>
            <p:ph type="dt" sz="half" idx="10"/>
          </p:nvPr>
        </p:nvSpPr>
        <p:spPr/>
        <p:txBody>
          <a:bodyPr/>
          <a:lstStyle/>
          <a:p>
            <a:fld id="{3EFCD06A-5F27-4BBE-BB59-CF2A0EAEE555}" type="datetime4">
              <a:rPr lang="nl-NL" smtClean="0"/>
              <a:t>27 februari 2024</a:t>
            </a:fld>
            <a:endParaRPr lang="nl-NL"/>
          </a:p>
        </p:txBody>
      </p:sp>
      <p:sp>
        <p:nvSpPr>
          <p:cNvPr id="6" name="Footer Placeholder 5"/>
          <p:cNvSpPr>
            <a:spLocks noGrp="1"/>
          </p:cNvSpPr>
          <p:nvPr>
            <p:ph type="ftr" sz="quarter" idx="11"/>
          </p:nvPr>
        </p:nvSpPr>
        <p:spPr/>
        <p:txBody>
          <a:bodyPr/>
          <a:lstStyle/>
          <a:p>
            <a:r>
              <a:rPr lang="nl-NL"/>
              <a:t>Stand van zaken generieke functies</a:t>
            </a:r>
          </a:p>
        </p:txBody>
      </p:sp>
      <p:sp>
        <p:nvSpPr>
          <p:cNvPr id="7" name="Slide Number Placeholder 6"/>
          <p:cNvSpPr>
            <a:spLocks noGrp="1"/>
          </p:cNvSpPr>
          <p:nvPr>
            <p:ph type="sldNum" sz="quarter" idx="12"/>
          </p:nvPr>
        </p:nvSpPr>
        <p:spPr/>
        <p:txBody>
          <a:bodyPr/>
          <a:lstStyle/>
          <a:p>
            <a:fld id="{14F1411D-0280-154F-AEAC-4C20B7AA46B2}" type="slidenum">
              <a:rPr lang="nl-NL" smtClean="0"/>
              <a:t>‹nr.›</a:t>
            </a:fld>
            <a:endParaRPr lang="nl-NL"/>
          </a:p>
        </p:txBody>
      </p:sp>
      <p:sp>
        <p:nvSpPr>
          <p:cNvPr id="11" name="Text Placeholder 3">
            <a:extLst>
              <a:ext uri="{FF2B5EF4-FFF2-40B4-BE49-F238E27FC236}">
                <a16:creationId xmlns:a16="http://schemas.microsoft.com/office/drawing/2014/main" id="{17CDA3E8-A0D4-2B43-AC93-2BF11C5A8976}"/>
              </a:ext>
            </a:extLst>
          </p:cNvPr>
          <p:cNvSpPr>
            <a:spLocks noGrp="1"/>
          </p:cNvSpPr>
          <p:nvPr>
            <p:ph type="body" sz="half" idx="2"/>
          </p:nvPr>
        </p:nvSpPr>
        <p:spPr>
          <a:xfrm>
            <a:off x="960002" y="2976000"/>
            <a:ext cx="3071999" cy="2880000"/>
          </a:xfrm>
        </p:spPr>
        <p:txBody>
          <a:bodyPr/>
          <a:lstStyle>
            <a:lvl1pPr marL="0" indent="0">
              <a:buNone/>
              <a:defRPr sz="1200">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a:t>Klikken om de tekststijl van het model te bewerken</a:t>
            </a:r>
          </a:p>
        </p:txBody>
      </p:sp>
      <p:sp>
        <p:nvSpPr>
          <p:cNvPr id="12" name="Title 1">
            <a:extLst>
              <a:ext uri="{FF2B5EF4-FFF2-40B4-BE49-F238E27FC236}">
                <a16:creationId xmlns:a16="http://schemas.microsoft.com/office/drawing/2014/main" id="{799F4178-2472-154C-AFA8-AB6F76693576}"/>
              </a:ext>
            </a:extLst>
          </p:cNvPr>
          <p:cNvSpPr>
            <a:spLocks noGrp="1"/>
          </p:cNvSpPr>
          <p:nvPr>
            <p:ph type="title"/>
          </p:nvPr>
        </p:nvSpPr>
        <p:spPr>
          <a:xfrm>
            <a:off x="960000" y="1343997"/>
            <a:ext cx="3072000" cy="1344000"/>
          </a:xfrm>
        </p:spPr>
        <p:txBody>
          <a:bodyPr anchor="t" anchorCtr="0"/>
          <a:lstStyle>
            <a:lvl1pPr>
              <a:defRPr sz="3200"/>
            </a:lvl1pPr>
          </a:lstStyle>
          <a:p>
            <a:r>
              <a:rPr lang="nl-NL"/>
              <a:t>Klik om stijl te bewerken</a:t>
            </a:r>
            <a:endParaRPr lang="en-US" dirty="0"/>
          </a:p>
        </p:txBody>
      </p:sp>
      <p:sp>
        <p:nvSpPr>
          <p:cNvPr id="10" name="Picture Placeholder 2">
            <a:extLst>
              <a:ext uri="{FF2B5EF4-FFF2-40B4-BE49-F238E27FC236}">
                <a16:creationId xmlns:a16="http://schemas.microsoft.com/office/drawing/2014/main" id="{3E282E3A-FAD0-7244-B3F1-1793408197D0}"/>
              </a:ext>
            </a:extLst>
          </p:cNvPr>
          <p:cNvSpPr>
            <a:spLocks noGrp="1"/>
          </p:cNvSpPr>
          <p:nvPr>
            <p:ph type="pic" idx="13"/>
          </p:nvPr>
        </p:nvSpPr>
        <p:spPr>
          <a:xfrm>
            <a:off x="8352000" y="3792000"/>
            <a:ext cx="3840000" cy="2064000"/>
          </a:xfrm>
          <a:solidFill>
            <a:schemeClr val="bg1">
              <a:lumMod val="85000"/>
            </a:schemeClr>
          </a:solidFill>
        </p:spPr>
        <p:txBody>
          <a:bodyPr lIns="360000" tIns="360000" rIns="360000" anchor="t"/>
          <a:lstStyle>
            <a:lvl1pPr marL="0" indent="0" algn="ctr">
              <a:lnSpc>
                <a:spcPct val="110000"/>
              </a:lnSpc>
              <a:spcBef>
                <a:spcPts val="0"/>
              </a:spcBef>
              <a:buNone/>
              <a:defRPr sz="1600">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Tree>
    <p:extLst>
      <p:ext uri="{BB962C8B-B14F-4D97-AF65-F5344CB8AC3E}">
        <p14:creationId xmlns:p14="http://schemas.microsoft.com/office/powerpoint/2010/main" val="343788812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Afbeelding rechts met bijschrift">
    <p:spTree>
      <p:nvGrpSpPr>
        <p:cNvPr id="1" name=""/>
        <p:cNvGrpSpPr/>
        <p:nvPr/>
      </p:nvGrpSpPr>
      <p:grpSpPr>
        <a:xfrm>
          <a:off x="0" y="0"/>
          <a:ext cx="0" cy="0"/>
          <a:chOff x="0" y="0"/>
          <a:chExt cx="0" cy="0"/>
        </a:xfrm>
      </p:grpSpPr>
      <p:sp>
        <p:nvSpPr>
          <p:cNvPr id="11" name="Tijdelijke aanduiding voor afbeelding 10">
            <a:extLst>
              <a:ext uri="{FF2B5EF4-FFF2-40B4-BE49-F238E27FC236}">
                <a16:creationId xmlns:a16="http://schemas.microsoft.com/office/drawing/2014/main" id="{0991CBD7-0390-BD40-9911-EC06724E18F0}"/>
              </a:ext>
            </a:extLst>
          </p:cNvPr>
          <p:cNvSpPr>
            <a:spLocks noGrp="1" noChangeAspect="1"/>
          </p:cNvSpPr>
          <p:nvPr>
            <p:ph type="pic" idx="1"/>
          </p:nvPr>
        </p:nvSpPr>
        <p:spPr>
          <a:xfrm>
            <a:off x="6096000" y="0"/>
            <a:ext cx="6096000" cy="6858000"/>
          </a:xfrm>
          <a:custGeom>
            <a:avLst/>
            <a:gdLst>
              <a:gd name="connsiteX0" fmla="*/ 0 w 4572000"/>
              <a:gd name="connsiteY0" fmla="*/ 0 h 5143500"/>
              <a:gd name="connsiteX1" fmla="*/ 180000 w 4572000"/>
              <a:gd name="connsiteY1" fmla="*/ 0 h 5143500"/>
              <a:gd name="connsiteX2" fmla="*/ 900000 w 4572000"/>
              <a:gd name="connsiteY2" fmla="*/ 0 h 5143500"/>
              <a:gd name="connsiteX3" fmla="*/ 4572000 w 4572000"/>
              <a:gd name="connsiteY3" fmla="*/ 0 h 5143500"/>
              <a:gd name="connsiteX4" fmla="*/ 4572000 w 4572000"/>
              <a:gd name="connsiteY4" fmla="*/ 5143500 h 5143500"/>
              <a:gd name="connsiteX5" fmla="*/ 0 w 4572000"/>
              <a:gd name="connsiteY5" fmla="*/ 5143500 h 5143500"/>
              <a:gd name="connsiteX6" fmla="*/ 0 w 4572000"/>
              <a:gd name="connsiteY6" fmla="*/ 900000 h 5143500"/>
              <a:gd name="connsiteX7" fmla="*/ 0 w 4572000"/>
              <a:gd name="connsiteY7" fmla="*/ 5400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5143500">
                <a:moveTo>
                  <a:pt x="0" y="0"/>
                </a:moveTo>
                <a:lnTo>
                  <a:pt x="180000" y="0"/>
                </a:lnTo>
                <a:lnTo>
                  <a:pt x="900000" y="0"/>
                </a:lnTo>
                <a:lnTo>
                  <a:pt x="4572000" y="0"/>
                </a:lnTo>
                <a:lnTo>
                  <a:pt x="4572000" y="5143500"/>
                </a:lnTo>
                <a:lnTo>
                  <a:pt x="0" y="5143500"/>
                </a:lnTo>
                <a:lnTo>
                  <a:pt x="0" y="900000"/>
                </a:lnTo>
                <a:lnTo>
                  <a:pt x="0" y="540000"/>
                </a:lnTo>
                <a:close/>
              </a:path>
            </a:pathLst>
          </a:custGeom>
          <a:solidFill>
            <a:schemeClr val="bg1">
              <a:lumMod val="85000"/>
            </a:schemeClr>
          </a:solidFill>
        </p:spPr>
        <p:txBody>
          <a:bodyPr wrap="square" lIns="360000" tIns="720000" rIns="360000" anchor="t">
            <a:noAutofit/>
          </a:bodyPr>
          <a:lstStyle>
            <a:lvl1pPr marL="0" indent="0" algn="ctr">
              <a:lnSpc>
                <a:spcPct val="110000"/>
              </a:lnSpc>
              <a:spcBef>
                <a:spcPts val="0"/>
              </a:spcBef>
              <a:buNone/>
              <a:defRPr sz="2133">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959996" y="2112000"/>
            <a:ext cx="4512000" cy="4032000"/>
          </a:xfrm>
        </p:spPr>
        <p:txBody>
          <a:bodyPr/>
          <a:lstStyle>
            <a:lvl1pPr marL="0" marR="0" indent="0" algn="l" defTabSz="914377" rtl="0" eaLnBrk="1" fontAlgn="auto" latinLnBrk="0" hangingPunct="1">
              <a:lnSpc>
                <a:spcPct val="120000"/>
              </a:lnSpc>
              <a:spcBef>
                <a:spcPts val="0"/>
              </a:spcBef>
              <a:spcAft>
                <a:spcPts val="0"/>
              </a:spcAft>
              <a:buClr>
                <a:schemeClr val="accent4"/>
              </a:buClr>
              <a:buSzTx/>
              <a:buFont typeface="Arial" panose="020B0604020202020204" pitchFamily="34" charset="0"/>
              <a:buNone/>
              <a:tabLst/>
              <a:defRPr sz="12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FEE8651A-413D-43DF-8AA3-85274C172036}" type="datetime4">
              <a:rPr lang="nl-NL" smtClean="0"/>
              <a:t>27 februari 2024</a:t>
            </a:fld>
            <a:endParaRPr lang="nl-NL"/>
          </a:p>
        </p:txBody>
      </p:sp>
      <p:sp>
        <p:nvSpPr>
          <p:cNvPr id="6" name="Footer Placeholder 5"/>
          <p:cNvSpPr>
            <a:spLocks noGrp="1"/>
          </p:cNvSpPr>
          <p:nvPr>
            <p:ph type="ftr" sz="quarter" idx="11"/>
          </p:nvPr>
        </p:nvSpPr>
        <p:spPr/>
        <p:txBody>
          <a:bodyPr/>
          <a:lstStyle/>
          <a:p>
            <a:r>
              <a:rPr lang="nl-NL"/>
              <a:t>Stand van zaken generieke functies</a:t>
            </a:r>
          </a:p>
        </p:txBody>
      </p:sp>
      <p:sp>
        <p:nvSpPr>
          <p:cNvPr id="7" name="Slide Number Placeholder 6"/>
          <p:cNvSpPr>
            <a:spLocks noGrp="1"/>
          </p:cNvSpPr>
          <p:nvPr>
            <p:ph type="sldNum" sz="quarter" idx="12"/>
          </p:nvPr>
        </p:nvSpPr>
        <p:spPr/>
        <p:txBody>
          <a:bodyPr/>
          <a:lstStyle/>
          <a:p>
            <a:fld id="{14F1411D-0280-154F-AEAC-4C20B7AA46B2}" type="slidenum">
              <a:rPr lang="nl-NL" smtClean="0"/>
              <a:t>‹nr.›</a:t>
            </a:fld>
            <a:endParaRPr lang="nl-NL"/>
          </a:p>
        </p:txBody>
      </p:sp>
      <p:sp>
        <p:nvSpPr>
          <p:cNvPr id="9" name="Title 1">
            <a:extLst>
              <a:ext uri="{FF2B5EF4-FFF2-40B4-BE49-F238E27FC236}">
                <a16:creationId xmlns:a16="http://schemas.microsoft.com/office/drawing/2014/main" id="{76FC5FA6-0F4F-4746-B27D-A6B350D20113}"/>
              </a:ext>
            </a:extLst>
          </p:cNvPr>
          <p:cNvSpPr>
            <a:spLocks noGrp="1"/>
          </p:cNvSpPr>
          <p:nvPr>
            <p:ph type="title"/>
          </p:nvPr>
        </p:nvSpPr>
        <p:spPr>
          <a:xfrm>
            <a:off x="960000" y="768000"/>
            <a:ext cx="4512000" cy="1152000"/>
          </a:xfrm>
        </p:spPr>
        <p:txBody>
          <a:bodyPr/>
          <a:lstStyle/>
          <a:p>
            <a:r>
              <a:rPr lang="nl-NL"/>
              <a:t>Klik om stijl te bewerken</a:t>
            </a:r>
            <a:endParaRPr lang="en-US" dirty="0"/>
          </a:p>
        </p:txBody>
      </p:sp>
    </p:spTree>
    <p:extLst>
      <p:ext uri="{BB962C8B-B14F-4D97-AF65-F5344CB8AC3E}">
        <p14:creationId xmlns:p14="http://schemas.microsoft.com/office/powerpoint/2010/main" val="103526325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Afbeelding links met bijschrift">
    <p:spTree>
      <p:nvGrpSpPr>
        <p:cNvPr id="1" name=""/>
        <p:cNvGrpSpPr/>
        <p:nvPr/>
      </p:nvGrpSpPr>
      <p:grpSpPr>
        <a:xfrm>
          <a:off x="0" y="0"/>
          <a:ext cx="0" cy="0"/>
          <a:chOff x="0" y="0"/>
          <a:chExt cx="0" cy="0"/>
        </a:xfrm>
      </p:grpSpPr>
      <p:sp>
        <p:nvSpPr>
          <p:cNvPr id="10" name="Tijdelijke aanduiding voor afbeelding 9">
            <a:extLst>
              <a:ext uri="{FF2B5EF4-FFF2-40B4-BE49-F238E27FC236}">
                <a16:creationId xmlns:a16="http://schemas.microsoft.com/office/drawing/2014/main" id="{72310623-543F-3E4D-98AD-64034D8548DC}"/>
              </a:ext>
            </a:extLst>
          </p:cNvPr>
          <p:cNvSpPr>
            <a:spLocks noGrp="1" noChangeAspect="1"/>
          </p:cNvSpPr>
          <p:nvPr>
            <p:ph type="pic" idx="13" hasCustomPrompt="1"/>
          </p:nvPr>
        </p:nvSpPr>
        <p:spPr>
          <a:xfrm>
            <a:off x="0" y="0"/>
            <a:ext cx="6096000" cy="6858000"/>
          </a:xfrm>
          <a:custGeom>
            <a:avLst/>
            <a:gdLst>
              <a:gd name="connsiteX0" fmla="*/ 0 w 4572000"/>
              <a:gd name="connsiteY0" fmla="*/ 0 h 5143500"/>
              <a:gd name="connsiteX1" fmla="*/ 3672000 w 4572000"/>
              <a:gd name="connsiteY1" fmla="*/ 0 h 5143500"/>
              <a:gd name="connsiteX2" fmla="*/ 4392000 w 4572000"/>
              <a:gd name="connsiteY2" fmla="*/ 0 h 5143500"/>
              <a:gd name="connsiteX3" fmla="*/ 4572000 w 4572000"/>
              <a:gd name="connsiteY3" fmla="*/ 0 h 5143500"/>
              <a:gd name="connsiteX4" fmla="*/ 4572000 w 4572000"/>
              <a:gd name="connsiteY4" fmla="*/ 540000 h 5143500"/>
              <a:gd name="connsiteX5" fmla="*/ 4572000 w 4572000"/>
              <a:gd name="connsiteY5" fmla="*/ 900000 h 5143500"/>
              <a:gd name="connsiteX6" fmla="*/ 4572000 w 4572000"/>
              <a:gd name="connsiteY6" fmla="*/ 5143500 h 5143500"/>
              <a:gd name="connsiteX7" fmla="*/ 0 w 4572000"/>
              <a:gd name="connsiteY7"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5143500">
                <a:moveTo>
                  <a:pt x="0" y="0"/>
                </a:moveTo>
                <a:lnTo>
                  <a:pt x="3672000" y="0"/>
                </a:lnTo>
                <a:lnTo>
                  <a:pt x="4392000" y="0"/>
                </a:lnTo>
                <a:lnTo>
                  <a:pt x="4572000" y="0"/>
                </a:lnTo>
                <a:lnTo>
                  <a:pt x="4572000" y="540000"/>
                </a:lnTo>
                <a:lnTo>
                  <a:pt x="4572000" y="900000"/>
                </a:lnTo>
                <a:lnTo>
                  <a:pt x="4572000" y="5143500"/>
                </a:lnTo>
                <a:lnTo>
                  <a:pt x="0" y="5143500"/>
                </a:lnTo>
                <a:close/>
              </a:path>
            </a:pathLst>
          </a:custGeom>
          <a:solidFill>
            <a:schemeClr val="bg1">
              <a:lumMod val="85000"/>
            </a:schemeClr>
          </a:solidFill>
        </p:spPr>
        <p:txBody>
          <a:bodyPr wrap="square" lIns="360000" tIns="720000" rIns="360000" anchor="t">
            <a:noAutofit/>
          </a:bodyPr>
          <a:lstStyle>
            <a:lvl1pPr marL="0" indent="0" algn="ctr">
              <a:lnSpc>
                <a:spcPct val="110000"/>
              </a:lnSpc>
              <a:spcBef>
                <a:spcPts val="0"/>
              </a:spcBef>
              <a:buNone/>
              <a:defRPr sz="2133">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dirty="0"/>
              <a:t>Sleep de afbeelding naar de tijdelijke aanduiding of klik op het pictogram als u een afbeelding wilt toevoegen</a:t>
            </a:r>
            <a:endParaRPr lang="en-US" dirty="0"/>
          </a:p>
        </p:txBody>
      </p:sp>
      <p:sp>
        <p:nvSpPr>
          <p:cNvPr id="4" name="Text Placeholder 3"/>
          <p:cNvSpPr>
            <a:spLocks noGrp="1"/>
          </p:cNvSpPr>
          <p:nvPr>
            <p:ph type="body" sz="half" idx="2"/>
          </p:nvPr>
        </p:nvSpPr>
        <p:spPr>
          <a:xfrm>
            <a:off x="6719995" y="2112000"/>
            <a:ext cx="4512000" cy="4032000"/>
          </a:xfrm>
        </p:spPr>
        <p:txBody>
          <a:bodyPr/>
          <a:lstStyle>
            <a:lvl1pPr marL="0" marR="0" indent="0" algn="l" defTabSz="914377" rtl="0" eaLnBrk="1" fontAlgn="auto" latinLnBrk="0" hangingPunct="1">
              <a:lnSpc>
                <a:spcPct val="120000"/>
              </a:lnSpc>
              <a:spcBef>
                <a:spcPts val="0"/>
              </a:spcBef>
              <a:spcAft>
                <a:spcPts val="0"/>
              </a:spcAft>
              <a:buClr>
                <a:schemeClr val="accent4"/>
              </a:buClr>
              <a:buSzTx/>
              <a:buFont typeface="Arial" panose="020B0604020202020204" pitchFamily="34" charset="0"/>
              <a:buNone/>
              <a:tabLst/>
              <a:defRPr sz="12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466B1990-6B61-47AE-9A30-1D561123FBAF}" type="datetime4">
              <a:rPr lang="nl-NL" smtClean="0"/>
              <a:t>27 februari 2024</a:t>
            </a:fld>
            <a:endParaRPr lang="nl-NL"/>
          </a:p>
        </p:txBody>
      </p:sp>
      <p:sp>
        <p:nvSpPr>
          <p:cNvPr id="6" name="Footer Placeholder 5"/>
          <p:cNvSpPr>
            <a:spLocks noGrp="1"/>
          </p:cNvSpPr>
          <p:nvPr>
            <p:ph type="ftr" sz="quarter" idx="11"/>
          </p:nvPr>
        </p:nvSpPr>
        <p:spPr/>
        <p:txBody>
          <a:bodyPr/>
          <a:lstStyle/>
          <a:p>
            <a:r>
              <a:rPr lang="nl-NL"/>
              <a:t>Stand van zaken generieke functies</a:t>
            </a:r>
          </a:p>
        </p:txBody>
      </p:sp>
      <p:sp>
        <p:nvSpPr>
          <p:cNvPr id="7" name="Slide Number Placeholder 6"/>
          <p:cNvSpPr>
            <a:spLocks noGrp="1"/>
          </p:cNvSpPr>
          <p:nvPr>
            <p:ph type="sldNum" sz="quarter" idx="12"/>
          </p:nvPr>
        </p:nvSpPr>
        <p:spPr/>
        <p:txBody>
          <a:bodyPr/>
          <a:lstStyle/>
          <a:p>
            <a:fld id="{14F1411D-0280-154F-AEAC-4C20B7AA46B2}" type="slidenum">
              <a:rPr lang="nl-NL" smtClean="0"/>
              <a:t>‹nr.›</a:t>
            </a:fld>
            <a:endParaRPr lang="nl-NL"/>
          </a:p>
        </p:txBody>
      </p:sp>
      <p:sp>
        <p:nvSpPr>
          <p:cNvPr id="9" name="Title 1">
            <a:extLst>
              <a:ext uri="{FF2B5EF4-FFF2-40B4-BE49-F238E27FC236}">
                <a16:creationId xmlns:a16="http://schemas.microsoft.com/office/drawing/2014/main" id="{76FC5FA6-0F4F-4746-B27D-A6B350D20113}"/>
              </a:ext>
            </a:extLst>
          </p:cNvPr>
          <p:cNvSpPr>
            <a:spLocks noGrp="1"/>
          </p:cNvSpPr>
          <p:nvPr>
            <p:ph type="title"/>
          </p:nvPr>
        </p:nvSpPr>
        <p:spPr>
          <a:xfrm>
            <a:off x="6719999" y="768000"/>
            <a:ext cx="4512000" cy="1152000"/>
          </a:xfrm>
        </p:spPr>
        <p:txBody>
          <a:bodyPr/>
          <a:lstStyle/>
          <a:p>
            <a:r>
              <a:rPr lang="nl-NL"/>
              <a:t>Klik om stijl te bewerken</a:t>
            </a:r>
            <a:endParaRPr lang="en-US" dirty="0"/>
          </a:p>
        </p:txBody>
      </p:sp>
    </p:spTree>
    <p:extLst>
      <p:ext uri="{BB962C8B-B14F-4D97-AF65-F5344CB8AC3E}">
        <p14:creationId xmlns:p14="http://schemas.microsoft.com/office/powerpoint/2010/main" val="90593647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Alleen afbeelding">
    <p:spTree>
      <p:nvGrpSpPr>
        <p:cNvPr id="1" name=""/>
        <p:cNvGrpSpPr/>
        <p:nvPr/>
      </p:nvGrpSpPr>
      <p:grpSpPr>
        <a:xfrm>
          <a:off x="0" y="0"/>
          <a:ext cx="0" cy="0"/>
          <a:chOff x="0" y="0"/>
          <a:chExt cx="0" cy="0"/>
        </a:xfrm>
      </p:grpSpPr>
      <p:sp>
        <p:nvSpPr>
          <p:cNvPr id="8" name="Tijdelijke aanduiding voor afbeelding 7">
            <a:extLst>
              <a:ext uri="{FF2B5EF4-FFF2-40B4-BE49-F238E27FC236}">
                <a16:creationId xmlns:a16="http://schemas.microsoft.com/office/drawing/2014/main" id="{2D947CC7-498B-B141-A548-6C7F39C7ABF7}"/>
              </a:ext>
            </a:extLst>
          </p:cNvPr>
          <p:cNvSpPr>
            <a:spLocks noGrp="1" noChangeAspect="1"/>
          </p:cNvSpPr>
          <p:nvPr>
            <p:ph type="pic" idx="1" hasCustomPrompt="1"/>
          </p:nvPr>
        </p:nvSpPr>
        <p:spPr>
          <a:xfrm>
            <a:off x="0" y="0"/>
            <a:ext cx="12192000" cy="6858000"/>
          </a:xfrm>
          <a:custGeom>
            <a:avLst/>
            <a:gdLst>
              <a:gd name="connsiteX0" fmla="*/ 0 w 9144000"/>
              <a:gd name="connsiteY0" fmla="*/ 0 h 5143500"/>
              <a:gd name="connsiteX1" fmla="*/ 4050000 w 9144000"/>
              <a:gd name="connsiteY1" fmla="*/ 0 h 5143500"/>
              <a:gd name="connsiteX2" fmla="*/ 4392000 w 9144000"/>
              <a:gd name="connsiteY2" fmla="*/ 0 h 5143500"/>
              <a:gd name="connsiteX3" fmla="*/ 4752000 w 9144000"/>
              <a:gd name="connsiteY3" fmla="*/ 0 h 5143500"/>
              <a:gd name="connsiteX4" fmla="*/ 4950000 w 9144000"/>
              <a:gd name="connsiteY4" fmla="*/ 0 h 5143500"/>
              <a:gd name="connsiteX5" fmla="*/ 9144000 w 9144000"/>
              <a:gd name="connsiteY5" fmla="*/ 0 h 5143500"/>
              <a:gd name="connsiteX6" fmla="*/ 9144000 w 9144000"/>
              <a:gd name="connsiteY6" fmla="*/ 5143500 h 5143500"/>
              <a:gd name="connsiteX7" fmla="*/ 0 w 9144000"/>
              <a:gd name="connsiteY7"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5143500">
                <a:moveTo>
                  <a:pt x="0" y="0"/>
                </a:moveTo>
                <a:lnTo>
                  <a:pt x="4050000" y="0"/>
                </a:lnTo>
                <a:lnTo>
                  <a:pt x="4392000" y="0"/>
                </a:lnTo>
                <a:lnTo>
                  <a:pt x="4752000" y="0"/>
                </a:lnTo>
                <a:lnTo>
                  <a:pt x="4950000" y="0"/>
                </a:lnTo>
                <a:lnTo>
                  <a:pt x="9144000" y="0"/>
                </a:lnTo>
                <a:lnTo>
                  <a:pt x="9144000" y="5143500"/>
                </a:lnTo>
                <a:lnTo>
                  <a:pt x="0" y="5143500"/>
                </a:lnTo>
                <a:close/>
              </a:path>
            </a:pathLst>
          </a:custGeom>
          <a:solidFill>
            <a:schemeClr val="bg1">
              <a:lumMod val="85000"/>
            </a:schemeClr>
          </a:solidFill>
        </p:spPr>
        <p:txBody>
          <a:bodyPr wrap="square" lIns="1800000" tIns="720000" rIns="1800000" anchor="t">
            <a:noAutofit/>
          </a:bodyPr>
          <a:lstStyle>
            <a:lvl1pPr marL="0" indent="0" algn="ctr">
              <a:lnSpc>
                <a:spcPct val="110000"/>
              </a:lnSpc>
              <a:spcBef>
                <a:spcPts val="0"/>
              </a:spcBef>
              <a:buNone/>
              <a:defRPr sz="2133">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dirty="0"/>
              <a:t>Sleep de afbeelding naar de tijdelijke aanduiding of klik op het pictogram als u een afbeelding wilt toevoegen</a:t>
            </a:r>
            <a:endParaRPr lang="en-US" dirty="0"/>
          </a:p>
        </p:txBody>
      </p:sp>
      <p:sp>
        <p:nvSpPr>
          <p:cNvPr id="2" name="Date Placeholder 1"/>
          <p:cNvSpPr>
            <a:spLocks noGrp="1"/>
          </p:cNvSpPr>
          <p:nvPr>
            <p:ph type="dt" sz="half" idx="10"/>
          </p:nvPr>
        </p:nvSpPr>
        <p:spPr/>
        <p:txBody>
          <a:bodyPr/>
          <a:lstStyle/>
          <a:p>
            <a:fld id="{A4CA9E1E-A76E-4C9F-BDBE-65BD645D530D}" type="datetime4">
              <a:rPr lang="nl-NL" smtClean="0"/>
              <a:t>27 februari 2024</a:t>
            </a:fld>
            <a:endParaRPr lang="nl-NL"/>
          </a:p>
        </p:txBody>
      </p:sp>
      <p:sp>
        <p:nvSpPr>
          <p:cNvPr id="3" name="Footer Placeholder 2"/>
          <p:cNvSpPr>
            <a:spLocks noGrp="1"/>
          </p:cNvSpPr>
          <p:nvPr>
            <p:ph type="ftr" sz="quarter" idx="11"/>
          </p:nvPr>
        </p:nvSpPr>
        <p:spPr/>
        <p:txBody>
          <a:bodyPr/>
          <a:lstStyle/>
          <a:p>
            <a:r>
              <a:rPr lang="nl-NL"/>
              <a:t>Stand van zaken generieke functies</a:t>
            </a:r>
          </a:p>
        </p:txBody>
      </p:sp>
      <p:sp>
        <p:nvSpPr>
          <p:cNvPr id="4" name="Slide Number Placeholder 3"/>
          <p:cNvSpPr>
            <a:spLocks noGrp="1"/>
          </p:cNvSpPr>
          <p:nvPr>
            <p:ph type="sldNum" sz="quarter" idx="12"/>
          </p:nvPr>
        </p:nvSpPr>
        <p:spPr/>
        <p:txBody>
          <a:bodyPr/>
          <a:lstStyle/>
          <a:p>
            <a:fld id="{14F1411D-0280-154F-AEAC-4C20B7AA46B2}" type="slidenum">
              <a:rPr lang="nl-NL" smtClean="0"/>
              <a:t>‹nr.›</a:t>
            </a:fld>
            <a:endParaRPr lang="nl-NL"/>
          </a:p>
        </p:txBody>
      </p:sp>
    </p:spTree>
    <p:extLst>
      <p:ext uri="{BB962C8B-B14F-4D97-AF65-F5344CB8AC3E}">
        <p14:creationId xmlns:p14="http://schemas.microsoft.com/office/powerpoint/2010/main" val="224640805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Afsluiting met afbeeldin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6C525E1C-8B3B-8D4E-95AF-18BC659AEADF}"/>
              </a:ext>
            </a:extLst>
          </p:cNvPr>
          <p:cNvSpPr>
            <a:spLocks noGrp="1" noChangeAspect="1"/>
          </p:cNvSpPr>
          <p:nvPr>
            <p:ph type="pic" idx="13" hasCustomPrompt="1"/>
          </p:nvPr>
        </p:nvSpPr>
        <p:spPr>
          <a:xfrm>
            <a:off x="0" y="0"/>
            <a:ext cx="6096000" cy="6858000"/>
          </a:xfrm>
          <a:custGeom>
            <a:avLst/>
            <a:gdLst>
              <a:gd name="connsiteX0" fmla="*/ 0 w 4572000"/>
              <a:gd name="connsiteY0" fmla="*/ 0 h 5143500"/>
              <a:gd name="connsiteX1" fmla="*/ 3672000 w 4572000"/>
              <a:gd name="connsiteY1" fmla="*/ 0 h 5143500"/>
              <a:gd name="connsiteX2" fmla="*/ 4392000 w 4572000"/>
              <a:gd name="connsiteY2" fmla="*/ 0 h 5143500"/>
              <a:gd name="connsiteX3" fmla="*/ 4572000 w 4572000"/>
              <a:gd name="connsiteY3" fmla="*/ 0 h 5143500"/>
              <a:gd name="connsiteX4" fmla="*/ 4572000 w 4572000"/>
              <a:gd name="connsiteY4" fmla="*/ 540000 h 5143500"/>
              <a:gd name="connsiteX5" fmla="*/ 4572000 w 4572000"/>
              <a:gd name="connsiteY5" fmla="*/ 900000 h 5143500"/>
              <a:gd name="connsiteX6" fmla="*/ 4572000 w 4572000"/>
              <a:gd name="connsiteY6" fmla="*/ 5143500 h 5143500"/>
              <a:gd name="connsiteX7" fmla="*/ 0 w 4572000"/>
              <a:gd name="connsiteY7"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5143500">
                <a:moveTo>
                  <a:pt x="0" y="0"/>
                </a:moveTo>
                <a:lnTo>
                  <a:pt x="3672000" y="0"/>
                </a:lnTo>
                <a:lnTo>
                  <a:pt x="4392000" y="0"/>
                </a:lnTo>
                <a:lnTo>
                  <a:pt x="4572000" y="0"/>
                </a:lnTo>
                <a:lnTo>
                  <a:pt x="4572000" y="540000"/>
                </a:lnTo>
                <a:lnTo>
                  <a:pt x="4572000" y="900000"/>
                </a:lnTo>
                <a:lnTo>
                  <a:pt x="4572000" y="5143500"/>
                </a:lnTo>
                <a:lnTo>
                  <a:pt x="0" y="5143500"/>
                </a:lnTo>
                <a:close/>
              </a:path>
            </a:pathLst>
          </a:custGeom>
          <a:solidFill>
            <a:schemeClr val="bg1">
              <a:lumMod val="85000"/>
            </a:schemeClr>
          </a:solidFill>
        </p:spPr>
        <p:txBody>
          <a:bodyPr wrap="square" lIns="360000" tIns="720000" rIns="360000" anchor="t">
            <a:noAutofit/>
          </a:bodyPr>
          <a:lstStyle>
            <a:lvl1pPr marL="0" indent="0" algn="ctr">
              <a:lnSpc>
                <a:spcPct val="110000"/>
              </a:lnSpc>
              <a:spcBef>
                <a:spcPts val="0"/>
              </a:spcBef>
              <a:buNone/>
              <a:defRPr sz="2133">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dirty="0"/>
              <a:t>Sleep de afbeelding naar de tijdelijke aanduiding of klik op het pictogram als u een afbeelding wilt toevoegen</a:t>
            </a:r>
            <a:endParaRPr lang="en-US" dirty="0"/>
          </a:p>
        </p:txBody>
      </p:sp>
      <p:sp>
        <p:nvSpPr>
          <p:cNvPr id="5" name="Date Placeholder 4"/>
          <p:cNvSpPr>
            <a:spLocks noGrp="1"/>
          </p:cNvSpPr>
          <p:nvPr>
            <p:ph type="dt" sz="half" idx="10"/>
          </p:nvPr>
        </p:nvSpPr>
        <p:spPr/>
        <p:txBody>
          <a:bodyPr/>
          <a:lstStyle/>
          <a:p>
            <a:fld id="{3F2BD189-34A4-4774-A053-4B5B6AC4F385}" type="datetime4">
              <a:rPr lang="nl-NL" smtClean="0"/>
              <a:t>27 februari 2024</a:t>
            </a:fld>
            <a:endParaRPr lang="nl-NL"/>
          </a:p>
        </p:txBody>
      </p:sp>
      <p:sp>
        <p:nvSpPr>
          <p:cNvPr id="6" name="Footer Placeholder 5"/>
          <p:cNvSpPr>
            <a:spLocks noGrp="1"/>
          </p:cNvSpPr>
          <p:nvPr>
            <p:ph type="ftr" sz="quarter" idx="11"/>
          </p:nvPr>
        </p:nvSpPr>
        <p:spPr/>
        <p:txBody>
          <a:bodyPr/>
          <a:lstStyle/>
          <a:p>
            <a:r>
              <a:rPr lang="nl-NL"/>
              <a:t>Stand van zaken generieke functies</a:t>
            </a:r>
            <a:endParaRPr lang="nl-NL" dirty="0"/>
          </a:p>
        </p:txBody>
      </p:sp>
      <p:sp>
        <p:nvSpPr>
          <p:cNvPr id="7" name="Slide Number Placeholder 6"/>
          <p:cNvSpPr>
            <a:spLocks noGrp="1"/>
          </p:cNvSpPr>
          <p:nvPr>
            <p:ph type="sldNum" sz="quarter" idx="12"/>
          </p:nvPr>
        </p:nvSpPr>
        <p:spPr/>
        <p:txBody>
          <a:bodyPr/>
          <a:lstStyle/>
          <a:p>
            <a:fld id="{14F1411D-0280-154F-AEAC-4C20B7AA46B2}" type="slidenum">
              <a:rPr lang="nl-NL" smtClean="0"/>
              <a:t>‹nr.›</a:t>
            </a:fld>
            <a:endParaRPr lang="nl-NL"/>
          </a:p>
        </p:txBody>
      </p:sp>
      <p:sp>
        <p:nvSpPr>
          <p:cNvPr id="9" name="Title 1">
            <a:extLst>
              <a:ext uri="{FF2B5EF4-FFF2-40B4-BE49-F238E27FC236}">
                <a16:creationId xmlns:a16="http://schemas.microsoft.com/office/drawing/2014/main" id="{76FC5FA6-0F4F-4746-B27D-A6B350D20113}"/>
              </a:ext>
            </a:extLst>
          </p:cNvPr>
          <p:cNvSpPr>
            <a:spLocks noGrp="1"/>
          </p:cNvSpPr>
          <p:nvPr>
            <p:ph type="title"/>
          </p:nvPr>
        </p:nvSpPr>
        <p:spPr>
          <a:xfrm>
            <a:off x="7104001" y="768000"/>
            <a:ext cx="4127999" cy="1152000"/>
          </a:xfrm>
        </p:spPr>
        <p:txBody>
          <a:bodyPr/>
          <a:lstStyle/>
          <a:p>
            <a:r>
              <a:rPr lang="nl-NL"/>
              <a:t>Klik om stijl te bewerken</a:t>
            </a:r>
            <a:endParaRPr lang="en-US" dirty="0"/>
          </a:p>
        </p:txBody>
      </p:sp>
      <p:sp>
        <p:nvSpPr>
          <p:cNvPr id="12" name="Tijdelijke aanduiding voor afbeelding 3">
            <a:extLst>
              <a:ext uri="{FF2B5EF4-FFF2-40B4-BE49-F238E27FC236}">
                <a16:creationId xmlns:a16="http://schemas.microsoft.com/office/drawing/2014/main" id="{3E8B188B-0F23-BF4B-93B0-5D979CF7ABB1}"/>
              </a:ext>
            </a:extLst>
          </p:cNvPr>
          <p:cNvSpPr>
            <a:spLocks noGrp="1" noChangeAspect="1"/>
          </p:cNvSpPr>
          <p:nvPr>
            <p:ph type="pic" sz="quarter" idx="19"/>
          </p:nvPr>
        </p:nvSpPr>
        <p:spPr>
          <a:xfrm>
            <a:off x="7103199" y="3648534"/>
            <a:ext cx="480803" cy="479733"/>
          </a:xfrm>
          <a:blipFill>
            <a:blip r:embed="rId2"/>
            <a:stretch>
              <a:fillRect/>
            </a:stretch>
          </a:blipFill>
        </p:spPr>
        <p:txBody>
          <a:bodyPr>
            <a:normAutofit/>
          </a:bodyPr>
          <a:lstStyle>
            <a:lvl1pPr marL="0" indent="0" algn="ctr">
              <a:buNone/>
              <a:defRPr sz="133">
                <a:solidFill>
                  <a:schemeClr val="bg1"/>
                </a:solidFill>
              </a:defRPr>
            </a:lvl1pPr>
          </a:lstStyle>
          <a:p>
            <a:r>
              <a:rPr lang="nl-NL"/>
              <a:t>Klik op het pictogram als u een afbeelding wilt toevoegen</a:t>
            </a:r>
            <a:endParaRPr lang="nl-NL" dirty="0"/>
          </a:p>
        </p:txBody>
      </p:sp>
      <p:sp>
        <p:nvSpPr>
          <p:cNvPr id="13" name="Tijdelijke aanduiding voor afbeelding 3">
            <a:extLst>
              <a:ext uri="{FF2B5EF4-FFF2-40B4-BE49-F238E27FC236}">
                <a16:creationId xmlns:a16="http://schemas.microsoft.com/office/drawing/2014/main" id="{4E788ED9-4E23-4741-B7B2-9B2E71643455}"/>
              </a:ext>
            </a:extLst>
          </p:cNvPr>
          <p:cNvSpPr>
            <a:spLocks noGrp="1" noChangeAspect="1"/>
          </p:cNvSpPr>
          <p:nvPr>
            <p:ph type="pic" sz="quarter" idx="20"/>
          </p:nvPr>
        </p:nvSpPr>
        <p:spPr>
          <a:xfrm>
            <a:off x="7103199" y="4320267"/>
            <a:ext cx="480803" cy="479733"/>
          </a:xfrm>
          <a:blipFill>
            <a:blip r:embed="rId3"/>
            <a:stretch>
              <a:fillRect/>
            </a:stretch>
          </a:blipFill>
        </p:spPr>
        <p:txBody>
          <a:bodyPr>
            <a:normAutofit/>
          </a:bodyPr>
          <a:lstStyle>
            <a:lvl1pPr marL="0" indent="0" algn="ctr">
              <a:buNone/>
              <a:defRPr sz="133">
                <a:solidFill>
                  <a:schemeClr val="bg1"/>
                </a:solidFill>
              </a:defRPr>
            </a:lvl1pPr>
          </a:lstStyle>
          <a:p>
            <a:r>
              <a:rPr lang="nl-NL"/>
              <a:t>Klik op het pictogram als u een afbeelding wilt toevoegen</a:t>
            </a:r>
            <a:endParaRPr lang="nl-NL" dirty="0"/>
          </a:p>
        </p:txBody>
      </p:sp>
      <p:sp>
        <p:nvSpPr>
          <p:cNvPr id="14" name="Tijdelijke aanduiding voor afbeelding 3">
            <a:extLst>
              <a:ext uri="{FF2B5EF4-FFF2-40B4-BE49-F238E27FC236}">
                <a16:creationId xmlns:a16="http://schemas.microsoft.com/office/drawing/2014/main" id="{5FC47E37-325B-B646-BAF6-241FB2B23E41}"/>
              </a:ext>
            </a:extLst>
          </p:cNvPr>
          <p:cNvSpPr>
            <a:spLocks noGrp="1" noChangeAspect="1"/>
          </p:cNvSpPr>
          <p:nvPr>
            <p:ph type="pic" sz="quarter" idx="21"/>
          </p:nvPr>
        </p:nvSpPr>
        <p:spPr>
          <a:xfrm>
            <a:off x="7103199" y="4992000"/>
            <a:ext cx="480803" cy="479733"/>
          </a:xfrm>
          <a:blipFill>
            <a:blip r:embed="rId4"/>
            <a:stretch>
              <a:fillRect/>
            </a:stretch>
          </a:blipFill>
        </p:spPr>
        <p:txBody>
          <a:bodyPr>
            <a:normAutofit/>
          </a:bodyPr>
          <a:lstStyle>
            <a:lvl1pPr marL="0" indent="0" algn="ctr">
              <a:buNone/>
              <a:defRPr sz="133">
                <a:solidFill>
                  <a:schemeClr val="bg1"/>
                </a:solidFill>
              </a:defRPr>
            </a:lvl1pPr>
          </a:lstStyle>
          <a:p>
            <a:r>
              <a:rPr lang="nl-NL"/>
              <a:t>Klik op het pictogram als u een afbeelding wilt toevoegen</a:t>
            </a:r>
            <a:endParaRPr lang="nl-NL" dirty="0"/>
          </a:p>
        </p:txBody>
      </p:sp>
      <p:sp>
        <p:nvSpPr>
          <p:cNvPr id="17" name="Text Placeholder 3">
            <a:extLst>
              <a:ext uri="{FF2B5EF4-FFF2-40B4-BE49-F238E27FC236}">
                <a16:creationId xmlns:a16="http://schemas.microsoft.com/office/drawing/2014/main" id="{E8AE5678-2D38-2548-9DC7-27A31B4A0881}"/>
              </a:ext>
            </a:extLst>
          </p:cNvPr>
          <p:cNvSpPr>
            <a:spLocks noGrp="1"/>
          </p:cNvSpPr>
          <p:nvPr>
            <p:ph type="body" sz="half" idx="2"/>
          </p:nvPr>
        </p:nvSpPr>
        <p:spPr>
          <a:xfrm>
            <a:off x="7104001" y="2112000"/>
            <a:ext cx="4127999" cy="768000"/>
          </a:xfrm>
        </p:spPr>
        <p:txBody>
          <a:bodyPr/>
          <a:lstStyle>
            <a:lvl1pPr marL="0" marR="0" indent="0" algn="l" defTabSz="914377" rtl="0" eaLnBrk="1" fontAlgn="auto" latinLnBrk="0" hangingPunct="1">
              <a:lnSpc>
                <a:spcPct val="120000"/>
              </a:lnSpc>
              <a:spcBef>
                <a:spcPts val="0"/>
              </a:spcBef>
              <a:spcAft>
                <a:spcPts val="0"/>
              </a:spcAft>
              <a:buClr>
                <a:schemeClr val="accent4"/>
              </a:buClr>
              <a:buSzTx/>
              <a:buFont typeface="Arial" panose="020B0604020202020204" pitchFamily="34" charset="0"/>
              <a:buNone/>
              <a:tabLst/>
              <a:defRPr sz="12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a:t>Klikken om de tekststijl van het model te bewerken</a:t>
            </a:r>
          </a:p>
        </p:txBody>
      </p:sp>
      <p:sp>
        <p:nvSpPr>
          <p:cNvPr id="18" name="Text Placeholder 3">
            <a:extLst>
              <a:ext uri="{FF2B5EF4-FFF2-40B4-BE49-F238E27FC236}">
                <a16:creationId xmlns:a16="http://schemas.microsoft.com/office/drawing/2014/main" id="{50E8EAA4-D7C1-8E45-B58B-FD95B01BB05A}"/>
              </a:ext>
            </a:extLst>
          </p:cNvPr>
          <p:cNvSpPr>
            <a:spLocks noGrp="1"/>
          </p:cNvSpPr>
          <p:nvPr>
            <p:ph type="body" sz="half" idx="14" hasCustomPrompt="1"/>
          </p:nvPr>
        </p:nvSpPr>
        <p:spPr>
          <a:xfrm>
            <a:off x="7749005" y="3744400"/>
            <a:ext cx="3482995" cy="288000"/>
          </a:xfrm>
        </p:spPr>
        <p:txBody>
          <a:bodyPr/>
          <a:lstStyle>
            <a:lvl1pPr marL="0" marR="0" indent="0" algn="l" defTabSz="914377" rtl="0" eaLnBrk="1" fontAlgn="auto" latinLnBrk="0" hangingPunct="1">
              <a:lnSpc>
                <a:spcPct val="120000"/>
              </a:lnSpc>
              <a:spcBef>
                <a:spcPts val="0"/>
              </a:spcBef>
              <a:spcAft>
                <a:spcPts val="0"/>
              </a:spcAft>
              <a:buClr>
                <a:schemeClr val="accent4"/>
              </a:buClr>
              <a:buSzTx/>
              <a:buFont typeface="Arial" panose="020B0604020202020204" pitchFamily="34" charset="0"/>
              <a:buNone/>
              <a:tabLst/>
              <a:defRPr sz="12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dirty="0"/>
              <a:t>Klikken om de tekst te bewerken</a:t>
            </a:r>
          </a:p>
          <a:p>
            <a:pPr lvl="0"/>
            <a:endParaRPr lang="nl-NL" dirty="0"/>
          </a:p>
        </p:txBody>
      </p:sp>
      <p:sp>
        <p:nvSpPr>
          <p:cNvPr id="19" name="Text Placeholder 3">
            <a:extLst>
              <a:ext uri="{FF2B5EF4-FFF2-40B4-BE49-F238E27FC236}">
                <a16:creationId xmlns:a16="http://schemas.microsoft.com/office/drawing/2014/main" id="{1A767851-A4A1-1442-8BEF-29F88BE3C995}"/>
              </a:ext>
            </a:extLst>
          </p:cNvPr>
          <p:cNvSpPr>
            <a:spLocks noGrp="1"/>
          </p:cNvSpPr>
          <p:nvPr>
            <p:ph type="body" sz="half" idx="22" hasCustomPrompt="1"/>
          </p:nvPr>
        </p:nvSpPr>
        <p:spPr>
          <a:xfrm>
            <a:off x="7749005" y="4416400"/>
            <a:ext cx="3482995" cy="288000"/>
          </a:xfrm>
        </p:spPr>
        <p:txBody>
          <a:bodyPr/>
          <a:lstStyle>
            <a:lvl1pPr marL="0" marR="0" indent="0" algn="l" defTabSz="914377" rtl="0" eaLnBrk="1" fontAlgn="auto" latinLnBrk="0" hangingPunct="1">
              <a:lnSpc>
                <a:spcPct val="120000"/>
              </a:lnSpc>
              <a:spcBef>
                <a:spcPts val="0"/>
              </a:spcBef>
              <a:spcAft>
                <a:spcPts val="0"/>
              </a:spcAft>
              <a:buClr>
                <a:schemeClr val="accent4"/>
              </a:buClr>
              <a:buSzTx/>
              <a:buFont typeface="Arial" panose="020B0604020202020204" pitchFamily="34" charset="0"/>
              <a:buNone/>
              <a:tabLst/>
              <a:defRPr sz="12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dirty="0"/>
              <a:t>Klikken om de tekst te bewerken</a:t>
            </a:r>
          </a:p>
          <a:p>
            <a:pPr lvl="0"/>
            <a:endParaRPr lang="nl-NL" dirty="0"/>
          </a:p>
        </p:txBody>
      </p:sp>
      <p:sp>
        <p:nvSpPr>
          <p:cNvPr id="20" name="Text Placeholder 3">
            <a:extLst>
              <a:ext uri="{FF2B5EF4-FFF2-40B4-BE49-F238E27FC236}">
                <a16:creationId xmlns:a16="http://schemas.microsoft.com/office/drawing/2014/main" id="{2D1997BD-C2BE-C848-8300-824157DAB005}"/>
              </a:ext>
            </a:extLst>
          </p:cNvPr>
          <p:cNvSpPr>
            <a:spLocks noGrp="1"/>
          </p:cNvSpPr>
          <p:nvPr>
            <p:ph type="body" sz="half" idx="23" hasCustomPrompt="1"/>
          </p:nvPr>
        </p:nvSpPr>
        <p:spPr>
          <a:xfrm>
            <a:off x="7749005" y="5088533"/>
            <a:ext cx="3482995" cy="288000"/>
          </a:xfrm>
        </p:spPr>
        <p:txBody>
          <a:bodyPr/>
          <a:lstStyle>
            <a:lvl1pPr marL="0" marR="0" indent="0" algn="l" defTabSz="914377" rtl="0" eaLnBrk="1" fontAlgn="auto" latinLnBrk="0" hangingPunct="1">
              <a:lnSpc>
                <a:spcPct val="120000"/>
              </a:lnSpc>
              <a:spcBef>
                <a:spcPts val="0"/>
              </a:spcBef>
              <a:spcAft>
                <a:spcPts val="0"/>
              </a:spcAft>
              <a:buClr>
                <a:schemeClr val="accent4"/>
              </a:buClr>
              <a:buSzTx/>
              <a:buFont typeface="Arial" panose="020B0604020202020204" pitchFamily="34" charset="0"/>
              <a:buNone/>
              <a:tabLst/>
              <a:defRPr sz="12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dirty="0"/>
              <a:t>Klikken om de tekst te bewerken</a:t>
            </a:r>
          </a:p>
          <a:p>
            <a:pPr lvl="0"/>
            <a:endParaRPr lang="nl-NL" dirty="0"/>
          </a:p>
        </p:txBody>
      </p:sp>
    </p:spTree>
    <p:extLst>
      <p:ext uri="{BB962C8B-B14F-4D97-AF65-F5344CB8AC3E}">
        <p14:creationId xmlns:p14="http://schemas.microsoft.com/office/powerpoint/2010/main" val="335360347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Afsluiting met verloop">
    <p:spTree>
      <p:nvGrpSpPr>
        <p:cNvPr id="1" name=""/>
        <p:cNvGrpSpPr/>
        <p:nvPr/>
      </p:nvGrpSpPr>
      <p:grpSpPr>
        <a:xfrm>
          <a:off x="0" y="0"/>
          <a:ext cx="0" cy="0"/>
          <a:chOff x="0" y="0"/>
          <a:chExt cx="0" cy="0"/>
        </a:xfrm>
      </p:grpSpPr>
      <p:sp>
        <p:nvSpPr>
          <p:cNvPr id="22" name="Vrije vorm 21">
            <a:extLst>
              <a:ext uri="{FF2B5EF4-FFF2-40B4-BE49-F238E27FC236}">
                <a16:creationId xmlns:a16="http://schemas.microsoft.com/office/drawing/2014/main" id="{E7A77256-96D7-F34A-9053-FD97869DE7A4}"/>
              </a:ext>
            </a:extLst>
          </p:cNvPr>
          <p:cNvSpPr/>
          <p:nvPr userDrawn="1"/>
        </p:nvSpPr>
        <p:spPr>
          <a:xfrm>
            <a:off x="0" y="1"/>
            <a:ext cx="6096000" cy="6861447"/>
          </a:xfrm>
          <a:custGeom>
            <a:avLst/>
            <a:gdLst>
              <a:gd name="connsiteX0" fmla="*/ 0 w 4572000"/>
              <a:gd name="connsiteY0" fmla="*/ 0 h 5146085"/>
              <a:gd name="connsiteX1" fmla="*/ 3672000 w 4572000"/>
              <a:gd name="connsiteY1" fmla="*/ 0 h 5146085"/>
              <a:gd name="connsiteX2" fmla="*/ 4391999 w 4572000"/>
              <a:gd name="connsiteY2" fmla="*/ 0 h 5146085"/>
              <a:gd name="connsiteX3" fmla="*/ 4572000 w 4572000"/>
              <a:gd name="connsiteY3" fmla="*/ 0 h 5146085"/>
              <a:gd name="connsiteX4" fmla="*/ 4572000 w 4572000"/>
              <a:gd name="connsiteY4" fmla="*/ 540000 h 5146085"/>
              <a:gd name="connsiteX5" fmla="*/ 4572000 w 4572000"/>
              <a:gd name="connsiteY5" fmla="*/ 900000 h 5146085"/>
              <a:gd name="connsiteX6" fmla="*/ 4572000 w 4572000"/>
              <a:gd name="connsiteY6" fmla="*/ 5146085 h 5146085"/>
              <a:gd name="connsiteX7" fmla="*/ 0 w 4572000"/>
              <a:gd name="connsiteY7" fmla="*/ 5146085 h 514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5146085">
                <a:moveTo>
                  <a:pt x="0" y="0"/>
                </a:moveTo>
                <a:lnTo>
                  <a:pt x="3672000" y="0"/>
                </a:lnTo>
                <a:lnTo>
                  <a:pt x="4391999" y="0"/>
                </a:lnTo>
                <a:lnTo>
                  <a:pt x="4572000" y="0"/>
                </a:lnTo>
                <a:lnTo>
                  <a:pt x="4572000" y="540000"/>
                </a:lnTo>
                <a:lnTo>
                  <a:pt x="4572000" y="900000"/>
                </a:lnTo>
                <a:lnTo>
                  <a:pt x="4572000" y="5146085"/>
                </a:lnTo>
                <a:lnTo>
                  <a:pt x="0" y="5146085"/>
                </a:lnTo>
                <a:close/>
              </a:path>
            </a:pathLst>
          </a:custGeom>
          <a:gradFill>
            <a:gsLst>
              <a:gs pos="0">
                <a:schemeClr val="accent2"/>
              </a:gs>
              <a:gs pos="9800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sz="2400"/>
          </a:p>
        </p:txBody>
      </p:sp>
      <p:sp>
        <p:nvSpPr>
          <p:cNvPr id="4" name="Text Placeholder 3"/>
          <p:cNvSpPr>
            <a:spLocks noGrp="1"/>
          </p:cNvSpPr>
          <p:nvPr>
            <p:ph type="body" sz="half" idx="2"/>
          </p:nvPr>
        </p:nvSpPr>
        <p:spPr>
          <a:xfrm>
            <a:off x="7104001" y="2112000"/>
            <a:ext cx="4127999" cy="768000"/>
          </a:xfrm>
        </p:spPr>
        <p:txBody>
          <a:bodyPr/>
          <a:lstStyle>
            <a:lvl1pPr marL="0" marR="0" indent="0" algn="l" defTabSz="914377" rtl="0" eaLnBrk="1" fontAlgn="auto" latinLnBrk="0" hangingPunct="1">
              <a:lnSpc>
                <a:spcPct val="120000"/>
              </a:lnSpc>
              <a:spcBef>
                <a:spcPts val="0"/>
              </a:spcBef>
              <a:spcAft>
                <a:spcPts val="0"/>
              </a:spcAft>
              <a:buClr>
                <a:schemeClr val="accent4"/>
              </a:buClr>
              <a:buSzTx/>
              <a:buFont typeface="Arial" panose="020B0604020202020204" pitchFamily="34" charset="0"/>
              <a:buNone/>
              <a:tabLst/>
              <a:defRPr sz="12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46F6AFE5-927F-4B59-9682-C54E5457F26D}" type="datetime4">
              <a:rPr lang="nl-NL" smtClean="0"/>
              <a:t>27 februari 2024</a:t>
            </a:fld>
            <a:endParaRPr lang="nl-NL"/>
          </a:p>
        </p:txBody>
      </p:sp>
      <p:sp>
        <p:nvSpPr>
          <p:cNvPr id="6" name="Footer Placeholder 5"/>
          <p:cNvSpPr>
            <a:spLocks noGrp="1"/>
          </p:cNvSpPr>
          <p:nvPr>
            <p:ph type="ftr" sz="quarter" idx="11"/>
          </p:nvPr>
        </p:nvSpPr>
        <p:spPr/>
        <p:txBody>
          <a:bodyPr/>
          <a:lstStyle/>
          <a:p>
            <a:r>
              <a:rPr lang="nl-NL"/>
              <a:t>Stand van zaken generieke functies</a:t>
            </a:r>
            <a:endParaRPr lang="nl-NL" dirty="0"/>
          </a:p>
        </p:txBody>
      </p:sp>
      <p:sp>
        <p:nvSpPr>
          <p:cNvPr id="7" name="Slide Number Placeholder 6"/>
          <p:cNvSpPr>
            <a:spLocks noGrp="1"/>
          </p:cNvSpPr>
          <p:nvPr>
            <p:ph type="sldNum" sz="quarter" idx="12"/>
          </p:nvPr>
        </p:nvSpPr>
        <p:spPr/>
        <p:txBody>
          <a:bodyPr/>
          <a:lstStyle/>
          <a:p>
            <a:fld id="{14F1411D-0280-154F-AEAC-4C20B7AA46B2}" type="slidenum">
              <a:rPr lang="nl-NL" smtClean="0"/>
              <a:t>‹nr.›</a:t>
            </a:fld>
            <a:endParaRPr lang="nl-NL"/>
          </a:p>
        </p:txBody>
      </p:sp>
      <p:sp>
        <p:nvSpPr>
          <p:cNvPr id="9" name="Title 1">
            <a:extLst>
              <a:ext uri="{FF2B5EF4-FFF2-40B4-BE49-F238E27FC236}">
                <a16:creationId xmlns:a16="http://schemas.microsoft.com/office/drawing/2014/main" id="{76FC5FA6-0F4F-4746-B27D-A6B350D20113}"/>
              </a:ext>
            </a:extLst>
          </p:cNvPr>
          <p:cNvSpPr>
            <a:spLocks noGrp="1"/>
          </p:cNvSpPr>
          <p:nvPr>
            <p:ph type="title"/>
          </p:nvPr>
        </p:nvSpPr>
        <p:spPr>
          <a:xfrm>
            <a:off x="7104001" y="768000"/>
            <a:ext cx="4127999" cy="1152000"/>
          </a:xfrm>
        </p:spPr>
        <p:txBody>
          <a:bodyPr/>
          <a:lstStyle/>
          <a:p>
            <a:r>
              <a:rPr lang="nl-NL"/>
              <a:t>Klik om stijl te bewerken</a:t>
            </a:r>
            <a:endParaRPr lang="en-US" dirty="0"/>
          </a:p>
        </p:txBody>
      </p:sp>
      <p:sp>
        <p:nvSpPr>
          <p:cNvPr id="11" name="Text Placeholder 3">
            <a:extLst>
              <a:ext uri="{FF2B5EF4-FFF2-40B4-BE49-F238E27FC236}">
                <a16:creationId xmlns:a16="http://schemas.microsoft.com/office/drawing/2014/main" id="{EE87FF23-4FA4-EE48-A55E-D4551501F974}"/>
              </a:ext>
            </a:extLst>
          </p:cNvPr>
          <p:cNvSpPr>
            <a:spLocks noGrp="1"/>
          </p:cNvSpPr>
          <p:nvPr>
            <p:ph type="body" sz="half" idx="14" hasCustomPrompt="1"/>
          </p:nvPr>
        </p:nvSpPr>
        <p:spPr>
          <a:xfrm>
            <a:off x="7749005" y="3744400"/>
            <a:ext cx="3482995" cy="288000"/>
          </a:xfrm>
        </p:spPr>
        <p:txBody>
          <a:bodyPr/>
          <a:lstStyle>
            <a:lvl1pPr marL="0" marR="0" indent="0" algn="l" defTabSz="914377" rtl="0" eaLnBrk="1" fontAlgn="auto" latinLnBrk="0" hangingPunct="1">
              <a:lnSpc>
                <a:spcPct val="120000"/>
              </a:lnSpc>
              <a:spcBef>
                <a:spcPts val="0"/>
              </a:spcBef>
              <a:spcAft>
                <a:spcPts val="0"/>
              </a:spcAft>
              <a:buClr>
                <a:schemeClr val="accent4"/>
              </a:buClr>
              <a:buSzTx/>
              <a:buFont typeface="Arial" panose="020B0604020202020204" pitchFamily="34" charset="0"/>
              <a:buNone/>
              <a:tabLst/>
              <a:defRPr sz="12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dirty="0"/>
              <a:t>Klikken om de tekst te bewerken</a:t>
            </a:r>
          </a:p>
          <a:p>
            <a:pPr lvl="0"/>
            <a:endParaRPr lang="nl-NL" dirty="0"/>
          </a:p>
        </p:txBody>
      </p:sp>
      <p:sp>
        <p:nvSpPr>
          <p:cNvPr id="12" name="Tijdelijke aanduiding voor afbeelding 3">
            <a:extLst>
              <a:ext uri="{FF2B5EF4-FFF2-40B4-BE49-F238E27FC236}">
                <a16:creationId xmlns:a16="http://schemas.microsoft.com/office/drawing/2014/main" id="{3E8B188B-0F23-BF4B-93B0-5D979CF7ABB1}"/>
              </a:ext>
            </a:extLst>
          </p:cNvPr>
          <p:cNvSpPr>
            <a:spLocks noGrp="1" noChangeAspect="1"/>
          </p:cNvSpPr>
          <p:nvPr>
            <p:ph type="pic" sz="quarter" idx="19"/>
          </p:nvPr>
        </p:nvSpPr>
        <p:spPr>
          <a:xfrm>
            <a:off x="7103199" y="3648534"/>
            <a:ext cx="480803" cy="479733"/>
          </a:xfrm>
          <a:blipFill>
            <a:blip r:embed="rId2"/>
            <a:stretch>
              <a:fillRect/>
            </a:stretch>
          </a:blipFill>
        </p:spPr>
        <p:txBody>
          <a:bodyPr>
            <a:normAutofit/>
          </a:bodyPr>
          <a:lstStyle>
            <a:lvl1pPr marL="0" indent="0" algn="ctr">
              <a:buNone/>
              <a:defRPr sz="133">
                <a:solidFill>
                  <a:schemeClr val="bg1"/>
                </a:solidFill>
              </a:defRPr>
            </a:lvl1pPr>
          </a:lstStyle>
          <a:p>
            <a:r>
              <a:rPr lang="nl-NL"/>
              <a:t>Klik op het pictogram als u een afbeelding wilt toevoegen</a:t>
            </a:r>
            <a:endParaRPr lang="nl-NL" dirty="0"/>
          </a:p>
        </p:txBody>
      </p:sp>
      <p:sp>
        <p:nvSpPr>
          <p:cNvPr id="13" name="Tijdelijke aanduiding voor afbeelding 3">
            <a:extLst>
              <a:ext uri="{FF2B5EF4-FFF2-40B4-BE49-F238E27FC236}">
                <a16:creationId xmlns:a16="http://schemas.microsoft.com/office/drawing/2014/main" id="{4E788ED9-4E23-4741-B7B2-9B2E71643455}"/>
              </a:ext>
            </a:extLst>
          </p:cNvPr>
          <p:cNvSpPr>
            <a:spLocks noGrp="1" noChangeAspect="1"/>
          </p:cNvSpPr>
          <p:nvPr>
            <p:ph type="pic" sz="quarter" idx="20"/>
          </p:nvPr>
        </p:nvSpPr>
        <p:spPr>
          <a:xfrm>
            <a:off x="7103199" y="4320267"/>
            <a:ext cx="480803" cy="479733"/>
          </a:xfrm>
          <a:blipFill>
            <a:blip r:embed="rId3"/>
            <a:stretch>
              <a:fillRect/>
            </a:stretch>
          </a:blipFill>
        </p:spPr>
        <p:txBody>
          <a:bodyPr>
            <a:normAutofit/>
          </a:bodyPr>
          <a:lstStyle>
            <a:lvl1pPr marL="0" indent="0" algn="ctr">
              <a:buNone/>
              <a:defRPr sz="133">
                <a:solidFill>
                  <a:schemeClr val="bg1"/>
                </a:solidFill>
              </a:defRPr>
            </a:lvl1pPr>
          </a:lstStyle>
          <a:p>
            <a:r>
              <a:rPr lang="nl-NL"/>
              <a:t>Klik op het pictogram als u een afbeelding wilt toevoegen</a:t>
            </a:r>
            <a:endParaRPr lang="nl-NL" dirty="0"/>
          </a:p>
        </p:txBody>
      </p:sp>
      <p:sp>
        <p:nvSpPr>
          <p:cNvPr id="14" name="Tijdelijke aanduiding voor afbeelding 3">
            <a:extLst>
              <a:ext uri="{FF2B5EF4-FFF2-40B4-BE49-F238E27FC236}">
                <a16:creationId xmlns:a16="http://schemas.microsoft.com/office/drawing/2014/main" id="{5FC47E37-325B-B646-BAF6-241FB2B23E41}"/>
              </a:ext>
            </a:extLst>
          </p:cNvPr>
          <p:cNvSpPr>
            <a:spLocks noGrp="1" noChangeAspect="1"/>
          </p:cNvSpPr>
          <p:nvPr>
            <p:ph type="pic" sz="quarter" idx="21"/>
          </p:nvPr>
        </p:nvSpPr>
        <p:spPr>
          <a:xfrm>
            <a:off x="7103199" y="4992000"/>
            <a:ext cx="480803" cy="479733"/>
          </a:xfrm>
          <a:blipFill>
            <a:blip r:embed="rId4"/>
            <a:stretch>
              <a:fillRect/>
            </a:stretch>
          </a:blipFill>
        </p:spPr>
        <p:txBody>
          <a:bodyPr>
            <a:normAutofit/>
          </a:bodyPr>
          <a:lstStyle>
            <a:lvl1pPr marL="0" indent="0" algn="ctr">
              <a:buNone/>
              <a:defRPr sz="133">
                <a:solidFill>
                  <a:schemeClr val="bg1"/>
                </a:solidFill>
              </a:defRPr>
            </a:lvl1pPr>
          </a:lstStyle>
          <a:p>
            <a:r>
              <a:rPr lang="nl-NL"/>
              <a:t>Klik op het pictogram als u een afbeelding wilt toevoegen</a:t>
            </a:r>
            <a:endParaRPr lang="nl-NL" dirty="0"/>
          </a:p>
        </p:txBody>
      </p:sp>
      <p:sp>
        <p:nvSpPr>
          <p:cNvPr id="15" name="Text Placeholder 3">
            <a:extLst>
              <a:ext uri="{FF2B5EF4-FFF2-40B4-BE49-F238E27FC236}">
                <a16:creationId xmlns:a16="http://schemas.microsoft.com/office/drawing/2014/main" id="{CBED2068-D734-2C41-88C8-FE85978E3DB8}"/>
              </a:ext>
            </a:extLst>
          </p:cNvPr>
          <p:cNvSpPr>
            <a:spLocks noGrp="1"/>
          </p:cNvSpPr>
          <p:nvPr>
            <p:ph type="body" sz="half" idx="22" hasCustomPrompt="1"/>
          </p:nvPr>
        </p:nvSpPr>
        <p:spPr>
          <a:xfrm>
            <a:off x="7749005" y="4416400"/>
            <a:ext cx="3482995" cy="288000"/>
          </a:xfrm>
        </p:spPr>
        <p:txBody>
          <a:bodyPr/>
          <a:lstStyle>
            <a:lvl1pPr marL="0" marR="0" indent="0" algn="l" defTabSz="914377" rtl="0" eaLnBrk="1" fontAlgn="auto" latinLnBrk="0" hangingPunct="1">
              <a:lnSpc>
                <a:spcPct val="120000"/>
              </a:lnSpc>
              <a:spcBef>
                <a:spcPts val="0"/>
              </a:spcBef>
              <a:spcAft>
                <a:spcPts val="0"/>
              </a:spcAft>
              <a:buClr>
                <a:schemeClr val="accent4"/>
              </a:buClr>
              <a:buSzTx/>
              <a:buFont typeface="Arial" panose="020B0604020202020204" pitchFamily="34" charset="0"/>
              <a:buNone/>
              <a:tabLst/>
              <a:defRPr sz="12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dirty="0"/>
              <a:t>Klikken om de tekst te bewerken</a:t>
            </a:r>
          </a:p>
          <a:p>
            <a:pPr lvl="0"/>
            <a:endParaRPr lang="nl-NL" dirty="0"/>
          </a:p>
        </p:txBody>
      </p:sp>
      <p:sp>
        <p:nvSpPr>
          <p:cNvPr id="16" name="Text Placeholder 3">
            <a:extLst>
              <a:ext uri="{FF2B5EF4-FFF2-40B4-BE49-F238E27FC236}">
                <a16:creationId xmlns:a16="http://schemas.microsoft.com/office/drawing/2014/main" id="{E64F7DC8-A4D9-1C43-A894-A72FA070710B}"/>
              </a:ext>
            </a:extLst>
          </p:cNvPr>
          <p:cNvSpPr>
            <a:spLocks noGrp="1"/>
          </p:cNvSpPr>
          <p:nvPr>
            <p:ph type="body" sz="half" idx="23" hasCustomPrompt="1"/>
          </p:nvPr>
        </p:nvSpPr>
        <p:spPr>
          <a:xfrm>
            <a:off x="7749005" y="5088533"/>
            <a:ext cx="3482995" cy="288000"/>
          </a:xfrm>
        </p:spPr>
        <p:txBody>
          <a:bodyPr/>
          <a:lstStyle>
            <a:lvl1pPr marL="0" marR="0" indent="0" algn="l" defTabSz="914377" rtl="0" eaLnBrk="1" fontAlgn="auto" latinLnBrk="0" hangingPunct="1">
              <a:lnSpc>
                <a:spcPct val="120000"/>
              </a:lnSpc>
              <a:spcBef>
                <a:spcPts val="0"/>
              </a:spcBef>
              <a:spcAft>
                <a:spcPts val="0"/>
              </a:spcAft>
              <a:buClr>
                <a:schemeClr val="accent4"/>
              </a:buClr>
              <a:buSzTx/>
              <a:buFont typeface="Arial" panose="020B0604020202020204" pitchFamily="34" charset="0"/>
              <a:buNone/>
              <a:tabLst/>
              <a:defRPr sz="12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dirty="0"/>
              <a:t>Klikken om de tekst te bewerken</a:t>
            </a:r>
          </a:p>
          <a:p>
            <a:pPr lvl="0"/>
            <a:endParaRPr lang="nl-NL" dirty="0"/>
          </a:p>
        </p:txBody>
      </p:sp>
      <p:grpSp>
        <p:nvGrpSpPr>
          <p:cNvPr id="10" name="Graphic 2">
            <a:extLst>
              <a:ext uri="{FF2B5EF4-FFF2-40B4-BE49-F238E27FC236}">
                <a16:creationId xmlns:a16="http://schemas.microsoft.com/office/drawing/2014/main" id="{19B4D18E-5152-EB48-8B77-A6A39998B502}"/>
              </a:ext>
            </a:extLst>
          </p:cNvPr>
          <p:cNvGrpSpPr/>
          <p:nvPr/>
        </p:nvGrpSpPr>
        <p:grpSpPr>
          <a:xfrm>
            <a:off x="1915887" y="1111080"/>
            <a:ext cx="4396219" cy="4360653"/>
            <a:chOff x="474540" y="1313295"/>
            <a:chExt cx="2448078" cy="2428273"/>
          </a:xfrm>
          <a:solidFill>
            <a:srgbClr val="000000"/>
          </a:solidFill>
        </p:grpSpPr>
        <p:sp>
          <p:nvSpPr>
            <p:cNvPr id="18" name="Vrije vorm 17">
              <a:extLst>
                <a:ext uri="{FF2B5EF4-FFF2-40B4-BE49-F238E27FC236}">
                  <a16:creationId xmlns:a16="http://schemas.microsoft.com/office/drawing/2014/main" id="{A2B66C2D-44D0-1541-B328-26117D44C0F9}"/>
                </a:ext>
              </a:extLst>
            </p:cNvPr>
            <p:cNvSpPr/>
            <p:nvPr/>
          </p:nvSpPr>
          <p:spPr>
            <a:xfrm>
              <a:off x="474540" y="2769245"/>
              <a:ext cx="1880889" cy="972323"/>
            </a:xfrm>
            <a:custGeom>
              <a:avLst/>
              <a:gdLst>
                <a:gd name="connsiteX0" fmla="*/ 1174740 w 1880889"/>
                <a:gd name="connsiteY0" fmla="*/ 769756 h 972323"/>
                <a:gd name="connsiteX1" fmla="*/ 974603 w 1880889"/>
                <a:gd name="connsiteY1" fmla="*/ 87509 h 972323"/>
                <a:gd name="connsiteX2" fmla="*/ 857924 w 1880889"/>
                <a:gd name="connsiteY2" fmla="*/ 0 h 972323"/>
                <a:gd name="connsiteX3" fmla="*/ 68722 w 1880889"/>
                <a:gd name="connsiteY3" fmla="*/ 0 h 972323"/>
                <a:gd name="connsiteX4" fmla="*/ 0 w 1880889"/>
                <a:gd name="connsiteY4" fmla="*/ 69024 h 972323"/>
                <a:gd name="connsiteX5" fmla="*/ 2685 w 1880889"/>
                <a:gd name="connsiteY5" fmla="*/ 87914 h 972323"/>
                <a:gd name="connsiteX6" fmla="*/ 234827 w 1880889"/>
                <a:gd name="connsiteY6" fmla="*/ 884815 h 972323"/>
                <a:gd name="connsiteX7" fmla="*/ 351506 w 1880889"/>
                <a:gd name="connsiteY7" fmla="*/ 972324 h 972323"/>
                <a:gd name="connsiteX8" fmla="*/ 1678322 w 1880889"/>
                <a:gd name="connsiteY8" fmla="*/ 972324 h 972323"/>
                <a:gd name="connsiteX9" fmla="*/ 1880890 w 1880889"/>
                <a:gd name="connsiteY9" fmla="*/ 769756 h 9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80889" h="972323">
                  <a:moveTo>
                    <a:pt x="1174740" y="769756"/>
                  </a:moveTo>
                  <a:lnTo>
                    <a:pt x="974603" y="87509"/>
                  </a:lnTo>
                  <a:cubicBezTo>
                    <a:pt x="959478" y="35652"/>
                    <a:pt x="911942" y="0"/>
                    <a:pt x="857924" y="0"/>
                  </a:cubicBezTo>
                  <a:lnTo>
                    <a:pt x="68722" y="0"/>
                  </a:lnTo>
                  <a:cubicBezTo>
                    <a:pt x="30684" y="84"/>
                    <a:pt x="-83" y="30987"/>
                    <a:pt x="0" y="69024"/>
                  </a:cubicBezTo>
                  <a:cubicBezTo>
                    <a:pt x="14" y="75415"/>
                    <a:pt x="918" y="81773"/>
                    <a:pt x="2685" y="87914"/>
                  </a:cubicBezTo>
                  <a:lnTo>
                    <a:pt x="234827" y="884815"/>
                  </a:lnTo>
                  <a:cubicBezTo>
                    <a:pt x="249952" y="936672"/>
                    <a:pt x="297488" y="972324"/>
                    <a:pt x="351506" y="972324"/>
                  </a:cubicBezTo>
                  <a:lnTo>
                    <a:pt x="1678322" y="972324"/>
                  </a:lnTo>
                  <a:cubicBezTo>
                    <a:pt x="1790197" y="972324"/>
                    <a:pt x="1880890" y="881631"/>
                    <a:pt x="1880890" y="769756"/>
                  </a:cubicBezTo>
                  <a:close/>
                </a:path>
              </a:pathLst>
            </a:custGeom>
            <a:solidFill>
              <a:schemeClr val="accent3"/>
            </a:solidFill>
            <a:ln w="40481" cap="flat">
              <a:noFill/>
              <a:prstDash val="solid"/>
              <a:miter/>
            </a:ln>
          </p:spPr>
          <p:txBody>
            <a:bodyPr rtlCol="0" anchor="ctr"/>
            <a:lstStyle/>
            <a:p>
              <a:endParaRPr lang="nl-NL" sz="2400"/>
            </a:p>
          </p:txBody>
        </p:sp>
        <p:sp>
          <p:nvSpPr>
            <p:cNvPr id="19" name="Vrije vorm 18">
              <a:extLst>
                <a:ext uri="{FF2B5EF4-FFF2-40B4-BE49-F238E27FC236}">
                  <a16:creationId xmlns:a16="http://schemas.microsoft.com/office/drawing/2014/main" id="{9E967A2E-3CAB-6B40-BD57-5FEBAF8B22DD}"/>
                </a:ext>
              </a:extLst>
            </p:cNvPr>
            <p:cNvSpPr/>
            <p:nvPr/>
          </p:nvSpPr>
          <p:spPr>
            <a:xfrm>
              <a:off x="1341959" y="1313295"/>
              <a:ext cx="1580659" cy="2428273"/>
            </a:xfrm>
            <a:custGeom>
              <a:avLst/>
              <a:gdLst>
                <a:gd name="connsiteX0" fmla="*/ 1401185 w 1580659"/>
                <a:gd name="connsiteY0" fmla="*/ 1623270 h 2428273"/>
                <a:gd name="connsiteX1" fmla="*/ 939736 w 1580659"/>
                <a:gd name="connsiteY1" fmla="*/ 1405308 h 2428273"/>
                <a:gd name="connsiteX2" fmla="*/ 917859 w 1580659"/>
                <a:gd name="connsiteY2" fmla="*/ 1263916 h 2428273"/>
                <a:gd name="connsiteX3" fmla="*/ 1049527 w 1580659"/>
                <a:gd name="connsiteY3" fmla="*/ 992475 h 2428273"/>
                <a:gd name="connsiteX4" fmla="*/ 1134606 w 1580659"/>
                <a:gd name="connsiteY4" fmla="*/ 769651 h 2428273"/>
                <a:gd name="connsiteX5" fmla="*/ 1085179 w 1580659"/>
                <a:gd name="connsiteY5" fmla="*/ 607597 h 2428273"/>
                <a:gd name="connsiteX6" fmla="*/ 1053174 w 1580659"/>
                <a:gd name="connsiteY6" fmla="*/ 178560 h 2428273"/>
                <a:gd name="connsiteX7" fmla="*/ 759046 w 1580659"/>
                <a:gd name="connsiteY7" fmla="*/ 57019 h 2428273"/>
                <a:gd name="connsiteX8" fmla="*/ 420353 w 1580659"/>
                <a:gd name="connsiteY8" fmla="*/ 20152 h 2428273"/>
                <a:gd name="connsiteX9" fmla="*/ 99486 w 1580659"/>
                <a:gd name="connsiteY9" fmla="*/ 177344 h 2428273"/>
                <a:gd name="connsiteX10" fmla="*/ 47629 w 1580659"/>
                <a:gd name="connsiteY10" fmla="*/ 607597 h 2428273"/>
                <a:gd name="connsiteX11" fmla="*/ 633 w 1580659"/>
                <a:gd name="connsiteY11" fmla="*/ 769651 h 2428273"/>
                <a:gd name="connsiteX12" fmla="*/ 84091 w 1580659"/>
                <a:gd name="connsiteY12" fmla="*/ 994501 h 2428273"/>
                <a:gd name="connsiteX13" fmla="*/ 234396 w 1580659"/>
                <a:gd name="connsiteY13" fmla="*/ 1289034 h 2428273"/>
                <a:gd name="connsiteX14" fmla="*/ 220216 w 1580659"/>
                <a:gd name="connsiteY14" fmla="*/ 1399636 h 2428273"/>
                <a:gd name="connsiteX15" fmla="*/ 124605 w 1580659"/>
                <a:gd name="connsiteY15" fmla="*/ 1429211 h 2428273"/>
                <a:gd name="connsiteX16" fmla="*/ 185780 w 1580659"/>
                <a:gd name="connsiteY16" fmla="*/ 1520771 h 2428273"/>
                <a:gd name="connsiteX17" fmla="*/ 368091 w 1580659"/>
                <a:gd name="connsiteY17" fmla="*/ 2144679 h 2428273"/>
                <a:gd name="connsiteX18" fmla="*/ 528119 w 1580659"/>
                <a:gd name="connsiteY18" fmla="*/ 2144679 h 2428273"/>
                <a:gd name="connsiteX19" fmla="*/ 730686 w 1580659"/>
                <a:gd name="connsiteY19" fmla="*/ 2023138 h 2428273"/>
                <a:gd name="connsiteX20" fmla="*/ 933254 w 1580659"/>
                <a:gd name="connsiteY20" fmla="*/ 2144679 h 2428273"/>
                <a:gd name="connsiteX21" fmla="*/ 1014281 w 1580659"/>
                <a:gd name="connsiteY21" fmla="*/ 2144679 h 2428273"/>
                <a:gd name="connsiteX22" fmla="*/ 1095308 w 1580659"/>
                <a:gd name="connsiteY22" fmla="*/ 2225706 h 2428273"/>
                <a:gd name="connsiteX23" fmla="*/ 1011445 w 1580659"/>
                <a:gd name="connsiteY23" fmla="*/ 2428273 h 2428273"/>
                <a:gd name="connsiteX24" fmla="*/ 1580659 w 1580659"/>
                <a:gd name="connsiteY24" fmla="*/ 2428273 h 2428273"/>
                <a:gd name="connsiteX25" fmla="*/ 1401185 w 1580659"/>
                <a:gd name="connsiteY25" fmla="*/ 1623270 h 2428273"/>
                <a:gd name="connsiteX26" fmla="*/ 590915 w 1580659"/>
                <a:gd name="connsiteY26" fmla="*/ 1405713 h 2428273"/>
                <a:gd name="connsiteX27" fmla="*/ 812118 w 1580659"/>
                <a:gd name="connsiteY27" fmla="*/ 1368846 h 2428273"/>
                <a:gd name="connsiteX28" fmla="*/ 823462 w 1580659"/>
                <a:gd name="connsiteY28" fmla="*/ 1466483 h 2428273"/>
                <a:gd name="connsiteX29" fmla="*/ 580381 w 1580659"/>
                <a:gd name="connsiteY29" fmla="*/ 1834346 h 2428273"/>
                <a:gd name="connsiteX30" fmla="*/ 330818 w 1580659"/>
                <a:gd name="connsiteY30" fmla="*/ 1469724 h 2428273"/>
                <a:gd name="connsiteX31" fmla="*/ 364039 w 1580659"/>
                <a:gd name="connsiteY31" fmla="*/ 1249331 h 2428273"/>
                <a:gd name="connsiteX32" fmla="*/ 197934 w 1580659"/>
                <a:gd name="connsiteY32" fmla="*/ 922792 h 2428273"/>
                <a:gd name="connsiteX33" fmla="*/ 116907 w 1580659"/>
                <a:gd name="connsiteY33" fmla="*/ 768031 h 2428273"/>
                <a:gd name="connsiteX34" fmla="*/ 148102 w 1580659"/>
                <a:gd name="connsiteY34" fmla="*/ 680117 h 2428273"/>
                <a:gd name="connsiteX35" fmla="*/ 188616 w 1580659"/>
                <a:gd name="connsiteY35" fmla="*/ 683763 h 2428273"/>
                <a:gd name="connsiteX36" fmla="*/ 200770 w 1580659"/>
                <a:gd name="connsiteY36" fmla="*/ 736835 h 2428273"/>
                <a:gd name="connsiteX37" fmla="*/ 241283 w 1580659"/>
                <a:gd name="connsiteY37" fmla="*/ 768031 h 2428273"/>
                <a:gd name="connsiteX38" fmla="*/ 241283 w 1580659"/>
                <a:gd name="connsiteY38" fmla="*/ 494160 h 2428273"/>
                <a:gd name="connsiteX39" fmla="*/ 679234 w 1580659"/>
                <a:gd name="connsiteY39" fmla="*/ 368163 h 2428273"/>
                <a:gd name="connsiteX40" fmla="*/ 891930 w 1580659"/>
                <a:gd name="connsiteY40" fmla="*/ 511175 h 2428273"/>
                <a:gd name="connsiteX41" fmla="*/ 891930 w 1580659"/>
                <a:gd name="connsiteY41" fmla="*/ 767221 h 2428273"/>
                <a:gd name="connsiteX42" fmla="*/ 932443 w 1580659"/>
                <a:gd name="connsiteY42" fmla="*/ 736025 h 2428273"/>
                <a:gd name="connsiteX43" fmla="*/ 944192 w 1580659"/>
                <a:gd name="connsiteY43" fmla="*/ 682952 h 2428273"/>
                <a:gd name="connsiteX44" fmla="*/ 984706 w 1580659"/>
                <a:gd name="connsiteY44" fmla="*/ 679306 h 2428273"/>
                <a:gd name="connsiteX45" fmla="*/ 1016306 w 1580659"/>
                <a:gd name="connsiteY45" fmla="*/ 767221 h 2428273"/>
                <a:gd name="connsiteX46" fmla="*/ 935279 w 1580659"/>
                <a:gd name="connsiteY46" fmla="*/ 921982 h 2428273"/>
                <a:gd name="connsiteX47" fmla="*/ 718937 w 1580659"/>
                <a:gd name="connsiteY47" fmla="*/ 1282147 h 2428273"/>
                <a:gd name="connsiteX48" fmla="*/ 568227 w 1580659"/>
                <a:gd name="connsiteY48" fmla="*/ 1326712 h 2428273"/>
                <a:gd name="connsiteX49" fmla="*/ 449523 w 1580659"/>
                <a:gd name="connsiteY49" fmla="*/ 1301188 h 2428273"/>
                <a:gd name="connsiteX50" fmla="*/ 594561 w 1580659"/>
                <a:gd name="connsiteY50" fmla="*/ 1405713 h 2428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580659" h="2428273">
                  <a:moveTo>
                    <a:pt x="1401185" y="1623270"/>
                  </a:moveTo>
                  <a:cubicBezTo>
                    <a:pt x="1312865" y="1527253"/>
                    <a:pt x="1058440" y="1441365"/>
                    <a:pt x="939736" y="1405308"/>
                  </a:cubicBezTo>
                  <a:cubicBezTo>
                    <a:pt x="933659" y="1359933"/>
                    <a:pt x="925151" y="1307670"/>
                    <a:pt x="917859" y="1263916"/>
                  </a:cubicBezTo>
                  <a:cubicBezTo>
                    <a:pt x="985263" y="1186859"/>
                    <a:pt x="1030736" y="1093114"/>
                    <a:pt x="1049527" y="992475"/>
                  </a:cubicBezTo>
                  <a:cubicBezTo>
                    <a:pt x="1107779" y="933354"/>
                    <a:pt x="1138631" y="852552"/>
                    <a:pt x="1134606" y="769651"/>
                  </a:cubicBezTo>
                  <a:cubicBezTo>
                    <a:pt x="1138394" y="711419"/>
                    <a:pt x="1120821" y="653804"/>
                    <a:pt x="1085179" y="607597"/>
                  </a:cubicBezTo>
                  <a:cubicBezTo>
                    <a:pt x="1097333" y="472282"/>
                    <a:pt x="1105841" y="262828"/>
                    <a:pt x="1053174" y="178560"/>
                  </a:cubicBezTo>
                  <a:cubicBezTo>
                    <a:pt x="988352" y="74845"/>
                    <a:pt x="909351" y="23798"/>
                    <a:pt x="759046" y="57019"/>
                  </a:cubicBezTo>
                  <a:cubicBezTo>
                    <a:pt x="660193" y="7593"/>
                    <a:pt x="592940" y="-21982"/>
                    <a:pt x="420353" y="20152"/>
                  </a:cubicBezTo>
                  <a:cubicBezTo>
                    <a:pt x="298813" y="49727"/>
                    <a:pt x="168764" y="97533"/>
                    <a:pt x="99486" y="177344"/>
                  </a:cubicBezTo>
                  <a:cubicBezTo>
                    <a:pt x="30208" y="257156"/>
                    <a:pt x="37095" y="470257"/>
                    <a:pt x="47629" y="607597"/>
                  </a:cubicBezTo>
                  <a:cubicBezTo>
                    <a:pt x="13117" y="654271"/>
                    <a:pt x="-3553" y="711755"/>
                    <a:pt x="633" y="769651"/>
                  </a:cubicBezTo>
                  <a:cubicBezTo>
                    <a:pt x="-4195" y="852971"/>
                    <a:pt x="26070" y="934509"/>
                    <a:pt x="84091" y="994501"/>
                  </a:cubicBezTo>
                  <a:cubicBezTo>
                    <a:pt x="103967" y="1105381"/>
                    <a:pt x="156273" y="1207878"/>
                    <a:pt x="234396" y="1289034"/>
                  </a:cubicBezTo>
                  <a:cubicBezTo>
                    <a:pt x="230345" y="1321445"/>
                    <a:pt x="225078" y="1359933"/>
                    <a:pt x="220216" y="1399636"/>
                  </a:cubicBezTo>
                  <a:cubicBezTo>
                    <a:pt x="197124" y="1406118"/>
                    <a:pt x="162687" y="1416246"/>
                    <a:pt x="124605" y="1429211"/>
                  </a:cubicBezTo>
                  <a:cubicBezTo>
                    <a:pt x="153239" y="1453337"/>
                    <a:pt x="174450" y="1485083"/>
                    <a:pt x="185780" y="1520771"/>
                  </a:cubicBezTo>
                  <a:lnTo>
                    <a:pt x="368091" y="2144679"/>
                  </a:lnTo>
                  <a:lnTo>
                    <a:pt x="528119" y="2144679"/>
                  </a:lnTo>
                  <a:cubicBezTo>
                    <a:pt x="528119" y="2077427"/>
                    <a:pt x="618869" y="2023138"/>
                    <a:pt x="730686" y="2023138"/>
                  </a:cubicBezTo>
                  <a:cubicBezTo>
                    <a:pt x="842504" y="2023138"/>
                    <a:pt x="933254" y="2077427"/>
                    <a:pt x="933254" y="2144679"/>
                  </a:cubicBezTo>
                  <a:lnTo>
                    <a:pt x="1014281" y="2144679"/>
                  </a:lnTo>
                  <a:cubicBezTo>
                    <a:pt x="1059031" y="2144679"/>
                    <a:pt x="1095308" y="2180956"/>
                    <a:pt x="1095308" y="2225706"/>
                  </a:cubicBezTo>
                  <a:cubicBezTo>
                    <a:pt x="1097804" y="2302150"/>
                    <a:pt x="1067245" y="2375964"/>
                    <a:pt x="1011445" y="2428273"/>
                  </a:cubicBezTo>
                  <a:lnTo>
                    <a:pt x="1580659" y="2428273"/>
                  </a:lnTo>
                  <a:cubicBezTo>
                    <a:pt x="1580659" y="2428273"/>
                    <a:pt x="1519079" y="1750078"/>
                    <a:pt x="1401185" y="1623270"/>
                  </a:cubicBezTo>
                  <a:moveTo>
                    <a:pt x="590915" y="1405713"/>
                  </a:moveTo>
                  <a:cubicBezTo>
                    <a:pt x="666514" y="1425935"/>
                    <a:pt x="747164" y="1412493"/>
                    <a:pt x="812118" y="1368846"/>
                  </a:cubicBezTo>
                  <a:cubicBezTo>
                    <a:pt x="812118" y="1368846"/>
                    <a:pt x="823867" y="1446227"/>
                    <a:pt x="823462" y="1466483"/>
                  </a:cubicBezTo>
                  <a:cubicBezTo>
                    <a:pt x="836832" y="1607875"/>
                    <a:pt x="679234" y="1763042"/>
                    <a:pt x="580381" y="1834346"/>
                  </a:cubicBezTo>
                  <a:cubicBezTo>
                    <a:pt x="487200" y="1763447"/>
                    <a:pt x="313397" y="1610306"/>
                    <a:pt x="330818" y="1469724"/>
                  </a:cubicBezTo>
                  <a:cubicBezTo>
                    <a:pt x="340541" y="1392344"/>
                    <a:pt x="330818" y="1447442"/>
                    <a:pt x="364039" y="1249331"/>
                  </a:cubicBezTo>
                  <a:cubicBezTo>
                    <a:pt x="272074" y="1160201"/>
                    <a:pt x="197934" y="1052435"/>
                    <a:pt x="197934" y="922792"/>
                  </a:cubicBezTo>
                  <a:cubicBezTo>
                    <a:pt x="132302" y="902536"/>
                    <a:pt x="116907" y="819888"/>
                    <a:pt x="116907" y="768031"/>
                  </a:cubicBezTo>
                  <a:cubicBezTo>
                    <a:pt x="116907" y="716174"/>
                    <a:pt x="129871" y="687004"/>
                    <a:pt x="148102" y="680117"/>
                  </a:cubicBezTo>
                  <a:cubicBezTo>
                    <a:pt x="161396" y="674670"/>
                    <a:pt x="176508" y="676030"/>
                    <a:pt x="188616" y="683763"/>
                  </a:cubicBezTo>
                  <a:lnTo>
                    <a:pt x="200770" y="736835"/>
                  </a:lnTo>
                  <a:cubicBezTo>
                    <a:pt x="205178" y="755519"/>
                    <a:pt x="222094" y="768544"/>
                    <a:pt x="241283" y="768031"/>
                  </a:cubicBezTo>
                  <a:lnTo>
                    <a:pt x="241283" y="494160"/>
                  </a:lnTo>
                  <a:cubicBezTo>
                    <a:pt x="394139" y="481407"/>
                    <a:pt x="542971" y="438589"/>
                    <a:pt x="679234" y="368163"/>
                  </a:cubicBezTo>
                  <a:lnTo>
                    <a:pt x="891930" y="511175"/>
                  </a:lnTo>
                  <a:lnTo>
                    <a:pt x="891930" y="767221"/>
                  </a:lnTo>
                  <a:cubicBezTo>
                    <a:pt x="911120" y="767734"/>
                    <a:pt x="928035" y="754709"/>
                    <a:pt x="932443" y="736025"/>
                  </a:cubicBezTo>
                  <a:cubicBezTo>
                    <a:pt x="932443" y="729138"/>
                    <a:pt x="938521" y="709286"/>
                    <a:pt x="944192" y="682952"/>
                  </a:cubicBezTo>
                  <a:cubicBezTo>
                    <a:pt x="956300" y="675219"/>
                    <a:pt x="971412" y="673859"/>
                    <a:pt x="984706" y="679306"/>
                  </a:cubicBezTo>
                  <a:cubicBezTo>
                    <a:pt x="1003342" y="687814"/>
                    <a:pt x="1016306" y="715768"/>
                    <a:pt x="1016306" y="767221"/>
                  </a:cubicBezTo>
                  <a:cubicBezTo>
                    <a:pt x="1016306" y="818673"/>
                    <a:pt x="998886" y="901725"/>
                    <a:pt x="935279" y="921982"/>
                  </a:cubicBezTo>
                  <a:cubicBezTo>
                    <a:pt x="935279" y="1071882"/>
                    <a:pt x="832375" y="1185320"/>
                    <a:pt x="718937" y="1282147"/>
                  </a:cubicBezTo>
                  <a:cubicBezTo>
                    <a:pt x="674786" y="1312792"/>
                    <a:pt x="621945" y="1328417"/>
                    <a:pt x="568227" y="1326712"/>
                  </a:cubicBezTo>
                  <a:cubicBezTo>
                    <a:pt x="527352" y="1326211"/>
                    <a:pt x="486991" y="1317532"/>
                    <a:pt x="449523" y="1301188"/>
                  </a:cubicBezTo>
                  <a:cubicBezTo>
                    <a:pt x="482653" y="1353361"/>
                    <a:pt x="534587" y="1390788"/>
                    <a:pt x="594561" y="1405713"/>
                  </a:cubicBezTo>
                </a:path>
              </a:pathLst>
            </a:custGeom>
            <a:solidFill>
              <a:schemeClr val="accent3"/>
            </a:solidFill>
            <a:ln w="40481" cap="flat">
              <a:noFill/>
              <a:prstDash val="solid"/>
              <a:miter/>
            </a:ln>
          </p:spPr>
          <p:txBody>
            <a:bodyPr rtlCol="0" anchor="ctr"/>
            <a:lstStyle/>
            <a:p>
              <a:endParaRPr lang="nl-NL" sz="2400" dirty="0"/>
            </a:p>
          </p:txBody>
        </p:sp>
      </p:grpSp>
      <p:sp>
        <p:nvSpPr>
          <p:cNvPr id="20" name="Rechthoek 19">
            <a:extLst>
              <a:ext uri="{FF2B5EF4-FFF2-40B4-BE49-F238E27FC236}">
                <a16:creationId xmlns:a16="http://schemas.microsoft.com/office/drawing/2014/main" id="{628496A6-7681-CD47-AD54-3F4E7137A73B}"/>
              </a:ext>
            </a:extLst>
          </p:cNvPr>
          <p:cNvSpPr/>
          <p:nvPr userDrawn="1"/>
        </p:nvSpPr>
        <p:spPr>
          <a:xfrm>
            <a:off x="6096001" y="3043416"/>
            <a:ext cx="458345" cy="27409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Tree>
    <p:extLst>
      <p:ext uri="{BB962C8B-B14F-4D97-AF65-F5344CB8AC3E}">
        <p14:creationId xmlns:p14="http://schemas.microsoft.com/office/powerpoint/2010/main" val="203255125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1_IINOUD">
    <p:spTree>
      <p:nvGrpSpPr>
        <p:cNvPr id="1" name=""/>
        <p:cNvGrpSpPr/>
        <p:nvPr/>
      </p:nvGrpSpPr>
      <p:grpSpPr>
        <a:xfrm>
          <a:off x="0" y="0"/>
          <a:ext cx="0" cy="0"/>
          <a:chOff x="0" y="0"/>
          <a:chExt cx="0" cy="0"/>
        </a:xfrm>
      </p:grpSpPr>
      <p:sp>
        <p:nvSpPr>
          <p:cNvPr id="16" name="shpKleurvlak"/>
          <p:cNvSpPr>
            <a:spLocks noChangeArrowheads="1"/>
          </p:cNvSpPr>
          <p:nvPr userDrawn="1"/>
        </p:nvSpPr>
        <p:spPr bwMode="auto">
          <a:xfrm>
            <a:off x="0" y="0"/>
            <a:ext cx="6096000" cy="6858000"/>
          </a:xfrm>
          <a:prstGeom prst="rect">
            <a:avLst/>
          </a:prstGeom>
          <a:solidFill>
            <a:srgbClr val="E17000"/>
          </a:solidFill>
          <a:ln>
            <a:noFill/>
          </a:ln>
          <a:extLst>
            <a:ext uri="{91240B29-F687-4f45-9708-019B960494DF}">
              <a14:hiddenLine xmlns="" xmlns:a14="http://schemas.microsoft.com/office/drawing/2010/main" w="25400">
                <a:solidFill>
                  <a:srgbClr val="000000"/>
                </a:solidFill>
                <a:miter lim="800000"/>
                <a:headEnd/>
                <a:tailEnd/>
              </a14:hiddenLine>
            </a:ext>
          </a:extLst>
        </p:spPr>
        <p:txBody>
          <a:bodyPr anchor="ctr"/>
          <a:lstStyle/>
          <a:p>
            <a:pPr algn="ctr"/>
            <a:endParaRPr lang="nl-NL" sz="1800">
              <a:solidFill>
                <a:schemeClr val="tx1"/>
              </a:solidFill>
            </a:endParaRPr>
          </a:p>
        </p:txBody>
      </p:sp>
      <p:pic>
        <p:nvPicPr>
          <p:cNvPr id="17" name="Afbeelding 6" descr="RO_VWS_Logo_Powerpoint_pos_nl.png"/>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1" y="0"/>
            <a:ext cx="6095999" cy="13674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1" name="Tijdelijke aanduiding voor tekst 8"/>
          <p:cNvSpPr>
            <a:spLocks noGrp="1"/>
          </p:cNvSpPr>
          <p:nvPr>
            <p:ph type="body" sz="quarter" idx="12"/>
          </p:nvPr>
        </p:nvSpPr>
        <p:spPr>
          <a:xfrm>
            <a:off x="805795" y="1608154"/>
            <a:ext cx="4667255" cy="1216725"/>
          </a:xfrm>
          <a:prstGeom prst="rect">
            <a:avLst/>
          </a:prstGeom>
        </p:spPr>
        <p:txBody>
          <a:bodyPr/>
          <a:lstStyle>
            <a:lvl1pPr>
              <a:buFontTx/>
              <a:buNone/>
              <a:defRPr sz="2600">
                <a:solidFill>
                  <a:schemeClr val="bg1"/>
                </a:solidFill>
              </a:defRPr>
            </a:lvl1pPr>
            <a:lvl2pPr>
              <a:buFontTx/>
              <a:buNone/>
              <a:defRPr/>
            </a:lvl2pPr>
            <a:lvl3pPr>
              <a:buFontTx/>
              <a:buNone/>
              <a:defRPr/>
            </a:lvl3pPr>
            <a:lvl4pPr>
              <a:buFontTx/>
              <a:buNone/>
              <a:defRPr/>
            </a:lvl4pPr>
            <a:lvl5pPr>
              <a:buFontTx/>
              <a:buNone/>
              <a:defRPr/>
            </a:lvl5pPr>
          </a:lstStyle>
          <a:p>
            <a:pPr lvl="0"/>
            <a:r>
              <a:rPr lang="nl-NL"/>
              <a:t>Klik om de modelstijlen te bewerken</a:t>
            </a:r>
          </a:p>
        </p:txBody>
      </p:sp>
      <p:sp>
        <p:nvSpPr>
          <p:cNvPr id="22" name="Tijdelijke aanduiding voor tekst 13"/>
          <p:cNvSpPr>
            <a:spLocks noGrp="1"/>
          </p:cNvSpPr>
          <p:nvPr>
            <p:ph type="body" sz="quarter" idx="13"/>
          </p:nvPr>
        </p:nvSpPr>
        <p:spPr>
          <a:xfrm>
            <a:off x="805795" y="3065552"/>
            <a:ext cx="4648809" cy="3057979"/>
          </a:xfrm>
          <a:prstGeom prst="rect">
            <a:avLst/>
          </a:prstGeom>
        </p:spPr>
        <p:txBody>
          <a:bodyPr/>
          <a:lstStyle>
            <a:lvl1pPr marL="234950" indent="-234950">
              <a:buFont typeface="+mj-lt"/>
              <a:buAutoNum type="alphaLcPeriod"/>
              <a:defRPr sz="1800" baseline="0">
                <a:solidFill>
                  <a:schemeClr val="bg1"/>
                </a:solidFill>
              </a:defRPr>
            </a:lvl1pPr>
          </a:lstStyle>
          <a:p>
            <a:pPr lvl="0"/>
            <a:r>
              <a:rPr lang="nl-NL" dirty="0"/>
              <a:t>Klik om de modelstijlen te bewerken</a:t>
            </a:r>
          </a:p>
        </p:txBody>
      </p:sp>
      <p:pic>
        <p:nvPicPr>
          <p:cNvPr id="7" name="Picture 16"/>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l="25375" t="3618" r="23370" b="5823"/>
          <a:stretch>
            <a:fillRect/>
          </a:stretch>
        </p:blipFill>
        <p:spPr bwMode="auto">
          <a:xfrm>
            <a:off x="6096000" y="0"/>
            <a:ext cx="6095999"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Tijdelijke aanduiding voor dianummer 3"/>
          <p:cNvSpPr>
            <a:spLocks noGrp="1"/>
          </p:cNvSpPr>
          <p:nvPr>
            <p:ph type="sldNum" sz="quarter" idx="16"/>
          </p:nvPr>
        </p:nvSpPr>
        <p:spPr>
          <a:xfrm>
            <a:off x="9376721" y="6496396"/>
            <a:ext cx="2743200" cy="365125"/>
          </a:xfrm>
        </p:spPr>
        <p:txBody>
          <a:bodyPr/>
          <a:lstStyle>
            <a:lvl1pPr>
              <a:defRPr sz="1000" b="1">
                <a:solidFill>
                  <a:schemeClr val="bg1"/>
                </a:solidFill>
              </a:defRPr>
            </a:lvl1pPr>
          </a:lstStyle>
          <a:p>
            <a:fld id="{32CCEA31-7831-4323-A2BB-EEF5FC2D2078}" type="slidenum">
              <a:rPr lang="nl-NL" smtClean="0"/>
              <a:pPr/>
              <a:t>‹nr.›</a:t>
            </a:fld>
            <a:endParaRPr lang="nl-NL"/>
          </a:p>
        </p:txBody>
      </p:sp>
    </p:spTree>
    <p:extLst>
      <p:ext uri="{BB962C8B-B14F-4D97-AF65-F5344CB8AC3E}">
        <p14:creationId xmlns:p14="http://schemas.microsoft.com/office/powerpoint/2010/main" val="3000260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960003" y="768000"/>
            <a:ext cx="10271996" cy="1152000"/>
          </a:xfrm>
        </p:spPr>
        <p:txBody>
          <a:bodyPr/>
          <a:lstStyle/>
          <a:p>
            <a:r>
              <a:rPr lang="nl-NL"/>
              <a:t>Klik om stijl te bewerken</a:t>
            </a:r>
            <a:endParaRPr lang="en-US"/>
          </a:p>
        </p:txBody>
      </p:sp>
      <p:sp>
        <p:nvSpPr>
          <p:cNvPr id="5" name="Date Placeholder 4"/>
          <p:cNvSpPr>
            <a:spLocks noGrp="1"/>
          </p:cNvSpPr>
          <p:nvPr>
            <p:ph type="dt" sz="half" idx="10"/>
          </p:nvPr>
        </p:nvSpPr>
        <p:spPr/>
        <p:txBody>
          <a:bodyPr/>
          <a:lstStyle/>
          <a:p>
            <a:fld id="{3042C6D2-0D56-451D-B5BC-A0FCB07F061C}" type="datetime4">
              <a:rPr lang="nl-NL" smtClean="0"/>
              <a:t>27 februari 2024</a:t>
            </a:fld>
            <a:endParaRPr lang="nl-NL"/>
          </a:p>
        </p:txBody>
      </p:sp>
      <p:sp>
        <p:nvSpPr>
          <p:cNvPr id="6" name="Footer Placeholder 5"/>
          <p:cNvSpPr>
            <a:spLocks noGrp="1"/>
          </p:cNvSpPr>
          <p:nvPr>
            <p:ph type="ftr" sz="quarter" idx="11"/>
          </p:nvPr>
        </p:nvSpPr>
        <p:spPr/>
        <p:txBody>
          <a:bodyPr/>
          <a:lstStyle/>
          <a:p>
            <a:r>
              <a:rPr lang="nl-NL"/>
              <a:t>Stand van zaken generieke functies</a:t>
            </a:r>
          </a:p>
        </p:txBody>
      </p:sp>
      <p:sp>
        <p:nvSpPr>
          <p:cNvPr id="7" name="Slide Number Placeholder 6"/>
          <p:cNvSpPr>
            <a:spLocks noGrp="1"/>
          </p:cNvSpPr>
          <p:nvPr>
            <p:ph type="sldNum" sz="quarter" idx="12"/>
          </p:nvPr>
        </p:nvSpPr>
        <p:spPr/>
        <p:txBody>
          <a:bodyPr/>
          <a:lstStyle/>
          <a:p>
            <a:fld id="{14F1411D-0280-154F-AEAC-4C20B7AA46B2}" type="slidenum">
              <a:rPr lang="nl-NL" smtClean="0"/>
              <a:t>‹nr.›</a:t>
            </a:fld>
            <a:endParaRPr lang="nl-NL"/>
          </a:p>
        </p:txBody>
      </p:sp>
      <p:sp>
        <p:nvSpPr>
          <p:cNvPr id="8" name="Content Placeholder 2">
            <a:extLst>
              <a:ext uri="{FF2B5EF4-FFF2-40B4-BE49-F238E27FC236}">
                <a16:creationId xmlns:a16="http://schemas.microsoft.com/office/drawing/2014/main" id="{00E15222-E9A5-1642-81BC-69781E592E5D}"/>
              </a:ext>
            </a:extLst>
          </p:cNvPr>
          <p:cNvSpPr>
            <a:spLocks noGrp="1"/>
          </p:cNvSpPr>
          <p:nvPr>
            <p:ph idx="1"/>
          </p:nvPr>
        </p:nvSpPr>
        <p:spPr>
          <a:xfrm>
            <a:off x="960000" y="2208000"/>
            <a:ext cx="4992000" cy="393600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9" name="Content Placeholder 2">
            <a:extLst>
              <a:ext uri="{FF2B5EF4-FFF2-40B4-BE49-F238E27FC236}">
                <a16:creationId xmlns:a16="http://schemas.microsoft.com/office/drawing/2014/main" id="{4435688F-A7AF-064D-A3D9-A32A4548D2F3}"/>
              </a:ext>
            </a:extLst>
          </p:cNvPr>
          <p:cNvSpPr>
            <a:spLocks noGrp="1"/>
          </p:cNvSpPr>
          <p:nvPr>
            <p:ph idx="13"/>
          </p:nvPr>
        </p:nvSpPr>
        <p:spPr>
          <a:xfrm>
            <a:off x="6240003" y="2208000"/>
            <a:ext cx="4992000" cy="393600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Tree>
    <p:extLst>
      <p:ext uri="{BB962C8B-B14F-4D97-AF65-F5344CB8AC3E}">
        <p14:creationId xmlns:p14="http://schemas.microsoft.com/office/powerpoint/2010/main" val="38941963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1_Titel 1 logo zwart">
    <p:bg>
      <p:bgPr>
        <a:gradFill>
          <a:gsLst>
            <a:gs pos="0">
              <a:schemeClr val="accent2"/>
            </a:gs>
            <a:gs pos="99000">
              <a:schemeClr val="accent3"/>
            </a:gs>
          </a:gsLst>
          <a:lin ang="5400000" scaled="1"/>
        </a:gradFill>
        <a:effectLst/>
      </p:bgPr>
    </p:bg>
    <p:spTree>
      <p:nvGrpSpPr>
        <p:cNvPr id="1" name=""/>
        <p:cNvGrpSpPr/>
        <p:nvPr/>
      </p:nvGrpSpPr>
      <p:grpSpPr>
        <a:xfrm>
          <a:off x="0" y="0"/>
          <a:ext cx="0" cy="0"/>
          <a:chOff x="0" y="0"/>
          <a:chExt cx="0" cy="0"/>
        </a:xfrm>
      </p:grpSpPr>
      <p:pic>
        <p:nvPicPr>
          <p:cNvPr id="18" name="Afbeelding 17">
            <a:extLst>
              <a:ext uri="{FF2B5EF4-FFF2-40B4-BE49-F238E27FC236}">
                <a16:creationId xmlns:a16="http://schemas.microsoft.com/office/drawing/2014/main" id="{90D7197A-ED0C-DA49-B3B7-3673C11080A9}"/>
              </a:ext>
            </a:extLst>
          </p:cNvPr>
          <p:cNvPicPr>
            <a:picLocks noChangeAspect="1"/>
          </p:cNvPicPr>
          <p:nvPr userDrawn="1"/>
        </p:nvPicPr>
        <p:blipFill>
          <a:blip r:embed="rId2"/>
          <a:stretch>
            <a:fillRect/>
          </a:stretch>
        </p:blipFill>
        <p:spPr>
          <a:xfrm>
            <a:off x="5760000" y="6133"/>
            <a:ext cx="2777067" cy="1049867"/>
          </a:xfrm>
          <a:prstGeom prst="rect">
            <a:avLst/>
          </a:prstGeom>
        </p:spPr>
      </p:pic>
      <p:sp>
        <p:nvSpPr>
          <p:cNvPr id="2" name="Title 1"/>
          <p:cNvSpPr>
            <a:spLocks noGrp="1"/>
          </p:cNvSpPr>
          <p:nvPr>
            <p:ph type="ctrTitle"/>
          </p:nvPr>
        </p:nvSpPr>
        <p:spPr>
          <a:xfrm>
            <a:off x="576000" y="1104000"/>
            <a:ext cx="5232000" cy="3072000"/>
          </a:xfrm>
        </p:spPr>
        <p:txBody>
          <a:bodyPr anchor="b" anchorCtr="0"/>
          <a:lstStyle>
            <a:lvl1pPr algn="l">
              <a:lnSpc>
                <a:spcPct val="100000"/>
              </a:lnSpc>
              <a:defRPr sz="4267">
                <a:solidFill>
                  <a:schemeClr val="bg1"/>
                </a:solidFill>
              </a:defRPr>
            </a:lvl1pPr>
          </a:lstStyle>
          <a:p>
            <a:r>
              <a:rPr lang="nl-NL"/>
              <a:t>Klik om stijl te bewerken</a:t>
            </a:r>
            <a:endParaRPr lang="en-US" dirty="0"/>
          </a:p>
        </p:txBody>
      </p:sp>
      <p:sp>
        <p:nvSpPr>
          <p:cNvPr id="3" name="Subtitle 2"/>
          <p:cNvSpPr>
            <a:spLocks noGrp="1"/>
          </p:cNvSpPr>
          <p:nvPr>
            <p:ph type="subTitle" idx="1"/>
          </p:nvPr>
        </p:nvSpPr>
        <p:spPr>
          <a:xfrm>
            <a:off x="576000" y="4224000"/>
            <a:ext cx="5232000" cy="1248000"/>
          </a:xfrm>
        </p:spPr>
        <p:txBody>
          <a:bodyPr anchor="t" anchorCtr="0"/>
          <a:lstStyle>
            <a:lvl1pPr marL="0" indent="0" algn="l">
              <a:lnSpc>
                <a:spcPct val="110000"/>
              </a:lnSpc>
              <a:buNone/>
              <a:defRPr sz="2133">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a:t>Klikken om de ondertitelstijl van het model te bewerken</a:t>
            </a:r>
            <a:endParaRPr lang="en-US" dirty="0"/>
          </a:p>
        </p:txBody>
      </p:sp>
      <p:sp>
        <p:nvSpPr>
          <p:cNvPr id="4" name="Date Placeholder 3"/>
          <p:cNvSpPr>
            <a:spLocks noGrp="1"/>
          </p:cNvSpPr>
          <p:nvPr>
            <p:ph type="dt" sz="half" idx="10"/>
          </p:nvPr>
        </p:nvSpPr>
        <p:spPr>
          <a:xfrm>
            <a:off x="575997" y="5664000"/>
            <a:ext cx="1920000" cy="240000"/>
          </a:xfrm>
        </p:spPr>
        <p:txBody>
          <a:bodyPr anchor="b" anchorCtr="0"/>
          <a:lstStyle>
            <a:lvl1pPr algn="l">
              <a:defRPr sz="1333"/>
            </a:lvl1pPr>
          </a:lstStyle>
          <a:p>
            <a:fld id="{E4EDE238-D056-4CD2-B1E2-31AFCA9E0B08}" type="datetime4">
              <a:rPr lang="nl-NL" smtClean="0"/>
              <a:t>27 februari 2024</a:t>
            </a:fld>
            <a:endParaRPr lang="nl-NL" dirty="0"/>
          </a:p>
        </p:txBody>
      </p:sp>
      <p:sp>
        <p:nvSpPr>
          <p:cNvPr id="7" name="Rechthoek 6">
            <a:extLst>
              <a:ext uri="{FF2B5EF4-FFF2-40B4-BE49-F238E27FC236}">
                <a16:creationId xmlns:a16="http://schemas.microsoft.com/office/drawing/2014/main" id="{FA041945-C9D9-F542-B397-5649D30E3CE5}"/>
              </a:ext>
            </a:extLst>
          </p:cNvPr>
          <p:cNvSpPr/>
          <p:nvPr userDrawn="1"/>
        </p:nvSpPr>
        <p:spPr>
          <a:xfrm>
            <a:off x="0" y="1152000"/>
            <a:ext cx="96000" cy="47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11" name="Tijdelijke aanduiding voor afbeelding 10">
            <a:extLst>
              <a:ext uri="{FF2B5EF4-FFF2-40B4-BE49-F238E27FC236}">
                <a16:creationId xmlns:a16="http://schemas.microsoft.com/office/drawing/2014/main" id="{6011E971-A852-D24F-88AE-06B73C1D71D6}"/>
              </a:ext>
            </a:extLst>
          </p:cNvPr>
          <p:cNvSpPr>
            <a:spLocks noGrp="1" noChangeAspect="1"/>
          </p:cNvSpPr>
          <p:nvPr>
            <p:ph type="pic" idx="13"/>
          </p:nvPr>
        </p:nvSpPr>
        <p:spPr>
          <a:xfrm>
            <a:off x="6096000" y="0"/>
            <a:ext cx="6096000" cy="6858000"/>
          </a:xfrm>
          <a:custGeom>
            <a:avLst/>
            <a:gdLst>
              <a:gd name="connsiteX0" fmla="*/ 184150 w 4572000"/>
              <a:gd name="connsiteY0" fmla="*/ 0 h 5143500"/>
              <a:gd name="connsiteX1" fmla="*/ 190800 w 4572000"/>
              <a:gd name="connsiteY1" fmla="*/ 0 h 5143500"/>
              <a:gd name="connsiteX2" fmla="*/ 660400 w 4572000"/>
              <a:gd name="connsiteY2" fmla="*/ 0 h 5143500"/>
              <a:gd name="connsiteX3" fmla="*/ 4572000 w 4572000"/>
              <a:gd name="connsiteY3" fmla="*/ 0 h 5143500"/>
              <a:gd name="connsiteX4" fmla="*/ 4572000 w 4572000"/>
              <a:gd name="connsiteY4" fmla="*/ 5143500 h 5143500"/>
              <a:gd name="connsiteX5" fmla="*/ 0 w 4572000"/>
              <a:gd name="connsiteY5" fmla="*/ 5143500 h 5143500"/>
              <a:gd name="connsiteX6" fmla="*/ 0 w 4572000"/>
              <a:gd name="connsiteY6" fmla="*/ 741150 h 5143500"/>
              <a:gd name="connsiteX7" fmla="*/ 184150 w 4572000"/>
              <a:gd name="connsiteY7" fmla="*/ 74115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5143500">
                <a:moveTo>
                  <a:pt x="184150" y="0"/>
                </a:moveTo>
                <a:lnTo>
                  <a:pt x="190800" y="0"/>
                </a:lnTo>
                <a:lnTo>
                  <a:pt x="660400" y="0"/>
                </a:lnTo>
                <a:lnTo>
                  <a:pt x="4572000" y="0"/>
                </a:lnTo>
                <a:lnTo>
                  <a:pt x="4572000" y="5143500"/>
                </a:lnTo>
                <a:lnTo>
                  <a:pt x="0" y="5143500"/>
                </a:lnTo>
                <a:lnTo>
                  <a:pt x="0" y="741150"/>
                </a:lnTo>
                <a:lnTo>
                  <a:pt x="184150" y="741150"/>
                </a:lnTo>
                <a:close/>
              </a:path>
            </a:pathLst>
          </a:custGeom>
          <a:solidFill>
            <a:schemeClr val="bg1">
              <a:lumMod val="85000"/>
            </a:schemeClr>
          </a:solidFill>
        </p:spPr>
        <p:txBody>
          <a:bodyPr wrap="square" lIns="360000" tIns="1080000" rIns="360000" anchor="t">
            <a:noAutofit/>
          </a:bodyPr>
          <a:lstStyle>
            <a:lvl1pPr marL="0" indent="0" algn="ctr">
              <a:lnSpc>
                <a:spcPct val="110000"/>
              </a:lnSpc>
              <a:spcBef>
                <a:spcPts val="0"/>
              </a:spcBef>
              <a:buNone/>
              <a:defRPr sz="2133">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
        <p:nvSpPr>
          <p:cNvPr id="12" name="Text Placeholder 3">
            <a:extLst>
              <a:ext uri="{FF2B5EF4-FFF2-40B4-BE49-F238E27FC236}">
                <a16:creationId xmlns:a16="http://schemas.microsoft.com/office/drawing/2014/main" id="{0F9A0AFC-8F92-0F42-8FB8-FE8EEA376D41}"/>
              </a:ext>
            </a:extLst>
          </p:cNvPr>
          <p:cNvSpPr>
            <a:spLocks noGrp="1"/>
          </p:cNvSpPr>
          <p:nvPr>
            <p:ph type="body" sz="half" idx="2" hasCustomPrompt="1"/>
          </p:nvPr>
        </p:nvSpPr>
        <p:spPr>
          <a:xfrm>
            <a:off x="5760000" y="0"/>
            <a:ext cx="2784000" cy="1056000"/>
          </a:xfrm>
          <a:blipFill>
            <a:blip r:embed="rId2"/>
            <a:stretch>
              <a:fillRect/>
            </a:stretch>
          </a:blipFill>
        </p:spPr>
        <p:txBody>
          <a:bodyPr/>
          <a:lstStyle>
            <a:lvl1pPr marL="0" indent="0">
              <a:buNone/>
              <a:defRPr sz="1467">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dirty="0"/>
              <a:t> </a:t>
            </a:r>
          </a:p>
        </p:txBody>
      </p:sp>
    </p:spTree>
    <p:extLst>
      <p:ext uri="{BB962C8B-B14F-4D97-AF65-F5344CB8AC3E}">
        <p14:creationId xmlns:p14="http://schemas.microsoft.com/office/powerpoint/2010/main" val="166032815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Titel 2 logo zwart">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92F14371-15C5-3945-B7C1-6B5F6D11473B}"/>
              </a:ext>
            </a:extLst>
          </p:cNvPr>
          <p:cNvPicPr>
            <a:picLocks noChangeAspect="1"/>
          </p:cNvPicPr>
          <p:nvPr userDrawn="1"/>
        </p:nvPicPr>
        <p:blipFill>
          <a:blip r:embed="rId2"/>
          <a:stretch>
            <a:fillRect/>
          </a:stretch>
        </p:blipFill>
        <p:spPr>
          <a:xfrm>
            <a:off x="5760000" y="0"/>
            <a:ext cx="2777067" cy="1049867"/>
          </a:xfrm>
          <a:prstGeom prst="rect">
            <a:avLst/>
          </a:prstGeom>
        </p:spPr>
      </p:pic>
      <p:sp>
        <p:nvSpPr>
          <p:cNvPr id="15" name="Tijdelijke aanduiding voor afbeelding 14">
            <a:extLst>
              <a:ext uri="{FF2B5EF4-FFF2-40B4-BE49-F238E27FC236}">
                <a16:creationId xmlns:a16="http://schemas.microsoft.com/office/drawing/2014/main" id="{DC822D1B-21C1-0349-B21F-E98E7F882213}"/>
              </a:ext>
            </a:extLst>
          </p:cNvPr>
          <p:cNvSpPr>
            <a:spLocks noGrp="1" noChangeAspect="1"/>
          </p:cNvSpPr>
          <p:nvPr>
            <p:ph type="pic" idx="13"/>
          </p:nvPr>
        </p:nvSpPr>
        <p:spPr>
          <a:xfrm>
            <a:off x="6096000" y="0"/>
            <a:ext cx="6096000" cy="6858000"/>
          </a:xfrm>
          <a:custGeom>
            <a:avLst/>
            <a:gdLst>
              <a:gd name="connsiteX0" fmla="*/ 190800 w 4572000"/>
              <a:gd name="connsiteY0" fmla="*/ 0 h 5143500"/>
              <a:gd name="connsiteX1" fmla="*/ 4572000 w 4572000"/>
              <a:gd name="connsiteY1" fmla="*/ 0 h 5143500"/>
              <a:gd name="connsiteX2" fmla="*/ 4572000 w 4572000"/>
              <a:gd name="connsiteY2" fmla="*/ 5143500 h 5143500"/>
              <a:gd name="connsiteX3" fmla="*/ 0 w 4572000"/>
              <a:gd name="connsiteY3" fmla="*/ 5143500 h 5143500"/>
              <a:gd name="connsiteX4" fmla="*/ 0 w 4572000"/>
              <a:gd name="connsiteY4" fmla="*/ 741150 h 5143500"/>
              <a:gd name="connsiteX5" fmla="*/ 185400 w 4572000"/>
              <a:gd name="connsiteY5" fmla="*/ 741150 h 5143500"/>
              <a:gd name="connsiteX6" fmla="*/ 190800 w 4572000"/>
              <a:gd name="connsiteY6" fmla="*/ 74115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2000" h="5143500">
                <a:moveTo>
                  <a:pt x="190800" y="0"/>
                </a:moveTo>
                <a:lnTo>
                  <a:pt x="4572000" y="0"/>
                </a:lnTo>
                <a:lnTo>
                  <a:pt x="4572000" y="5143500"/>
                </a:lnTo>
                <a:lnTo>
                  <a:pt x="0" y="5143500"/>
                </a:lnTo>
                <a:lnTo>
                  <a:pt x="0" y="741150"/>
                </a:lnTo>
                <a:lnTo>
                  <a:pt x="185400" y="741150"/>
                </a:lnTo>
                <a:lnTo>
                  <a:pt x="190800" y="741150"/>
                </a:lnTo>
                <a:close/>
              </a:path>
            </a:pathLst>
          </a:custGeom>
          <a:solidFill>
            <a:schemeClr val="bg1">
              <a:lumMod val="85000"/>
            </a:schemeClr>
          </a:solidFill>
        </p:spPr>
        <p:txBody>
          <a:bodyPr wrap="square" lIns="360000" tIns="1080000" rIns="360000" anchor="t">
            <a:noAutofit/>
          </a:bodyPr>
          <a:lstStyle>
            <a:lvl1pPr marL="0" indent="0" algn="ctr">
              <a:lnSpc>
                <a:spcPct val="110000"/>
              </a:lnSpc>
              <a:spcBef>
                <a:spcPts val="0"/>
              </a:spcBef>
              <a:buNone/>
              <a:defRPr sz="2133">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dirty="0"/>
              <a:t>Klik op het pictogram als u een afbeelding wilt toevoegen</a:t>
            </a:r>
            <a:endParaRPr lang="en-US" dirty="0"/>
          </a:p>
        </p:txBody>
      </p:sp>
      <p:sp>
        <p:nvSpPr>
          <p:cNvPr id="4" name="Date Placeholder 3"/>
          <p:cNvSpPr>
            <a:spLocks noGrp="1"/>
          </p:cNvSpPr>
          <p:nvPr>
            <p:ph type="dt" sz="half" idx="10"/>
          </p:nvPr>
        </p:nvSpPr>
        <p:spPr>
          <a:xfrm>
            <a:off x="575997" y="5664000"/>
            <a:ext cx="1920000" cy="240000"/>
          </a:xfrm>
        </p:spPr>
        <p:txBody>
          <a:bodyPr anchor="b" anchorCtr="0"/>
          <a:lstStyle>
            <a:lvl1pPr algn="l">
              <a:defRPr sz="1333">
                <a:solidFill>
                  <a:schemeClr val="tx2"/>
                </a:solidFill>
              </a:defRPr>
            </a:lvl1pPr>
          </a:lstStyle>
          <a:p>
            <a:fld id="{C8921AA1-BC51-4BA6-856C-8C1E4545AE0A}" type="datetime4">
              <a:rPr lang="nl-NL" smtClean="0"/>
              <a:t>27 februari 2024</a:t>
            </a:fld>
            <a:endParaRPr lang="nl-NL" dirty="0"/>
          </a:p>
        </p:txBody>
      </p:sp>
      <p:sp>
        <p:nvSpPr>
          <p:cNvPr id="7" name="Rechthoek 6">
            <a:extLst>
              <a:ext uri="{FF2B5EF4-FFF2-40B4-BE49-F238E27FC236}">
                <a16:creationId xmlns:a16="http://schemas.microsoft.com/office/drawing/2014/main" id="{FA041945-C9D9-F542-B397-5649D30E3CE5}"/>
              </a:ext>
            </a:extLst>
          </p:cNvPr>
          <p:cNvSpPr/>
          <p:nvPr userDrawn="1"/>
        </p:nvSpPr>
        <p:spPr>
          <a:xfrm>
            <a:off x="0" y="1152000"/>
            <a:ext cx="96000" cy="47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12" name="Text Placeholder 3">
            <a:extLst>
              <a:ext uri="{FF2B5EF4-FFF2-40B4-BE49-F238E27FC236}">
                <a16:creationId xmlns:a16="http://schemas.microsoft.com/office/drawing/2014/main" id="{0F9A0AFC-8F92-0F42-8FB8-FE8EEA376D41}"/>
              </a:ext>
            </a:extLst>
          </p:cNvPr>
          <p:cNvSpPr>
            <a:spLocks noGrp="1"/>
          </p:cNvSpPr>
          <p:nvPr>
            <p:ph type="body" sz="half" idx="2" hasCustomPrompt="1"/>
          </p:nvPr>
        </p:nvSpPr>
        <p:spPr>
          <a:xfrm>
            <a:off x="5760000" y="0"/>
            <a:ext cx="2784000" cy="1056000"/>
          </a:xfrm>
          <a:blipFill>
            <a:blip r:embed="rId2"/>
            <a:stretch>
              <a:fillRect/>
            </a:stretch>
          </a:blipFill>
        </p:spPr>
        <p:txBody>
          <a:bodyPr/>
          <a:lstStyle>
            <a:lvl1pPr marL="0" indent="0">
              <a:buNone/>
              <a:defRPr sz="1467">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dirty="0"/>
              <a:t> </a:t>
            </a:r>
          </a:p>
        </p:txBody>
      </p:sp>
      <p:sp>
        <p:nvSpPr>
          <p:cNvPr id="9" name="Title 1">
            <a:extLst>
              <a:ext uri="{FF2B5EF4-FFF2-40B4-BE49-F238E27FC236}">
                <a16:creationId xmlns:a16="http://schemas.microsoft.com/office/drawing/2014/main" id="{C1B57536-F9FB-A941-94BD-E9041F065879}"/>
              </a:ext>
            </a:extLst>
          </p:cNvPr>
          <p:cNvSpPr>
            <a:spLocks noGrp="1"/>
          </p:cNvSpPr>
          <p:nvPr>
            <p:ph type="ctrTitle"/>
          </p:nvPr>
        </p:nvSpPr>
        <p:spPr>
          <a:xfrm>
            <a:off x="576000" y="1104000"/>
            <a:ext cx="5232000" cy="3072000"/>
          </a:xfrm>
        </p:spPr>
        <p:txBody>
          <a:bodyPr anchor="b" anchorCtr="0"/>
          <a:lstStyle>
            <a:lvl1pPr algn="l">
              <a:lnSpc>
                <a:spcPct val="100000"/>
              </a:lnSpc>
              <a:defRPr sz="4267">
                <a:solidFill>
                  <a:schemeClr val="tx2"/>
                </a:solidFill>
              </a:defRPr>
            </a:lvl1pPr>
          </a:lstStyle>
          <a:p>
            <a:r>
              <a:rPr lang="nl-NL" dirty="0"/>
              <a:t>Klik om stijl te bewerken</a:t>
            </a:r>
            <a:endParaRPr lang="en-US" dirty="0"/>
          </a:p>
        </p:txBody>
      </p:sp>
      <p:sp>
        <p:nvSpPr>
          <p:cNvPr id="10" name="Subtitle 2">
            <a:extLst>
              <a:ext uri="{FF2B5EF4-FFF2-40B4-BE49-F238E27FC236}">
                <a16:creationId xmlns:a16="http://schemas.microsoft.com/office/drawing/2014/main" id="{F1012A6A-C7E6-4E4E-B01F-E484179F56CA}"/>
              </a:ext>
            </a:extLst>
          </p:cNvPr>
          <p:cNvSpPr>
            <a:spLocks noGrp="1"/>
          </p:cNvSpPr>
          <p:nvPr>
            <p:ph type="subTitle" idx="1"/>
          </p:nvPr>
        </p:nvSpPr>
        <p:spPr>
          <a:xfrm>
            <a:off x="576000" y="4224000"/>
            <a:ext cx="5232000" cy="1248000"/>
          </a:xfrm>
        </p:spPr>
        <p:txBody>
          <a:bodyPr anchor="t" anchorCtr="0"/>
          <a:lstStyle>
            <a:lvl1pPr marL="0" indent="0" algn="l">
              <a:lnSpc>
                <a:spcPct val="110000"/>
              </a:lnSpc>
              <a:buNone/>
              <a:defRPr sz="2133">
                <a:solidFill>
                  <a:schemeClr val="tx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dirty="0"/>
              <a:t>Klikken om de ondertitelstijl van het model te bewerken</a:t>
            </a:r>
            <a:endParaRPr lang="en-US" dirty="0"/>
          </a:p>
        </p:txBody>
      </p:sp>
    </p:spTree>
    <p:extLst>
      <p:ext uri="{BB962C8B-B14F-4D97-AF65-F5344CB8AC3E}">
        <p14:creationId xmlns:p14="http://schemas.microsoft.com/office/powerpoint/2010/main" val="247742471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el 2 logo wit">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92F14371-15C5-3945-B7C1-6B5F6D11473B}"/>
              </a:ext>
            </a:extLst>
          </p:cNvPr>
          <p:cNvPicPr>
            <a:picLocks noChangeAspect="1"/>
          </p:cNvPicPr>
          <p:nvPr userDrawn="1"/>
        </p:nvPicPr>
        <p:blipFill>
          <a:blip r:embed="rId2"/>
          <a:srcRect/>
          <a:stretch/>
        </p:blipFill>
        <p:spPr>
          <a:xfrm>
            <a:off x="5760000" y="0"/>
            <a:ext cx="2777067" cy="1049867"/>
          </a:xfrm>
          <a:prstGeom prst="rect">
            <a:avLst/>
          </a:prstGeom>
        </p:spPr>
      </p:pic>
      <p:sp>
        <p:nvSpPr>
          <p:cNvPr id="4" name="Date Placeholder 3"/>
          <p:cNvSpPr>
            <a:spLocks noGrp="1"/>
          </p:cNvSpPr>
          <p:nvPr>
            <p:ph type="dt" sz="half" idx="10"/>
          </p:nvPr>
        </p:nvSpPr>
        <p:spPr>
          <a:xfrm>
            <a:off x="575997" y="5664000"/>
            <a:ext cx="1920000" cy="240000"/>
          </a:xfrm>
        </p:spPr>
        <p:txBody>
          <a:bodyPr anchor="b" anchorCtr="0"/>
          <a:lstStyle>
            <a:lvl1pPr algn="l">
              <a:defRPr sz="1333"/>
            </a:lvl1pPr>
          </a:lstStyle>
          <a:p>
            <a:fld id="{F4575C0A-F2A1-41C9-9C07-1665351A448D}" type="datetime4">
              <a:rPr lang="nl-NL" smtClean="0"/>
              <a:t>27 februari 2024</a:t>
            </a:fld>
            <a:endParaRPr lang="nl-NL" dirty="0"/>
          </a:p>
        </p:txBody>
      </p:sp>
      <p:sp>
        <p:nvSpPr>
          <p:cNvPr id="7" name="Rechthoek 6">
            <a:extLst>
              <a:ext uri="{FF2B5EF4-FFF2-40B4-BE49-F238E27FC236}">
                <a16:creationId xmlns:a16="http://schemas.microsoft.com/office/drawing/2014/main" id="{FA041945-C9D9-F542-B397-5649D30E3CE5}"/>
              </a:ext>
            </a:extLst>
          </p:cNvPr>
          <p:cNvSpPr/>
          <p:nvPr userDrawn="1"/>
        </p:nvSpPr>
        <p:spPr>
          <a:xfrm>
            <a:off x="0" y="1152000"/>
            <a:ext cx="96000" cy="47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9" name="Tijdelijke aanduiding voor afbeelding 8">
            <a:extLst>
              <a:ext uri="{FF2B5EF4-FFF2-40B4-BE49-F238E27FC236}">
                <a16:creationId xmlns:a16="http://schemas.microsoft.com/office/drawing/2014/main" id="{8833B9E1-AF80-9C4A-8C02-8D2F604D8A31}"/>
              </a:ext>
            </a:extLst>
          </p:cNvPr>
          <p:cNvSpPr>
            <a:spLocks noGrp="1" noChangeAspect="1"/>
          </p:cNvSpPr>
          <p:nvPr>
            <p:ph type="pic" idx="13"/>
          </p:nvPr>
        </p:nvSpPr>
        <p:spPr>
          <a:xfrm>
            <a:off x="6096000" y="0"/>
            <a:ext cx="6096000" cy="6858000"/>
          </a:xfrm>
          <a:custGeom>
            <a:avLst/>
            <a:gdLst>
              <a:gd name="connsiteX0" fmla="*/ 184150 w 4572000"/>
              <a:gd name="connsiteY0" fmla="*/ 0 h 5143500"/>
              <a:gd name="connsiteX1" fmla="*/ 190800 w 4572000"/>
              <a:gd name="connsiteY1" fmla="*/ 0 h 5143500"/>
              <a:gd name="connsiteX2" fmla="*/ 660400 w 4572000"/>
              <a:gd name="connsiteY2" fmla="*/ 0 h 5143500"/>
              <a:gd name="connsiteX3" fmla="*/ 4572000 w 4572000"/>
              <a:gd name="connsiteY3" fmla="*/ 0 h 5143500"/>
              <a:gd name="connsiteX4" fmla="*/ 4572000 w 4572000"/>
              <a:gd name="connsiteY4" fmla="*/ 5143500 h 5143500"/>
              <a:gd name="connsiteX5" fmla="*/ 0 w 4572000"/>
              <a:gd name="connsiteY5" fmla="*/ 5143500 h 5143500"/>
              <a:gd name="connsiteX6" fmla="*/ 0 w 4572000"/>
              <a:gd name="connsiteY6" fmla="*/ 741150 h 5143500"/>
              <a:gd name="connsiteX7" fmla="*/ 184150 w 4572000"/>
              <a:gd name="connsiteY7" fmla="*/ 74115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5143500">
                <a:moveTo>
                  <a:pt x="184150" y="0"/>
                </a:moveTo>
                <a:lnTo>
                  <a:pt x="190800" y="0"/>
                </a:lnTo>
                <a:lnTo>
                  <a:pt x="660400" y="0"/>
                </a:lnTo>
                <a:lnTo>
                  <a:pt x="4572000" y="0"/>
                </a:lnTo>
                <a:lnTo>
                  <a:pt x="4572000" y="5143500"/>
                </a:lnTo>
                <a:lnTo>
                  <a:pt x="0" y="5143500"/>
                </a:lnTo>
                <a:lnTo>
                  <a:pt x="0" y="741150"/>
                </a:lnTo>
                <a:lnTo>
                  <a:pt x="184150" y="741150"/>
                </a:lnTo>
                <a:close/>
              </a:path>
            </a:pathLst>
          </a:custGeom>
          <a:solidFill>
            <a:schemeClr val="bg1">
              <a:lumMod val="85000"/>
            </a:schemeClr>
          </a:solidFill>
        </p:spPr>
        <p:txBody>
          <a:bodyPr wrap="square" lIns="360000" tIns="1080000" rIns="360000" anchor="t">
            <a:noAutofit/>
          </a:bodyPr>
          <a:lstStyle>
            <a:lvl1pPr marL="0" indent="0" algn="ctr">
              <a:lnSpc>
                <a:spcPct val="110000"/>
              </a:lnSpc>
              <a:spcBef>
                <a:spcPts val="0"/>
              </a:spcBef>
              <a:buNone/>
              <a:defRPr sz="2133">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dirty="0"/>
              <a:t>Klik op het pictogram als u een afbeelding wilt toevoegen</a:t>
            </a:r>
            <a:endParaRPr lang="en-US" dirty="0"/>
          </a:p>
        </p:txBody>
      </p:sp>
      <p:sp>
        <p:nvSpPr>
          <p:cNvPr id="12" name="Text Placeholder 3">
            <a:extLst>
              <a:ext uri="{FF2B5EF4-FFF2-40B4-BE49-F238E27FC236}">
                <a16:creationId xmlns:a16="http://schemas.microsoft.com/office/drawing/2014/main" id="{0F9A0AFC-8F92-0F42-8FB8-FE8EEA376D41}"/>
              </a:ext>
            </a:extLst>
          </p:cNvPr>
          <p:cNvSpPr>
            <a:spLocks noGrp="1"/>
          </p:cNvSpPr>
          <p:nvPr>
            <p:ph type="body" sz="half" idx="2" hasCustomPrompt="1"/>
          </p:nvPr>
        </p:nvSpPr>
        <p:spPr>
          <a:xfrm>
            <a:off x="5760000" y="0"/>
            <a:ext cx="2784000" cy="1056000"/>
          </a:xfrm>
          <a:blipFill>
            <a:blip r:embed="rId2"/>
            <a:stretch>
              <a:fillRect/>
            </a:stretch>
          </a:blipFill>
        </p:spPr>
        <p:txBody>
          <a:bodyPr/>
          <a:lstStyle>
            <a:lvl1pPr marL="0" indent="0">
              <a:buNone/>
              <a:defRPr sz="1467">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dirty="0"/>
              <a:t> </a:t>
            </a:r>
          </a:p>
        </p:txBody>
      </p:sp>
      <p:sp>
        <p:nvSpPr>
          <p:cNvPr id="10" name="Title 1">
            <a:extLst>
              <a:ext uri="{FF2B5EF4-FFF2-40B4-BE49-F238E27FC236}">
                <a16:creationId xmlns:a16="http://schemas.microsoft.com/office/drawing/2014/main" id="{63B713D9-CDB6-7648-92D0-653127A84E98}"/>
              </a:ext>
            </a:extLst>
          </p:cNvPr>
          <p:cNvSpPr>
            <a:spLocks noGrp="1"/>
          </p:cNvSpPr>
          <p:nvPr>
            <p:ph type="ctrTitle"/>
          </p:nvPr>
        </p:nvSpPr>
        <p:spPr>
          <a:xfrm>
            <a:off x="576000" y="1104000"/>
            <a:ext cx="5232000" cy="3072000"/>
          </a:xfrm>
        </p:spPr>
        <p:txBody>
          <a:bodyPr anchor="b" anchorCtr="0"/>
          <a:lstStyle>
            <a:lvl1pPr algn="l">
              <a:lnSpc>
                <a:spcPct val="100000"/>
              </a:lnSpc>
              <a:defRPr sz="4267">
                <a:solidFill>
                  <a:schemeClr val="tx2"/>
                </a:solidFill>
              </a:defRPr>
            </a:lvl1pPr>
          </a:lstStyle>
          <a:p>
            <a:r>
              <a:rPr lang="nl-NL" dirty="0"/>
              <a:t>Klik om stijl te bewerken</a:t>
            </a:r>
            <a:endParaRPr lang="en-US" dirty="0"/>
          </a:p>
        </p:txBody>
      </p:sp>
      <p:sp>
        <p:nvSpPr>
          <p:cNvPr id="11" name="Subtitle 2">
            <a:extLst>
              <a:ext uri="{FF2B5EF4-FFF2-40B4-BE49-F238E27FC236}">
                <a16:creationId xmlns:a16="http://schemas.microsoft.com/office/drawing/2014/main" id="{9A84C360-7E83-A64E-87DC-8094C8AE8DCC}"/>
              </a:ext>
            </a:extLst>
          </p:cNvPr>
          <p:cNvSpPr>
            <a:spLocks noGrp="1"/>
          </p:cNvSpPr>
          <p:nvPr>
            <p:ph type="subTitle" idx="1"/>
          </p:nvPr>
        </p:nvSpPr>
        <p:spPr>
          <a:xfrm>
            <a:off x="576000" y="4224000"/>
            <a:ext cx="5232000" cy="1248000"/>
          </a:xfrm>
        </p:spPr>
        <p:txBody>
          <a:bodyPr anchor="t" anchorCtr="0"/>
          <a:lstStyle>
            <a:lvl1pPr marL="0" indent="0" algn="l">
              <a:lnSpc>
                <a:spcPct val="110000"/>
              </a:lnSpc>
              <a:buNone/>
              <a:defRPr sz="2133">
                <a:solidFill>
                  <a:schemeClr val="tx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dirty="0"/>
              <a:t>Klikken om de ondertitelstijl van het model te bewerken</a:t>
            </a:r>
            <a:endParaRPr lang="en-US" dirty="0"/>
          </a:p>
        </p:txBody>
      </p:sp>
    </p:spTree>
    <p:extLst>
      <p:ext uri="{BB962C8B-B14F-4D97-AF65-F5344CB8AC3E}">
        <p14:creationId xmlns:p14="http://schemas.microsoft.com/office/powerpoint/2010/main" val="9156679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el lang 2 logo wit">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92F14371-15C5-3945-B7C1-6B5F6D11473B}"/>
              </a:ext>
            </a:extLst>
          </p:cNvPr>
          <p:cNvPicPr>
            <a:picLocks noChangeAspect="1"/>
          </p:cNvPicPr>
          <p:nvPr userDrawn="1"/>
        </p:nvPicPr>
        <p:blipFill>
          <a:blip r:embed="rId2"/>
          <a:srcRect/>
          <a:stretch/>
        </p:blipFill>
        <p:spPr>
          <a:xfrm>
            <a:off x="5760000" y="0"/>
            <a:ext cx="2777067" cy="1049867"/>
          </a:xfrm>
          <a:prstGeom prst="rect">
            <a:avLst/>
          </a:prstGeom>
        </p:spPr>
      </p:pic>
      <p:sp>
        <p:nvSpPr>
          <p:cNvPr id="4" name="Date Placeholder 3"/>
          <p:cNvSpPr>
            <a:spLocks noGrp="1"/>
          </p:cNvSpPr>
          <p:nvPr>
            <p:ph type="dt" sz="half" idx="10"/>
          </p:nvPr>
        </p:nvSpPr>
        <p:spPr>
          <a:xfrm>
            <a:off x="3360000" y="4539268"/>
            <a:ext cx="1920000" cy="240000"/>
          </a:xfrm>
        </p:spPr>
        <p:txBody>
          <a:bodyPr anchor="b" anchorCtr="0"/>
          <a:lstStyle>
            <a:lvl1pPr algn="l">
              <a:defRPr sz="1600">
                <a:solidFill>
                  <a:schemeClr val="tx2"/>
                </a:solidFill>
              </a:defRPr>
            </a:lvl1pPr>
          </a:lstStyle>
          <a:p>
            <a:fld id="{571305DF-0879-4FE3-B569-49DEE30D467F}" type="datetime4">
              <a:rPr lang="nl-NL" smtClean="0"/>
              <a:t>27 februari 2024</a:t>
            </a:fld>
            <a:endParaRPr lang="nl-NL" dirty="0"/>
          </a:p>
        </p:txBody>
      </p:sp>
      <p:sp>
        <p:nvSpPr>
          <p:cNvPr id="7" name="Rechthoek 6">
            <a:extLst>
              <a:ext uri="{FF2B5EF4-FFF2-40B4-BE49-F238E27FC236}">
                <a16:creationId xmlns:a16="http://schemas.microsoft.com/office/drawing/2014/main" id="{FA041945-C9D9-F542-B397-5649D30E3CE5}"/>
              </a:ext>
            </a:extLst>
          </p:cNvPr>
          <p:cNvSpPr/>
          <p:nvPr userDrawn="1"/>
        </p:nvSpPr>
        <p:spPr>
          <a:xfrm>
            <a:off x="0" y="1152000"/>
            <a:ext cx="96000" cy="47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pic>
        <p:nvPicPr>
          <p:cNvPr id="14" name="Graphic 13">
            <a:extLst>
              <a:ext uri="{FF2B5EF4-FFF2-40B4-BE49-F238E27FC236}">
                <a16:creationId xmlns:a16="http://schemas.microsoft.com/office/drawing/2014/main" id="{55D4F141-6D6F-EC4A-8B6B-FD496429E89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20001" y="5236468"/>
            <a:ext cx="6888465" cy="850928"/>
          </a:xfrm>
          <a:prstGeom prst="rect">
            <a:avLst/>
          </a:prstGeom>
        </p:spPr>
      </p:pic>
      <p:sp>
        <p:nvSpPr>
          <p:cNvPr id="8" name="Title 1">
            <a:extLst>
              <a:ext uri="{FF2B5EF4-FFF2-40B4-BE49-F238E27FC236}">
                <a16:creationId xmlns:a16="http://schemas.microsoft.com/office/drawing/2014/main" id="{3D91587C-CF3F-4A4E-8E92-F8C3EC34289C}"/>
              </a:ext>
            </a:extLst>
          </p:cNvPr>
          <p:cNvSpPr>
            <a:spLocks noGrp="1"/>
          </p:cNvSpPr>
          <p:nvPr>
            <p:ph type="ctrTitle"/>
          </p:nvPr>
        </p:nvSpPr>
        <p:spPr>
          <a:xfrm>
            <a:off x="3360001" y="1104000"/>
            <a:ext cx="7871999" cy="2304000"/>
          </a:xfrm>
        </p:spPr>
        <p:txBody>
          <a:bodyPr anchor="b" anchorCtr="0"/>
          <a:lstStyle>
            <a:lvl1pPr algn="l">
              <a:lnSpc>
                <a:spcPct val="100000"/>
              </a:lnSpc>
              <a:defRPr sz="4267">
                <a:solidFill>
                  <a:schemeClr val="tx2"/>
                </a:solidFill>
              </a:defRPr>
            </a:lvl1pPr>
          </a:lstStyle>
          <a:p>
            <a:r>
              <a:rPr lang="nl-NL" dirty="0"/>
              <a:t>Klik om stijl te bewerken</a:t>
            </a:r>
            <a:endParaRPr lang="en-US" dirty="0"/>
          </a:p>
        </p:txBody>
      </p:sp>
      <p:sp>
        <p:nvSpPr>
          <p:cNvPr id="9" name="Subtitle 2">
            <a:extLst>
              <a:ext uri="{FF2B5EF4-FFF2-40B4-BE49-F238E27FC236}">
                <a16:creationId xmlns:a16="http://schemas.microsoft.com/office/drawing/2014/main" id="{C7D7F024-4BE7-3942-9E16-DD41F5E58DAF}"/>
              </a:ext>
            </a:extLst>
          </p:cNvPr>
          <p:cNvSpPr>
            <a:spLocks noGrp="1"/>
          </p:cNvSpPr>
          <p:nvPr>
            <p:ph type="subTitle" idx="1"/>
          </p:nvPr>
        </p:nvSpPr>
        <p:spPr>
          <a:xfrm>
            <a:off x="3360001" y="3456000"/>
            <a:ext cx="7871999" cy="864000"/>
          </a:xfrm>
        </p:spPr>
        <p:txBody>
          <a:bodyPr anchor="t" anchorCtr="0"/>
          <a:lstStyle>
            <a:lvl1pPr marL="0" indent="0" algn="l">
              <a:lnSpc>
                <a:spcPct val="110000"/>
              </a:lnSpc>
              <a:buNone/>
              <a:defRPr sz="2133">
                <a:solidFill>
                  <a:schemeClr val="tx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dirty="0"/>
              <a:t>Klikken om de ondertitelstijl van het model te bewerken</a:t>
            </a:r>
            <a:endParaRPr lang="en-US" dirty="0"/>
          </a:p>
        </p:txBody>
      </p:sp>
    </p:spTree>
    <p:extLst>
      <p:ext uri="{BB962C8B-B14F-4D97-AF65-F5344CB8AC3E}">
        <p14:creationId xmlns:p14="http://schemas.microsoft.com/office/powerpoint/2010/main" val="249883279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nhoud">
    <p:spTree>
      <p:nvGrpSpPr>
        <p:cNvPr id="1" name=""/>
        <p:cNvGrpSpPr/>
        <p:nvPr/>
      </p:nvGrpSpPr>
      <p:grpSpPr>
        <a:xfrm>
          <a:off x="0" y="0"/>
          <a:ext cx="0" cy="0"/>
          <a:chOff x="0" y="0"/>
          <a:chExt cx="0" cy="0"/>
        </a:xfrm>
      </p:grpSpPr>
      <p:sp>
        <p:nvSpPr>
          <p:cNvPr id="11" name="Vrije vorm 10">
            <a:extLst>
              <a:ext uri="{FF2B5EF4-FFF2-40B4-BE49-F238E27FC236}">
                <a16:creationId xmlns:a16="http://schemas.microsoft.com/office/drawing/2014/main" id="{FDF264BC-C422-EB4B-8E56-1C756A3D37C3}"/>
              </a:ext>
            </a:extLst>
          </p:cNvPr>
          <p:cNvSpPr/>
          <p:nvPr userDrawn="1"/>
        </p:nvSpPr>
        <p:spPr>
          <a:xfrm>
            <a:off x="0" y="1"/>
            <a:ext cx="6096000" cy="6861447"/>
          </a:xfrm>
          <a:custGeom>
            <a:avLst/>
            <a:gdLst>
              <a:gd name="connsiteX0" fmla="*/ 0 w 4572000"/>
              <a:gd name="connsiteY0" fmla="*/ 0 h 5146085"/>
              <a:gd name="connsiteX1" fmla="*/ 3672000 w 4572000"/>
              <a:gd name="connsiteY1" fmla="*/ 0 h 5146085"/>
              <a:gd name="connsiteX2" fmla="*/ 4391999 w 4572000"/>
              <a:gd name="connsiteY2" fmla="*/ 0 h 5146085"/>
              <a:gd name="connsiteX3" fmla="*/ 4572000 w 4572000"/>
              <a:gd name="connsiteY3" fmla="*/ 0 h 5146085"/>
              <a:gd name="connsiteX4" fmla="*/ 4572000 w 4572000"/>
              <a:gd name="connsiteY4" fmla="*/ 540000 h 5146085"/>
              <a:gd name="connsiteX5" fmla="*/ 4572000 w 4572000"/>
              <a:gd name="connsiteY5" fmla="*/ 900000 h 5146085"/>
              <a:gd name="connsiteX6" fmla="*/ 4572000 w 4572000"/>
              <a:gd name="connsiteY6" fmla="*/ 5146085 h 5146085"/>
              <a:gd name="connsiteX7" fmla="*/ 0 w 4572000"/>
              <a:gd name="connsiteY7" fmla="*/ 5146085 h 514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5146085">
                <a:moveTo>
                  <a:pt x="0" y="0"/>
                </a:moveTo>
                <a:lnTo>
                  <a:pt x="3672000" y="0"/>
                </a:lnTo>
                <a:lnTo>
                  <a:pt x="4391999" y="0"/>
                </a:lnTo>
                <a:lnTo>
                  <a:pt x="4572000" y="0"/>
                </a:lnTo>
                <a:lnTo>
                  <a:pt x="4572000" y="540000"/>
                </a:lnTo>
                <a:lnTo>
                  <a:pt x="4572000" y="900000"/>
                </a:lnTo>
                <a:lnTo>
                  <a:pt x="4572000" y="5146085"/>
                </a:lnTo>
                <a:lnTo>
                  <a:pt x="0" y="5146085"/>
                </a:lnTo>
                <a:close/>
              </a:path>
            </a:pathLst>
          </a:custGeom>
          <a:gradFill>
            <a:gsLst>
              <a:gs pos="0">
                <a:schemeClr val="accent3"/>
              </a:gs>
              <a:gs pos="98000">
                <a:schemeClr val="accent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sz="2400"/>
          </a:p>
        </p:txBody>
      </p:sp>
      <p:sp>
        <p:nvSpPr>
          <p:cNvPr id="3" name="Content Placeholder 2"/>
          <p:cNvSpPr>
            <a:spLocks noGrp="1"/>
          </p:cNvSpPr>
          <p:nvPr>
            <p:ph idx="1"/>
          </p:nvPr>
        </p:nvSpPr>
        <p:spPr>
          <a:xfrm>
            <a:off x="6479999" y="2208000"/>
            <a:ext cx="4752000" cy="3936000"/>
          </a:xfrm>
        </p:spPr>
        <p:txBody>
          <a:bodyPr/>
          <a:lstStyle>
            <a:lvl1pPr marL="383990" indent="-383990">
              <a:lnSpc>
                <a:spcPct val="120000"/>
              </a:lnSpc>
              <a:buFont typeface="+mj-lt"/>
              <a:buAutoNum type="arabicPeriod"/>
              <a:defRPr sz="1867"/>
            </a:lvl1pPr>
            <a:lvl2pPr marL="719982" indent="-335992">
              <a:lnSpc>
                <a:spcPct val="120000"/>
              </a:lnSpc>
              <a:buFont typeface="Arial" panose="020B0604020202020204" pitchFamily="34" charset="0"/>
              <a:buChar char="•"/>
              <a:defRPr sz="1867"/>
            </a:lvl2pPr>
            <a:lvl3pPr marL="335992" indent="0">
              <a:buFont typeface="+mj-lt"/>
              <a:buNone/>
              <a:defRPr sz="2400"/>
            </a:lvl3pPr>
            <a:lvl4pPr indent="-383990">
              <a:buFont typeface="+mj-lt"/>
              <a:buAutoNum type="arabicPeriod"/>
              <a:defRPr sz="2400"/>
            </a:lvl4pPr>
            <a:lvl5pPr indent="-383990">
              <a:buFont typeface="+mj-lt"/>
              <a:buAutoNum type="arabicPeriod"/>
              <a:defRPr sz="2400"/>
            </a:lvl5pPr>
          </a:lstStyle>
          <a:p>
            <a:pPr lvl="0"/>
            <a:r>
              <a:rPr lang="nl-NL" dirty="0"/>
              <a:t>Klikken om de tekststijl van het model te bewerken</a:t>
            </a:r>
          </a:p>
          <a:p>
            <a:pPr lvl="1"/>
            <a:r>
              <a:rPr lang="nl-NL" dirty="0"/>
              <a:t>Tweede niveau</a:t>
            </a:r>
          </a:p>
        </p:txBody>
      </p:sp>
      <p:sp>
        <p:nvSpPr>
          <p:cNvPr id="4" name="Date Placeholder 3"/>
          <p:cNvSpPr>
            <a:spLocks noGrp="1"/>
          </p:cNvSpPr>
          <p:nvPr>
            <p:ph type="dt" sz="half" idx="10"/>
          </p:nvPr>
        </p:nvSpPr>
        <p:spPr/>
        <p:txBody>
          <a:bodyPr/>
          <a:lstStyle/>
          <a:p>
            <a:fld id="{E59B7C7F-425D-464E-811D-125EEE856385}" type="datetime4">
              <a:rPr lang="nl-NL" smtClean="0"/>
              <a:t>27 februari 2024</a:t>
            </a:fld>
            <a:endParaRPr lang="nl-NL"/>
          </a:p>
        </p:txBody>
      </p:sp>
      <p:sp>
        <p:nvSpPr>
          <p:cNvPr id="5" name="Footer Placeholder 4"/>
          <p:cNvSpPr>
            <a:spLocks noGrp="1"/>
          </p:cNvSpPr>
          <p:nvPr>
            <p:ph type="ftr" sz="quarter" idx="11"/>
          </p:nvPr>
        </p:nvSpPr>
        <p:spPr/>
        <p:txBody>
          <a:bodyPr/>
          <a:lstStyle/>
          <a:p>
            <a:r>
              <a:rPr lang="nl-NL"/>
              <a:t>Stand van zaken generieke functies</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
        <p:nvSpPr>
          <p:cNvPr id="8" name="Title 1">
            <a:extLst>
              <a:ext uri="{FF2B5EF4-FFF2-40B4-BE49-F238E27FC236}">
                <a16:creationId xmlns:a16="http://schemas.microsoft.com/office/drawing/2014/main" id="{63A97E83-B5C4-CA4E-879F-F362E8E561C9}"/>
              </a:ext>
            </a:extLst>
          </p:cNvPr>
          <p:cNvSpPr>
            <a:spLocks noGrp="1"/>
          </p:cNvSpPr>
          <p:nvPr>
            <p:ph type="title"/>
          </p:nvPr>
        </p:nvSpPr>
        <p:spPr>
          <a:xfrm>
            <a:off x="6479999" y="768000"/>
            <a:ext cx="4751999" cy="1152000"/>
          </a:xfrm>
        </p:spPr>
        <p:txBody>
          <a:bodyPr/>
          <a:lstStyle/>
          <a:p>
            <a:r>
              <a:rPr lang="nl-NL" dirty="0"/>
              <a:t>Klik om stijl te bewerken</a:t>
            </a:r>
            <a:endParaRPr lang="en-US" dirty="0"/>
          </a:p>
        </p:txBody>
      </p:sp>
      <p:sp>
        <p:nvSpPr>
          <p:cNvPr id="10" name="Vrije vorm 9">
            <a:extLst>
              <a:ext uri="{FF2B5EF4-FFF2-40B4-BE49-F238E27FC236}">
                <a16:creationId xmlns:a16="http://schemas.microsoft.com/office/drawing/2014/main" id="{5DCC0A75-E80D-E44F-9ACA-BF43DB10C3EE}"/>
              </a:ext>
            </a:extLst>
          </p:cNvPr>
          <p:cNvSpPr/>
          <p:nvPr userDrawn="1"/>
        </p:nvSpPr>
        <p:spPr>
          <a:xfrm>
            <a:off x="0" y="1219280"/>
            <a:ext cx="4013320" cy="3698296"/>
          </a:xfrm>
          <a:custGeom>
            <a:avLst/>
            <a:gdLst>
              <a:gd name="connsiteX0" fmla="*/ 973925 w 3009990"/>
              <a:gd name="connsiteY0" fmla="*/ 648957 h 2773722"/>
              <a:gd name="connsiteX1" fmla="*/ 529235 w 3009990"/>
              <a:gd name="connsiteY1" fmla="*/ 1093658 h 2773722"/>
              <a:gd name="connsiteX2" fmla="*/ 972954 w 3009990"/>
              <a:gd name="connsiteY2" fmla="*/ 1538348 h 2773722"/>
              <a:gd name="connsiteX3" fmla="*/ 1418626 w 3009990"/>
              <a:gd name="connsiteY3" fmla="*/ 1094629 h 2773722"/>
              <a:gd name="connsiteX4" fmla="*/ 974907 w 3009990"/>
              <a:gd name="connsiteY4" fmla="*/ 648957 h 2773722"/>
              <a:gd name="connsiteX5" fmla="*/ 973925 w 3009990"/>
              <a:gd name="connsiteY5" fmla="*/ 648957 h 2773722"/>
              <a:gd name="connsiteX6" fmla="*/ 974907 w 3009990"/>
              <a:gd name="connsiteY6" fmla="*/ 0 h 2773722"/>
              <a:gd name="connsiteX7" fmla="*/ 2954039 w 3009990"/>
              <a:gd name="connsiteY7" fmla="*/ 1191394 h 2773722"/>
              <a:gd name="connsiteX8" fmla="*/ 2954039 w 3009990"/>
              <a:gd name="connsiteY8" fmla="*/ 1190412 h 2773722"/>
              <a:gd name="connsiteX9" fmla="*/ 2954039 w 3009990"/>
              <a:gd name="connsiteY9" fmla="*/ 1581357 h 2773722"/>
              <a:gd name="connsiteX10" fmla="*/ 974907 w 3009990"/>
              <a:gd name="connsiteY10" fmla="*/ 2773722 h 2773722"/>
              <a:gd name="connsiteX11" fmla="*/ 76036 w 3009990"/>
              <a:gd name="connsiteY11" fmla="*/ 2574369 h 2773722"/>
              <a:gd name="connsiteX12" fmla="*/ 0 w 3009990"/>
              <a:gd name="connsiteY12" fmla="*/ 2534991 h 2773722"/>
              <a:gd name="connsiteX13" fmla="*/ 0 w 3009990"/>
              <a:gd name="connsiteY13" fmla="*/ 2105575 h 2773722"/>
              <a:gd name="connsiteX14" fmla="*/ 101236 w 3009990"/>
              <a:gd name="connsiteY14" fmla="*/ 2171317 h 2773722"/>
              <a:gd name="connsiteX15" fmla="*/ 974907 w 3009990"/>
              <a:gd name="connsiteY15" fmla="*/ 2408198 h 2773722"/>
              <a:gd name="connsiteX16" fmla="*/ 2595356 w 3009990"/>
              <a:gd name="connsiteY16" fmla="*/ 1385885 h 2773722"/>
              <a:gd name="connsiteX17" fmla="*/ 1363888 w 3009990"/>
              <a:gd name="connsiteY17" fmla="*/ 408533 h 2773722"/>
              <a:gd name="connsiteX18" fmla="*/ 1375617 w 3009990"/>
              <a:gd name="connsiteY18" fmla="*/ 432962 h 2773722"/>
              <a:gd name="connsiteX19" fmla="*/ 1993304 w 3009990"/>
              <a:gd name="connsiteY19" fmla="*/ 1172824 h 2773722"/>
              <a:gd name="connsiteX20" fmla="*/ 1880027 w 3009990"/>
              <a:gd name="connsiteY20" fmla="*/ 1568072 h 2773722"/>
              <a:gd name="connsiteX21" fmla="*/ 501725 w 3009990"/>
              <a:gd name="connsiteY21" fmla="*/ 1999916 h 2773722"/>
              <a:gd name="connsiteX22" fmla="*/ 341 w 3009990"/>
              <a:gd name="connsiteY22" fmla="*/ 1400189 h 2773722"/>
              <a:gd name="connsiteX23" fmla="*/ 0 w 3009990"/>
              <a:gd name="connsiteY23" fmla="*/ 1398573 h 2773722"/>
              <a:gd name="connsiteX24" fmla="*/ 0 w 3009990"/>
              <a:gd name="connsiteY24" fmla="*/ 792889 h 2773722"/>
              <a:gd name="connsiteX25" fmla="*/ 26168 w 3009990"/>
              <a:gd name="connsiteY25" fmla="*/ 716575 h 2773722"/>
              <a:gd name="connsiteX26" fmla="*/ 69881 w 3009990"/>
              <a:gd name="connsiteY26" fmla="*/ 621593 h 2773722"/>
              <a:gd name="connsiteX27" fmla="*/ 0 w 3009990"/>
              <a:gd name="connsiteY27" fmla="*/ 672279 h 2773722"/>
              <a:gd name="connsiteX28" fmla="*/ 0 w 3009990"/>
              <a:gd name="connsiteY28" fmla="*/ 238956 h 2773722"/>
              <a:gd name="connsiteX29" fmla="*/ 76471 w 3009990"/>
              <a:gd name="connsiteY29" fmla="*/ 199353 h 2773722"/>
              <a:gd name="connsiteX30" fmla="*/ 974907 w 3009990"/>
              <a:gd name="connsiteY30" fmla="*/ 0 h 2773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009990" h="2773722">
                <a:moveTo>
                  <a:pt x="973925" y="648957"/>
                </a:moveTo>
                <a:cubicBezTo>
                  <a:pt x="728331" y="648957"/>
                  <a:pt x="529235" y="848053"/>
                  <a:pt x="529235" y="1093658"/>
                </a:cubicBezTo>
                <a:cubicBezTo>
                  <a:pt x="529235" y="1338876"/>
                  <a:pt x="727736" y="1537815"/>
                  <a:pt x="972954" y="1538348"/>
                </a:cubicBezTo>
                <a:cubicBezTo>
                  <a:pt x="1218548" y="1538891"/>
                  <a:pt x="1418083" y="1340233"/>
                  <a:pt x="1418626" y="1094629"/>
                </a:cubicBezTo>
                <a:cubicBezTo>
                  <a:pt x="1419159" y="849035"/>
                  <a:pt x="1220501" y="649500"/>
                  <a:pt x="974907" y="648957"/>
                </a:cubicBezTo>
                <a:cubicBezTo>
                  <a:pt x="974583" y="648957"/>
                  <a:pt x="974249" y="648957"/>
                  <a:pt x="973925" y="648957"/>
                </a:cubicBezTo>
                <a:close/>
                <a:moveTo>
                  <a:pt x="974907" y="0"/>
                </a:moveTo>
                <a:cubicBezTo>
                  <a:pt x="2074424" y="0"/>
                  <a:pt x="2715568" y="809243"/>
                  <a:pt x="2954039" y="1191394"/>
                </a:cubicBezTo>
                <a:lnTo>
                  <a:pt x="2954039" y="1190412"/>
                </a:lnTo>
                <a:cubicBezTo>
                  <a:pt x="3028641" y="1310050"/>
                  <a:pt x="3028641" y="1461720"/>
                  <a:pt x="2954039" y="1581357"/>
                </a:cubicBezTo>
                <a:cubicBezTo>
                  <a:pt x="2715568" y="1963498"/>
                  <a:pt x="2075405" y="2773722"/>
                  <a:pt x="974907" y="2773722"/>
                </a:cubicBezTo>
                <a:cubicBezTo>
                  <a:pt x="631001" y="2773722"/>
                  <a:pt x="331954" y="2694694"/>
                  <a:pt x="76036" y="2574369"/>
                </a:cubicBezTo>
                <a:lnTo>
                  <a:pt x="0" y="2534991"/>
                </a:lnTo>
                <a:lnTo>
                  <a:pt x="0" y="2105575"/>
                </a:lnTo>
                <a:lnTo>
                  <a:pt x="101236" y="2171317"/>
                </a:lnTo>
                <a:cubicBezTo>
                  <a:pt x="334036" y="2308459"/>
                  <a:pt x="623978" y="2408198"/>
                  <a:pt x="974907" y="2408198"/>
                </a:cubicBezTo>
                <a:cubicBezTo>
                  <a:pt x="2096899" y="2408198"/>
                  <a:pt x="2595356" y="1385885"/>
                  <a:pt x="2595356" y="1385885"/>
                </a:cubicBezTo>
                <a:cubicBezTo>
                  <a:pt x="2595356" y="1385885"/>
                  <a:pt x="2212234" y="604005"/>
                  <a:pt x="1363888" y="408533"/>
                </a:cubicBezTo>
                <a:cubicBezTo>
                  <a:pt x="1361893" y="418382"/>
                  <a:pt x="1366687" y="428366"/>
                  <a:pt x="1375617" y="432962"/>
                </a:cubicBezTo>
                <a:cubicBezTo>
                  <a:pt x="1695218" y="602052"/>
                  <a:pt x="2019696" y="820001"/>
                  <a:pt x="1993304" y="1172824"/>
                </a:cubicBezTo>
                <a:cubicBezTo>
                  <a:pt x="1982735" y="1310896"/>
                  <a:pt x="1944196" y="1445364"/>
                  <a:pt x="1880027" y="1568072"/>
                </a:cubicBezTo>
                <a:cubicBezTo>
                  <a:pt x="1618662" y="2067928"/>
                  <a:pt x="1001581" y="2261281"/>
                  <a:pt x="501725" y="1999916"/>
                </a:cubicBezTo>
                <a:cubicBezTo>
                  <a:pt x="251792" y="1869234"/>
                  <a:pt x="78490" y="1649617"/>
                  <a:pt x="341" y="1400189"/>
                </a:cubicBezTo>
                <a:lnTo>
                  <a:pt x="0" y="1398573"/>
                </a:lnTo>
                <a:lnTo>
                  <a:pt x="0" y="792889"/>
                </a:lnTo>
                <a:lnTo>
                  <a:pt x="26168" y="716575"/>
                </a:lnTo>
                <a:cubicBezTo>
                  <a:pt x="38987" y="684533"/>
                  <a:pt x="53546" y="652834"/>
                  <a:pt x="69881" y="621593"/>
                </a:cubicBezTo>
                <a:lnTo>
                  <a:pt x="0" y="672279"/>
                </a:lnTo>
                <a:lnTo>
                  <a:pt x="0" y="238956"/>
                </a:lnTo>
                <a:lnTo>
                  <a:pt x="76471" y="199353"/>
                </a:lnTo>
                <a:cubicBezTo>
                  <a:pt x="332376" y="79028"/>
                  <a:pt x="631308" y="0"/>
                  <a:pt x="974907" y="0"/>
                </a:cubicBezTo>
                <a:close/>
              </a:path>
            </a:pathLst>
          </a:custGeom>
          <a:solidFill>
            <a:schemeClr val="accent3"/>
          </a:solidFill>
          <a:ln w="9358" cap="flat">
            <a:noFill/>
            <a:prstDash val="solid"/>
            <a:miter/>
          </a:ln>
        </p:spPr>
        <p:txBody>
          <a:bodyPr wrap="square" rtlCol="0" anchor="ctr">
            <a:noAutofit/>
          </a:bodyPr>
          <a:lstStyle/>
          <a:p>
            <a:endParaRPr lang="nl-NL" sz="2400"/>
          </a:p>
        </p:txBody>
      </p:sp>
    </p:spTree>
    <p:extLst>
      <p:ext uri="{BB962C8B-B14F-4D97-AF65-F5344CB8AC3E}">
        <p14:creationId xmlns:p14="http://schemas.microsoft.com/office/powerpoint/2010/main" val="357889284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Klik om stijl te bewerken</a:t>
            </a:r>
            <a:endParaRPr lang="en-US" dirty="0"/>
          </a:p>
        </p:txBody>
      </p:sp>
      <p:sp>
        <p:nvSpPr>
          <p:cNvPr id="3" name="Content Placeholder 2"/>
          <p:cNvSpPr>
            <a:spLocks noGrp="1"/>
          </p:cNvSpPr>
          <p:nvPr>
            <p:ph idx="1"/>
          </p:nvPr>
        </p:nvSpPr>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4" name="Date Placeholder 3"/>
          <p:cNvSpPr>
            <a:spLocks noGrp="1"/>
          </p:cNvSpPr>
          <p:nvPr>
            <p:ph type="dt" sz="half" idx="10"/>
          </p:nvPr>
        </p:nvSpPr>
        <p:spPr/>
        <p:txBody>
          <a:bodyPr/>
          <a:lstStyle/>
          <a:p>
            <a:fld id="{24F93EEC-E305-48E4-B2F1-97084755D60C}" type="datetime4">
              <a:rPr lang="nl-NL" smtClean="0"/>
              <a:t>27 februari 2024</a:t>
            </a:fld>
            <a:endParaRPr lang="nl-NL"/>
          </a:p>
        </p:txBody>
      </p:sp>
      <p:sp>
        <p:nvSpPr>
          <p:cNvPr id="5" name="Footer Placeholder 4"/>
          <p:cNvSpPr>
            <a:spLocks noGrp="1"/>
          </p:cNvSpPr>
          <p:nvPr>
            <p:ph type="ftr" sz="quarter" idx="11"/>
          </p:nvPr>
        </p:nvSpPr>
        <p:spPr/>
        <p:txBody>
          <a:bodyPr/>
          <a:lstStyle/>
          <a:p>
            <a:r>
              <a:rPr lang="nl-NL"/>
              <a:t>Stand van zaken generieke functies</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Tree>
    <p:extLst>
      <p:ext uri="{BB962C8B-B14F-4D97-AF65-F5344CB8AC3E}">
        <p14:creationId xmlns:p14="http://schemas.microsoft.com/office/powerpoint/2010/main" val="358476195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960002" y="768000"/>
            <a:ext cx="10271996" cy="1152000"/>
          </a:xfrm>
        </p:spPr>
        <p:txBody>
          <a:bodyPr/>
          <a:lstStyle/>
          <a:p>
            <a:r>
              <a:rPr lang="nl-NL" dirty="0"/>
              <a:t>Klik om stijl te bewerken</a:t>
            </a:r>
            <a:endParaRPr lang="en-US" dirty="0"/>
          </a:p>
        </p:txBody>
      </p:sp>
      <p:sp>
        <p:nvSpPr>
          <p:cNvPr id="5" name="Date Placeholder 4"/>
          <p:cNvSpPr>
            <a:spLocks noGrp="1"/>
          </p:cNvSpPr>
          <p:nvPr>
            <p:ph type="dt" sz="half" idx="10"/>
          </p:nvPr>
        </p:nvSpPr>
        <p:spPr/>
        <p:txBody>
          <a:bodyPr/>
          <a:lstStyle/>
          <a:p>
            <a:fld id="{4C8A4498-2363-4A67-AB9D-E6CEEB8C76A1}" type="datetime4">
              <a:rPr lang="nl-NL" smtClean="0"/>
              <a:t>27 februari 2024</a:t>
            </a:fld>
            <a:endParaRPr lang="nl-NL"/>
          </a:p>
        </p:txBody>
      </p:sp>
      <p:sp>
        <p:nvSpPr>
          <p:cNvPr id="6" name="Footer Placeholder 5"/>
          <p:cNvSpPr>
            <a:spLocks noGrp="1"/>
          </p:cNvSpPr>
          <p:nvPr>
            <p:ph type="ftr" sz="quarter" idx="11"/>
          </p:nvPr>
        </p:nvSpPr>
        <p:spPr/>
        <p:txBody>
          <a:bodyPr/>
          <a:lstStyle/>
          <a:p>
            <a:r>
              <a:rPr lang="nl-NL"/>
              <a:t>Stand van zaken generieke functies</a:t>
            </a:r>
          </a:p>
        </p:txBody>
      </p:sp>
      <p:sp>
        <p:nvSpPr>
          <p:cNvPr id="7" name="Slide Number Placeholder 6"/>
          <p:cNvSpPr>
            <a:spLocks noGrp="1"/>
          </p:cNvSpPr>
          <p:nvPr>
            <p:ph type="sldNum" sz="quarter" idx="12"/>
          </p:nvPr>
        </p:nvSpPr>
        <p:spPr/>
        <p:txBody>
          <a:bodyPr/>
          <a:lstStyle/>
          <a:p>
            <a:fld id="{14F1411D-0280-154F-AEAC-4C20B7AA46B2}" type="slidenum">
              <a:rPr lang="nl-NL" smtClean="0"/>
              <a:t>‹nr.›</a:t>
            </a:fld>
            <a:endParaRPr lang="nl-NL"/>
          </a:p>
        </p:txBody>
      </p:sp>
      <p:sp>
        <p:nvSpPr>
          <p:cNvPr id="8" name="Content Placeholder 2">
            <a:extLst>
              <a:ext uri="{FF2B5EF4-FFF2-40B4-BE49-F238E27FC236}">
                <a16:creationId xmlns:a16="http://schemas.microsoft.com/office/drawing/2014/main" id="{00E15222-E9A5-1642-81BC-69781E592E5D}"/>
              </a:ext>
            </a:extLst>
          </p:cNvPr>
          <p:cNvSpPr>
            <a:spLocks noGrp="1"/>
          </p:cNvSpPr>
          <p:nvPr>
            <p:ph idx="1"/>
          </p:nvPr>
        </p:nvSpPr>
        <p:spPr>
          <a:xfrm>
            <a:off x="960000" y="2208000"/>
            <a:ext cx="4992000" cy="3936000"/>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9" name="Content Placeholder 2">
            <a:extLst>
              <a:ext uri="{FF2B5EF4-FFF2-40B4-BE49-F238E27FC236}">
                <a16:creationId xmlns:a16="http://schemas.microsoft.com/office/drawing/2014/main" id="{4435688F-A7AF-064D-A3D9-A32A4548D2F3}"/>
              </a:ext>
            </a:extLst>
          </p:cNvPr>
          <p:cNvSpPr>
            <a:spLocks noGrp="1"/>
          </p:cNvSpPr>
          <p:nvPr>
            <p:ph idx="13"/>
          </p:nvPr>
        </p:nvSpPr>
        <p:spPr>
          <a:xfrm>
            <a:off x="6240003" y="2208000"/>
            <a:ext cx="4992000" cy="3936000"/>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Tree>
    <p:extLst>
      <p:ext uri="{BB962C8B-B14F-4D97-AF65-F5344CB8AC3E}">
        <p14:creationId xmlns:p14="http://schemas.microsoft.com/office/powerpoint/2010/main" val="106995582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rie kolommen met subkop">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59997" y="2016884"/>
            <a:ext cx="3264000" cy="336000"/>
          </a:xfrm>
        </p:spPr>
        <p:txBody>
          <a:bodyPr anchor="t" anchorCtr="0"/>
          <a:lstStyle>
            <a:lvl1pPr marL="0" indent="0">
              <a:buNone/>
              <a:defRPr sz="1600" b="1">
                <a:solidFill>
                  <a:schemeClr val="accent3"/>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dirty="0"/>
              <a:t>Klikken om te bewerken</a:t>
            </a:r>
          </a:p>
        </p:txBody>
      </p:sp>
      <p:sp>
        <p:nvSpPr>
          <p:cNvPr id="7" name="Date Placeholder 6"/>
          <p:cNvSpPr>
            <a:spLocks noGrp="1"/>
          </p:cNvSpPr>
          <p:nvPr>
            <p:ph type="dt" sz="half" idx="10"/>
          </p:nvPr>
        </p:nvSpPr>
        <p:spPr/>
        <p:txBody>
          <a:bodyPr/>
          <a:lstStyle/>
          <a:p>
            <a:fld id="{42C17DE3-B793-4687-B57E-26DDF517E8C9}" type="datetime4">
              <a:rPr lang="nl-NL" smtClean="0"/>
              <a:t>27 februari 2024</a:t>
            </a:fld>
            <a:endParaRPr lang="nl-NL"/>
          </a:p>
        </p:txBody>
      </p:sp>
      <p:sp>
        <p:nvSpPr>
          <p:cNvPr id="8" name="Footer Placeholder 7"/>
          <p:cNvSpPr>
            <a:spLocks noGrp="1"/>
          </p:cNvSpPr>
          <p:nvPr>
            <p:ph type="ftr" sz="quarter" idx="11"/>
          </p:nvPr>
        </p:nvSpPr>
        <p:spPr/>
        <p:txBody>
          <a:bodyPr/>
          <a:lstStyle/>
          <a:p>
            <a:r>
              <a:rPr lang="nl-NL"/>
              <a:t>Stand van zaken generieke functies</a:t>
            </a:r>
          </a:p>
        </p:txBody>
      </p:sp>
      <p:sp>
        <p:nvSpPr>
          <p:cNvPr id="9" name="Slide Number Placeholder 8"/>
          <p:cNvSpPr>
            <a:spLocks noGrp="1"/>
          </p:cNvSpPr>
          <p:nvPr>
            <p:ph type="sldNum" sz="quarter" idx="12"/>
          </p:nvPr>
        </p:nvSpPr>
        <p:spPr/>
        <p:txBody>
          <a:bodyPr/>
          <a:lstStyle/>
          <a:p>
            <a:fld id="{14F1411D-0280-154F-AEAC-4C20B7AA46B2}" type="slidenum">
              <a:rPr lang="nl-NL" smtClean="0"/>
              <a:t>‹nr.›</a:t>
            </a:fld>
            <a:endParaRPr lang="nl-NL"/>
          </a:p>
        </p:txBody>
      </p:sp>
      <p:sp>
        <p:nvSpPr>
          <p:cNvPr id="10" name="Title 1">
            <a:extLst>
              <a:ext uri="{FF2B5EF4-FFF2-40B4-BE49-F238E27FC236}">
                <a16:creationId xmlns:a16="http://schemas.microsoft.com/office/drawing/2014/main" id="{ADDD0928-A9C1-0D4B-9DA8-FD02FD8CE5AE}"/>
              </a:ext>
            </a:extLst>
          </p:cNvPr>
          <p:cNvSpPr>
            <a:spLocks noGrp="1"/>
          </p:cNvSpPr>
          <p:nvPr>
            <p:ph type="title"/>
          </p:nvPr>
        </p:nvSpPr>
        <p:spPr>
          <a:xfrm>
            <a:off x="960002" y="768000"/>
            <a:ext cx="10271996" cy="1152000"/>
          </a:xfrm>
        </p:spPr>
        <p:txBody>
          <a:bodyPr/>
          <a:lstStyle/>
          <a:p>
            <a:r>
              <a:rPr lang="nl-NL" dirty="0"/>
              <a:t>Klik om stijl te bewerken</a:t>
            </a:r>
            <a:endParaRPr lang="en-US" dirty="0"/>
          </a:p>
        </p:txBody>
      </p:sp>
      <p:sp>
        <p:nvSpPr>
          <p:cNvPr id="11" name="Content Placeholder 2">
            <a:extLst>
              <a:ext uri="{FF2B5EF4-FFF2-40B4-BE49-F238E27FC236}">
                <a16:creationId xmlns:a16="http://schemas.microsoft.com/office/drawing/2014/main" id="{7BAF31F0-F776-374E-A0F1-0E6949C7D250}"/>
              </a:ext>
            </a:extLst>
          </p:cNvPr>
          <p:cNvSpPr>
            <a:spLocks noGrp="1"/>
          </p:cNvSpPr>
          <p:nvPr>
            <p:ph idx="13"/>
          </p:nvPr>
        </p:nvSpPr>
        <p:spPr>
          <a:xfrm>
            <a:off x="960000" y="2448000"/>
            <a:ext cx="3264000" cy="3696000"/>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12" name="Content Placeholder 2">
            <a:extLst>
              <a:ext uri="{FF2B5EF4-FFF2-40B4-BE49-F238E27FC236}">
                <a16:creationId xmlns:a16="http://schemas.microsoft.com/office/drawing/2014/main" id="{45EB8BB6-CC51-154F-8D4F-2EFE5D56AB88}"/>
              </a:ext>
            </a:extLst>
          </p:cNvPr>
          <p:cNvSpPr>
            <a:spLocks noGrp="1"/>
          </p:cNvSpPr>
          <p:nvPr>
            <p:ph idx="14"/>
          </p:nvPr>
        </p:nvSpPr>
        <p:spPr>
          <a:xfrm>
            <a:off x="7967997" y="2448000"/>
            <a:ext cx="3264000" cy="3696000"/>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15" name="Content Placeholder 2">
            <a:extLst>
              <a:ext uri="{FF2B5EF4-FFF2-40B4-BE49-F238E27FC236}">
                <a16:creationId xmlns:a16="http://schemas.microsoft.com/office/drawing/2014/main" id="{C9261A85-ED44-FF45-97E6-1E342F61B3B8}"/>
              </a:ext>
            </a:extLst>
          </p:cNvPr>
          <p:cNvSpPr>
            <a:spLocks noGrp="1"/>
          </p:cNvSpPr>
          <p:nvPr>
            <p:ph idx="16"/>
          </p:nvPr>
        </p:nvSpPr>
        <p:spPr>
          <a:xfrm>
            <a:off x="4463999" y="2448000"/>
            <a:ext cx="3264000" cy="3696000"/>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16" name="Text Placeholder 2">
            <a:extLst>
              <a:ext uri="{FF2B5EF4-FFF2-40B4-BE49-F238E27FC236}">
                <a16:creationId xmlns:a16="http://schemas.microsoft.com/office/drawing/2014/main" id="{C87FC86B-7438-BF40-841F-91978E0C6EE1}"/>
              </a:ext>
            </a:extLst>
          </p:cNvPr>
          <p:cNvSpPr>
            <a:spLocks noGrp="1"/>
          </p:cNvSpPr>
          <p:nvPr>
            <p:ph type="body" idx="17" hasCustomPrompt="1"/>
          </p:nvPr>
        </p:nvSpPr>
        <p:spPr>
          <a:xfrm>
            <a:off x="4463999" y="2016884"/>
            <a:ext cx="3264000" cy="336000"/>
          </a:xfrm>
        </p:spPr>
        <p:txBody>
          <a:bodyPr anchor="t" anchorCtr="0"/>
          <a:lstStyle>
            <a:lvl1pPr marL="0" indent="0">
              <a:buNone/>
              <a:defRPr sz="1600" b="1">
                <a:solidFill>
                  <a:schemeClr val="accent3"/>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dirty="0"/>
              <a:t>Klikken om te bewerken</a:t>
            </a:r>
          </a:p>
        </p:txBody>
      </p:sp>
      <p:sp>
        <p:nvSpPr>
          <p:cNvPr id="17" name="Text Placeholder 2">
            <a:extLst>
              <a:ext uri="{FF2B5EF4-FFF2-40B4-BE49-F238E27FC236}">
                <a16:creationId xmlns:a16="http://schemas.microsoft.com/office/drawing/2014/main" id="{80D5BF12-A965-6749-81E8-ED8BB65FBA0E}"/>
              </a:ext>
            </a:extLst>
          </p:cNvPr>
          <p:cNvSpPr>
            <a:spLocks noGrp="1"/>
          </p:cNvSpPr>
          <p:nvPr>
            <p:ph type="body" idx="18" hasCustomPrompt="1"/>
          </p:nvPr>
        </p:nvSpPr>
        <p:spPr>
          <a:xfrm>
            <a:off x="7967997" y="2016884"/>
            <a:ext cx="3264000" cy="336000"/>
          </a:xfrm>
        </p:spPr>
        <p:txBody>
          <a:bodyPr anchor="t" anchorCtr="0"/>
          <a:lstStyle>
            <a:lvl1pPr marL="0" indent="0">
              <a:buNone/>
              <a:defRPr sz="1600" b="1">
                <a:solidFill>
                  <a:schemeClr val="accent3"/>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dirty="0"/>
              <a:t>Klikken om te bewerken</a:t>
            </a:r>
          </a:p>
        </p:txBody>
      </p:sp>
    </p:spTree>
    <p:extLst>
      <p:ext uri="{BB962C8B-B14F-4D97-AF65-F5344CB8AC3E}">
        <p14:creationId xmlns:p14="http://schemas.microsoft.com/office/powerpoint/2010/main" val="51706015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wee kolommen met subkop">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59997" y="2016884"/>
            <a:ext cx="4992000" cy="336000"/>
          </a:xfrm>
        </p:spPr>
        <p:txBody>
          <a:bodyPr anchor="t" anchorCtr="0"/>
          <a:lstStyle>
            <a:lvl1pPr marL="0" indent="0">
              <a:buNone/>
              <a:defRPr sz="1600" b="1">
                <a:solidFill>
                  <a:schemeClr val="accent3"/>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dirty="0"/>
              <a:t>Klikken om te bewerken</a:t>
            </a:r>
          </a:p>
        </p:txBody>
      </p:sp>
      <p:sp>
        <p:nvSpPr>
          <p:cNvPr id="7" name="Date Placeholder 6"/>
          <p:cNvSpPr>
            <a:spLocks noGrp="1"/>
          </p:cNvSpPr>
          <p:nvPr>
            <p:ph type="dt" sz="half" idx="10"/>
          </p:nvPr>
        </p:nvSpPr>
        <p:spPr/>
        <p:txBody>
          <a:bodyPr/>
          <a:lstStyle/>
          <a:p>
            <a:fld id="{DDD37906-BF6E-4601-B46F-BFF520F3D549}" type="datetime4">
              <a:rPr lang="nl-NL" smtClean="0"/>
              <a:t>27 februari 2024</a:t>
            </a:fld>
            <a:endParaRPr lang="nl-NL"/>
          </a:p>
        </p:txBody>
      </p:sp>
      <p:sp>
        <p:nvSpPr>
          <p:cNvPr id="8" name="Footer Placeholder 7"/>
          <p:cNvSpPr>
            <a:spLocks noGrp="1"/>
          </p:cNvSpPr>
          <p:nvPr>
            <p:ph type="ftr" sz="quarter" idx="11"/>
          </p:nvPr>
        </p:nvSpPr>
        <p:spPr/>
        <p:txBody>
          <a:bodyPr/>
          <a:lstStyle/>
          <a:p>
            <a:r>
              <a:rPr lang="nl-NL"/>
              <a:t>Stand van zaken generieke functies</a:t>
            </a:r>
          </a:p>
        </p:txBody>
      </p:sp>
      <p:sp>
        <p:nvSpPr>
          <p:cNvPr id="9" name="Slide Number Placeholder 8"/>
          <p:cNvSpPr>
            <a:spLocks noGrp="1"/>
          </p:cNvSpPr>
          <p:nvPr>
            <p:ph type="sldNum" sz="quarter" idx="12"/>
          </p:nvPr>
        </p:nvSpPr>
        <p:spPr/>
        <p:txBody>
          <a:bodyPr/>
          <a:lstStyle/>
          <a:p>
            <a:fld id="{14F1411D-0280-154F-AEAC-4C20B7AA46B2}" type="slidenum">
              <a:rPr lang="nl-NL" smtClean="0"/>
              <a:t>‹nr.›</a:t>
            </a:fld>
            <a:endParaRPr lang="nl-NL"/>
          </a:p>
        </p:txBody>
      </p:sp>
      <p:sp>
        <p:nvSpPr>
          <p:cNvPr id="10" name="Title 1">
            <a:extLst>
              <a:ext uri="{FF2B5EF4-FFF2-40B4-BE49-F238E27FC236}">
                <a16:creationId xmlns:a16="http://schemas.microsoft.com/office/drawing/2014/main" id="{ADDD0928-A9C1-0D4B-9DA8-FD02FD8CE5AE}"/>
              </a:ext>
            </a:extLst>
          </p:cNvPr>
          <p:cNvSpPr>
            <a:spLocks noGrp="1"/>
          </p:cNvSpPr>
          <p:nvPr>
            <p:ph type="title"/>
          </p:nvPr>
        </p:nvSpPr>
        <p:spPr>
          <a:xfrm>
            <a:off x="960002" y="768000"/>
            <a:ext cx="10271996" cy="1152000"/>
          </a:xfrm>
        </p:spPr>
        <p:txBody>
          <a:bodyPr/>
          <a:lstStyle/>
          <a:p>
            <a:r>
              <a:rPr lang="nl-NL" dirty="0"/>
              <a:t>Klik om stijl te bewerken</a:t>
            </a:r>
            <a:endParaRPr lang="en-US" dirty="0"/>
          </a:p>
        </p:txBody>
      </p:sp>
      <p:sp>
        <p:nvSpPr>
          <p:cNvPr id="11" name="Content Placeholder 2">
            <a:extLst>
              <a:ext uri="{FF2B5EF4-FFF2-40B4-BE49-F238E27FC236}">
                <a16:creationId xmlns:a16="http://schemas.microsoft.com/office/drawing/2014/main" id="{7BAF31F0-F776-374E-A0F1-0E6949C7D250}"/>
              </a:ext>
            </a:extLst>
          </p:cNvPr>
          <p:cNvSpPr>
            <a:spLocks noGrp="1"/>
          </p:cNvSpPr>
          <p:nvPr>
            <p:ph idx="13"/>
          </p:nvPr>
        </p:nvSpPr>
        <p:spPr>
          <a:xfrm>
            <a:off x="960000" y="2448000"/>
            <a:ext cx="4992000" cy="3696000"/>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12" name="Content Placeholder 2">
            <a:extLst>
              <a:ext uri="{FF2B5EF4-FFF2-40B4-BE49-F238E27FC236}">
                <a16:creationId xmlns:a16="http://schemas.microsoft.com/office/drawing/2014/main" id="{45EB8BB6-CC51-154F-8D4F-2EFE5D56AB88}"/>
              </a:ext>
            </a:extLst>
          </p:cNvPr>
          <p:cNvSpPr>
            <a:spLocks noGrp="1"/>
          </p:cNvSpPr>
          <p:nvPr>
            <p:ph idx="14"/>
          </p:nvPr>
        </p:nvSpPr>
        <p:spPr>
          <a:xfrm>
            <a:off x="6240003" y="2448000"/>
            <a:ext cx="4992000" cy="3696000"/>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13" name="Text Placeholder 2">
            <a:extLst>
              <a:ext uri="{FF2B5EF4-FFF2-40B4-BE49-F238E27FC236}">
                <a16:creationId xmlns:a16="http://schemas.microsoft.com/office/drawing/2014/main" id="{2605DF7F-7F14-1041-82B7-A5DA5542251F}"/>
              </a:ext>
            </a:extLst>
          </p:cNvPr>
          <p:cNvSpPr>
            <a:spLocks noGrp="1"/>
          </p:cNvSpPr>
          <p:nvPr>
            <p:ph type="body" idx="15" hasCustomPrompt="1"/>
          </p:nvPr>
        </p:nvSpPr>
        <p:spPr>
          <a:xfrm>
            <a:off x="6240003" y="2016885"/>
            <a:ext cx="4992000" cy="336000"/>
          </a:xfrm>
        </p:spPr>
        <p:txBody>
          <a:bodyPr anchor="t" anchorCtr="0"/>
          <a:lstStyle>
            <a:lvl1pPr marL="0" indent="0">
              <a:buNone/>
              <a:defRPr sz="1600" b="1">
                <a:solidFill>
                  <a:schemeClr val="accent3"/>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dirty="0"/>
              <a:t>Klikken om te bewerken</a:t>
            </a:r>
          </a:p>
        </p:txBody>
      </p:sp>
    </p:spTree>
    <p:extLst>
      <p:ext uri="{BB962C8B-B14F-4D97-AF65-F5344CB8AC3E}">
        <p14:creationId xmlns:p14="http://schemas.microsoft.com/office/powerpoint/2010/main" val="70614192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ekst en streamer 1">
    <p:spTree>
      <p:nvGrpSpPr>
        <p:cNvPr id="1" name=""/>
        <p:cNvGrpSpPr/>
        <p:nvPr/>
      </p:nvGrpSpPr>
      <p:grpSpPr>
        <a:xfrm>
          <a:off x="0" y="0"/>
          <a:ext cx="0" cy="0"/>
          <a:chOff x="0" y="0"/>
          <a:chExt cx="0" cy="0"/>
        </a:xfrm>
      </p:grpSpPr>
      <p:sp>
        <p:nvSpPr>
          <p:cNvPr id="10" name="Vrije vorm 9">
            <a:extLst>
              <a:ext uri="{FF2B5EF4-FFF2-40B4-BE49-F238E27FC236}">
                <a16:creationId xmlns:a16="http://schemas.microsoft.com/office/drawing/2014/main" id="{D446247C-03D5-2943-B3AC-FE98C9F6FCEC}"/>
              </a:ext>
            </a:extLst>
          </p:cNvPr>
          <p:cNvSpPr/>
          <p:nvPr userDrawn="1"/>
        </p:nvSpPr>
        <p:spPr>
          <a:xfrm>
            <a:off x="6095999" y="0"/>
            <a:ext cx="6096000" cy="6858000"/>
          </a:xfrm>
          <a:custGeom>
            <a:avLst/>
            <a:gdLst>
              <a:gd name="connsiteX0" fmla="*/ 0 w 4572000"/>
              <a:gd name="connsiteY0" fmla="*/ 0 h 5143500"/>
              <a:gd name="connsiteX1" fmla="*/ 180001 w 4572000"/>
              <a:gd name="connsiteY1" fmla="*/ 0 h 5143500"/>
              <a:gd name="connsiteX2" fmla="*/ 900000 w 4572000"/>
              <a:gd name="connsiteY2" fmla="*/ 0 h 5143500"/>
              <a:gd name="connsiteX3" fmla="*/ 4572000 w 4572000"/>
              <a:gd name="connsiteY3" fmla="*/ 0 h 5143500"/>
              <a:gd name="connsiteX4" fmla="*/ 4572000 w 4572000"/>
              <a:gd name="connsiteY4" fmla="*/ 5143500 h 5143500"/>
              <a:gd name="connsiteX5" fmla="*/ 1 w 4572000"/>
              <a:gd name="connsiteY5" fmla="*/ 5143500 h 5143500"/>
              <a:gd name="connsiteX6" fmla="*/ 1 w 4572000"/>
              <a:gd name="connsiteY6" fmla="*/ 900000 h 5143500"/>
              <a:gd name="connsiteX7" fmla="*/ 0 w 4572000"/>
              <a:gd name="connsiteY7" fmla="*/ 9000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5143500">
                <a:moveTo>
                  <a:pt x="0" y="0"/>
                </a:moveTo>
                <a:lnTo>
                  <a:pt x="180001" y="0"/>
                </a:lnTo>
                <a:lnTo>
                  <a:pt x="900000" y="0"/>
                </a:lnTo>
                <a:lnTo>
                  <a:pt x="4572000" y="0"/>
                </a:lnTo>
                <a:lnTo>
                  <a:pt x="4572000" y="5143500"/>
                </a:lnTo>
                <a:lnTo>
                  <a:pt x="1" y="5143500"/>
                </a:lnTo>
                <a:lnTo>
                  <a:pt x="1" y="900000"/>
                </a:lnTo>
                <a:lnTo>
                  <a:pt x="0" y="900000"/>
                </a:lnTo>
                <a:close/>
              </a:path>
            </a:pathLst>
          </a:custGeom>
          <a:gradFill>
            <a:gsLst>
              <a:gs pos="0">
                <a:schemeClr val="accent4"/>
              </a:gs>
              <a:gs pos="99000">
                <a:schemeClr val="accent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sz="2400"/>
          </a:p>
        </p:txBody>
      </p:sp>
      <p:sp>
        <p:nvSpPr>
          <p:cNvPr id="2" name="Title 1"/>
          <p:cNvSpPr>
            <a:spLocks noGrp="1"/>
          </p:cNvSpPr>
          <p:nvPr>
            <p:ph type="title"/>
          </p:nvPr>
        </p:nvSpPr>
        <p:spPr>
          <a:xfrm>
            <a:off x="960003" y="768000"/>
            <a:ext cx="4128000" cy="1152000"/>
          </a:xfrm>
        </p:spPr>
        <p:txBody>
          <a:bodyPr anchor="b" anchorCtr="0"/>
          <a:lstStyle/>
          <a:p>
            <a:r>
              <a:rPr lang="nl-NL" dirty="0"/>
              <a:t>Klik om stijl te bewerken</a:t>
            </a:r>
            <a:endParaRPr lang="en-US" dirty="0"/>
          </a:p>
        </p:txBody>
      </p:sp>
      <p:sp>
        <p:nvSpPr>
          <p:cNvPr id="4" name="Date Placeholder 3"/>
          <p:cNvSpPr>
            <a:spLocks noGrp="1"/>
          </p:cNvSpPr>
          <p:nvPr>
            <p:ph type="dt" sz="half" idx="10"/>
          </p:nvPr>
        </p:nvSpPr>
        <p:spPr/>
        <p:txBody>
          <a:bodyPr/>
          <a:lstStyle/>
          <a:p>
            <a:fld id="{EBB0C56A-1E76-4501-B6E0-469E45493254}" type="datetime4">
              <a:rPr lang="nl-NL" smtClean="0"/>
              <a:t>27 februari 2024</a:t>
            </a:fld>
            <a:endParaRPr lang="nl-NL"/>
          </a:p>
        </p:txBody>
      </p:sp>
      <p:sp>
        <p:nvSpPr>
          <p:cNvPr id="5" name="Footer Placeholder 4"/>
          <p:cNvSpPr>
            <a:spLocks noGrp="1"/>
          </p:cNvSpPr>
          <p:nvPr>
            <p:ph type="ftr" sz="quarter" idx="11"/>
          </p:nvPr>
        </p:nvSpPr>
        <p:spPr/>
        <p:txBody>
          <a:bodyPr/>
          <a:lstStyle/>
          <a:p>
            <a:r>
              <a:rPr lang="nl-NL"/>
              <a:t>Stand van zaken generieke functies</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
        <p:nvSpPr>
          <p:cNvPr id="8" name="Text Placeholder 3">
            <a:extLst>
              <a:ext uri="{FF2B5EF4-FFF2-40B4-BE49-F238E27FC236}">
                <a16:creationId xmlns:a16="http://schemas.microsoft.com/office/drawing/2014/main" id="{76032EC9-BF10-7447-9318-756EA76C37FD}"/>
              </a:ext>
            </a:extLst>
          </p:cNvPr>
          <p:cNvSpPr>
            <a:spLocks noGrp="1"/>
          </p:cNvSpPr>
          <p:nvPr>
            <p:ph type="body" sz="half" idx="2"/>
          </p:nvPr>
        </p:nvSpPr>
        <p:spPr>
          <a:xfrm>
            <a:off x="959995" y="2208001"/>
            <a:ext cx="4128000" cy="3935999"/>
          </a:xfrm>
        </p:spPr>
        <p:txBody>
          <a:bodyPr/>
          <a:lstStyle>
            <a:lvl1pPr marL="0" indent="0">
              <a:buNone/>
              <a:defRPr sz="1200">
                <a:solidFill>
                  <a:schemeClr val="tx2"/>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dirty="0"/>
              <a:t>Klikken om de tekststijl van het model te bewerken</a:t>
            </a:r>
          </a:p>
        </p:txBody>
      </p:sp>
      <p:sp>
        <p:nvSpPr>
          <p:cNvPr id="13" name="Text Placeholder 3">
            <a:extLst>
              <a:ext uri="{FF2B5EF4-FFF2-40B4-BE49-F238E27FC236}">
                <a16:creationId xmlns:a16="http://schemas.microsoft.com/office/drawing/2014/main" id="{679A2BB6-CC69-D44C-BB7F-650BD247AB38}"/>
              </a:ext>
            </a:extLst>
          </p:cNvPr>
          <p:cNvSpPr>
            <a:spLocks noGrp="1"/>
          </p:cNvSpPr>
          <p:nvPr>
            <p:ph type="body" sz="half" idx="13"/>
          </p:nvPr>
        </p:nvSpPr>
        <p:spPr>
          <a:xfrm>
            <a:off x="6479998" y="1200001"/>
            <a:ext cx="4751999" cy="3935999"/>
          </a:xfrm>
        </p:spPr>
        <p:txBody>
          <a:bodyPr/>
          <a:lstStyle>
            <a:lvl1pPr marL="0" indent="0">
              <a:lnSpc>
                <a:spcPct val="100000"/>
              </a:lnSpc>
              <a:buNone/>
              <a:defRPr sz="3733" b="1">
                <a:solidFill>
                  <a:schemeClr val="tx2"/>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dirty="0"/>
              <a:t>Klikken om de tekststijl van het model te bewerken</a:t>
            </a:r>
          </a:p>
        </p:txBody>
      </p:sp>
    </p:spTree>
    <p:extLst>
      <p:ext uri="{BB962C8B-B14F-4D97-AF65-F5344CB8AC3E}">
        <p14:creationId xmlns:p14="http://schemas.microsoft.com/office/powerpoint/2010/main" val="1609797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rie kolommen met subkop">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59997" y="2016884"/>
            <a:ext cx="3264000" cy="336000"/>
          </a:xfrm>
        </p:spPr>
        <p:txBody>
          <a:bodyPr anchor="t" anchorCtr="0"/>
          <a:lstStyle>
            <a:lvl1pPr marL="0" indent="0">
              <a:buNone/>
              <a:defRPr sz="1600" b="1">
                <a:solidFill>
                  <a:schemeClr val="accent3"/>
                </a:solidFill>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nl-NL"/>
              <a:t>Klikken om te bewerken</a:t>
            </a:r>
          </a:p>
        </p:txBody>
      </p:sp>
      <p:sp>
        <p:nvSpPr>
          <p:cNvPr id="7" name="Date Placeholder 6"/>
          <p:cNvSpPr>
            <a:spLocks noGrp="1"/>
          </p:cNvSpPr>
          <p:nvPr>
            <p:ph type="dt" sz="half" idx="10"/>
          </p:nvPr>
        </p:nvSpPr>
        <p:spPr/>
        <p:txBody>
          <a:bodyPr/>
          <a:lstStyle/>
          <a:p>
            <a:fld id="{BD521D3F-629B-4049-BA9D-C0956E09C521}" type="datetime4">
              <a:rPr lang="nl-NL" smtClean="0"/>
              <a:t>27 februari 2024</a:t>
            </a:fld>
            <a:endParaRPr lang="nl-NL"/>
          </a:p>
        </p:txBody>
      </p:sp>
      <p:sp>
        <p:nvSpPr>
          <p:cNvPr id="8" name="Footer Placeholder 7"/>
          <p:cNvSpPr>
            <a:spLocks noGrp="1"/>
          </p:cNvSpPr>
          <p:nvPr>
            <p:ph type="ftr" sz="quarter" idx="11"/>
          </p:nvPr>
        </p:nvSpPr>
        <p:spPr/>
        <p:txBody>
          <a:bodyPr/>
          <a:lstStyle/>
          <a:p>
            <a:r>
              <a:rPr lang="nl-NL"/>
              <a:t>Stand van zaken generieke functies</a:t>
            </a:r>
          </a:p>
        </p:txBody>
      </p:sp>
      <p:sp>
        <p:nvSpPr>
          <p:cNvPr id="9" name="Slide Number Placeholder 8"/>
          <p:cNvSpPr>
            <a:spLocks noGrp="1"/>
          </p:cNvSpPr>
          <p:nvPr>
            <p:ph type="sldNum" sz="quarter" idx="12"/>
          </p:nvPr>
        </p:nvSpPr>
        <p:spPr/>
        <p:txBody>
          <a:bodyPr/>
          <a:lstStyle/>
          <a:p>
            <a:fld id="{14F1411D-0280-154F-AEAC-4C20B7AA46B2}" type="slidenum">
              <a:rPr lang="nl-NL" smtClean="0"/>
              <a:t>‹nr.›</a:t>
            </a:fld>
            <a:endParaRPr lang="nl-NL"/>
          </a:p>
        </p:txBody>
      </p:sp>
      <p:sp>
        <p:nvSpPr>
          <p:cNvPr id="10" name="Title 1">
            <a:extLst>
              <a:ext uri="{FF2B5EF4-FFF2-40B4-BE49-F238E27FC236}">
                <a16:creationId xmlns:a16="http://schemas.microsoft.com/office/drawing/2014/main" id="{ADDD0928-A9C1-0D4B-9DA8-FD02FD8CE5AE}"/>
              </a:ext>
            </a:extLst>
          </p:cNvPr>
          <p:cNvSpPr>
            <a:spLocks noGrp="1"/>
          </p:cNvSpPr>
          <p:nvPr>
            <p:ph type="title"/>
          </p:nvPr>
        </p:nvSpPr>
        <p:spPr>
          <a:xfrm>
            <a:off x="960003" y="768000"/>
            <a:ext cx="10271996" cy="1152000"/>
          </a:xfrm>
        </p:spPr>
        <p:txBody>
          <a:bodyPr/>
          <a:lstStyle/>
          <a:p>
            <a:r>
              <a:rPr lang="nl-NL"/>
              <a:t>Klik om stijl te bewerken</a:t>
            </a:r>
            <a:endParaRPr lang="en-US"/>
          </a:p>
        </p:txBody>
      </p:sp>
      <p:sp>
        <p:nvSpPr>
          <p:cNvPr id="11" name="Content Placeholder 2">
            <a:extLst>
              <a:ext uri="{FF2B5EF4-FFF2-40B4-BE49-F238E27FC236}">
                <a16:creationId xmlns:a16="http://schemas.microsoft.com/office/drawing/2014/main" id="{7BAF31F0-F776-374E-A0F1-0E6949C7D250}"/>
              </a:ext>
            </a:extLst>
          </p:cNvPr>
          <p:cNvSpPr>
            <a:spLocks noGrp="1"/>
          </p:cNvSpPr>
          <p:nvPr>
            <p:ph idx="13"/>
          </p:nvPr>
        </p:nvSpPr>
        <p:spPr>
          <a:xfrm>
            <a:off x="960000" y="2448000"/>
            <a:ext cx="3264000" cy="369600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12" name="Content Placeholder 2">
            <a:extLst>
              <a:ext uri="{FF2B5EF4-FFF2-40B4-BE49-F238E27FC236}">
                <a16:creationId xmlns:a16="http://schemas.microsoft.com/office/drawing/2014/main" id="{45EB8BB6-CC51-154F-8D4F-2EFE5D56AB88}"/>
              </a:ext>
            </a:extLst>
          </p:cNvPr>
          <p:cNvSpPr>
            <a:spLocks noGrp="1"/>
          </p:cNvSpPr>
          <p:nvPr>
            <p:ph idx="14"/>
          </p:nvPr>
        </p:nvSpPr>
        <p:spPr>
          <a:xfrm>
            <a:off x="7967997" y="2448000"/>
            <a:ext cx="3264000" cy="369600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15" name="Content Placeholder 2">
            <a:extLst>
              <a:ext uri="{FF2B5EF4-FFF2-40B4-BE49-F238E27FC236}">
                <a16:creationId xmlns:a16="http://schemas.microsoft.com/office/drawing/2014/main" id="{C9261A85-ED44-FF45-97E6-1E342F61B3B8}"/>
              </a:ext>
            </a:extLst>
          </p:cNvPr>
          <p:cNvSpPr>
            <a:spLocks noGrp="1"/>
          </p:cNvSpPr>
          <p:nvPr>
            <p:ph idx="16"/>
          </p:nvPr>
        </p:nvSpPr>
        <p:spPr>
          <a:xfrm>
            <a:off x="4463999" y="2448000"/>
            <a:ext cx="3264000" cy="369600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16" name="Text Placeholder 2">
            <a:extLst>
              <a:ext uri="{FF2B5EF4-FFF2-40B4-BE49-F238E27FC236}">
                <a16:creationId xmlns:a16="http://schemas.microsoft.com/office/drawing/2014/main" id="{C87FC86B-7438-BF40-841F-91978E0C6EE1}"/>
              </a:ext>
            </a:extLst>
          </p:cNvPr>
          <p:cNvSpPr>
            <a:spLocks noGrp="1"/>
          </p:cNvSpPr>
          <p:nvPr>
            <p:ph type="body" idx="17" hasCustomPrompt="1"/>
          </p:nvPr>
        </p:nvSpPr>
        <p:spPr>
          <a:xfrm>
            <a:off x="4463999" y="2016884"/>
            <a:ext cx="3264000" cy="336000"/>
          </a:xfrm>
        </p:spPr>
        <p:txBody>
          <a:bodyPr anchor="t" anchorCtr="0"/>
          <a:lstStyle>
            <a:lvl1pPr marL="0" indent="0">
              <a:buNone/>
              <a:defRPr sz="1600" b="1">
                <a:solidFill>
                  <a:schemeClr val="accent3"/>
                </a:solidFill>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nl-NL"/>
              <a:t>Klikken om te bewerken</a:t>
            </a:r>
          </a:p>
        </p:txBody>
      </p:sp>
      <p:sp>
        <p:nvSpPr>
          <p:cNvPr id="17" name="Text Placeholder 2">
            <a:extLst>
              <a:ext uri="{FF2B5EF4-FFF2-40B4-BE49-F238E27FC236}">
                <a16:creationId xmlns:a16="http://schemas.microsoft.com/office/drawing/2014/main" id="{80D5BF12-A965-6749-81E8-ED8BB65FBA0E}"/>
              </a:ext>
            </a:extLst>
          </p:cNvPr>
          <p:cNvSpPr>
            <a:spLocks noGrp="1"/>
          </p:cNvSpPr>
          <p:nvPr>
            <p:ph type="body" idx="18" hasCustomPrompt="1"/>
          </p:nvPr>
        </p:nvSpPr>
        <p:spPr>
          <a:xfrm>
            <a:off x="7967997" y="2016884"/>
            <a:ext cx="3264000" cy="336000"/>
          </a:xfrm>
        </p:spPr>
        <p:txBody>
          <a:bodyPr anchor="t" anchorCtr="0"/>
          <a:lstStyle>
            <a:lvl1pPr marL="0" indent="0">
              <a:buNone/>
              <a:defRPr sz="1600" b="1">
                <a:solidFill>
                  <a:schemeClr val="accent3"/>
                </a:solidFill>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nl-NL"/>
              <a:t>Klikken om te bewerken</a:t>
            </a:r>
          </a:p>
        </p:txBody>
      </p:sp>
    </p:spTree>
    <p:extLst>
      <p:ext uri="{BB962C8B-B14F-4D97-AF65-F5344CB8AC3E}">
        <p14:creationId xmlns:p14="http://schemas.microsoft.com/office/powerpoint/2010/main" val="248831146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kst en streamer 2">
    <p:spTree>
      <p:nvGrpSpPr>
        <p:cNvPr id="1" name=""/>
        <p:cNvGrpSpPr/>
        <p:nvPr/>
      </p:nvGrpSpPr>
      <p:grpSpPr>
        <a:xfrm>
          <a:off x="0" y="0"/>
          <a:ext cx="0" cy="0"/>
          <a:chOff x="0" y="0"/>
          <a:chExt cx="0" cy="0"/>
        </a:xfrm>
      </p:grpSpPr>
      <p:sp>
        <p:nvSpPr>
          <p:cNvPr id="14" name="Vrije vorm 13">
            <a:extLst>
              <a:ext uri="{FF2B5EF4-FFF2-40B4-BE49-F238E27FC236}">
                <a16:creationId xmlns:a16="http://schemas.microsoft.com/office/drawing/2014/main" id="{C5F3A998-FD80-824E-AE19-A2FCBCF2D5E5}"/>
              </a:ext>
            </a:extLst>
          </p:cNvPr>
          <p:cNvSpPr/>
          <p:nvPr userDrawn="1"/>
        </p:nvSpPr>
        <p:spPr>
          <a:xfrm>
            <a:off x="6095999" y="0"/>
            <a:ext cx="6096000" cy="6858000"/>
          </a:xfrm>
          <a:custGeom>
            <a:avLst/>
            <a:gdLst>
              <a:gd name="connsiteX0" fmla="*/ 0 w 4572000"/>
              <a:gd name="connsiteY0" fmla="*/ 0 h 5143500"/>
              <a:gd name="connsiteX1" fmla="*/ 180001 w 4572000"/>
              <a:gd name="connsiteY1" fmla="*/ 0 h 5143500"/>
              <a:gd name="connsiteX2" fmla="*/ 900000 w 4572000"/>
              <a:gd name="connsiteY2" fmla="*/ 0 h 5143500"/>
              <a:gd name="connsiteX3" fmla="*/ 4572000 w 4572000"/>
              <a:gd name="connsiteY3" fmla="*/ 0 h 5143500"/>
              <a:gd name="connsiteX4" fmla="*/ 4572000 w 4572000"/>
              <a:gd name="connsiteY4" fmla="*/ 5143500 h 5143500"/>
              <a:gd name="connsiteX5" fmla="*/ 1 w 4572000"/>
              <a:gd name="connsiteY5" fmla="*/ 5143500 h 5143500"/>
              <a:gd name="connsiteX6" fmla="*/ 1 w 4572000"/>
              <a:gd name="connsiteY6" fmla="*/ 900000 h 5143500"/>
              <a:gd name="connsiteX7" fmla="*/ 0 w 4572000"/>
              <a:gd name="connsiteY7" fmla="*/ 9000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5143500">
                <a:moveTo>
                  <a:pt x="0" y="0"/>
                </a:moveTo>
                <a:lnTo>
                  <a:pt x="180001" y="0"/>
                </a:lnTo>
                <a:lnTo>
                  <a:pt x="900000" y="0"/>
                </a:lnTo>
                <a:lnTo>
                  <a:pt x="4572000" y="0"/>
                </a:lnTo>
                <a:lnTo>
                  <a:pt x="4572000" y="5143500"/>
                </a:lnTo>
                <a:lnTo>
                  <a:pt x="1" y="5143500"/>
                </a:lnTo>
                <a:lnTo>
                  <a:pt x="1" y="900000"/>
                </a:lnTo>
                <a:lnTo>
                  <a:pt x="0" y="900000"/>
                </a:lnTo>
                <a:close/>
              </a:path>
            </a:pathLst>
          </a:custGeom>
          <a:gradFill>
            <a:gsLst>
              <a:gs pos="0">
                <a:schemeClr val="accent2"/>
              </a:gs>
              <a:gs pos="9800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sz="2400"/>
          </a:p>
        </p:txBody>
      </p:sp>
      <p:sp>
        <p:nvSpPr>
          <p:cNvPr id="2" name="Title 1"/>
          <p:cNvSpPr>
            <a:spLocks noGrp="1"/>
          </p:cNvSpPr>
          <p:nvPr>
            <p:ph type="title"/>
          </p:nvPr>
        </p:nvSpPr>
        <p:spPr>
          <a:xfrm>
            <a:off x="960003" y="768000"/>
            <a:ext cx="4128000" cy="1152000"/>
          </a:xfrm>
        </p:spPr>
        <p:txBody>
          <a:bodyPr anchor="b" anchorCtr="0"/>
          <a:lstStyle/>
          <a:p>
            <a:r>
              <a:rPr lang="nl-NL" dirty="0"/>
              <a:t>Klik om stijl te bewerken</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FD28A3BA-C470-4763-9DD4-779006004D37}" type="datetime4">
              <a:rPr lang="nl-NL" smtClean="0"/>
              <a:t>27 februari 2024</a:t>
            </a:fld>
            <a:endParaRPr lang="nl-NL"/>
          </a:p>
        </p:txBody>
      </p:sp>
      <p:sp>
        <p:nvSpPr>
          <p:cNvPr id="5" name="Footer Placeholder 4"/>
          <p:cNvSpPr>
            <a:spLocks noGrp="1"/>
          </p:cNvSpPr>
          <p:nvPr>
            <p:ph type="ftr" sz="quarter" idx="11"/>
          </p:nvPr>
        </p:nvSpPr>
        <p:spPr/>
        <p:txBody>
          <a:bodyPr/>
          <a:lstStyle/>
          <a:p>
            <a:r>
              <a:rPr lang="nl-NL"/>
              <a:t>Stand van zaken generieke functies</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4F1411D-0280-154F-AEAC-4C20B7AA46B2}" type="slidenum">
              <a:rPr lang="nl-NL" smtClean="0"/>
              <a:pPr/>
              <a:t>‹nr.›</a:t>
            </a:fld>
            <a:endParaRPr lang="nl-NL"/>
          </a:p>
        </p:txBody>
      </p:sp>
      <p:sp>
        <p:nvSpPr>
          <p:cNvPr id="9" name="Text Placeholder 3">
            <a:extLst>
              <a:ext uri="{FF2B5EF4-FFF2-40B4-BE49-F238E27FC236}">
                <a16:creationId xmlns:a16="http://schemas.microsoft.com/office/drawing/2014/main" id="{E5D1E476-AF9B-E940-85AE-0357F2A4EF99}"/>
              </a:ext>
            </a:extLst>
          </p:cNvPr>
          <p:cNvSpPr>
            <a:spLocks noGrp="1"/>
          </p:cNvSpPr>
          <p:nvPr>
            <p:ph type="body" sz="half" idx="2"/>
          </p:nvPr>
        </p:nvSpPr>
        <p:spPr>
          <a:xfrm>
            <a:off x="959995" y="2208001"/>
            <a:ext cx="4128000" cy="3935999"/>
          </a:xfrm>
        </p:spPr>
        <p:txBody>
          <a:bodyPr/>
          <a:lstStyle>
            <a:lvl1pPr marL="0" indent="0">
              <a:buNone/>
              <a:defRPr sz="1200">
                <a:solidFill>
                  <a:schemeClr val="tx2"/>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dirty="0"/>
              <a:t>Klikken om de tekststijl van het model te bewerken</a:t>
            </a:r>
          </a:p>
        </p:txBody>
      </p:sp>
      <p:sp>
        <p:nvSpPr>
          <p:cNvPr id="10" name="Text Placeholder 3">
            <a:extLst>
              <a:ext uri="{FF2B5EF4-FFF2-40B4-BE49-F238E27FC236}">
                <a16:creationId xmlns:a16="http://schemas.microsoft.com/office/drawing/2014/main" id="{FC685D2A-4EEB-4C46-8FD2-D43927E2CFDD}"/>
              </a:ext>
            </a:extLst>
          </p:cNvPr>
          <p:cNvSpPr>
            <a:spLocks noGrp="1"/>
          </p:cNvSpPr>
          <p:nvPr>
            <p:ph type="body" sz="half" idx="13"/>
          </p:nvPr>
        </p:nvSpPr>
        <p:spPr>
          <a:xfrm>
            <a:off x="6479998" y="1200001"/>
            <a:ext cx="4751999" cy="3935999"/>
          </a:xfrm>
        </p:spPr>
        <p:txBody>
          <a:bodyPr/>
          <a:lstStyle>
            <a:lvl1pPr marL="0" indent="0">
              <a:lnSpc>
                <a:spcPct val="100000"/>
              </a:lnSpc>
              <a:buNone/>
              <a:defRPr sz="3733" b="1">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dirty="0"/>
              <a:t>Klikken om de tekststijl van het model te bewerken</a:t>
            </a:r>
          </a:p>
        </p:txBody>
      </p:sp>
    </p:spTree>
    <p:extLst>
      <p:ext uri="{BB962C8B-B14F-4D97-AF65-F5344CB8AC3E}">
        <p14:creationId xmlns:p14="http://schemas.microsoft.com/office/powerpoint/2010/main" val="8242895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kst en streamer 3">
    <p:spTree>
      <p:nvGrpSpPr>
        <p:cNvPr id="1" name=""/>
        <p:cNvGrpSpPr/>
        <p:nvPr/>
      </p:nvGrpSpPr>
      <p:grpSpPr>
        <a:xfrm>
          <a:off x="0" y="0"/>
          <a:ext cx="0" cy="0"/>
          <a:chOff x="0" y="0"/>
          <a:chExt cx="0" cy="0"/>
        </a:xfrm>
      </p:grpSpPr>
      <p:sp>
        <p:nvSpPr>
          <p:cNvPr id="14" name="Vrije vorm 13">
            <a:extLst>
              <a:ext uri="{FF2B5EF4-FFF2-40B4-BE49-F238E27FC236}">
                <a16:creationId xmlns:a16="http://schemas.microsoft.com/office/drawing/2014/main" id="{5D67B989-C915-2844-9D35-A342F366E22B}"/>
              </a:ext>
            </a:extLst>
          </p:cNvPr>
          <p:cNvSpPr/>
          <p:nvPr userDrawn="1"/>
        </p:nvSpPr>
        <p:spPr>
          <a:xfrm>
            <a:off x="6095999" y="0"/>
            <a:ext cx="6096000" cy="6858000"/>
          </a:xfrm>
          <a:custGeom>
            <a:avLst/>
            <a:gdLst>
              <a:gd name="connsiteX0" fmla="*/ 0 w 4572000"/>
              <a:gd name="connsiteY0" fmla="*/ 0 h 5143500"/>
              <a:gd name="connsiteX1" fmla="*/ 180001 w 4572000"/>
              <a:gd name="connsiteY1" fmla="*/ 0 h 5143500"/>
              <a:gd name="connsiteX2" fmla="*/ 900000 w 4572000"/>
              <a:gd name="connsiteY2" fmla="*/ 0 h 5143500"/>
              <a:gd name="connsiteX3" fmla="*/ 4572000 w 4572000"/>
              <a:gd name="connsiteY3" fmla="*/ 0 h 5143500"/>
              <a:gd name="connsiteX4" fmla="*/ 4572000 w 4572000"/>
              <a:gd name="connsiteY4" fmla="*/ 5143500 h 5143500"/>
              <a:gd name="connsiteX5" fmla="*/ 1 w 4572000"/>
              <a:gd name="connsiteY5" fmla="*/ 5143500 h 5143500"/>
              <a:gd name="connsiteX6" fmla="*/ 1 w 4572000"/>
              <a:gd name="connsiteY6" fmla="*/ 900000 h 5143500"/>
              <a:gd name="connsiteX7" fmla="*/ 0 w 4572000"/>
              <a:gd name="connsiteY7" fmla="*/ 9000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5143500">
                <a:moveTo>
                  <a:pt x="0" y="0"/>
                </a:moveTo>
                <a:lnTo>
                  <a:pt x="180001" y="0"/>
                </a:lnTo>
                <a:lnTo>
                  <a:pt x="900000" y="0"/>
                </a:lnTo>
                <a:lnTo>
                  <a:pt x="4572000" y="0"/>
                </a:lnTo>
                <a:lnTo>
                  <a:pt x="4572000" y="5143500"/>
                </a:lnTo>
                <a:lnTo>
                  <a:pt x="1" y="5143500"/>
                </a:lnTo>
                <a:lnTo>
                  <a:pt x="1" y="900000"/>
                </a:lnTo>
                <a:lnTo>
                  <a:pt x="0" y="900000"/>
                </a:lnTo>
                <a:close/>
              </a:path>
            </a:pathLst>
          </a:custGeom>
          <a:gradFill>
            <a:gsLst>
              <a:gs pos="0">
                <a:schemeClr val="accent3"/>
              </a:gs>
              <a:gs pos="98000">
                <a:schemeClr val="accent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sz="2400"/>
          </a:p>
        </p:txBody>
      </p:sp>
      <p:sp>
        <p:nvSpPr>
          <p:cNvPr id="2" name="Title 1"/>
          <p:cNvSpPr>
            <a:spLocks noGrp="1"/>
          </p:cNvSpPr>
          <p:nvPr>
            <p:ph type="title"/>
          </p:nvPr>
        </p:nvSpPr>
        <p:spPr>
          <a:xfrm>
            <a:off x="960003" y="768000"/>
            <a:ext cx="4128000" cy="1152000"/>
          </a:xfrm>
        </p:spPr>
        <p:txBody>
          <a:bodyPr anchor="b" anchorCtr="0"/>
          <a:lstStyle/>
          <a:p>
            <a:r>
              <a:rPr lang="nl-NL" dirty="0"/>
              <a:t>Klik om stijl te bewerken</a:t>
            </a:r>
            <a:endParaRPr lang="en-US" dirty="0"/>
          </a:p>
        </p:txBody>
      </p:sp>
      <p:sp>
        <p:nvSpPr>
          <p:cNvPr id="4" name="Date Placeholder 3"/>
          <p:cNvSpPr>
            <a:spLocks noGrp="1"/>
          </p:cNvSpPr>
          <p:nvPr>
            <p:ph type="dt" sz="half" idx="10"/>
          </p:nvPr>
        </p:nvSpPr>
        <p:spPr/>
        <p:txBody>
          <a:bodyPr/>
          <a:lstStyle/>
          <a:p>
            <a:fld id="{F6C3518D-2075-446F-9AD1-547E7FF7666A}" type="datetime4">
              <a:rPr lang="nl-NL" smtClean="0"/>
              <a:t>27 februari 2024</a:t>
            </a:fld>
            <a:endParaRPr lang="nl-NL"/>
          </a:p>
        </p:txBody>
      </p:sp>
      <p:sp>
        <p:nvSpPr>
          <p:cNvPr id="5" name="Footer Placeholder 4"/>
          <p:cNvSpPr>
            <a:spLocks noGrp="1"/>
          </p:cNvSpPr>
          <p:nvPr>
            <p:ph type="ftr" sz="quarter" idx="11"/>
          </p:nvPr>
        </p:nvSpPr>
        <p:spPr/>
        <p:txBody>
          <a:bodyPr/>
          <a:lstStyle/>
          <a:p>
            <a:r>
              <a:rPr lang="nl-NL"/>
              <a:t>Stand van zaken generieke functies</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
        <p:nvSpPr>
          <p:cNvPr id="9" name="Text Placeholder 3">
            <a:extLst>
              <a:ext uri="{FF2B5EF4-FFF2-40B4-BE49-F238E27FC236}">
                <a16:creationId xmlns:a16="http://schemas.microsoft.com/office/drawing/2014/main" id="{9890F462-1EE5-3842-A0E7-36056908F49F}"/>
              </a:ext>
            </a:extLst>
          </p:cNvPr>
          <p:cNvSpPr>
            <a:spLocks noGrp="1"/>
          </p:cNvSpPr>
          <p:nvPr>
            <p:ph type="body" sz="half" idx="2"/>
          </p:nvPr>
        </p:nvSpPr>
        <p:spPr>
          <a:xfrm>
            <a:off x="959995" y="2208001"/>
            <a:ext cx="4128000" cy="3935999"/>
          </a:xfrm>
        </p:spPr>
        <p:txBody>
          <a:bodyPr/>
          <a:lstStyle>
            <a:lvl1pPr marL="0" indent="0">
              <a:buNone/>
              <a:defRPr sz="1200">
                <a:solidFill>
                  <a:schemeClr val="tx2"/>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dirty="0"/>
              <a:t>Klikken om de tekststijl van het model te bewerken</a:t>
            </a:r>
          </a:p>
        </p:txBody>
      </p:sp>
      <p:sp>
        <p:nvSpPr>
          <p:cNvPr id="10" name="Text Placeholder 3">
            <a:extLst>
              <a:ext uri="{FF2B5EF4-FFF2-40B4-BE49-F238E27FC236}">
                <a16:creationId xmlns:a16="http://schemas.microsoft.com/office/drawing/2014/main" id="{4265CD45-30AE-414A-B5B8-C006C482AF2F}"/>
              </a:ext>
            </a:extLst>
          </p:cNvPr>
          <p:cNvSpPr>
            <a:spLocks noGrp="1"/>
          </p:cNvSpPr>
          <p:nvPr>
            <p:ph type="body" sz="half" idx="13"/>
          </p:nvPr>
        </p:nvSpPr>
        <p:spPr>
          <a:xfrm>
            <a:off x="6479998" y="1200001"/>
            <a:ext cx="4751999" cy="3935999"/>
          </a:xfrm>
        </p:spPr>
        <p:txBody>
          <a:bodyPr/>
          <a:lstStyle>
            <a:lvl1pPr marL="0" indent="0">
              <a:lnSpc>
                <a:spcPct val="100000"/>
              </a:lnSpc>
              <a:buNone/>
              <a:defRPr sz="3733" b="1">
                <a:solidFill>
                  <a:schemeClr val="tx2"/>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dirty="0"/>
              <a:t>Klikken om de tekststijl van het model te bewerken</a:t>
            </a:r>
          </a:p>
        </p:txBody>
      </p:sp>
    </p:spTree>
    <p:extLst>
      <p:ext uri="{BB962C8B-B14F-4D97-AF65-F5344CB8AC3E}">
        <p14:creationId xmlns:p14="http://schemas.microsoft.com/office/powerpoint/2010/main" val="101544772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ekst en streamer 4">
    <p:spTree>
      <p:nvGrpSpPr>
        <p:cNvPr id="1" name=""/>
        <p:cNvGrpSpPr/>
        <p:nvPr/>
      </p:nvGrpSpPr>
      <p:grpSpPr>
        <a:xfrm>
          <a:off x="0" y="0"/>
          <a:ext cx="0" cy="0"/>
          <a:chOff x="0" y="0"/>
          <a:chExt cx="0" cy="0"/>
        </a:xfrm>
      </p:grpSpPr>
      <p:sp>
        <p:nvSpPr>
          <p:cNvPr id="14" name="Vrije vorm 13">
            <a:extLst>
              <a:ext uri="{FF2B5EF4-FFF2-40B4-BE49-F238E27FC236}">
                <a16:creationId xmlns:a16="http://schemas.microsoft.com/office/drawing/2014/main" id="{E95589D8-6BCD-1D4D-8780-66CE85DF09B3}"/>
              </a:ext>
            </a:extLst>
          </p:cNvPr>
          <p:cNvSpPr/>
          <p:nvPr userDrawn="1"/>
        </p:nvSpPr>
        <p:spPr>
          <a:xfrm>
            <a:off x="6095999" y="0"/>
            <a:ext cx="6096000" cy="6858000"/>
          </a:xfrm>
          <a:custGeom>
            <a:avLst/>
            <a:gdLst>
              <a:gd name="connsiteX0" fmla="*/ 0 w 4572000"/>
              <a:gd name="connsiteY0" fmla="*/ 0 h 5143500"/>
              <a:gd name="connsiteX1" fmla="*/ 180001 w 4572000"/>
              <a:gd name="connsiteY1" fmla="*/ 0 h 5143500"/>
              <a:gd name="connsiteX2" fmla="*/ 900000 w 4572000"/>
              <a:gd name="connsiteY2" fmla="*/ 0 h 5143500"/>
              <a:gd name="connsiteX3" fmla="*/ 4572000 w 4572000"/>
              <a:gd name="connsiteY3" fmla="*/ 0 h 5143500"/>
              <a:gd name="connsiteX4" fmla="*/ 4572000 w 4572000"/>
              <a:gd name="connsiteY4" fmla="*/ 5143500 h 5143500"/>
              <a:gd name="connsiteX5" fmla="*/ 1 w 4572000"/>
              <a:gd name="connsiteY5" fmla="*/ 5143500 h 5143500"/>
              <a:gd name="connsiteX6" fmla="*/ 1 w 4572000"/>
              <a:gd name="connsiteY6" fmla="*/ 900000 h 5143500"/>
              <a:gd name="connsiteX7" fmla="*/ 0 w 4572000"/>
              <a:gd name="connsiteY7" fmla="*/ 9000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5143500">
                <a:moveTo>
                  <a:pt x="0" y="0"/>
                </a:moveTo>
                <a:lnTo>
                  <a:pt x="180001" y="0"/>
                </a:lnTo>
                <a:lnTo>
                  <a:pt x="900000" y="0"/>
                </a:lnTo>
                <a:lnTo>
                  <a:pt x="4572000" y="0"/>
                </a:lnTo>
                <a:lnTo>
                  <a:pt x="4572000" y="5143500"/>
                </a:lnTo>
                <a:lnTo>
                  <a:pt x="1" y="5143500"/>
                </a:lnTo>
                <a:lnTo>
                  <a:pt x="1" y="900000"/>
                </a:lnTo>
                <a:lnTo>
                  <a:pt x="0" y="90000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sz="2400"/>
          </a:p>
        </p:txBody>
      </p:sp>
      <p:sp>
        <p:nvSpPr>
          <p:cNvPr id="2" name="Title 1"/>
          <p:cNvSpPr>
            <a:spLocks noGrp="1"/>
          </p:cNvSpPr>
          <p:nvPr>
            <p:ph type="title"/>
          </p:nvPr>
        </p:nvSpPr>
        <p:spPr>
          <a:xfrm>
            <a:off x="960003" y="768000"/>
            <a:ext cx="4128000" cy="1152000"/>
          </a:xfrm>
        </p:spPr>
        <p:txBody>
          <a:bodyPr anchor="b" anchorCtr="0"/>
          <a:lstStyle/>
          <a:p>
            <a:r>
              <a:rPr lang="nl-NL" dirty="0"/>
              <a:t>Klik om stijl te bewerken</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80DA32B4-3365-4557-BBA6-C47492914A88}" type="datetime4">
              <a:rPr lang="nl-NL" smtClean="0"/>
              <a:t>27 februari 2024</a:t>
            </a:fld>
            <a:endParaRPr lang="nl-NL"/>
          </a:p>
        </p:txBody>
      </p:sp>
      <p:sp>
        <p:nvSpPr>
          <p:cNvPr id="5" name="Footer Placeholder 4"/>
          <p:cNvSpPr>
            <a:spLocks noGrp="1"/>
          </p:cNvSpPr>
          <p:nvPr>
            <p:ph type="ftr" sz="quarter" idx="11"/>
          </p:nvPr>
        </p:nvSpPr>
        <p:spPr/>
        <p:txBody>
          <a:bodyPr/>
          <a:lstStyle/>
          <a:p>
            <a:r>
              <a:rPr lang="nl-NL"/>
              <a:t>Stand van zaken generieke functies</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4F1411D-0280-154F-AEAC-4C20B7AA46B2}" type="slidenum">
              <a:rPr lang="nl-NL" smtClean="0"/>
              <a:pPr/>
              <a:t>‹nr.›</a:t>
            </a:fld>
            <a:endParaRPr lang="nl-NL"/>
          </a:p>
        </p:txBody>
      </p:sp>
      <p:sp>
        <p:nvSpPr>
          <p:cNvPr id="9" name="Text Placeholder 3">
            <a:extLst>
              <a:ext uri="{FF2B5EF4-FFF2-40B4-BE49-F238E27FC236}">
                <a16:creationId xmlns:a16="http://schemas.microsoft.com/office/drawing/2014/main" id="{46BE2E3E-1BE8-C147-A3F5-10EE98894910}"/>
              </a:ext>
            </a:extLst>
          </p:cNvPr>
          <p:cNvSpPr>
            <a:spLocks noGrp="1"/>
          </p:cNvSpPr>
          <p:nvPr>
            <p:ph type="body" sz="half" idx="2"/>
          </p:nvPr>
        </p:nvSpPr>
        <p:spPr>
          <a:xfrm>
            <a:off x="959995" y="2208001"/>
            <a:ext cx="4128000" cy="3935999"/>
          </a:xfrm>
        </p:spPr>
        <p:txBody>
          <a:bodyPr/>
          <a:lstStyle>
            <a:lvl1pPr marL="0" indent="0">
              <a:buNone/>
              <a:defRPr sz="1200">
                <a:solidFill>
                  <a:schemeClr val="tx2"/>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dirty="0"/>
              <a:t>Klikken om de tekststijl van het model te bewerken</a:t>
            </a:r>
          </a:p>
        </p:txBody>
      </p:sp>
      <p:sp>
        <p:nvSpPr>
          <p:cNvPr id="10" name="Text Placeholder 3">
            <a:extLst>
              <a:ext uri="{FF2B5EF4-FFF2-40B4-BE49-F238E27FC236}">
                <a16:creationId xmlns:a16="http://schemas.microsoft.com/office/drawing/2014/main" id="{C3C2ACBF-1639-7942-880E-4A7949AE55BF}"/>
              </a:ext>
            </a:extLst>
          </p:cNvPr>
          <p:cNvSpPr>
            <a:spLocks noGrp="1"/>
          </p:cNvSpPr>
          <p:nvPr>
            <p:ph type="body" sz="half" idx="13"/>
          </p:nvPr>
        </p:nvSpPr>
        <p:spPr>
          <a:xfrm>
            <a:off x="6479998" y="1200001"/>
            <a:ext cx="4751999" cy="3935999"/>
          </a:xfrm>
        </p:spPr>
        <p:txBody>
          <a:bodyPr/>
          <a:lstStyle>
            <a:lvl1pPr marL="0" indent="0">
              <a:lnSpc>
                <a:spcPct val="100000"/>
              </a:lnSpc>
              <a:buNone/>
              <a:defRPr sz="3733" b="1">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dirty="0"/>
              <a:t>Klikken om de tekststijl van het model te bewerken</a:t>
            </a:r>
          </a:p>
        </p:txBody>
      </p:sp>
    </p:spTree>
    <p:extLst>
      <p:ext uri="{BB962C8B-B14F-4D97-AF65-F5344CB8AC3E}">
        <p14:creationId xmlns:p14="http://schemas.microsoft.com/office/powerpoint/2010/main" val="18602963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ekst rechts en streamer 1">
    <p:spTree>
      <p:nvGrpSpPr>
        <p:cNvPr id="1" name=""/>
        <p:cNvGrpSpPr/>
        <p:nvPr/>
      </p:nvGrpSpPr>
      <p:grpSpPr>
        <a:xfrm>
          <a:off x="0" y="0"/>
          <a:ext cx="0" cy="0"/>
          <a:chOff x="0" y="0"/>
          <a:chExt cx="0" cy="0"/>
        </a:xfrm>
      </p:grpSpPr>
      <p:sp>
        <p:nvSpPr>
          <p:cNvPr id="16" name="Vrije vorm 15">
            <a:extLst>
              <a:ext uri="{FF2B5EF4-FFF2-40B4-BE49-F238E27FC236}">
                <a16:creationId xmlns:a16="http://schemas.microsoft.com/office/drawing/2014/main" id="{0D7A9F44-CB09-0341-BA83-A1FFA95003AD}"/>
              </a:ext>
            </a:extLst>
          </p:cNvPr>
          <p:cNvSpPr/>
          <p:nvPr userDrawn="1"/>
        </p:nvSpPr>
        <p:spPr>
          <a:xfrm>
            <a:off x="0" y="1"/>
            <a:ext cx="6096000" cy="6861447"/>
          </a:xfrm>
          <a:custGeom>
            <a:avLst/>
            <a:gdLst>
              <a:gd name="connsiteX0" fmla="*/ 0 w 4572000"/>
              <a:gd name="connsiteY0" fmla="*/ 0 h 5146085"/>
              <a:gd name="connsiteX1" fmla="*/ 3672000 w 4572000"/>
              <a:gd name="connsiteY1" fmla="*/ 0 h 5146085"/>
              <a:gd name="connsiteX2" fmla="*/ 4391999 w 4572000"/>
              <a:gd name="connsiteY2" fmla="*/ 0 h 5146085"/>
              <a:gd name="connsiteX3" fmla="*/ 4572000 w 4572000"/>
              <a:gd name="connsiteY3" fmla="*/ 0 h 5146085"/>
              <a:gd name="connsiteX4" fmla="*/ 4572000 w 4572000"/>
              <a:gd name="connsiteY4" fmla="*/ 540000 h 5146085"/>
              <a:gd name="connsiteX5" fmla="*/ 4572000 w 4572000"/>
              <a:gd name="connsiteY5" fmla="*/ 900000 h 5146085"/>
              <a:gd name="connsiteX6" fmla="*/ 4572000 w 4572000"/>
              <a:gd name="connsiteY6" fmla="*/ 5146085 h 5146085"/>
              <a:gd name="connsiteX7" fmla="*/ 0 w 4572000"/>
              <a:gd name="connsiteY7" fmla="*/ 5146085 h 514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5146085">
                <a:moveTo>
                  <a:pt x="0" y="0"/>
                </a:moveTo>
                <a:lnTo>
                  <a:pt x="3672000" y="0"/>
                </a:lnTo>
                <a:lnTo>
                  <a:pt x="4391999" y="0"/>
                </a:lnTo>
                <a:lnTo>
                  <a:pt x="4572000" y="0"/>
                </a:lnTo>
                <a:lnTo>
                  <a:pt x="4572000" y="540000"/>
                </a:lnTo>
                <a:lnTo>
                  <a:pt x="4572000" y="900000"/>
                </a:lnTo>
                <a:lnTo>
                  <a:pt x="4572000" y="5146085"/>
                </a:lnTo>
                <a:lnTo>
                  <a:pt x="0" y="5146085"/>
                </a:lnTo>
                <a:close/>
              </a:path>
            </a:pathLst>
          </a:custGeom>
          <a:gradFill>
            <a:gsLst>
              <a:gs pos="0">
                <a:schemeClr val="accent4"/>
              </a:gs>
              <a:gs pos="98000">
                <a:schemeClr val="accent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sz="2400"/>
          </a:p>
        </p:txBody>
      </p:sp>
      <p:sp>
        <p:nvSpPr>
          <p:cNvPr id="2" name="Title 1"/>
          <p:cNvSpPr>
            <a:spLocks noGrp="1"/>
          </p:cNvSpPr>
          <p:nvPr>
            <p:ph type="title"/>
          </p:nvPr>
        </p:nvSpPr>
        <p:spPr>
          <a:xfrm>
            <a:off x="7103996" y="768000"/>
            <a:ext cx="4128000" cy="1152000"/>
          </a:xfrm>
        </p:spPr>
        <p:txBody>
          <a:bodyPr anchor="b" anchorCtr="0"/>
          <a:lstStyle/>
          <a:p>
            <a:r>
              <a:rPr lang="nl-NL" dirty="0"/>
              <a:t>Klik om stijl te bewerken</a:t>
            </a:r>
            <a:endParaRPr lang="en-US" dirty="0"/>
          </a:p>
        </p:txBody>
      </p:sp>
      <p:sp>
        <p:nvSpPr>
          <p:cNvPr id="4" name="Date Placeholder 3"/>
          <p:cNvSpPr>
            <a:spLocks noGrp="1"/>
          </p:cNvSpPr>
          <p:nvPr>
            <p:ph type="dt" sz="half" idx="10"/>
          </p:nvPr>
        </p:nvSpPr>
        <p:spPr/>
        <p:txBody>
          <a:bodyPr/>
          <a:lstStyle/>
          <a:p>
            <a:fld id="{9AD2B33E-D1CF-4AD8-8011-794EACFBD115}" type="datetime4">
              <a:rPr lang="nl-NL" smtClean="0"/>
              <a:t>27 februari 2024</a:t>
            </a:fld>
            <a:endParaRPr lang="nl-NL"/>
          </a:p>
        </p:txBody>
      </p:sp>
      <p:sp>
        <p:nvSpPr>
          <p:cNvPr id="5" name="Footer Placeholder 4"/>
          <p:cNvSpPr>
            <a:spLocks noGrp="1"/>
          </p:cNvSpPr>
          <p:nvPr>
            <p:ph type="ftr" sz="quarter" idx="11"/>
          </p:nvPr>
        </p:nvSpPr>
        <p:spPr/>
        <p:txBody>
          <a:bodyPr/>
          <a:lstStyle/>
          <a:p>
            <a:r>
              <a:rPr lang="nl-NL"/>
              <a:t>Stand van zaken generieke functies</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
        <p:nvSpPr>
          <p:cNvPr id="12" name="Text Placeholder 3">
            <a:extLst>
              <a:ext uri="{FF2B5EF4-FFF2-40B4-BE49-F238E27FC236}">
                <a16:creationId xmlns:a16="http://schemas.microsoft.com/office/drawing/2014/main" id="{6B05B9DF-41A8-624E-AE3C-F4842B705BA9}"/>
              </a:ext>
            </a:extLst>
          </p:cNvPr>
          <p:cNvSpPr>
            <a:spLocks noGrp="1"/>
          </p:cNvSpPr>
          <p:nvPr>
            <p:ph type="body" sz="half" idx="2"/>
          </p:nvPr>
        </p:nvSpPr>
        <p:spPr>
          <a:xfrm>
            <a:off x="7103988" y="2208001"/>
            <a:ext cx="4128000" cy="3935999"/>
          </a:xfrm>
        </p:spPr>
        <p:txBody>
          <a:bodyPr/>
          <a:lstStyle>
            <a:lvl1pPr marL="0" indent="0">
              <a:buNone/>
              <a:defRPr sz="1200">
                <a:solidFill>
                  <a:schemeClr val="tx2"/>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dirty="0"/>
              <a:t>Klikken om de tekststijl van het model te bewerken</a:t>
            </a:r>
          </a:p>
        </p:txBody>
      </p:sp>
      <p:sp>
        <p:nvSpPr>
          <p:cNvPr id="14" name="Text Placeholder 3">
            <a:extLst>
              <a:ext uri="{FF2B5EF4-FFF2-40B4-BE49-F238E27FC236}">
                <a16:creationId xmlns:a16="http://schemas.microsoft.com/office/drawing/2014/main" id="{AD1070C8-30EC-4C4A-82C4-6D2331FBF8A0}"/>
              </a:ext>
            </a:extLst>
          </p:cNvPr>
          <p:cNvSpPr>
            <a:spLocks noGrp="1"/>
          </p:cNvSpPr>
          <p:nvPr>
            <p:ph type="body" sz="half" idx="13"/>
          </p:nvPr>
        </p:nvSpPr>
        <p:spPr>
          <a:xfrm>
            <a:off x="960001" y="1200001"/>
            <a:ext cx="4751999" cy="3935999"/>
          </a:xfrm>
        </p:spPr>
        <p:txBody>
          <a:bodyPr/>
          <a:lstStyle>
            <a:lvl1pPr marL="0" indent="0">
              <a:lnSpc>
                <a:spcPct val="100000"/>
              </a:lnSpc>
              <a:buNone/>
              <a:defRPr sz="3733" b="1">
                <a:solidFill>
                  <a:schemeClr val="tx2"/>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dirty="0"/>
              <a:t>Klikken om de tekststijl van het model te bewerken</a:t>
            </a:r>
          </a:p>
        </p:txBody>
      </p:sp>
    </p:spTree>
    <p:extLst>
      <p:ext uri="{BB962C8B-B14F-4D97-AF65-F5344CB8AC3E}">
        <p14:creationId xmlns:p14="http://schemas.microsoft.com/office/powerpoint/2010/main" val="236732702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kst rechts en streamer 2">
    <p:spTree>
      <p:nvGrpSpPr>
        <p:cNvPr id="1" name=""/>
        <p:cNvGrpSpPr/>
        <p:nvPr/>
      </p:nvGrpSpPr>
      <p:grpSpPr>
        <a:xfrm>
          <a:off x="0" y="0"/>
          <a:ext cx="0" cy="0"/>
          <a:chOff x="0" y="0"/>
          <a:chExt cx="0" cy="0"/>
        </a:xfrm>
      </p:grpSpPr>
      <p:sp>
        <p:nvSpPr>
          <p:cNvPr id="16" name="Vrije vorm 15">
            <a:extLst>
              <a:ext uri="{FF2B5EF4-FFF2-40B4-BE49-F238E27FC236}">
                <a16:creationId xmlns:a16="http://schemas.microsoft.com/office/drawing/2014/main" id="{81F9263D-1490-0E46-812F-D9155613F117}"/>
              </a:ext>
            </a:extLst>
          </p:cNvPr>
          <p:cNvSpPr/>
          <p:nvPr userDrawn="1"/>
        </p:nvSpPr>
        <p:spPr>
          <a:xfrm>
            <a:off x="0" y="1"/>
            <a:ext cx="6096000" cy="6861447"/>
          </a:xfrm>
          <a:custGeom>
            <a:avLst/>
            <a:gdLst>
              <a:gd name="connsiteX0" fmla="*/ 0 w 4572000"/>
              <a:gd name="connsiteY0" fmla="*/ 0 h 5146085"/>
              <a:gd name="connsiteX1" fmla="*/ 3672000 w 4572000"/>
              <a:gd name="connsiteY1" fmla="*/ 0 h 5146085"/>
              <a:gd name="connsiteX2" fmla="*/ 4391999 w 4572000"/>
              <a:gd name="connsiteY2" fmla="*/ 0 h 5146085"/>
              <a:gd name="connsiteX3" fmla="*/ 4572000 w 4572000"/>
              <a:gd name="connsiteY3" fmla="*/ 0 h 5146085"/>
              <a:gd name="connsiteX4" fmla="*/ 4572000 w 4572000"/>
              <a:gd name="connsiteY4" fmla="*/ 540000 h 5146085"/>
              <a:gd name="connsiteX5" fmla="*/ 4572000 w 4572000"/>
              <a:gd name="connsiteY5" fmla="*/ 900000 h 5146085"/>
              <a:gd name="connsiteX6" fmla="*/ 4572000 w 4572000"/>
              <a:gd name="connsiteY6" fmla="*/ 5146085 h 5146085"/>
              <a:gd name="connsiteX7" fmla="*/ 0 w 4572000"/>
              <a:gd name="connsiteY7" fmla="*/ 5146085 h 514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5146085">
                <a:moveTo>
                  <a:pt x="0" y="0"/>
                </a:moveTo>
                <a:lnTo>
                  <a:pt x="3672000" y="0"/>
                </a:lnTo>
                <a:lnTo>
                  <a:pt x="4391999" y="0"/>
                </a:lnTo>
                <a:lnTo>
                  <a:pt x="4572000" y="0"/>
                </a:lnTo>
                <a:lnTo>
                  <a:pt x="4572000" y="540000"/>
                </a:lnTo>
                <a:lnTo>
                  <a:pt x="4572000" y="900000"/>
                </a:lnTo>
                <a:lnTo>
                  <a:pt x="4572000" y="5146085"/>
                </a:lnTo>
                <a:lnTo>
                  <a:pt x="0" y="5146085"/>
                </a:lnTo>
                <a:close/>
              </a:path>
            </a:pathLst>
          </a:custGeom>
          <a:gradFill>
            <a:gsLst>
              <a:gs pos="0">
                <a:schemeClr val="accent2"/>
              </a:gs>
              <a:gs pos="9800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sz="2400"/>
          </a:p>
        </p:txBody>
      </p:sp>
      <p:sp>
        <p:nvSpPr>
          <p:cNvPr id="2" name="Title 1"/>
          <p:cNvSpPr>
            <a:spLocks noGrp="1"/>
          </p:cNvSpPr>
          <p:nvPr>
            <p:ph type="title"/>
          </p:nvPr>
        </p:nvSpPr>
        <p:spPr>
          <a:xfrm>
            <a:off x="7103996" y="768000"/>
            <a:ext cx="4128000" cy="1152000"/>
          </a:xfrm>
        </p:spPr>
        <p:txBody>
          <a:bodyPr anchor="b" anchorCtr="0"/>
          <a:lstStyle/>
          <a:p>
            <a:r>
              <a:rPr lang="nl-NL" dirty="0"/>
              <a:t>Klik om stijl te bewerken</a:t>
            </a:r>
            <a:endParaRPr lang="en-US" dirty="0"/>
          </a:p>
        </p:txBody>
      </p:sp>
      <p:sp>
        <p:nvSpPr>
          <p:cNvPr id="4" name="Date Placeholder 3"/>
          <p:cNvSpPr>
            <a:spLocks noGrp="1"/>
          </p:cNvSpPr>
          <p:nvPr>
            <p:ph type="dt" sz="half" idx="10"/>
          </p:nvPr>
        </p:nvSpPr>
        <p:spPr/>
        <p:txBody>
          <a:bodyPr/>
          <a:lstStyle/>
          <a:p>
            <a:fld id="{43576EF4-6C7E-4CCF-BED2-B9C57673B95F}" type="datetime4">
              <a:rPr lang="nl-NL" smtClean="0"/>
              <a:t>27 februari 2024</a:t>
            </a:fld>
            <a:endParaRPr lang="nl-NL"/>
          </a:p>
        </p:txBody>
      </p:sp>
      <p:sp>
        <p:nvSpPr>
          <p:cNvPr id="5" name="Footer Placeholder 4"/>
          <p:cNvSpPr>
            <a:spLocks noGrp="1"/>
          </p:cNvSpPr>
          <p:nvPr>
            <p:ph type="ftr" sz="quarter" idx="11"/>
          </p:nvPr>
        </p:nvSpPr>
        <p:spPr/>
        <p:txBody>
          <a:bodyPr/>
          <a:lstStyle>
            <a:lvl1pPr>
              <a:defRPr>
                <a:solidFill>
                  <a:schemeClr val="bg1"/>
                </a:solidFill>
              </a:defRPr>
            </a:lvl1pPr>
          </a:lstStyle>
          <a:p>
            <a:r>
              <a:rPr lang="nl-NL"/>
              <a:t>Stand van zaken generieke functies</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
        <p:nvSpPr>
          <p:cNvPr id="12" name="Text Placeholder 3">
            <a:extLst>
              <a:ext uri="{FF2B5EF4-FFF2-40B4-BE49-F238E27FC236}">
                <a16:creationId xmlns:a16="http://schemas.microsoft.com/office/drawing/2014/main" id="{93BD766D-2B1F-444A-A4E6-ABDA2D3F3E2D}"/>
              </a:ext>
            </a:extLst>
          </p:cNvPr>
          <p:cNvSpPr>
            <a:spLocks noGrp="1"/>
          </p:cNvSpPr>
          <p:nvPr>
            <p:ph type="body" sz="half" idx="2"/>
          </p:nvPr>
        </p:nvSpPr>
        <p:spPr>
          <a:xfrm>
            <a:off x="7103988" y="2208001"/>
            <a:ext cx="4128000" cy="3935999"/>
          </a:xfrm>
        </p:spPr>
        <p:txBody>
          <a:bodyPr/>
          <a:lstStyle>
            <a:lvl1pPr marL="0" indent="0">
              <a:buNone/>
              <a:defRPr sz="1200">
                <a:solidFill>
                  <a:schemeClr val="tx2"/>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dirty="0"/>
              <a:t>Klikken om de tekststijl van het model te bewerken</a:t>
            </a:r>
          </a:p>
        </p:txBody>
      </p:sp>
      <p:sp>
        <p:nvSpPr>
          <p:cNvPr id="14" name="Text Placeholder 3">
            <a:extLst>
              <a:ext uri="{FF2B5EF4-FFF2-40B4-BE49-F238E27FC236}">
                <a16:creationId xmlns:a16="http://schemas.microsoft.com/office/drawing/2014/main" id="{C9823BDD-115A-4248-B3C3-A41210F11DC6}"/>
              </a:ext>
            </a:extLst>
          </p:cNvPr>
          <p:cNvSpPr>
            <a:spLocks noGrp="1"/>
          </p:cNvSpPr>
          <p:nvPr>
            <p:ph type="body" sz="half" idx="13"/>
          </p:nvPr>
        </p:nvSpPr>
        <p:spPr>
          <a:xfrm>
            <a:off x="960001" y="1200001"/>
            <a:ext cx="4751999" cy="3935999"/>
          </a:xfrm>
        </p:spPr>
        <p:txBody>
          <a:bodyPr/>
          <a:lstStyle>
            <a:lvl1pPr marL="0" indent="0">
              <a:lnSpc>
                <a:spcPct val="100000"/>
              </a:lnSpc>
              <a:buNone/>
              <a:defRPr sz="3733" b="1">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dirty="0"/>
              <a:t>Klikken om de tekststijl van het model te bewerken</a:t>
            </a:r>
          </a:p>
        </p:txBody>
      </p:sp>
    </p:spTree>
    <p:extLst>
      <p:ext uri="{BB962C8B-B14F-4D97-AF65-F5344CB8AC3E}">
        <p14:creationId xmlns:p14="http://schemas.microsoft.com/office/powerpoint/2010/main" val="93629357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ekst rechts en streamer 3">
    <p:spTree>
      <p:nvGrpSpPr>
        <p:cNvPr id="1" name=""/>
        <p:cNvGrpSpPr/>
        <p:nvPr/>
      </p:nvGrpSpPr>
      <p:grpSpPr>
        <a:xfrm>
          <a:off x="0" y="0"/>
          <a:ext cx="0" cy="0"/>
          <a:chOff x="0" y="0"/>
          <a:chExt cx="0" cy="0"/>
        </a:xfrm>
      </p:grpSpPr>
      <p:sp>
        <p:nvSpPr>
          <p:cNvPr id="16" name="Vrije vorm 15">
            <a:extLst>
              <a:ext uri="{FF2B5EF4-FFF2-40B4-BE49-F238E27FC236}">
                <a16:creationId xmlns:a16="http://schemas.microsoft.com/office/drawing/2014/main" id="{6347E27B-F05C-0249-B6D9-1F24786D89DA}"/>
              </a:ext>
            </a:extLst>
          </p:cNvPr>
          <p:cNvSpPr/>
          <p:nvPr userDrawn="1"/>
        </p:nvSpPr>
        <p:spPr>
          <a:xfrm>
            <a:off x="0" y="1"/>
            <a:ext cx="6096000" cy="6861447"/>
          </a:xfrm>
          <a:custGeom>
            <a:avLst/>
            <a:gdLst>
              <a:gd name="connsiteX0" fmla="*/ 0 w 4572000"/>
              <a:gd name="connsiteY0" fmla="*/ 0 h 5146085"/>
              <a:gd name="connsiteX1" fmla="*/ 3672000 w 4572000"/>
              <a:gd name="connsiteY1" fmla="*/ 0 h 5146085"/>
              <a:gd name="connsiteX2" fmla="*/ 4391999 w 4572000"/>
              <a:gd name="connsiteY2" fmla="*/ 0 h 5146085"/>
              <a:gd name="connsiteX3" fmla="*/ 4572000 w 4572000"/>
              <a:gd name="connsiteY3" fmla="*/ 0 h 5146085"/>
              <a:gd name="connsiteX4" fmla="*/ 4572000 w 4572000"/>
              <a:gd name="connsiteY4" fmla="*/ 540000 h 5146085"/>
              <a:gd name="connsiteX5" fmla="*/ 4572000 w 4572000"/>
              <a:gd name="connsiteY5" fmla="*/ 900000 h 5146085"/>
              <a:gd name="connsiteX6" fmla="*/ 4572000 w 4572000"/>
              <a:gd name="connsiteY6" fmla="*/ 5146085 h 5146085"/>
              <a:gd name="connsiteX7" fmla="*/ 0 w 4572000"/>
              <a:gd name="connsiteY7" fmla="*/ 5146085 h 514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5146085">
                <a:moveTo>
                  <a:pt x="0" y="0"/>
                </a:moveTo>
                <a:lnTo>
                  <a:pt x="3672000" y="0"/>
                </a:lnTo>
                <a:lnTo>
                  <a:pt x="4391999" y="0"/>
                </a:lnTo>
                <a:lnTo>
                  <a:pt x="4572000" y="0"/>
                </a:lnTo>
                <a:lnTo>
                  <a:pt x="4572000" y="540000"/>
                </a:lnTo>
                <a:lnTo>
                  <a:pt x="4572000" y="900000"/>
                </a:lnTo>
                <a:lnTo>
                  <a:pt x="4572000" y="5146085"/>
                </a:lnTo>
                <a:lnTo>
                  <a:pt x="0" y="5146085"/>
                </a:lnTo>
                <a:close/>
              </a:path>
            </a:pathLst>
          </a:custGeom>
          <a:gradFill>
            <a:gsLst>
              <a:gs pos="0">
                <a:schemeClr val="accent3"/>
              </a:gs>
              <a:gs pos="98000">
                <a:schemeClr val="accent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sz="2400">
              <a:solidFill>
                <a:schemeClr val="tx2"/>
              </a:solidFill>
            </a:endParaRPr>
          </a:p>
        </p:txBody>
      </p:sp>
      <p:sp>
        <p:nvSpPr>
          <p:cNvPr id="2" name="Title 1"/>
          <p:cNvSpPr>
            <a:spLocks noGrp="1"/>
          </p:cNvSpPr>
          <p:nvPr>
            <p:ph type="title"/>
          </p:nvPr>
        </p:nvSpPr>
        <p:spPr>
          <a:xfrm>
            <a:off x="7103996" y="768000"/>
            <a:ext cx="4128000" cy="1152000"/>
          </a:xfrm>
        </p:spPr>
        <p:txBody>
          <a:bodyPr anchor="b" anchorCtr="0"/>
          <a:lstStyle/>
          <a:p>
            <a:r>
              <a:rPr lang="nl-NL" dirty="0"/>
              <a:t>Klik om stijl te bewerken</a:t>
            </a:r>
            <a:endParaRPr lang="en-US" dirty="0"/>
          </a:p>
        </p:txBody>
      </p:sp>
      <p:sp>
        <p:nvSpPr>
          <p:cNvPr id="4" name="Date Placeholder 3"/>
          <p:cNvSpPr>
            <a:spLocks noGrp="1"/>
          </p:cNvSpPr>
          <p:nvPr>
            <p:ph type="dt" sz="half" idx="10"/>
          </p:nvPr>
        </p:nvSpPr>
        <p:spPr/>
        <p:txBody>
          <a:bodyPr/>
          <a:lstStyle/>
          <a:p>
            <a:fld id="{B8A04D78-8BC8-4732-96EA-39E67B40C439}" type="datetime4">
              <a:rPr lang="nl-NL" smtClean="0"/>
              <a:t>27 februari 2024</a:t>
            </a:fld>
            <a:endParaRPr lang="nl-NL"/>
          </a:p>
        </p:txBody>
      </p:sp>
      <p:sp>
        <p:nvSpPr>
          <p:cNvPr id="5" name="Footer Placeholder 4"/>
          <p:cNvSpPr>
            <a:spLocks noGrp="1"/>
          </p:cNvSpPr>
          <p:nvPr>
            <p:ph type="ftr" sz="quarter" idx="11"/>
          </p:nvPr>
        </p:nvSpPr>
        <p:spPr/>
        <p:txBody>
          <a:bodyPr/>
          <a:lstStyle/>
          <a:p>
            <a:r>
              <a:rPr lang="nl-NL"/>
              <a:t>Stand van zaken generieke functies</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
        <p:nvSpPr>
          <p:cNvPr id="12" name="Text Placeholder 3">
            <a:extLst>
              <a:ext uri="{FF2B5EF4-FFF2-40B4-BE49-F238E27FC236}">
                <a16:creationId xmlns:a16="http://schemas.microsoft.com/office/drawing/2014/main" id="{35D066F8-DCDA-6E49-BF2C-B9D2E06CD5B3}"/>
              </a:ext>
            </a:extLst>
          </p:cNvPr>
          <p:cNvSpPr>
            <a:spLocks noGrp="1"/>
          </p:cNvSpPr>
          <p:nvPr>
            <p:ph type="body" sz="half" idx="2"/>
          </p:nvPr>
        </p:nvSpPr>
        <p:spPr>
          <a:xfrm>
            <a:off x="7103988" y="2208001"/>
            <a:ext cx="4128000" cy="3935999"/>
          </a:xfrm>
        </p:spPr>
        <p:txBody>
          <a:bodyPr/>
          <a:lstStyle>
            <a:lvl1pPr marL="0" indent="0">
              <a:buNone/>
              <a:defRPr sz="1200">
                <a:solidFill>
                  <a:schemeClr val="tx2"/>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dirty="0"/>
              <a:t>Klikken om de tekststijl van het model te bewerken</a:t>
            </a:r>
          </a:p>
        </p:txBody>
      </p:sp>
      <p:sp>
        <p:nvSpPr>
          <p:cNvPr id="14" name="Text Placeholder 3">
            <a:extLst>
              <a:ext uri="{FF2B5EF4-FFF2-40B4-BE49-F238E27FC236}">
                <a16:creationId xmlns:a16="http://schemas.microsoft.com/office/drawing/2014/main" id="{81DBF9A0-ABA9-B24F-818B-F5A1C959C0AD}"/>
              </a:ext>
            </a:extLst>
          </p:cNvPr>
          <p:cNvSpPr>
            <a:spLocks noGrp="1"/>
          </p:cNvSpPr>
          <p:nvPr>
            <p:ph type="body" sz="half" idx="13"/>
          </p:nvPr>
        </p:nvSpPr>
        <p:spPr>
          <a:xfrm>
            <a:off x="960001" y="1200001"/>
            <a:ext cx="4751999" cy="3935999"/>
          </a:xfrm>
        </p:spPr>
        <p:txBody>
          <a:bodyPr/>
          <a:lstStyle>
            <a:lvl1pPr marL="0" indent="0">
              <a:lnSpc>
                <a:spcPct val="100000"/>
              </a:lnSpc>
              <a:buNone/>
              <a:defRPr sz="3733" b="1">
                <a:solidFill>
                  <a:schemeClr val="tx2"/>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dirty="0"/>
              <a:t>Klikken om de tekststijl van het model te bewerken</a:t>
            </a:r>
          </a:p>
        </p:txBody>
      </p:sp>
    </p:spTree>
    <p:extLst>
      <p:ext uri="{BB962C8B-B14F-4D97-AF65-F5344CB8AC3E}">
        <p14:creationId xmlns:p14="http://schemas.microsoft.com/office/powerpoint/2010/main" val="15030314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ekst rechts en streamer 4">
    <p:spTree>
      <p:nvGrpSpPr>
        <p:cNvPr id="1" name=""/>
        <p:cNvGrpSpPr/>
        <p:nvPr/>
      </p:nvGrpSpPr>
      <p:grpSpPr>
        <a:xfrm>
          <a:off x="0" y="0"/>
          <a:ext cx="0" cy="0"/>
          <a:chOff x="0" y="0"/>
          <a:chExt cx="0" cy="0"/>
        </a:xfrm>
      </p:grpSpPr>
      <p:sp>
        <p:nvSpPr>
          <p:cNvPr id="12" name="Vrije vorm 11">
            <a:extLst>
              <a:ext uri="{FF2B5EF4-FFF2-40B4-BE49-F238E27FC236}">
                <a16:creationId xmlns:a16="http://schemas.microsoft.com/office/drawing/2014/main" id="{27B76075-01D5-B844-9BED-6E2BF7252C14}"/>
              </a:ext>
            </a:extLst>
          </p:cNvPr>
          <p:cNvSpPr/>
          <p:nvPr userDrawn="1"/>
        </p:nvSpPr>
        <p:spPr>
          <a:xfrm>
            <a:off x="0" y="1"/>
            <a:ext cx="6096000" cy="6861447"/>
          </a:xfrm>
          <a:custGeom>
            <a:avLst/>
            <a:gdLst>
              <a:gd name="connsiteX0" fmla="*/ 0 w 4572000"/>
              <a:gd name="connsiteY0" fmla="*/ 0 h 5146085"/>
              <a:gd name="connsiteX1" fmla="*/ 3672000 w 4572000"/>
              <a:gd name="connsiteY1" fmla="*/ 0 h 5146085"/>
              <a:gd name="connsiteX2" fmla="*/ 4391999 w 4572000"/>
              <a:gd name="connsiteY2" fmla="*/ 0 h 5146085"/>
              <a:gd name="connsiteX3" fmla="*/ 4572000 w 4572000"/>
              <a:gd name="connsiteY3" fmla="*/ 0 h 5146085"/>
              <a:gd name="connsiteX4" fmla="*/ 4572000 w 4572000"/>
              <a:gd name="connsiteY4" fmla="*/ 540000 h 5146085"/>
              <a:gd name="connsiteX5" fmla="*/ 4572000 w 4572000"/>
              <a:gd name="connsiteY5" fmla="*/ 900000 h 5146085"/>
              <a:gd name="connsiteX6" fmla="*/ 4572000 w 4572000"/>
              <a:gd name="connsiteY6" fmla="*/ 5146085 h 5146085"/>
              <a:gd name="connsiteX7" fmla="*/ 0 w 4572000"/>
              <a:gd name="connsiteY7" fmla="*/ 5146085 h 514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5146085">
                <a:moveTo>
                  <a:pt x="0" y="0"/>
                </a:moveTo>
                <a:lnTo>
                  <a:pt x="3672000" y="0"/>
                </a:lnTo>
                <a:lnTo>
                  <a:pt x="4391999" y="0"/>
                </a:lnTo>
                <a:lnTo>
                  <a:pt x="4572000" y="0"/>
                </a:lnTo>
                <a:lnTo>
                  <a:pt x="4572000" y="540000"/>
                </a:lnTo>
                <a:lnTo>
                  <a:pt x="4572000" y="900000"/>
                </a:lnTo>
                <a:lnTo>
                  <a:pt x="4572000" y="5146085"/>
                </a:lnTo>
                <a:lnTo>
                  <a:pt x="0" y="5146085"/>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sz="2400"/>
          </a:p>
        </p:txBody>
      </p:sp>
      <p:sp>
        <p:nvSpPr>
          <p:cNvPr id="2" name="Title 1"/>
          <p:cNvSpPr>
            <a:spLocks noGrp="1"/>
          </p:cNvSpPr>
          <p:nvPr>
            <p:ph type="title"/>
          </p:nvPr>
        </p:nvSpPr>
        <p:spPr>
          <a:xfrm>
            <a:off x="7103996" y="768000"/>
            <a:ext cx="4128000" cy="1152000"/>
          </a:xfrm>
        </p:spPr>
        <p:txBody>
          <a:bodyPr anchor="b" anchorCtr="0"/>
          <a:lstStyle/>
          <a:p>
            <a:r>
              <a:rPr lang="nl-NL" dirty="0"/>
              <a:t>Klik om stijl te bewerken</a:t>
            </a:r>
            <a:endParaRPr lang="en-US" dirty="0"/>
          </a:p>
        </p:txBody>
      </p:sp>
      <p:sp>
        <p:nvSpPr>
          <p:cNvPr id="4" name="Date Placeholder 3"/>
          <p:cNvSpPr>
            <a:spLocks noGrp="1"/>
          </p:cNvSpPr>
          <p:nvPr>
            <p:ph type="dt" sz="half" idx="10"/>
          </p:nvPr>
        </p:nvSpPr>
        <p:spPr/>
        <p:txBody>
          <a:bodyPr/>
          <a:lstStyle/>
          <a:p>
            <a:fld id="{8BFBD4C3-216B-4055-B48B-6FF65DD5C00F}" type="datetime4">
              <a:rPr lang="nl-NL" smtClean="0"/>
              <a:t>27 februari 2024</a:t>
            </a:fld>
            <a:endParaRPr lang="nl-NL"/>
          </a:p>
        </p:txBody>
      </p:sp>
      <p:sp>
        <p:nvSpPr>
          <p:cNvPr id="5" name="Footer Placeholder 4"/>
          <p:cNvSpPr>
            <a:spLocks noGrp="1"/>
          </p:cNvSpPr>
          <p:nvPr>
            <p:ph type="ftr" sz="quarter" idx="11"/>
          </p:nvPr>
        </p:nvSpPr>
        <p:spPr/>
        <p:txBody>
          <a:bodyPr/>
          <a:lstStyle>
            <a:lvl1pPr>
              <a:defRPr>
                <a:solidFill>
                  <a:schemeClr val="bg1"/>
                </a:solidFill>
              </a:defRPr>
            </a:lvl1pPr>
          </a:lstStyle>
          <a:p>
            <a:r>
              <a:rPr lang="nl-NL"/>
              <a:t>Stand van zaken generieke functies</a:t>
            </a:r>
            <a:endParaRPr lang="nl-NL" dirty="0"/>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
        <p:nvSpPr>
          <p:cNvPr id="10" name="Text Placeholder 3">
            <a:extLst>
              <a:ext uri="{FF2B5EF4-FFF2-40B4-BE49-F238E27FC236}">
                <a16:creationId xmlns:a16="http://schemas.microsoft.com/office/drawing/2014/main" id="{D862824C-364E-4543-854F-60A2A42D2C9F}"/>
              </a:ext>
            </a:extLst>
          </p:cNvPr>
          <p:cNvSpPr>
            <a:spLocks noGrp="1"/>
          </p:cNvSpPr>
          <p:nvPr>
            <p:ph type="body" sz="half" idx="2"/>
          </p:nvPr>
        </p:nvSpPr>
        <p:spPr>
          <a:xfrm>
            <a:off x="7103988" y="2208001"/>
            <a:ext cx="4128000" cy="3935999"/>
          </a:xfrm>
        </p:spPr>
        <p:txBody>
          <a:bodyPr/>
          <a:lstStyle>
            <a:lvl1pPr marL="0" indent="0">
              <a:buNone/>
              <a:defRPr sz="1200">
                <a:solidFill>
                  <a:schemeClr val="tx2"/>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dirty="0"/>
              <a:t>Klikken om de tekststijl van het model te bewerken</a:t>
            </a:r>
          </a:p>
        </p:txBody>
      </p:sp>
      <p:sp>
        <p:nvSpPr>
          <p:cNvPr id="11" name="Text Placeholder 3">
            <a:extLst>
              <a:ext uri="{FF2B5EF4-FFF2-40B4-BE49-F238E27FC236}">
                <a16:creationId xmlns:a16="http://schemas.microsoft.com/office/drawing/2014/main" id="{F4117ACD-F932-D64E-A8AF-00425F56716B}"/>
              </a:ext>
            </a:extLst>
          </p:cNvPr>
          <p:cNvSpPr>
            <a:spLocks noGrp="1"/>
          </p:cNvSpPr>
          <p:nvPr>
            <p:ph type="body" sz="half" idx="13"/>
          </p:nvPr>
        </p:nvSpPr>
        <p:spPr>
          <a:xfrm>
            <a:off x="960001" y="1200001"/>
            <a:ext cx="4751999" cy="3935999"/>
          </a:xfrm>
        </p:spPr>
        <p:txBody>
          <a:bodyPr/>
          <a:lstStyle>
            <a:lvl1pPr marL="0" indent="0">
              <a:lnSpc>
                <a:spcPct val="100000"/>
              </a:lnSpc>
              <a:buNone/>
              <a:defRPr sz="3733" b="1">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dirty="0"/>
              <a:t>Klikken om de tekststijl van het model te bewerken</a:t>
            </a:r>
          </a:p>
        </p:txBody>
      </p:sp>
    </p:spTree>
    <p:extLst>
      <p:ext uri="{BB962C8B-B14F-4D97-AF65-F5344CB8AC3E}">
        <p14:creationId xmlns:p14="http://schemas.microsoft.com/office/powerpoint/2010/main" val="181812230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Vier kolomme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584000" y="1920000"/>
            <a:ext cx="816000" cy="816000"/>
          </a:xfrm>
          <a:noFill/>
        </p:spPr>
        <p:txBody>
          <a:bodyPr lIns="36000" tIns="36000" rIns="36000" anchor="t"/>
          <a:lstStyle>
            <a:lvl1pPr marL="0" indent="0" algn="ctr">
              <a:lnSpc>
                <a:spcPct val="100000"/>
              </a:lnSpc>
              <a:spcBef>
                <a:spcPts val="0"/>
              </a:spcBef>
              <a:buNone/>
              <a:defRPr sz="10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dirty="0"/>
              <a:t>Klik op het pictogram </a:t>
            </a:r>
            <a:endParaRPr lang="en-US" dirty="0"/>
          </a:p>
        </p:txBody>
      </p:sp>
      <p:sp>
        <p:nvSpPr>
          <p:cNvPr id="4" name="Text Placeholder 3"/>
          <p:cNvSpPr>
            <a:spLocks noGrp="1"/>
          </p:cNvSpPr>
          <p:nvPr>
            <p:ph type="body" sz="half" idx="2"/>
          </p:nvPr>
        </p:nvSpPr>
        <p:spPr>
          <a:xfrm>
            <a:off x="960000" y="3840000"/>
            <a:ext cx="2400000" cy="2304000"/>
          </a:xfrm>
        </p:spPr>
        <p:txBody>
          <a:bodyPr/>
          <a:lstStyle>
            <a:lvl1pPr marL="0" indent="0">
              <a:buNone/>
              <a:defRPr sz="1200">
                <a:solidFill>
                  <a:schemeClr val="tx2"/>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dirty="0"/>
              <a:t>Klikken om de tekststijl van het model te bewerken</a:t>
            </a:r>
          </a:p>
        </p:txBody>
      </p:sp>
      <p:sp>
        <p:nvSpPr>
          <p:cNvPr id="5" name="Date Placeholder 4"/>
          <p:cNvSpPr>
            <a:spLocks noGrp="1"/>
          </p:cNvSpPr>
          <p:nvPr>
            <p:ph type="dt" sz="half" idx="10"/>
          </p:nvPr>
        </p:nvSpPr>
        <p:spPr/>
        <p:txBody>
          <a:bodyPr/>
          <a:lstStyle/>
          <a:p>
            <a:fld id="{78910596-FF32-4468-AD5C-AA0C84E5A85A}" type="datetime4">
              <a:rPr lang="nl-NL" smtClean="0"/>
              <a:t>27 februari 2024</a:t>
            </a:fld>
            <a:endParaRPr lang="nl-NL"/>
          </a:p>
        </p:txBody>
      </p:sp>
      <p:sp>
        <p:nvSpPr>
          <p:cNvPr id="6" name="Footer Placeholder 5"/>
          <p:cNvSpPr>
            <a:spLocks noGrp="1"/>
          </p:cNvSpPr>
          <p:nvPr>
            <p:ph type="ftr" sz="quarter" idx="11"/>
          </p:nvPr>
        </p:nvSpPr>
        <p:spPr/>
        <p:txBody>
          <a:bodyPr/>
          <a:lstStyle/>
          <a:p>
            <a:r>
              <a:rPr lang="nl-NL"/>
              <a:t>Stand van zaken generieke functies</a:t>
            </a:r>
          </a:p>
        </p:txBody>
      </p:sp>
      <p:sp>
        <p:nvSpPr>
          <p:cNvPr id="7" name="Slide Number Placeholder 6"/>
          <p:cNvSpPr>
            <a:spLocks noGrp="1"/>
          </p:cNvSpPr>
          <p:nvPr>
            <p:ph type="sldNum" sz="quarter" idx="12"/>
          </p:nvPr>
        </p:nvSpPr>
        <p:spPr/>
        <p:txBody>
          <a:bodyPr/>
          <a:lstStyle/>
          <a:p>
            <a:fld id="{14F1411D-0280-154F-AEAC-4C20B7AA46B2}" type="slidenum">
              <a:rPr lang="nl-NL" smtClean="0"/>
              <a:t>‹nr.›</a:t>
            </a:fld>
            <a:endParaRPr lang="nl-NL"/>
          </a:p>
        </p:txBody>
      </p:sp>
      <p:sp>
        <p:nvSpPr>
          <p:cNvPr id="13" name="Title 1">
            <a:extLst>
              <a:ext uri="{FF2B5EF4-FFF2-40B4-BE49-F238E27FC236}">
                <a16:creationId xmlns:a16="http://schemas.microsoft.com/office/drawing/2014/main" id="{B22CE07E-08F2-C14D-8DF6-F761310998C4}"/>
              </a:ext>
            </a:extLst>
          </p:cNvPr>
          <p:cNvSpPr>
            <a:spLocks noGrp="1"/>
          </p:cNvSpPr>
          <p:nvPr>
            <p:ph type="title"/>
          </p:nvPr>
        </p:nvSpPr>
        <p:spPr>
          <a:xfrm>
            <a:off x="960002" y="768000"/>
            <a:ext cx="10271996" cy="1152000"/>
          </a:xfrm>
        </p:spPr>
        <p:txBody>
          <a:bodyPr/>
          <a:lstStyle/>
          <a:p>
            <a:r>
              <a:rPr lang="nl-NL" dirty="0"/>
              <a:t>Klik om stijl te bewerken</a:t>
            </a:r>
            <a:endParaRPr lang="en-US" dirty="0"/>
          </a:p>
        </p:txBody>
      </p:sp>
      <p:sp>
        <p:nvSpPr>
          <p:cNvPr id="14" name="Text Placeholder 3">
            <a:extLst>
              <a:ext uri="{FF2B5EF4-FFF2-40B4-BE49-F238E27FC236}">
                <a16:creationId xmlns:a16="http://schemas.microsoft.com/office/drawing/2014/main" id="{A2C7DB8E-544B-3B4B-BE95-48DE459A6C9C}"/>
              </a:ext>
            </a:extLst>
          </p:cNvPr>
          <p:cNvSpPr>
            <a:spLocks noGrp="1"/>
          </p:cNvSpPr>
          <p:nvPr>
            <p:ph type="body" sz="half" idx="13"/>
          </p:nvPr>
        </p:nvSpPr>
        <p:spPr>
          <a:xfrm>
            <a:off x="8831999" y="3840000"/>
            <a:ext cx="2400000" cy="2304000"/>
          </a:xfrm>
        </p:spPr>
        <p:txBody>
          <a:bodyPr/>
          <a:lstStyle>
            <a:lvl1pPr marL="0" indent="0">
              <a:buNone/>
              <a:defRPr sz="1200">
                <a:solidFill>
                  <a:schemeClr val="tx2"/>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dirty="0"/>
              <a:t>Klikken om de tekststijl van het model te bewerken</a:t>
            </a:r>
          </a:p>
        </p:txBody>
      </p:sp>
      <p:sp>
        <p:nvSpPr>
          <p:cNvPr id="15" name="Text Placeholder 3">
            <a:extLst>
              <a:ext uri="{FF2B5EF4-FFF2-40B4-BE49-F238E27FC236}">
                <a16:creationId xmlns:a16="http://schemas.microsoft.com/office/drawing/2014/main" id="{C64BE5B4-483D-E342-AB6B-F0A632DA7930}"/>
              </a:ext>
            </a:extLst>
          </p:cNvPr>
          <p:cNvSpPr>
            <a:spLocks noGrp="1"/>
          </p:cNvSpPr>
          <p:nvPr>
            <p:ph type="body" sz="half" idx="14"/>
          </p:nvPr>
        </p:nvSpPr>
        <p:spPr>
          <a:xfrm>
            <a:off x="3584000" y="3840000"/>
            <a:ext cx="2400000" cy="2304000"/>
          </a:xfrm>
        </p:spPr>
        <p:txBody>
          <a:bodyPr/>
          <a:lstStyle>
            <a:lvl1pPr marL="0" indent="0">
              <a:buNone/>
              <a:defRPr sz="1200">
                <a:solidFill>
                  <a:schemeClr val="tx2"/>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dirty="0"/>
              <a:t>Klikken om de tekststijl van het model te bewerken</a:t>
            </a:r>
          </a:p>
        </p:txBody>
      </p:sp>
      <p:sp>
        <p:nvSpPr>
          <p:cNvPr id="16" name="Text Placeholder 3">
            <a:extLst>
              <a:ext uri="{FF2B5EF4-FFF2-40B4-BE49-F238E27FC236}">
                <a16:creationId xmlns:a16="http://schemas.microsoft.com/office/drawing/2014/main" id="{6C736109-68E7-6C46-97E0-BA7964FCC797}"/>
              </a:ext>
            </a:extLst>
          </p:cNvPr>
          <p:cNvSpPr>
            <a:spLocks noGrp="1"/>
          </p:cNvSpPr>
          <p:nvPr>
            <p:ph type="body" sz="half" idx="15"/>
          </p:nvPr>
        </p:nvSpPr>
        <p:spPr>
          <a:xfrm>
            <a:off x="6208000" y="3840000"/>
            <a:ext cx="2400000" cy="2304000"/>
          </a:xfrm>
        </p:spPr>
        <p:txBody>
          <a:bodyPr/>
          <a:lstStyle>
            <a:lvl1pPr marL="0" indent="0">
              <a:buNone/>
              <a:defRPr sz="1200">
                <a:solidFill>
                  <a:schemeClr val="tx2"/>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dirty="0"/>
              <a:t>Klikken om de tekststijl van het model te bewerken</a:t>
            </a:r>
          </a:p>
        </p:txBody>
      </p:sp>
      <p:sp>
        <p:nvSpPr>
          <p:cNvPr id="18" name="Text Placeholder 2">
            <a:extLst>
              <a:ext uri="{FF2B5EF4-FFF2-40B4-BE49-F238E27FC236}">
                <a16:creationId xmlns:a16="http://schemas.microsoft.com/office/drawing/2014/main" id="{C04076AE-5FDC-3045-8738-962478BA6FD8}"/>
              </a:ext>
            </a:extLst>
          </p:cNvPr>
          <p:cNvSpPr>
            <a:spLocks noGrp="1"/>
          </p:cNvSpPr>
          <p:nvPr>
            <p:ph type="body" idx="16" hasCustomPrompt="1"/>
          </p:nvPr>
        </p:nvSpPr>
        <p:spPr>
          <a:xfrm>
            <a:off x="959997" y="2832000"/>
            <a:ext cx="2400000" cy="720000"/>
          </a:xfrm>
        </p:spPr>
        <p:txBody>
          <a:bodyPr anchor="t" anchorCtr="0"/>
          <a:lstStyle>
            <a:lvl1pPr marL="0" indent="0">
              <a:lnSpc>
                <a:spcPct val="100000"/>
              </a:lnSpc>
              <a:buNone/>
              <a:defRPr sz="1867" b="1">
                <a:solidFill>
                  <a:schemeClr val="accent3"/>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dirty="0"/>
              <a:t>Klikken om te bewerken</a:t>
            </a:r>
          </a:p>
        </p:txBody>
      </p:sp>
      <p:sp>
        <p:nvSpPr>
          <p:cNvPr id="19" name="Text Placeholder 2">
            <a:extLst>
              <a:ext uri="{FF2B5EF4-FFF2-40B4-BE49-F238E27FC236}">
                <a16:creationId xmlns:a16="http://schemas.microsoft.com/office/drawing/2014/main" id="{75CA9006-32A9-004C-99B4-664D21D4E2F1}"/>
              </a:ext>
            </a:extLst>
          </p:cNvPr>
          <p:cNvSpPr>
            <a:spLocks noGrp="1"/>
          </p:cNvSpPr>
          <p:nvPr>
            <p:ph type="body" idx="17" hasCustomPrompt="1"/>
          </p:nvPr>
        </p:nvSpPr>
        <p:spPr>
          <a:xfrm>
            <a:off x="3584000" y="2832000"/>
            <a:ext cx="2400000" cy="720000"/>
          </a:xfrm>
        </p:spPr>
        <p:txBody>
          <a:bodyPr anchor="t" anchorCtr="0"/>
          <a:lstStyle>
            <a:lvl1pPr marL="0" indent="0">
              <a:lnSpc>
                <a:spcPct val="100000"/>
              </a:lnSpc>
              <a:buNone/>
              <a:defRPr sz="1867" b="1">
                <a:solidFill>
                  <a:schemeClr val="accent3"/>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dirty="0"/>
              <a:t>Klikken om te bewerken</a:t>
            </a:r>
          </a:p>
        </p:txBody>
      </p:sp>
      <p:sp>
        <p:nvSpPr>
          <p:cNvPr id="20" name="Text Placeholder 2">
            <a:extLst>
              <a:ext uri="{FF2B5EF4-FFF2-40B4-BE49-F238E27FC236}">
                <a16:creationId xmlns:a16="http://schemas.microsoft.com/office/drawing/2014/main" id="{CED3BBEA-7CD2-2C49-B72F-1A58763E5E92}"/>
              </a:ext>
            </a:extLst>
          </p:cNvPr>
          <p:cNvSpPr>
            <a:spLocks noGrp="1"/>
          </p:cNvSpPr>
          <p:nvPr>
            <p:ph type="body" idx="18" hasCustomPrompt="1"/>
          </p:nvPr>
        </p:nvSpPr>
        <p:spPr>
          <a:xfrm>
            <a:off x="6208000" y="2832000"/>
            <a:ext cx="2400000" cy="720000"/>
          </a:xfrm>
        </p:spPr>
        <p:txBody>
          <a:bodyPr anchor="t" anchorCtr="0"/>
          <a:lstStyle>
            <a:lvl1pPr marL="0" indent="0">
              <a:lnSpc>
                <a:spcPct val="100000"/>
              </a:lnSpc>
              <a:buNone/>
              <a:defRPr sz="1867" b="1">
                <a:solidFill>
                  <a:schemeClr val="accent3"/>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dirty="0"/>
              <a:t>Klikken om te bewerken</a:t>
            </a:r>
          </a:p>
        </p:txBody>
      </p:sp>
      <p:sp>
        <p:nvSpPr>
          <p:cNvPr id="21" name="Text Placeholder 2">
            <a:extLst>
              <a:ext uri="{FF2B5EF4-FFF2-40B4-BE49-F238E27FC236}">
                <a16:creationId xmlns:a16="http://schemas.microsoft.com/office/drawing/2014/main" id="{45217F44-E2DC-0B4D-B38A-14B21830D713}"/>
              </a:ext>
            </a:extLst>
          </p:cNvPr>
          <p:cNvSpPr>
            <a:spLocks noGrp="1"/>
          </p:cNvSpPr>
          <p:nvPr>
            <p:ph type="body" idx="19" hasCustomPrompt="1"/>
          </p:nvPr>
        </p:nvSpPr>
        <p:spPr>
          <a:xfrm>
            <a:off x="8831999" y="2832000"/>
            <a:ext cx="2400000" cy="720000"/>
          </a:xfrm>
        </p:spPr>
        <p:txBody>
          <a:bodyPr anchor="t" anchorCtr="0"/>
          <a:lstStyle>
            <a:lvl1pPr marL="0" indent="0">
              <a:lnSpc>
                <a:spcPct val="100000"/>
              </a:lnSpc>
              <a:buNone/>
              <a:defRPr sz="1867" b="1">
                <a:solidFill>
                  <a:schemeClr val="accent3"/>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dirty="0"/>
              <a:t>Klikken om te bewerken</a:t>
            </a:r>
          </a:p>
        </p:txBody>
      </p:sp>
      <p:sp>
        <p:nvSpPr>
          <p:cNvPr id="22" name="Picture Placeholder 2">
            <a:extLst>
              <a:ext uri="{FF2B5EF4-FFF2-40B4-BE49-F238E27FC236}">
                <a16:creationId xmlns:a16="http://schemas.microsoft.com/office/drawing/2014/main" id="{ECA97645-3225-2949-8521-69BB6F0D1B97}"/>
              </a:ext>
            </a:extLst>
          </p:cNvPr>
          <p:cNvSpPr>
            <a:spLocks noGrp="1"/>
          </p:cNvSpPr>
          <p:nvPr>
            <p:ph type="pic" idx="20"/>
          </p:nvPr>
        </p:nvSpPr>
        <p:spPr>
          <a:xfrm>
            <a:off x="6207999" y="1920000"/>
            <a:ext cx="816000" cy="816000"/>
          </a:xfrm>
          <a:noFill/>
        </p:spPr>
        <p:txBody>
          <a:bodyPr lIns="36000" tIns="36000" rIns="36000" anchor="t"/>
          <a:lstStyle>
            <a:lvl1pPr marL="0" indent="0" algn="ctr">
              <a:lnSpc>
                <a:spcPct val="100000"/>
              </a:lnSpc>
              <a:spcBef>
                <a:spcPts val="0"/>
              </a:spcBef>
              <a:buNone/>
              <a:defRPr sz="10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dirty="0"/>
              <a:t>Klik op het pictogram </a:t>
            </a:r>
            <a:endParaRPr lang="en-US" dirty="0"/>
          </a:p>
        </p:txBody>
      </p:sp>
      <p:sp>
        <p:nvSpPr>
          <p:cNvPr id="23" name="Picture Placeholder 2">
            <a:extLst>
              <a:ext uri="{FF2B5EF4-FFF2-40B4-BE49-F238E27FC236}">
                <a16:creationId xmlns:a16="http://schemas.microsoft.com/office/drawing/2014/main" id="{0F69A00D-DCC5-E64E-BA66-28013FEB849A}"/>
              </a:ext>
            </a:extLst>
          </p:cNvPr>
          <p:cNvSpPr>
            <a:spLocks noGrp="1"/>
          </p:cNvSpPr>
          <p:nvPr>
            <p:ph type="pic" idx="21"/>
          </p:nvPr>
        </p:nvSpPr>
        <p:spPr>
          <a:xfrm>
            <a:off x="8836517" y="1920000"/>
            <a:ext cx="816000" cy="816000"/>
          </a:xfrm>
          <a:noFill/>
        </p:spPr>
        <p:txBody>
          <a:bodyPr lIns="36000" tIns="36000" rIns="36000" anchor="t"/>
          <a:lstStyle>
            <a:lvl1pPr marL="0" indent="0" algn="ctr">
              <a:lnSpc>
                <a:spcPct val="100000"/>
              </a:lnSpc>
              <a:spcBef>
                <a:spcPts val="0"/>
              </a:spcBef>
              <a:buNone/>
              <a:defRPr sz="10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dirty="0"/>
              <a:t>Klik op het pictogram </a:t>
            </a:r>
            <a:endParaRPr lang="en-US" dirty="0"/>
          </a:p>
        </p:txBody>
      </p:sp>
      <p:sp>
        <p:nvSpPr>
          <p:cNvPr id="24" name="Picture Placeholder 2">
            <a:extLst>
              <a:ext uri="{FF2B5EF4-FFF2-40B4-BE49-F238E27FC236}">
                <a16:creationId xmlns:a16="http://schemas.microsoft.com/office/drawing/2014/main" id="{FECBDF27-C56C-0745-A544-8C7F70D3BB41}"/>
              </a:ext>
            </a:extLst>
          </p:cNvPr>
          <p:cNvSpPr>
            <a:spLocks noGrp="1"/>
          </p:cNvSpPr>
          <p:nvPr>
            <p:ph type="pic" idx="22"/>
          </p:nvPr>
        </p:nvSpPr>
        <p:spPr>
          <a:xfrm>
            <a:off x="980312" y="1920000"/>
            <a:ext cx="816000" cy="816000"/>
          </a:xfrm>
          <a:noFill/>
        </p:spPr>
        <p:txBody>
          <a:bodyPr lIns="36000" tIns="36000" rIns="36000" anchor="t"/>
          <a:lstStyle>
            <a:lvl1pPr marL="0" indent="0" algn="ctr">
              <a:lnSpc>
                <a:spcPct val="100000"/>
              </a:lnSpc>
              <a:spcBef>
                <a:spcPts val="0"/>
              </a:spcBef>
              <a:buNone/>
              <a:defRPr sz="10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dirty="0"/>
              <a:t>Klik op het pictogram </a:t>
            </a:r>
            <a:endParaRPr lang="en-US" dirty="0"/>
          </a:p>
        </p:txBody>
      </p:sp>
    </p:spTree>
    <p:extLst>
      <p:ext uri="{BB962C8B-B14F-4D97-AF65-F5344CB8AC3E}">
        <p14:creationId xmlns:p14="http://schemas.microsoft.com/office/powerpoint/2010/main" val="245754067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Vijf kolomme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7997" y="1920000"/>
            <a:ext cx="816000" cy="816000"/>
          </a:xfrm>
          <a:noFill/>
        </p:spPr>
        <p:txBody>
          <a:bodyPr lIns="36000" tIns="36000" rIns="36000" anchor="t"/>
          <a:lstStyle>
            <a:lvl1pPr marL="0" indent="0" algn="ctr">
              <a:lnSpc>
                <a:spcPct val="100000"/>
              </a:lnSpc>
              <a:spcBef>
                <a:spcPts val="0"/>
              </a:spcBef>
              <a:buNone/>
              <a:defRPr sz="10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dirty="0"/>
              <a:t>Klik op het pictogram </a:t>
            </a:r>
            <a:endParaRPr lang="en-US" dirty="0"/>
          </a:p>
        </p:txBody>
      </p:sp>
      <p:sp>
        <p:nvSpPr>
          <p:cNvPr id="4" name="Text Placeholder 3"/>
          <p:cNvSpPr>
            <a:spLocks noGrp="1"/>
          </p:cNvSpPr>
          <p:nvPr>
            <p:ph type="body" sz="half" idx="2"/>
          </p:nvPr>
        </p:nvSpPr>
        <p:spPr>
          <a:xfrm>
            <a:off x="960000" y="3840000"/>
            <a:ext cx="1920000" cy="2304000"/>
          </a:xfrm>
        </p:spPr>
        <p:txBody>
          <a:bodyPr/>
          <a:lstStyle>
            <a:lvl1pPr marL="0" indent="0">
              <a:buNone/>
              <a:defRPr sz="1200">
                <a:solidFill>
                  <a:schemeClr val="tx2"/>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dirty="0"/>
              <a:t>Klikken om de tekststijl van het model te bewerken</a:t>
            </a:r>
          </a:p>
        </p:txBody>
      </p:sp>
      <p:sp>
        <p:nvSpPr>
          <p:cNvPr id="5" name="Date Placeholder 4"/>
          <p:cNvSpPr>
            <a:spLocks noGrp="1"/>
          </p:cNvSpPr>
          <p:nvPr>
            <p:ph type="dt" sz="half" idx="10"/>
          </p:nvPr>
        </p:nvSpPr>
        <p:spPr/>
        <p:txBody>
          <a:bodyPr/>
          <a:lstStyle/>
          <a:p>
            <a:fld id="{ACF90743-F915-482A-BB65-5BA9B68AB13E}" type="datetime4">
              <a:rPr lang="nl-NL" smtClean="0"/>
              <a:t>27 februari 2024</a:t>
            </a:fld>
            <a:endParaRPr lang="nl-NL"/>
          </a:p>
        </p:txBody>
      </p:sp>
      <p:sp>
        <p:nvSpPr>
          <p:cNvPr id="6" name="Footer Placeholder 5"/>
          <p:cNvSpPr>
            <a:spLocks noGrp="1"/>
          </p:cNvSpPr>
          <p:nvPr>
            <p:ph type="ftr" sz="quarter" idx="11"/>
          </p:nvPr>
        </p:nvSpPr>
        <p:spPr/>
        <p:txBody>
          <a:bodyPr/>
          <a:lstStyle/>
          <a:p>
            <a:r>
              <a:rPr lang="nl-NL"/>
              <a:t>Stand van zaken generieke functies</a:t>
            </a:r>
          </a:p>
        </p:txBody>
      </p:sp>
      <p:sp>
        <p:nvSpPr>
          <p:cNvPr id="7" name="Slide Number Placeholder 6"/>
          <p:cNvSpPr>
            <a:spLocks noGrp="1"/>
          </p:cNvSpPr>
          <p:nvPr>
            <p:ph type="sldNum" sz="quarter" idx="12"/>
          </p:nvPr>
        </p:nvSpPr>
        <p:spPr/>
        <p:txBody>
          <a:bodyPr/>
          <a:lstStyle/>
          <a:p>
            <a:fld id="{14F1411D-0280-154F-AEAC-4C20B7AA46B2}" type="slidenum">
              <a:rPr lang="nl-NL" smtClean="0"/>
              <a:t>‹nr.›</a:t>
            </a:fld>
            <a:endParaRPr lang="nl-NL"/>
          </a:p>
        </p:txBody>
      </p:sp>
      <p:sp>
        <p:nvSpPr>
          <p:cNvPr id="13" name="Title 1">
            <a:extLst>
              <a:ext uri="{FF2B5EF4-FFF2-40B4-BE49-F238E27FC236}">
                <a16:creationId xmlns:a16="http://schemas.microsoft.com/office/drawing/2014/main" id="{B22CE07E-08F2-C14D-8DF6-F761310998C4}"/>
              </a:ext>
            </a:extLst>
          </p:cNvPr>
          <p:cNvSpPr>
            <a:spLocks noGrp="1"/>
          </p:cNvSpPr>
          <p:nvPr>
            <p:ph type="title"/>
          </p:nvPr>
        </p:nvSpPr>
        <p:spPr>
          <a:xfrm>
            <a:off x="960002" y="768000"/>
            <a:ext cx="10271996" cy="1152000"/>
          </a:xfrm>
        </p:spPr>
        <p:txBody>
          <a:bodyPr/>
          <a:lstStyle/>
          <a:p>
            <a:r>
              <a:rPr lang="nl-NL" dirty="0"/>
              <a:t>Klik om stijl te bewerken</a:t>
            </a:r>
            <a:endParaRPr lang="en-US" dirty="0"/>
          </a:p>
        </p:txBody>
      </p:sp>
      <p:sp>
        <p:nvSpPr>
          <p:cNvPr id="14" name="Text Placeholder 3">
            <a:extLst>
              <a:ext uri="{FF2B5EF4-FFF2-40B4-BE49-F238E27FC236}">
                <a16:creationId xmlns:a16="http://schemas.microsoft.com/office/drawing/2014/main" id="{A2C7DB8E-544B-3B4B-BE95-48DE459A6C9C}"/>
              </a:ext>
            </a:extLst>
          </p:cNvPr>
          <p:cNvSpPr>
            <a:spLocks noGrp="1"/>
          </p:cNvSpPr>
          <p:nvPr>
            <p:ph type="body" sz="half" idx="13"/>
          </p:nvPr>
        </p:nvSpPr>
        <p:spPr>
          <a:xfrm>
            <a:off x="9311997" y="3840000"/>
            <a:ext cx="1920000" cy="2304000"/>
          </a:xfrm>
        </p:spPr>
        <p:txBody>
          <a:bodyPr/>
          <a:lstStyle>
            <a:lvl1pPr marL="0" indent="0">
              <a:buNone/>
              <a:defRPr sz="1200">
                <a:solidFill>
                  <a:schemeClr val="tx2"/>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dirty="0"/>
              <a:t>Klikken om de tekststijl van het model te bewerken</a:t>
            </a:r>
          </a:p>
        </p:txBody>
      </p:sp>
      <p:sp>
        <p:nvSpPr>
          <p:cNvPr id="15" name="Text Placeholder 3">
            <a:extLst>
              <a:ext uri="{FF2B5EF4-FFF2-40B4-BE49-F238E27FC236}">
                <a16:creationId xmlns:a16="http://schemas.microsoft.com/office/drawing/2014/main" id="{C64BE5B4-483D-E342-AB6B-F0A632DA7930}"/>
              </a:ext>
            </a:extLst>
          </p:cNvPr>
          <p:cNvSpPr>
            <a:spLocks noGrp="1"/>
          </p:cNvSpPr>
          <p:nvPr>
            <p:ph type="body" sz="half" idx="14"/>
          </p:nvPr>
        </p:nvSpPr>
        <p:spPr>
          <a:xfrm>
            <a:off x="3047997" y="3840000"/>
            <a:ext cx="1920000" cy="2304000"/>
          </a:xfrm>
        </p:spPr>
        <p:txBody>
          <a:bodyPr/>
          <a:lstStyle>
            <a:lvl1pPr marL="0" indent="0">
              <a:buNone/>
              <a:defRPr sz="1200">
                <a:solidFill>
                  <a:schemeClr val="tx2"/>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dirty="0"/>
              <a:t>Klikken om de tekststijl van het model te bewerken</a:t>
            </a:r>
          </a:p>
        </p:txBody>
      </p:sp>
      <p:sp>
        <p:nvSpPr>
          <p:cNvPr id="16" name="Text Placeholder 3">
            <a:extLst>
              <a:ext uri="{FF2B5EF4-FFF2-40B4-BE49-F238E27FC236}">
                <a16:creationId xmlns:a16="http://schemas.microsoft.com/office/drawing/2014/main" id="{6C736109-68E7-6C46-97E0-BA7964FCC797}"/>
              </a:ext>
            </a:extLst>
          </p:cNvPr>
          <p:cNvSpPr>
            <a:spLocks noGrp="1"/>
          </p:cNvSpPr>
          <p:nvPr>
            <p:ph type="body" sz="half" idx="15"/>
          </p:nvPr>
        </p:nvSpPr>
        <p:spPr>
          <a:xfrm>
            <a:off x="5135997" y="3840000"/>
            <a:ext cx="1920000" cy="2304000"/>
          </a:xfrm>
        </p:spPr>
        <p:txBody>
          <a:bodyPr/>
          <a:lstStyle>
            <a:lvl1pPr marL="0" indent="0">
              <a:buNone/>
              <a:defRPr sz="1200">
                <a:solidFill>
                  <a:schemeClr val="tx2"/>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dirty="0"/>
              <a:t>Klikken om de tekststijl van het model te bewerken</a:t>
            </a:r>
          </a:p>
        </p:txBody>
      </p:sp>
      <p:sp>
        <p:nvSpPr>
          <p:cNvPr id="18" name="Text Placeholder 2">
            <a:extLst>
              <a:ext uri="{FF2B5EF4-FFF2-40B4-BE49-F238E27FC236}">
                <a16:creationId xmlns:a16="http://schemas.microsoft.com/office/drawing/2014/main" id="{C04076AE-5FDC-3045-8738-962478BA6FD8}"/>
              </a:ext>
            </a:extLst>
          </p:cNvPr>
          <p:cNvSpPr>
            <a:spLocks noGrp="1"/>
          </p:cNvSpPr>
          <p:nvPr>
            <p:ph type="body" idx="16" hasCustomPrompt="1"/>
          </p:nvPr>
        </p:nvSpPr>
        <p:spPr>
          <a:xfrm>
            <a:off x="959997" y="2832000"/>
            <a:ext cx="1920000" cy="720000"/>
          </a:xfrm>
        </p:spPr>
        <p:txBody>
          <a:bodyPr anchor="t" anchorCtr="0"/>
          <a:lstStyle>
            <a:lvl1pPr marL="0" indent="0">
              <a:lnSpc>
                <a:spcPct val="100000"/>
              </a:lnSpc>
              <a:buNone/>
              <a:defRPr sz="1867" b="1">
                <a:solidFill>
                  <a:schemeClr val="accent3"/>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dirty="0"/>
              <a:t>Klik om te bewerken</a:t>
            </a:r>
          </a:p>
        </p:txBody>
      </p:sp>
      <p:sp>
        <p:nvSpPr>
          <p:cNvPr id="19" name="Text Placeholder 2">
            <a:extLst>
              <a:ext uri="{FF2B5EF4-FFF2-40B4-BE49-F238E27FC236}">
                <a16:creationId xmlns:a16="http://schemas.microsoft.com/office/drawing/2014/main" id="{75CA9006-32A9-004C-99B4-664D21D4E2F1}"/>
              </a:ext>
            </a:extLst>
          </p:cNvPr>
          <p:cNvSpPr>
            <a:spLocks noGrp="1"/>
          </p:cNvSpPr>
          <p:nvPr>
            <p:ph type="body" idx="17" hasCustomPrompt="1"/>
          </p:nvPr>
        </p:nvSpPr>
        <p:spPr>
          <a:xfrm>
            <a:off x="3047997" y="2832000"/>
            <a:ext cx="1920000" cy="720000"/>
          </a:xfrm>
        </p:spPr>
        <p:txBody>
          <a:bodyPr anchor="t" anchorCtr="0"/>
          <a:lstStyle>
            <a:lvl1pPr marL="0" indent="0">
              <a:lnSpc>
                <a:spcPct val="100000"/>
              </a:lnSpc>
              <a:buNone/>
              <a:defRPr sz="1867" b="1">
                <a:solidFill>
                  <a:schemeClr val="accent3"/>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dirty="0"/>
              <a:t>Klik om te bewerken</a:t>
            </a:r>
          </a:p>
        </p:txBody>
      </p:sp>
      <p:sp>
        <p:nvSpPr>
          <p:cNvPr id="20" name="Text Placeholder 2">
            <a:extLst>
              <a:ext uri="{FF2B5EF4-FFF2-40B4-BE49-F238E27FC236}">
                <a16:creationId xmlns:a16="http://schemas.microsoft.com/office/drawing/2014/main" id="{CED3BBEA-7CD2-2C49-B72F-1A58763E5E92}"/>
              </a:ext>
            </a:extLst>
          </p:cNvPr>
          <p:cNvSpPr>
            <a:spLocks noGrp="1"/>
          </p:cNvSpPr>
          <p:nvPr>
            <p:ph type="body" idx="18" hasCustomPrompt="1"/>
          </p:nvPr>
        </p:nvSpPr>
        <p:spPr>
          <a:xfrm>
            <a:off x="5135997" y="2832000"/>
            <a:ext cx="1920000" cy="720000"/>
          </a:xfrm>
        </p:spPr>
        <p:txBody>
          <a:bodyPr anchor="t" anchorCtr="0"/>
          <a:lstStyle>
            <a:lvl1pPr marL="0" indent="0">
              <a:lnSpc>
                <a:spcPct val="100000"/>
              </a:lnSpc>
              <a:buNone/>
              <a:defRPr sz="1867" b="1">
                <a:solidFill>
                  <a:schemeClr val="accent3"/>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dirty="0"/>
              <a:t>Klik om te bewerken</a:t>
            </a:r>
          </a:p>
        </p:txBody>
      </p:sp>
      <p:sp>
        <p:nvSpPr>
          <p:cNvPr id="22" name="Picture Placeholder 2">
            <a:extLst>
              <a:ext uri="{FF2B5EF4-FFF2-40B4-BE49-F238E27FC236}">
                <a16:creationId xmlns:a16="http://schemas.microsoft.com/office/drawing/2014/main" id="{ECA97645-3225-2949-8521-69BB6F0D1B97}"/>
              </a:ext>
            </a:extLst>
          </p:cNvPr>
          <p:cNvSpPr>
            <a:spLocks noGrp="1"/>
          </p:cNvSpPr>
          <p:nvPr>
            <p:ph type="pic" idx="20"/>
          </p:nvPr>
        </p:nvSpPr>
        <p:spPr>
          <a:xfrm>
            <a:off x="5135997" y="1920000"/>
            <a:ext cx="816000" cy="816000"/>
          </a:xfrm>
          <a:noFill/>
        </p:spPr>
        <p:txBody>
          <a:bodyPr lIns="36000" tIns="36000" rIns="36000" anchor="t"/>
          <a:lstStyle>
            <a:lvl1pPr marL="0" indent="0" algn="ctr">
              <a:lnSpc>
                <a:spcPct val="100000"/>
              </a:lnSpc>
              <a:spcBef>
                <a:spcPts val="0"/>
              </a:spcBef>
              <a:buNone/>
              <a:defRPr sz="10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dirty="0"/>
              <a:t>Klik op het pictogram </a:t>
            </a:r>
            <a:endParaRPr lang="en-US" dirty="0"/>
          </a:p>
        </p:txBody>
      </p:sp>
      <p:sp>
        <p:nvSpPr>
          <p:cNvPr id="23" name="Picture Placeholder 2">
            <a:extLst>
              <a:ext uri="{FF2B5EF4-FFF2-40B4-BE49-F238E27FC236}">
                <a16:creationId xmlns:a16="http://schemas.microsoft.com/office/drawing/2014/main" id="{0F69A00D-DCC5-E64E-BA66-28013FEB849A}"/>
              </a:ext>
            </a:extLst>
          </p:cNvPr>
          <p:cNvSpPr>
            <a:spLocks noGrp="1"/>
          </p:cNvSpPr>
          <p:nvPr>
            <p:ph type="pic" idx="21"/>
          </p:nvPr>
        </p:nvSpPr>
        <p:spPr>
          <a:xfrm>
            <a:off x="9311997" y="1920000"/>
            <a:ext cx="816000" cy="816000"/>
          </a:xfrm>
          <a:noFill/>
        </p:spPr>
        <p:txBody>
          <a:bodyPr lIns="36000" tIns="36000" rIns="36000" anchor="t"/>
          <a:lstStyle>
            <a:lvl1pPr marL="0" indent="0" algn="ctr">
              <a:lnSpc>
                <a:spcPct val="100000"/>
              </a:lnSpc>
              <a:spcBef>
                <a:spcPts val="0"/>
              </a:spcBef>
              <a:buNone/>
              <a:defRPr sz="10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dirty="0"/>
              <a:t>Klik op het pictogram </a:t>
            </a:r>
            <a:endParaRPr lang="en-US" dirty="0"/>
          </a:p>
        </p:txBody>
      </p:sp>
      <p:sp>
        <p:nvSpPr>
          <p:cNvPr id="24" name="Picture Placeholder 2">
            <a:extLst>
              <a:ext uri="{FF2B5EF4-FFF2-40B4-BE49-F238E27FC236}">
                <a16:creationId xmlns:a16="http://schemas.microsoft.com/office/drawing/2014/main" id="{FECBDF27-C56C-0745-A544-8C7F70D3BB41}"/>
              </a:ext>
            </a:extLst>
          </p:cNvPr>
          <p:cNvSpPr>
            <a:spLocks noGrp="1"/>
          </p:cNvSpPr>
          <p:nvPr>
            <p:ph type="pic" idx="22"/>
          </p:nvPr>
        </p:nvSpPr>
        <p:spPr>
          <a:xfrm>
            <a:off x="980312" y="1920000"/>
            <a:ext cx="816000" cy="816000"/>
          </a:xfrm>
          <a:noFill/>
        </p:spPr>
        <p:txBody>
          <a:bodyPr lIns="36000" tIns="36000" rIns="36000" anchor="t"/>
          <a:lstStyle>
            <a:lvl1pPr marL="0" indent="0" algn="ctr">
              <a:lnSpc>
                <a:spcPct val="100000"/>
              </a:lnSpc>
              <a:spcBef>
                <a:spcPts val="0"/>
              </a:spcBef>
              <a:buNone/>
              <a:defRPr sz="10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dirty="0"/>
              <a:t>Klik op het pictogram </a:t>
            </a:r>
            <a:endParaRPr lang="en-US" dirty="0"/>
          </a:p>
        </p:txBody>
      </p:sp>
      <p:sp>
        <p:nvSpPr>
          <p:cNvPr id="25" name="Text Placeholder 2">
            <a:extLst>
              <a:ext uri="{FF2B5EF4-FFF2-40B4-BE49-F238E27FC236}">
                <a16:creationId xmlns:a16="http://schemas.microsoft.com/office/drawing/2014/main" id="{70CEC9B9-C04F-7B4F-9461-1E78C228720C}"/>
              </a:ext>
            </a:extLst>
          </p:cNvPr>
          <p:cNvSpPr>
            <a:spLocks noGrp="1"/>
          </p:cNvSpPr>
          <p:nvPr>
            <p:ph type="body" idx="23" hasCustomPrompt="1"/>
          </p:nvPr>
        </p:nvSpPr>
        <p:spPr>
          <a:xfrm>
            <a:off x="9312000" y="2832000"/>
            <a:ext cx="1920000" cy="720000"/>
          </a:xfrm>
        </p:spPr>
        <p:txBody>
          <a:bodyPr anchor="t" anchorCtr="0"/>
          <a:lstStyle>
            <a:lvl1pPr marL="0" indent="0">
              <a:lnSpc>
                <a:spcPct val="100000"/>
              </a:lnSpc>
              <a:buNone/>
              <a:defRPr sz="1867" b="1">
                <a:solidFill>
                  <a:schemeClr val="accent3"/>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dirty="0"/>
              <a:t>Klik om te bewerken</a:t>
            </a:r>
          </a:p>
        </p:txBody>
      </p:sp>
      <p:sp>
        <p:nvSpPr>
          <p:cNvPr id="26" name="Text Placeholder 3">
            <a:extLst>
              <a:ext uri="{FF2B5EF4-FFF2-40B4-BE49-F238E27FC236}">
                <a16:creationId xmlns:a16="http://schemas.microsoft.com/office/drawing/2014/main" id="{B5C94C28-BBAD-9648-9120-BD8AFAA36183}"/>
              </a:ext>
            </a:extLst>
          </p:cNvPr>
          <p:cNvSpPr>
            <a:spLocks noGrp="1"/>
          </p:cNvSpPr>
          <p:nvPr>
            <p:ph type="body" sz="half" idx="24"/>
          </p:nvPr>
        </p:nvSpPr>
        <p:spPr>
          <a:xfrm>
            <a:off x="7223997" y="3840000"/>
            <a:ext cx="1920000" cy="2304000"/>
          </a:xfrm>
        </p:spPr>
        <p:txBody>
          <a:bodyPr/>
          <a:lstStyle>
            <a:lvl1pPr marL="0" indent="0">
              <a:buNone/>
              <a:defRPr sz="1200">
                <a:solidFill>
                  <a:schemeClr val="tx2"/>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dirty="0"/>
              <a:t>Klikken om de tekststijl van het model te bewerken</a:t>
            </a:r>
          </a:p>
        </p:txBody>
      </p:sp>
      <p:sp>
        <p:nvSpPr>
          <p:cNvPr id="27" name="Text Placeholder 2">
            <a:extLst>
              <a:ext uri="{FF2B5EF4-FFF2-40B4-BE49-F238E27FC236}">
                <a16:creationId xmlns:a16="http://schemas.microsoft.com/office/drawing/2014/main" id="{CA1FB6DA-A3C1-AA47-AE81-D0E4E2BF8636}"/>
              </a:ext>
            </a:extLst>
          </p:cNvPr>
          <p:cNvSpPr>
            <a:spLocks noGrp="1"/>
          </p:cNvSpPr>
          <p:nvPr>
            <p:ph type="body" idx="25" hasCustomPrompt="1"/>
          </p:nvPr>
        </p:nvSpPr>
        <p:spPr>
          <a:xfrm>
            <a:off x="7223997" y="2832000"/>
            <a:ext cx="1920000" cy="720000"/>
          </a:xfrm>
        </p:spPr>
        <p:txBody>
          <a:bodyPr anchor="t" anchorCtr="0"/>
          <a:lstStyle>
            <a:lvl1pPr marL="0" indent="0">
              <a:lnSpc>
                <a:spcPct val="100000"/>
              </a:lnSpc>
              <a:buNone/>
              <a:defRPr sz="1867" b="1">
                <a:solidFill>
                  <a:schemeClr val="accent3"/>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dirty="0"/>
              <a:t>Klik om te bewerken</a:t>
            </a:r>
          </a:p>
        </p:txBody>
      </p:sp>
      <p:sp>
        <p:nvSpPr>
          <p:cNvPr id="28" name="Picture Placeholder 2">
            <a:extLst>
              <a:ext uri="{FF2B5EF4-FFF2-40B4-BE49-F238E27FC236}">
                <a16:creationId xmlns:a16="http://schemas.microsoft.com/office/drawing/2014/main" id="{D4086632-B38F-E14B-BD03-54E97596B8BB}"/>
              </a:ext>
            </a:extLst>
          </p:cNvPr>
          <p:cNvSpPr>
            <a:spLocks noGrp="1"/>
          </p:cNvSpPr>
          <p:nvPr>
            <p:ph type="pic" idx="26"/>
          </p:nvPr>
        </p:nvSpPr>
        <p:spPr>
          <a:xfrm>
            <a:off x="7223997" y="1920000"/>
            <a:ext cx="816000" cy="816000"/>
          </a:xfrm>
          <a:noFill/>
        </p:spPr>
        <p:txBody>
          <a:bodyPr lIns="36000" tIns="36000" rIns="36000" anchor="t"/>
          <a:lstStyle>
            <a:lvl1pPr marL="0" indent="0" algn="ctr">
              <a:lnSpc>
                <a:spcPct val="100000"/>
              </a:lnSpc>
              <a:spcBef>
                <a:spcPts val="0"/>
              </a:spcBef>
              <a:buNone/>
              <a:defRPr sz="10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dirty="0"/>
              <a:t>Klik op het pictogram </a:t>
            </a:r>
            <a:endParaRPr lang="en-US" dirty="0"/>
          </a:p>
        </p:txBody>
      </p:sp>
    </p:spTree>
    <p:extLst>
      <p:ext uri="{BB962C8B-B14F-4D97-AF65-F5344CB8AC3E}">
        <p14:creationId xmlns:p14="http://schemas.microsoft.com/office/powerpoint/2010/main" val="146418458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5755458-4952-4C7A-B6BB-0AF83937A5FB}" type="datetime4">
              <a:rPr lang="nl-NL" smtClean="0"/>
              <a:t>27 februari 2024</a:t>
            </a:fld>
            <a:endParaRPr lang="nl-NL"/>
          </a:p>
        </p:txBody>
      </p:sp>
      <p:sp>
        <p:nvSpPr>
          <p:cNvPr id="5" name="Footer Placeholder 4"/>
          <p:cNvSpPr>
            <a:spLocks noGrp="1"/>
          </p:cNvSpPr>
          <p:nvPr>
            <p:ph type="ftr" sz="quarter" idx="11"/>
          </p:nvPr>
        </p:nvSpPr>
        <p:spPr/>
        <p:txBody>
          <a:bodyPr/>
          <a:lstStyle/>
          <a:p>
            <a:r>
              <a:rPr lang="nl-NL"/>
              <a:t>Stand van zaken generieke functies</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
        <p:nvSpPr>
          <p:cNvPr id="7" name="Rechthoek 6">
            <a:extLst>
              <a:ext uri="{FF2B5EF4-FFF2-40B4-BE49-F238E27FC236}">
                <a16:creationId xmlns:a16="http://schemas.microsoft.com/office/drawing/2014/main" id="{2223F424-C05E-CD46-A494-7CD80A887EC4}"/>
              </a:ext>
            </a:extLst>
          </p:cNvPr>
          <p:cNvSpPr/>
          <p:nvPr userDrawn="1"/>
        </p:nvSpPr>
        <p:spPr>
          <a:xfrm>
            <a:off x="0" y="1152000"/>
            <a:ext cx="96000" cy="47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8" name="Title 1">
            <a:extLst>
              <a:ext uri="{FF2B5EF4-FFF2-40B4-BE49-F238E27FC236}">
                <a16:creationId xmlns:a16="http://schemas.microsoft.com/office/drawing/2014/main" id="{8283028F-13C0-3845-A09E-F4AD50A77487}"/>
              </a:ext>
            </a:extLst>
          </p:cNvPr>
          <p:cNvSpPr>
            <a:spLocks noGrp="1"/>
          </p:cNvSpPr>
          <p:nvPr>
            <p:ph type="ctrTitle"/>
          </p:nvPr>
        </p:nvSpPr>
        <p:spPr>
          <a:xfrm>
            <a:off x="960001" y="1104000"/>
            <a:ext cx="7871999" cy="2160000"/>
          </a:xfrm>
        </p:spPr>
        <p:txBody>
          <a:bodyPr anchor="b" anchorCtr="0"/>
          <a:lstStyle>
            <a:lvl1pPr algn="l">
              <a:defRPr sz="4267">
                <a:solidFill>
                  <a:schemeClr val="tx2"/>
                </a:solidFill>
              </a:defRPr>
            </a:lvl1pPr>
          </a:lstStyle>
          <a:p>
            <a:r>
              <a:rPr lang="nl-NL" dirty="0"/>
              <a:t>Klik om stijl te bewerken</a:t>
            </a:r>
            <a:endParaRPr lang="en-US" dirty="0"/>
          </a:p>
        </p:txBody>
      </p:sp>
      <p:sp>
        <p:nvSpPr>
          <p:cNvPr id="9" name="Subtitle 2">
            <a:extLst>
              <a:ext uri="{FF2B5EF4-FFF2-40B4-BE49-F238E27FC236}">
                <a16:creationId xmlns:a16="http://schemas.microsoft.com/office/drawing/2014/main" id="{60FAD50F-12A2-FC47-8275-18D42F36C0CD}"/>
              </a:ext>
            </a:extLst>
          </p:cNvPr>
          <p:cNvSpPr>
            <a:spLocks noGrp="1"/>
          </p:cNvSpPr>
          <p:nvPr>
            <p:ph type="subTitle" idx="1"/>
          </p:nvPr>
        </p:nvSpPr>
        <p:spPr>
          <a:xfrm>
            <a:off x="960001" y="3456000"/>
            <a:ext cx="7871999" cy="864000"/>
          </a:xfrm>
        </p:spPr>
        <p:txBody>
          <a:bodyPr anchor="t" anchorCtr="0"/>
          <a:lstStyle>
            <a:lvl1pPr marL="0" indent="0" algn="l">
              <a:lnSpc>
                <a:spcPct val="110000"/>
              </a:lnSpc>
              <a:buNone/>
              <a:defRPr sz="2133">
                <a:solidFill>
                  <a:schemeClr val="tx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dirty="0"/>
              <a:t>Klikken om de ondertitelstijl van het model te bewerken</a:t>
            </a:r>
            <a:endParaRPr lang="en-US" dirty="0"/>
          </a:p>
        </p:txBody>
      </p:sp>
    </p:spTree>
    <p:extLst>
      <p:ext uri="{BB962C8B-B14F-4D97-AF65-F5344CB8AC3E}">
        <p14:creationId xmlns:p14="http://schemas.microsoft.com/office/powerpoint/2010/main" val="3530954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ee kolommen met subkop">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59997" y="2016884"/>
            <a:ext cx="4992000" cy="336000"/>
          </a:xfrm>
        </p:spPr>
        <p:txBody>
          <a:bodyPr anchor="t" anchorCtr="0"/>
          <a:lstStyle>
            <a:lvl1pPr marL="0" indent="0">
              <a:buNone/>
              <a:defRPr sz="1600" b="1">
                <a:solidFill>
                  <a:schemeClr val="accent3"/>
                </a:solidFill>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nl-NL"/>
              <a:t>Klikken om te bewerken</a:t>
            </a:r>
          </a:p>
        </p:txBody>
      </p:sp>
      <p:sp>
        <p:nvSpPr>
          <p:cNvPr id="7" name="Date Placeholder 6"/>
          <p:cNvSpPr>
            <a:spLocks noGrp="1"/>
          </p:cNvSpPr>
          <p:nvPr>
            <p:ph type="dt" sz="half" idx="10"/>
          </p:nvPr>
        </p:nvSpPr>
        <p:spPr/>
        <p:txBody>
          <a:bodyPr/>
          <a:lstStyle/>
          <a:p>
            <a:fld id="{C1555413-D708-4E20-B767-BF3717AA869C}" type="datetime4">
              <a:rPr lang="nl-NL" smtClean="0"/>
              <a:t>27 februari 2024</a:t>
            </a:fld>
            <a:endParaRPr lang="nl-NL"/>
          </a:p>
        </p:txBody>
      </p:sp>
      <p:sp>
        <p:nvSpPr>
          <p:cNvPr id="8" name="Footer Placeholder 7"/>
          <p:cNvSpPr>
            <a:spLocks noGrp="1"/>
          </p:cNvSpPr>
          <p:nvPr>
            <p:ph type="ftr" sz="quarter" idx="11"/>
          </p:nvPr>
        </p:nvSpPr>
        <p:spPr/>
        <p:txBody>
          <a:bodyPr/>
          <a:lstStyle/>
          <a:p>
            <a:r>
              <a:rPr lang="nl-NL"/>
              <a:t>Stand van zaken generieke functies</a:t>
            </a:r>
          </a:p>
        </p:txBody>
      </p:sp>
      <p:sp>
        <p:nvSpPr>
          <p:cNvPr id="9" name="Slide Number Placeholder 8"/>
          <p:cNvSpPr>
            <a:spLocks noGrp="1"/>
          </p:cNvSpPr>
          <p:nvPr>
            <p:ph type="sldNum" sz="quarter" idx="12"/>
          </p:nvPr>
        </p:nvSpPr>
        <p:spPr/>
        <p:txBody>
          <a:bodyPr/>
          <a:lstStyle/>
          <a:p>
            <a:fld id="{14F1411D-0280-154F-AEAC-4C20B7AA46B2}" type="slidenum">
              <a:rPr lang="nl-NL" smtClean="0"/>
              <a:t>‹nr.›</a:t>
            </a:fld>
            <a:endParaRPr lang="nl-NL"/>
          </a:p>
        </p:txBody>
      </p:sp>
      <p:sp>
        <p:nvSpPr>
          <p:cNvPr id="10" name="Title 1">
            <a:extLst>
              <a:ext uri="{FF2B5EF4-FFF2-40B4-BE49-F238E27FC236}">
                <a16:creationId xmlns:a16="http://schemas.microsoft.com/office/drawing/2014/main" id="{ADDD0928-A9C1-0D4B-9DA8-FD02FD8CE5AE}"/>
              </a:ext>
            </a:extLst>
          </p:cNvPr>
          <p:cNvSpPr>
            <a:spLocks noGrp="1"/>
          </p:cNvSpPr>
          <p:nvPr>
            <p:ph type="title"/>
          </p:nvPr>
        </p:nvSpPr>
        <p:spPr>
          <a:xfrm>
            <a:off x="960003" y="768000"/>
            <a:ext cx="10271996" cy="1152000"/>
          </a:xfrm>
        </p:spPr>
        <p:txBody>
          <a:bodyPr/>
          <a:lstStyle/>
          <a:p>
            <a:r>
              <a:rPr lang="nl-NL"/>
              <a:t>Klik om stijl te bewerken</a:t>
            </a:r>
            <a:endParaRPr lang="en-US"/>
          </a:p>
        </p:txBody>
      </p:sp>
      <p:sp>
        <p:nvSpPr>
          <p:cNvPr id="11" name="Content Placeholder 2">
            <a:extLst>
              <a:ext uri="{FF2B5EF4-FFF2-40B4-BE49-F238E27FC236}">
                <a16:creationId xmlns:a16="http://schemas.microsoft.com/office/drawing/2014/main" id="{7BAF31F0-F776-374E-A0F1-0E6949C7D250}"/>
              </a:ext>
            </a:extLst>
          </p:cNvPr>
          <p:cNvSpPr>
            <a:spLocks noGrp="1"/>
          </p:cNvSpPr>
          <p:nvPr>
            <p:ph idx="13"/>
          </p:nvPr>
        </p:nvSpPr>
        <p:spPr>
          <a:xfrm>
            <a:off x="960000" y="2448000"/>
            <a:ext cx="4992000" cy="369600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12" name="Content Placeholder 2">
            <a:extLst>
              <a:ext uri="{FF2B5EF4-FFF2-40B4-BE49-F238E27FC236}">
                <a16:creationId xmlns:a16="http://schemas.microsoft.com/office/drawing/2014/main" id="{45EB8BB6-CC51-154F-8D4F-2EFE5D56AB88}"/>
              </a:ext>
            </a:extLst>
          </p:cNvPr>
          <p:cNvSpPr>
            <a:spLocks noGrp="1"/>
          </p:cNvSpPr>
          <p:nvPr>
            <p:ph idx="14"/>
          </p:nvPr>
        </p:nvSpPr>
        <p:spPr>
          <a:xfrm>
            <a:off x="6240003" y="2448000"/>
            <a:ext cx="4992000" cy="369600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13" name="Text Placeholder 2">
            <a:extLst>
              <a:ext uri="{FF2B5EF4-FFF2-40B4-BE49-F238E27FC236}">
                <a16:creationId xmlns:a16="http://schemas.microsoft.com/office/drawing/2014/main" id="{2605DF7F-7F14-1041-82B7-A5DA5542251F}"/>
              </a:ext>
            </a:extLst>
          </p:cNvPr>
          <p:cNvSpPr>
            <a:spLocks noGrp="1"/>
          </p:cNvSpPr>
          <p:nvPr>
            <p:ph type="body" idx="15" hasCustomPrompt="1"/>
          </p:nvPr>
        </p:nvSpPr>
        <p:spPr>
          <a:xfrm>
            <a:off x="6240003" y="2016885"/>
            <a:ext cx="4992000" cy="336000"/>
          </a:xfrm>
        </p:spPr>
        <p:txBody>
          <a:bodyPr anchor="t" anchorCtr="0"/>
          <a:lstStyle>
            <a:lvl1pPr marL="0" indent="0">
              <a:buNone/>
              <a:defRPr sz="1600" b="1">
                <a:solidFill>
                  <a:schemeClr val="accent3"/>
                </a:solidFill>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nl-NL"/>
              <a:t>Klikken om te bewerken</a:t>
            </a:r>
          </a:p>
        </p:txBody>
      </p:sp>
    </p:spTree>
    <p:extLst>
      <p:ext uri="{BB962C8B-B14F-4D97-AF65-F5344CB8AC3E}">
        <p14:creationId xmlns:p14="http://schemas.microsoft.com/office/powerpoint/2010/main" val="204507506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1_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Klik om stijl te bewerken</a:t>
            </a:r>
            <a:endParaRPr lang="en-US" dirty="0"/>
          </a:p>
        </p:txBody>
      </p:sp>
      <p:sp>
        <p:nvSpPr>
          <p:cNvPr id="3" name="Content Placeholder 2"/>
          <p:cNvSpPr>
            <a:spLocks noGrp="1"/>
          </p:cNvSpPr>
          <p:nvPr>
            <p:ph idx="1"/>
          </p:nvPr>
        </p:nvSpPr>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4" name="Date Placeholder 3"/>
          <p:cNvSpPr>
            <a:spLocks noGrp="1"/>
          </p:cNvSpPr>
          <p:nvPr>
            <p:ph type="dt" sz="half" idx="10"/>
          </p:nvPr>
        </p:nvSpPr>
        <p:spPr/>
        <p:txBody>
          <a:bodyPr/>
          <a:lstStyle/>
          <a:p>
            <a:fld id="{199513FA-AD15-4A46-81BF-78B78136DF0C}" type="datetime4">
              <a:rPr lang="nl-NL" smtClean="0"/>
              <a:t>27 februari 2024</a:t>
            </a:fld>
            <a:endParaRPr lang="nl-NL"/>
          </a:p>
        </p:txBody>
      </p:sp>
      <p:sp>
        <p:nvSpPr>
          <p:cNvPr id="5" name="Footer Placeholder 4"/>
          <p:cNvSpPr>
            <a:spLocks noGrp="1"/>
          </p:cNvSpPr>
          <p:nvPr>
            <p:ph type="ftr" sz="quarter" idx="11"/>
          </p:nvPr>
        </p:nvSpPr>
        <p:spPr/>
        <p:txBody>
          <a:bodyPr/>
          <a:lstStyle/>
          <a:p>
            <a:r>
              <a:rPr lang="nl-NL"/>
              <a:t>Stand van zaken generieke functies</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Tree>
    <p:extLst>
      <p:ext uri="{BB962C8B-B14F-4D97-AF65-F5344CB8AC3E}">
        <p14:creationId xmlns:p14="http://schemas.microsoft.com/office/powerpoint/2010/main" val="148299194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a:xfrm>
            <a:off x="960003" y="768000"/>
            <a:ext cx="10271999" cy="1152000"/>
          </a:xfrm>
        </p:spPr>
        <p:txBody>
          <a:bodyPr/>
          <a:lstStyle/>
          <a:p>
            <a:r>
              <a:rPr lang="nl-NL" dirty="0"/>
              <a:t>Klik om stijl te bewerken</a:t>
            </a:r>
            <a:endParaRPr lang="en-US" dirty="0"/>
          </a:p>
        </p:txBody>
      </p:sp>
      <p:sp>
        <p:nvSpPr>
          <p:cNvPr id="3" name="Date Placeholder 2"/>
          <p:cNvSpPr>
            <a:spLocks noGrp="1"/>
          </p:cNvSpPr>
          <p:nvPr>
            <p:ph type="dt" sz="half" idx="10"/>
          </p:nvPr>
        </p:nvSpPr>
        <p:spPr/>
        <p:txBody>
          <a:bodyPr/>
          <a:lstStyle/>
          <a:p>
            <a:fld id="{A3337D9E-7974-46D7-BCB8-33FAD11AB473}" type="datetime4">
              <a:rPr lang="nl-NL" smtClean="0"/>
              <a:t>27 februari 2024</a:t>
            </a:fld>
            <a:endParaRPr lang="nl-NL"/>
          </a:p>
        </p:txBody>
      </p:sp>
      <p:sp>
        <p:nvSpPr>
          <p:cNvPr id="4" name="Footer Placeholder 3"/>
          <p:cNvSpPr>
            <a:spLocks noGrp="1"/>
          </p:cNvSpPr>
          <p:nvPr>
            <p:ph type="ftr" sz="quarter" idx="11"/>
          </p:nvPr>
        </p:nvSpPr>
        <p:spPr/>
        <p:txBody>
          <a:bodyPr/>
          <a:lstStyle/>
          <a:p>
            <a:r>
              <a:rPr lang="nl-NL"/>
              <a:t>Stand van zaken generieke functies</a:t>
            </a:r>
          </a:p>
        </p:txBody>
      </p:sp>
      <p:sp>
        <p:nvSpPr>
          <p:cNvPr id="5" name="Slide Number Placeholder 4"/>
          <p:cNvSpPr>
            <a:spLocks noGrp="1"/>
          </p:cNvSpPr>
          <p:nvPr>
            <p:ph type="sldNum" sz="quarter" idx="12"/>
          </p:nvPr>
        </p:nvSpPr>
        <p:spPr/>
        <p:txBody>
          <a:bodyPr/>
          <a:lstStyle/>
          <a:p>
            <a:fld id="{14F1411D-0280-154F-AEAC-4C20B7AA46B2}" type="slidenum">
              <a:rPr lang="nl-NL" smtClean="0"/>
              <a:t>‹nr.›</a:t>
            </a:fld>
            <a:endParaRPr lang="nl-NL"/>
          </a:p>
        </p:txBody>
      </p:sp>
    </p:spTree>
    <p:extLst>
      <p:ext uri="{BB962C8B-B14F-4D97-AF65-F5344CB8AC3E}">
        <p14:creationId xmlns:p14="http://schemas.microsoft.com/office/powerpoint/2010/main" val="373609665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1E6842-16E1-4431-B43D-A1293C4C5C20}" type="datetime4">
              <a:rPr lang="nl-NL" smtClean="0"/>
              <a:t>27 februari 2024</a:t>
            </a:fld>
            <a:endParaRPr lang="nl-NL"/>
          </a:p>
        </p:txBody>
      </p:sp>
      <p:sp>
        <p:nvSpPr>
          <p:cNvPr id="3" name="Footer Placeholder 2"/>
          <p:cNvSpPr>
            <a:spLocks noGrp="1"/>
          </p:cNvSpPr>
          <p:nvPr>
            <p:ph type="ftr" sz="quarter" idx="11"/>
          </p:nvPr>
        </p:nvSpPr>
        <p:spPr/>
        <p:txBody>
          <a:bodyPr/>
          <a:lstStyle/>
          <a:p>
            <a:r>
              <a:rPr lang="nl-NL"/>
              <a:t>Stand van zaken generieke functies</a:t>
            </a:r>
          </a:p>
        </p:txBody>
      </p:sp>
      <p:sp>
        <p:nvSpPr>
          <p:cNvPr id="4" name="Slide Number Placeholder 3"/>
          <p:cNvSpPr>
            <a:spLocks noGrp="1"/>
          </p:cNvSpPr>
          <p:nvPr>
            <p:ph type="sldNum" sz="quarter" idx="12"/>
          </p:nvPr>
        </p:nvSpPr>
        <p:spPr/>
        <p:txBody>
          <a:bodyPr/>
          <a:lstStyle/>
          <a:p>
            <a:fld id="{14F1411D-0280-154F-AEAC-4C20B7AA46B2}" type="slidenum">
              <a:rPr lang="nl-NL" smtClean="0"/>
              <a:t>‹nr.›</a:t>
            </a:fld>
            <a:endParaRPr lang="nl-NL"/>
          </a:p>
        </p:txBody>
      </p:sp>
    </p:spTree>
    <p:extLst>
      <p:ext uri="{BB962C8B-B14F-4D97-AF65-F5344CB8AC3E}">
        <p14:creationId xmlns:p14="http://schemas.microsoft.com/office/powerpoint/2010/main" val="364547361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jectteam">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960000" y="4512257"/>
            <a:ext cx="2400000" cy="1632000"/>
          </a:xfrm>
        </p:spPr>
        <p:txBody>
          <a:bodyPr/>
          <a:lstStyle>
            <a:lvl1pPr marL="0" indent="0">
              <a:buNone/>
              <a:defRPr sz="1200">
                <a:solidFill>
                  <a:schemeClr val="tx2"/>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dirty="0"/>
              <a:t>Klikken om de tekststijl van het model te bewerken</a:t>
            </a:r>
          </a:p>
        </p:txBody>
      </p:sp>
      <p:sp>
        <p:nvSpPr>
          <p:cNvPr id="5" name="Date Placeholder 4"/>
          <p:cNvSpPr>
            <a:spLocks noGrp="1"/>
          </p:cNvSpPr>
          <p:nvPr>
            <p:ph type="dt" sz="half" idx="10"/>
          </p:nvPr>
        </p:nvSpPr>
        <p:spPr/>
        <p:txBody>
          <a:bodyPr/>
          <a:lstStyle/>
          <a:p>
            <a:fld id="{54FB5591-43A0-472C-B8DD-788402D5AE06}" type="datetime4">
              <a:rPr lang="nl-NL" smtClean="0"/>
              <a:t>27 februari 2024</a:t>
            </a:fld>
            <a:endParaRPr lang="nl-NL"/>
          </a:p>
        </p:txBody>
      </p:sp>
      <p:sp>
        <p:nvSpPr>
          <p:cNvPr id="6" name="Footer Placeholder 5"/>
          <p:cNvSpPr>
            <a:spLocks noGrp="1"/>
          </p:cNvSpPr>
          <p:nvPr>
            <p:ph type="ftr" sz="quarter" idx="11"/>
          </p:nvPr>
        </p:nvSpPr>
        <p:spPr/>
        <p:txBody>
          <a:bodyPr/>
          <a:lstStyle/>
          <a:p>
            <a:r>
              <a:rPr lang="nl-NL"/>
              <a:t>Stand van zaken generieke functies</a:t>
            </a:r>
          </a:p>
        </p:txBody>
      </p:sp>
      <p:sp>
        <p:nvSpPr>
          <p:cNvPr id="7" name="Slide Number Placeholder 6"/>
          <p:cNvSpPr>
            <a:spLocks noGrp="1"/>
          </p:cNvSpPr>
          <p:nvPr>
            <p:ph type="sldNum" sz="quarter" idx="12"/>
          </p:nvPr>
        </p:nvSpPr>
        <p:spPr/>
        <p:txBody>
          <a:bodyPr/>
          <a:lstStyle/>
          <a:p>
            <a:fld id="{14F1411D-0280-154F-AEAC-4C20B7AA46B2}" type="slidenum">
              <a:rPr lang="nl-NL" smtClean="0"/>
              <a:t>‹nr.›</a:t>
            </a:fld>
            <a:endParaRPr lang="nl-NL"/>
          </a:p>
        </p:txBody>
      </p:sp>
      <p:sp>
        <p:nvSpPr>
          <p:cNvPr id="13" name="Title 1">
            <a:extLst>
              <a:ext uri="{FF2B5EF4-FFF2-40B4-BE49-F238E27FC236}">
                <a16:creationId xmlns:a16="http://schemas.microsoft.com/office/drawing/2014/main" id="{B22CE07E-08F2-C14D-8DF6-F761310998C4}"/>
              </a:ext>
            </a:extLst>
          </p:cNvPr>
          <p:cNvSpPr>
            <a:spLocks noGrp="1"/>
          </p:cNvSpPr>
          <p:nvPr>
            <p:ph type="title"/>
          </p:nvPr>
        </p:nvSpPr>
        <p:spPr>
          <a:xfrm>
            <a:off x="960002" y="768000"/>
            <a:ext cx="10271996" cy="1152000"/>
          </a:xfrm>
        </p:spPr>
        <p:txBody>
          <a:bodyPr/>
          <a:lstStyle/>
          <a:p>
            <a:r>
              <a:rPr lang="nl-NL" dirty="0"/>
              <a:t>Klik om stijl te bewerken</a:t>
            </a:r>
            <a:endParaRPr lang="en-US" dirty="0"/>
          </a:p>
        </p:txBody>
      </p:sp>
      <p:sp>
        <p:nvSpPr>
          <p:cNvPr id="25" name="Text Placeholder 2">
            <a:extLst>
              <a:ext uri="{FF2B5EF4-FFF2-40B4-BE49-F238E27FC236}">
                <a16:creationId xmlns:a16="http://schemas.microsoft.com/office/drawing/2014/main" id="{DB76643F-660D-E54C-B38A-719E7A35353D}"/>
              </a:ext>
            </a:extLst>
          </p:cNvPr>
          <p:cNvSpPr>
            <a:spLocks noGrp="1"/>
          </p:cNvSpPr>
          <p:nvPr>
            <p:ph type="body" idx="23" hasCustomPrompt="1"/>
          </p:nvPr>
        </p:nvSpPr>
        <p:spPr>
          <a:xfrm>
            <a:off x="959997" y="3840257"/>
            <a:ext cx="2400000" cy="576000"/>
          </a:xfrm>
        </p:spPr>
        <p:txBody>
          <a:bodyPr anchor="t" anchorCtr="0"/>
          <a:lstStyle>
            <a:lvl1pPr marL="0" indent="0">
              <a:lnSpc>
                <a:spcPct val="100000"/>
              </a:lnSpc>
              <a:buNone/>
              <a:defRPr sz="1600" b="1">
                <a:solidFill>
                  <a:schemeClr val="accent3"/>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dirty="0"/>
              <a:t>Klikken om te bewerken</a:t>
            </a:r>
          </a:p>
        </p:txBody>
      </p:sp>
      <p:sp>
        <p:nvSpPr>
          <p:cNvPr id="26" name="Picture Placeholder 2">
            <a:extLst>
              <a:ext uri="{FF2B5EF4-FFF2-40B4-BE49-F238E27FC236}">
                <a16:creationId xmlns:a16="http://schemas.microsoft.com/office/drawing/2014/main" id="{D6B5E950-1F63-C147-846C-B39B3CA38123}"/>
              </a:ext>
            </a:extLst>
          </p:cNvPr>
          <p:cNvSpPr>
            <a:spLocks noGrp="1"/>
          </p:cNvSpPr>
          <p:nvPr>
            <p:ph type="pic" idx="1"/>
          </p:nvPr>
        </p:nvSpPr>
        <p:spPr>
          <a:xfrm>
            <a:off x="959997" y="2016000"/>
            <a:ext cx="1440000" cy="1632000"/>
          </a:xfrm>
          <a:solidFill>
            <a:schemeClr val="bg1">
              <a:lumMod val="85000"/>
            </a:schemeClr>
          </a:solidFill>
        </p:spPr>
        <p:txBody>
          <a:bodyPr lIns="72000" tIns="72000" rIns="72000" anchor="t"/>
          <a:lstStyle>
            <a:lvl1pPr marL="0" indent="0" algn="ctr">
              <a:lnSpc>
                <a:spcPct val="110000"/>
              </a:lnSpc>
              <a:spcBef>
                <a:spcPts val="0"/>
              </a:spcBef>
              <a:buNone/>
              <a:defRPr sz="1333">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dirty="0"/>
              <a:t>Klik op het pictogram als u een afbeelding wilt toevoegen</a:t>
            </a:r>
            <a:endParaRPr lang="en-US" dirty="0"/>
          </a:p>
        </p:txBody>
      </p:sp>
      <p:sp>
        <p:nvSpPr>
          <p:cNvPr id="27" name="Picture Placeholder 2">
            <a:extLst>
              <a:ext uri="{FF2B5EF4-FFF2-40B4-BE49-F238E27FC236}">
                <a16:creationId xmlns:a16="http://schemas.microsoft.com/office/drawing/2014/main" id="{F186AD52-7DC2-0847-90A9-39A9F2D3BD88}"/>
              </a:ext>
            </a:extLst>
          </p:cNvPr>
          <p:cNvSpPr>
            <a:spLocks noGrp="1"/>
          </p:cNvSpPr>
          <p:nvPr>
            <p:ph type="pic" idx="24"/>
          </p:nvPr>
        </p:nvSpPr>
        <p:spPr>
          <a:xfrm>
            <a:off x="3584000" y="2016000"/>
            <a:ext cx="1440000" cy="1632000"/>
          </a:xfrm>
          <a:solidFill>
            <a:schemeClr val="bg1">
              <a:lumMod val="85000"/>
            </a:schemeClr>
          </a:solidFill>
        </p:spPr>
        <p:txBody>
          <a:bodyPr lIns="72000" tIns="72000" rIns="72000" anchor="t"/>
          <a:lstStyle>
            <a:lvl1pPr marL="0" indent="0" algn="ctr">
              <a:lnSpc>
                <a:spcPct val="110000"/>
              </a:lnSpc>
              <a:spcBef>
                <a:spcPts val="0"/>
              </a:spcBef>
              <a:buNone/>
              <a:defRPr sz="1333">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dirty="0"/>
              <a:t>Klik op het pictogram als u een afbeelding wilt toevoegen</a:t>
            </a:r>
            <a:endParaRPr lang="en-US" dirty="0"/>
          </a:p>
        </p:txBody>
      </p:sp>
      <p:sp>
        <p:nvSpPr>
          <p:cNvPr id="28" name="Picture Placeholder 2">
            <a:extLst>
              <a:ext uri="{FF2B5EF4-FFF2-40B4-BE49-F238E27FC236}">
                <a16:creationId xmlns:a16="http://schemas.microsoft.com/office/drawing/2014/main" id="{0A50F692-7F2F-DD43-9F8A-BE4825EDB059}"/>
              </a:ext>
            </a:extLst>
          </p:cNvPr>
          <p:cNvSpPr>
            <a:spLocks noGrp="1"/>
          </p:cNvSpPr>
          <p:nvPr>
            <p:ph type="pic" idx="25"/>
          </p:nvPr>
        </p:nvSpPr>
        <p:spPr>
          <a:xfrm>
            <a:off x="6208000" y="2016000"/>
            <a:ext cx="1440000" cy="1632000"/>
          </a:xfrm>
          <a:solidFill>
            <a:schemeClr val="bg1">
              <a:lumMod val="85000"/>
            </a:schemeClr>
          </a:solidFill>
        </p:spPr>
        <p:txBody>
          <a:bodyPr lIns="72000" tIns="72000" rIns="72000" anchor="t"/>
          <a:lstStyle>
            <a:lvl1pPr marL="0" indent="0" algn="ctr">
              <a:lnSpc>
                <a:spcPct val="110000"/>
              </a:lnSpc>
              <a:spcBef>
                <a:spcPts val="0"/>
              </a:spcBef>
              <a:buNone/>
              <a:defRPr sz="1333">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dirty="0"/>
              <a:t>Klik op het pictogram als u een afbeelding wilt toevoegen</a:t>
            </a:r>
            <a:endParaRPr lang="en-US" dirty="0"/>
          </a:p>
        </p:txBody>
      </p:sp>
      <p:sp>
        <p:nvSpPr>
          <p:cNvPr id="29" name="Picture Placeholder 2">
            <a:extLst>
              <a:ext uri="{FF2B5EF4-FFF2-40B4-BE49-F238E27FC236}">
                <a16:creationId xmlns:a16="http://schemas.microsoft.com/office/drawing/2014/main" id="{36AB7F69-C6A0-A045-981B-29D4AC43F63F}"/>
              </a:ext>
            </a:extLst>
          </p:cNvPr>
          <p:cNvSpPr>
            <a:spLocks noGrp="1"/>
          </p:cNvSpPr>
          <p:nvPr>
            <p:ph type="pic" idx="26"/>
          </p:nvPr>
        </p:nvSpPr>
        <p:spPr>
          <a:xfrm>
            <a:off x="8831999" y="2016000"/>
            <a:ext cx="1440000" cy="1632000"/>
          </a:xfrm>
          <a:solidFill>
            <a:schemeClr val="bg1">
              <a:lumMod val="85000"/>
            </a:schemeClr>
          </a:solidFill>
        </p:spPr>
        <p:txBody>
          <a:bodyPr lIns="72000" tIns="72000" rIns="72000" anchor="t"/>
          <a:lstStyle>
            <a:lvl1pPr marL="0" indent="0" algn="ctr">
              <a:lnSpc>
                <a:spcPct val="110000"/>
              </a:lnSpc>
              <a:spcBef>
                <a:spcPts val="0"/>
              </a:spcBef>
              <a:buNone/>
              <a:defRPr sz="1333">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dirty="0"/>
              <a:t>Klik op het pictogram als u een afbeelding wilt toevoegen</a:t>
            </a:r>
            <a:endParaRPr lang="en-US" dirty="0"/>
          </a:p>
        </p:txBody>
      </p:sp>
      <p:sp>
        <p:nvSpPr>
          <p:cNvPr id="30" name="Text Placeholder 3">
            <a:extLst>
              <a:ext uri="{FF2B5EF4-FFF2-40B4-BE49-F238E27FC236}">
                <a16:creationId xmlns:a16="http://schemas.microsoft.com/office/drawing/2014/main" id="{1A4D0FEE-73A8-C745-AFE7-E14D2CD00F13}"/>
              </a:ext>
            </a:extLst>
          </p:cNvPr>
          <p:cNvSpPr>
            <a:spLocks noGrp="1"/>
          </p:cNvSpPr>
          <p:nvPr>
            <p:ph type="body" sz="half" idx="27"/>
          </p:nvPr>
        </p:nvSpPr>
        <p:spPr>
          <a:xfrm>
            <a:off x="3583996" y="4512257"/>
            <a:ext cx="2400000" cy="1632000"/>
          </a:xfrm>
        </p:spPr>
        <p:txBody>
          <a:bodyPr/>
          <a:lstStyle>
            <a:lvl1pPr marL="0" indent="0">
              <a:buNone/>
              <a:defRPr sz="1200">
                <a:solidFill>
                  <a:schemeClr val="tx2"/>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dirty="0"/>
              <a:t>Klikken om de tekststijl van het model te bewerken</a:t>
            </a:r>
          </a:p>
        </p:txBody>
      </p:sp>
      <p:sp>
        <p:nvSpPr>
          <p:cNvPr id="31" name="Text Placeholder 2">
            <a:extLst>
              <a:ext uri="{FF2B5EF4-FFF2-40B4-BE49-F238E27FC236}">
                <a16:creationId xmlns:a16="http://schemas.microsoft.com/office/drawing/2014/main" id="{5BBD0218-0753-0E45-B6AC-E79DDB7A216E}"/>
              </a:ext>
            </a:extLst>
          </p:cNvPr>
          <p:cNvSpPr>
            <a:spLocks noGrp="1"/>
          </p:cNvSpPr>
          <p:nvPr>
            <p:ph type="body" idx="28" hasCustomPrompt="1"/>
          </p:nvPr>
        </p:nvSpPr>
        <p:spPr>
          <a:xfrm>
            <a:off x="3583993" y="3840257"/>
            <a:ext cx="2400000" cy="576000"/>
          </a:xfrm>
        </p:spPr>
        <p:txBody>
          <a:bodyPr anchor="t" anchorCtr="0"/>
          <a:lstStyle>
            <a:lvl1pPr marL="0" indent="0">
              <a:lnSpc>
                <a:spcPct val="100000"/>
              </a:lnSpc>
              <a:buNone/>
              <a:defRPr sz="1600" b="1">
                <a:solidFill>
                  <a:schemeClr val="accent3"/>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dirty="0"/>
              <a:t>Klikken om te bewerken</a:t>
            </a:r>
          </a:p>
        </p:txBody>
      </p:sp>
      <p:sp>
        <p:nvSpPr>
          <p:cNvPr id="32" name="Text Placeholder 3">
            <a:extLst>
              <a:ext uri="{FF2B5EF4-FFF2-40B4-BE49-F238E27FC236}">
                <a16:creationId xmlns:a16="http://schemas.microsoft.com/office/drawing/2014/main" id="{C6C94B21-A1C1-B64C-8151-30CA21873A34}"/>
              </a:ext>
            </a:extLst>
          </p:cNvPr>
          <p:cNvSpPr>
            <a:spLocks noGrp="1"/>
          </p:cNvSpPr>
          <p:nvPr>
            <p:ph type="body" sz="half" idx="29"/>
          </p:nvPr>
        </p:nvSpPr>
        <p:spPr>
          <a:xfrm>
            <a:off x="8831999" y="4512257"/>
            <a:ext cx="2400000" cy="1632000"/>
          </a:xfrm>
        </p:spPr>
        <p:txBody>
          <a:bodyPr/>
          <a:lstStyle>
            <a:lvl1pPr marL="0" indent="0">
              <a:buNone/>
              <a:defRPr sz="1200">
                <a:solidFill>
                  <a:schemeClr val="tx2"/>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dirty="0"/>
              <a:t>Klikken om de tekststijl van het model te bewerken</a:t>
            </a:r>
          </a:p>
        </p:txBody>
      </p:sp>
      <p:sp>
        <p:nvSpPr>
          <p:cNvPr id="33" name="Text Placeholder 2">
            <a:extLst>
              <a:ext uri="{FF2B5EF4-FFF2-40B4-BE49-F238E27FC236}">
                <a16:creationId xmlns:a16="http://schemas.microsoft.com/office/drawing/2014/main" id="{E43B503F-0791-2F48-B5AF-E775783C24BB}"/>
              </a:ext>
            </a:extLst>
          </p:cNvPr>
          <p:cNvSpPr>
            <a:spLocks noGrp="1"/>
          </p:cNvSpPr>
          <p:nvPr>
            <p:ph type="body" idx="30" hasCustomPrompt="1"/>
          </p:nvPr>
        </p:nvSpPr>
        <p:spPr>
          <a:xfrm>
            <a:off x="8831999" y="3840257"/>
            <a:ext cx="2400000" cy="576000"/>
          </a:xfrm>
        </p:spPr>
        <p:txBody>
          <a:bodyPr anchor="t" anchorCtr="0"/>
          <a:lstStyle>
            <a:lvl1pPr marL="0" indent="0">
              <a:lnSpc>
                <a:spcPct val="100000"/>
              </a:lnSpc>
              <a:buNone/>
              <a:defRPr sz="1600" b="1">
                <a:solidFill>
                  <a:schemeClr val="accent3"/>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dirty="0"/>
              <a:t>Klikken om te bewerken</a:t>
            </a:r>
          </a:p>
        </p:txBody>
      </p:sp>
      <p:sp>
        <p:nvSpPr>
          <p:cNvPr id="34" name="Text Placeholder 3">
            <a:extLst>
              <a:ext uri="{FF2B5EF4-FFF2-40B4-BE49-F238E27FC236}">
                <a16:creationId xmlns:a16="http://schemas.microsoft.com/office/drawing/2014/main" id="{56B35E8D-1DB4-984F-A5ED-DA315C94B27B}"/>
              </a:ext>
            </a:extLst>
          </p:cNvPr>
          <p:cNvSpPr>
            <a:spLocks noGrp="1"/>
          </p:cNvSpPr>
          <p:nvPr>
            <p:ph type="body" sz="half" idx="31"/>
          </p:nvPr>
        </p:nvSpPr>
        <p:spPr>
          <a:xfrm>
            <a:off x="6208000" y="4512257"/>
            <a:ext cx="2400000" cy="1632000"/>
          </a:xfrm>
        </p:spPr>
        <p:txBody>
          <a:bodyPr/>
          <a:lstStyle>
            <a:lvl1pPr marL="0" indent="0">
              <a:buNone/>
              <a:defRPr sz="1200">
                <a:solidFill>
                  <a:schemeClr val="tx2"/>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dirty="0"/>
              <a:t>Klikken om de tekststijl van het model te bewerken</a:t>
            </a:r>
          </a:p>
        </p:txBody>
      </p:sp>
      <p:sp>
        <p:nvSpPr>
          <p:cNvPr id="35" name="Text Placeholder 2">
            <a:extLst>
              <a:ext uri="{FF2B5EF4-FFF2-40B4-BE49-F238E27FC236}">
                <a16:creationId xmlns:a16="http://schemas.microsoft.com/office/drawing/2014/main" id="{8FE057E9-A004-0F4C-B5B0-F46283726750}"/>
              </a:ext>
            </a:extLst>
          </p:cNvPr>
          <p:cNvSpPr>
            <a:spLocks noGrp="1"/>
          </p:cNvSpPr>
          <p:nvPr>
            <p:ph type="body" idx="32" hasCustomPrompt="1"/>
          </p:nvPr>
        </p:nvSpPr>
        <p:spPr>
          <a:xfrm>
            <a:off x="6208000" y="3840257"/>
            <a:ext cx="2400000" cy="576000"/>
          </a:xfrm>
        </p:spPr>
        <p:txBody>
          <a:bodyPr anchor="t" anchorCtr="0"/>
          <a:lstStyle>
            <a:lvl1pPr marL="0" indent="0">
              <a:lnSpc>
                <a:spcPct val="100000"/>
              </a:lnSpc>
              <a:buNone/>
              <a:defRPr sz="1600" b="1">
                <a:solidFill>
                  <a:schemeClr val="accent3"/>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dirty="0"/>
              <a:t>Klikken om te bewerken</a:t>
            </a:r>
          </a:p>
        </p:txBody>
      </p:sp>
    </p:spTree>
    <p:extLst>
      <p:ext uri="{BB962C8B-B14F-4D97-AF65-F5344CB8AC3E}">
        <p14:creationId xmlns:p14="http://schemas.microsoft.com/office/powerpoint/2010/main" val="307633435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Vier afbeeldingen met bijschrift">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 y="1199999"/>
            <a:ext cx="3916800" cy="2400000"/>
          </a:xfrm>
          <a:solidFill>
            <a:schemeClr val="bg1">
              <a:lumMod val="85000"/>
            </a:schemeClr>
          </a:solidFill>
        </p:spPr>
        <p:txBody>
          <a:bodyPr lIns="360000" tIns="360000" rIns="360000" anchor="t"/>
          <a:lstStyle>
            <a:lvl1pPr marL="0" indent="0" algn="ctr">
              <a:lnSpc>
                <a:spcPct val="110000"/>
              </a:lnSpc>
              <a:spcBef>
                <a:spcPts val="0"/>
              </a:spcBef>
              <a:buNone/>
              <a:defRPr sz="1600">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dirty="0"/>
              <a:t>Klik op het pictogram als u een afbeelding wilt toevoegen</a:t>
            </a:r>
            <a:endParaRPr lang="en-US" dirty="0"/>
          </a:p>
        </p:txBody>
      </p:sp>
      <p:sp>
        <p:nvSpPr>
          <p:cNvPr id="4" name="Text Placeholder 3"/>
          <p:cNvSpPr>
            <a:spLocks noGrp="1"/>
          </p:cNvSpPr>
          <p:nvPr>
            <p:ph type="body" sz="half" idx="2"/>
          </p:nvPr>
        </p:nvSpPr>
        <p:spPr>
          <a:xfrm>
            <a:off x="8160001" y="3840000"/>
            <a:ext cx="3071999" cy="2304000"/>
          </a:xfrm>
        </p:spPr>
        <p:txBody>
          <a:bodyPr/>
          <a:lstStyle>
            <a:lvl1pPr marL="0" indent="0">
              <a:buNone/>
              <a:defRPr sz="1200">
                <a:solidFill>
                  <a:schemeClr val="tx2"/>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dirty="0"/>
              <a:t>Klikken om de tekststijl van het model te bewerken</a:t>
            </a:r>
          </a:p>
        </p:txBody>
      </p:sp>
      <p:sp>
        <p:nvSpPr>
          <p:cNvPr id="5" name="Date Placeholder 4"/>
          <p:cNvSpPr>
            <a:spLocks noGrp="1"/>
          </p:cNvSpPr>
          <p:nvPr>
            <p:ph type="dt" sz="half" idx="10"/>
          </p:nvPr>
        </p:nvSpPr>
        <p:spPr/>
        <p:txBody>
          <a:bodyPr/>
          <a:lstStyle/>
          <a:p>
            <a:fld id="{AEBD1764-F623-4F86-9E3E-12C7A9648063}" type="datetime4">
              <a:rPr lang="nl-NL" smtClean="0"/>
              <a:t>27 februari 2024</a:t>
            </a:fld>
            <a:endParaRPr lang="nl-NL"/>
          </a:p>
        </p:txBody>
      </p:sp>
      <p:sp>
        <p:nvSpPr>
          <p:cNvPr id="6" name="Footer Placeholder 5"/>
          <p:cNvSpPr>
            <a:spLocks noGrp="1"/>
          </p:cNvSpPr>
          <p:nvPr>
            <p:ph type="ftr" sz="quarter" idx="11"/>
          </p:nvPr>
        </p:nvSpPr>
        <p:spPr/>
        <p:txBody>
          <a:bodyPr/>
          <a:lstStyle/>
          <a:p>
            <a:r>
              <a:rPr lang="nl-NL"/>
              <a:t>Stand van zaken generieke functies</a:t>
            </a:r>
          </a:p>
        </p:txBody>
      </p:sp>
      <p:sp>
        <p:nvSpPr>
          <p:cNvPr id="7" name="Slide Number Placeholder 6"/>
          <p:cNvSpPr>
            <a:spLocks noGrp="1"/>
          </p:cNvSpPr>
          <p:nvPr>
            <p:ph type="sldNum" sz="quarter" idx="12"/>
          </p:nvPr>
        </p:nvSpPr>
        <p:spPr/>
        <p:txBody>
          <a:bodyPr/>
          <a:lstStyle/>
          <a:p>
            <a:fld id="{14F1411D-0280-154F-AEAC-4C20B7AA46B2}" type="slidenum">
              <a:rPr lang="nl-NL" smtClean="0"/>
              <a:t>‹nr.›</a:t>
            </a:fld>
            <a:endParaRPr lang="nl-NL"/>
          </a:p>
        </p:txBody>
      </p:sp>
      <p:sp>
        <p:nvSpPr>
          <p:cNvPr id="9" name="Title 1">
            <a:extLst>
              <a:ext uri="{FF2B5EF4-FFF2-40B4-BE49-F238E27FC236}">
                <a16:creationId xmlns:a16="http://schemas.microsoft.com/office/drawing/2014/main" id="{76FC5FA6-0F4F-4746-B27D-A6B350D20113}"/>
              </a:ext>
            </a:extLst>
          </p:cNvPr>
          <p:cNvSpPr>
            <a:spLocks noGrp="1"/>
          </p:cNvSpPr>
          <p:nvPr>
            <p:ph type="title"/>
          </p:nvPr>
        </p:nvSpPr>
        <p:spPr>
          <a:xfrm>
            <a:off x="8159999" y="1343997"/>
            <a:ext cx="3072000" cy="2208000"/>
          </a:xfrm>
        </p:spPr>
        <p:txBody>
          <a:bodyPr anchor="t" anchorCtr="0"/>
          <a:lstStyle/>
          <a:p>
            <a:r>
              <a:rPr lang="nl-NL" dirty="0"/>
              <a:t>Klik om stijl te bewerken</a:t>
            </a:r>
            <a:endParaRPr lang="en-US" dirty="0"/>
          </a:p>
        </p:txBody>
      </p:sp>
      <p:sp>
        <p:nvSpPr>
          <p:cNvPr id="8" name="Picture Placeholder 2">
            <a:extLst>
              <a:ext uri="{FF2B5EF4-FFF2-40B4-BE49-F238E27FC236}">
                <a16:creationId xmlns:a16="http://schemas.microsoft.com/office/drawing/2014/main" id="{D6DD0994-0B67-3347-BB38-1E689BD67757}"/>
              </a:ext>
            </a:extLst>
          </p:cNvPr>
          <p:cNvSpPr>
            <a:spLocks noGrp="1"/>
          </p:cNvSpPr>
          <p:nvPr>
            <p:ph type="pic" idx="13"/>
          </p:nvPr>
        </p:nvSpPr>
        <p:spPr>
          <a:xfrm>
            <a:off x="4056000" y="1199999"/>
            <a:ext cx="3912000" cy="2400000"/>
          </a:xfrm>
          <a:solidFill>
            <a:schemeClr val="bg1">
              <a:lumMod val="85000"/>
            </a:schemeClr>
          </a:solidFill>
        </p:spPr>
        <p:txBody>
          <a:bodyPr lIns="360000" tIns="360000" rIns="360000" anchor="t"/>
          <a:lstStyle>
            <a:lvl1pPr marL="0" indent="0" algn="ctr">
              <a:lnSpc>
                <a:spcPct val="110000"/>
              </a:lnSpc>
              <a:spcBef>
                <a:spcPts val="0"/>
              </a:spcBef>
              <a:buNone/>
              <a:defRPr sz="1600">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dirty="0"/>
              <a:t>Klik op het pictogram als u een afbeelding wilt toevoegen</a:t>
            </a:r>
            <a:endParaRPr lang="en-US" dirty="0"/>
          </a:p>
        </p:txBody>
      </p:sp>
      <p:sp>
        <p:nvSpPr>
          <p:cNvPr id="11" name="Picture Placeholder 2">
            <a:extLst>
              <a:ext uri="{FF2B5EF4-FFF2-40B4-BE49-F238E27FC236}">
                <a16:creationId xmlns:a16="http://schemas.microsoft.com/office/drawing/2014/main" id="{AE15D720-D49B-E24D-84F6-437DDD0E8A4C}"/>
              </a:ext>
            </a:extLst>
          </p:cNvPr>
          <p:cNvSpPr>
            <a:spLocks noGrp="1"/>
          </p:cNvSpPr>
          <p:nvPr>
            <p:ph type="pic" idx="14"/>
          </p:nvPr>
        </p:nvSpPr>
        <p:spPr>
          <a:xfrm>
            <a:off x="960000" y="3743999"/>
            <a:ext cx="3912000" cy="1920000"/>
          </a:xfrm>
          <a:solidFill>
            <a:schemeClr val="bg1">
              <a:lumMod val="85000"/>
            </a:schemeClr>
          </a:solidFill>
        </p:spPr>
        <p:txBody>
          <a:bodyPr lIns="360000" tIns="360000" rIns="360000" anchor="t"/>
          <a:lstStyle>
            <a:lvl1pPr marL="0" indent="0" algn="ctr">
              <a:lnSpc>
                <a:spcPct val="110000"/>
              </a:lnSpc>
              <a:spcBef>
                <a:spcPts val="0"/>
              </a:spcBef>
              <a:buNone/>
              <a:defRPr sz="1600">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dirty="0"/>
              <a:t>Klik op het pictogram als u een afbeelding wilt toevoegen</a:t>
            </a:r>
            <a:endParaRPr lang="en-US" dirty="0"/>
          </a:p>
        </p:txBody>
      </p:sp>
      <p:sp>
        <p:nvSpPr>
          <p:cNvPr id="12" name="Picture Placeholder 2">
            <a:extLst>
              <a:ext uri="{FF2B5EF4-FFF2-40B4-BE49-F238E27FC236}">
                <a16:creationId xmlns:a16="http://schemas.microsoft.com/office/drawing/2014/main" id="{84F75289-82F8-9841-A637-114F0AC8C4E4}"/>
              </a:ext>
            </a:extLst>
          </p:cNvPr>
          <p:cNvSpPr>
            <a:spLocks noGrp="1"/>
          </p:cNvSpPr>
          <p:nvPr>
            <p:ph type="pic" idx="15"/>
          </p:nvPr>
        </p:nvSpPr>
        <p:spPr>
          <a:xfrm>
            <a:off x="5016000" y="3744000"/>
            <a:ext cx="2952000" cy="2400000"/>
          </a:xfrm>
          <a:solidFill>
            <a:schemeClr val="bg1">
              <a:lumMod val="85000"/>
            </a:schemeClr>
          </a:solidFill>
        </p:spPr>
        <p:txBody>
          <a:bodyPr lIns="360000" tIns="360000" rIns="360000" anchor="t"/>
          <a:lstStyle>
            <a:lvl1pPr marL="0" indent="0" algn="ctr">
              <a:lnSpc>
                <a:spcPct val="110000"/>
              </a:lnSpc>
              <a:spcBef>
                <a:spcPts val="0"/>
              </a:spcBef>
              <a:buNone/>
              <a:defRPr sz="1600">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dirty="0"/>
              <a:t>Klik op het pictogram als u een afbeelding wilt toevoegen</a:t>
            </a:r>
            <a:endParaRPr lang="en-US" dirty="0"/>
          </a:p>
        </p:txBody>
      </p:sp>
    </p:spTree>
    <p:extLst>
      <p:ext uri="{BB962C8B-B14F-4D97-AF65-F5344CB8AC3E}">
        <p14:creationId xmlns:p14="http://schemas.microsoft.com/office/powerpoint/2010/main" val="290716961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ee afbeeldingen met bijschrift">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6240001" y="960000"/>
            <a:ext cx="4991999" cy="2520000"/>
          </a:xfrm>
          <a:solidFill>
            <a:schemeClr val="bg1">
              <a:lumMod val="85000"/>
            </a:schemeClr>
          </a:solidFill>
        </p:spPr>
        <p:txBody>
          <a:bodyPr lIns="360000" tIns="360000" rIns="360000" anchor="t"/>
          <a:lstStyle>
            <a:lvl1pPr marL="0" indent="0" algn="ctr">
              <a:lnSpc>
                <a:spcPct val="110000"/>
              </a:lnSpc>
              <a:spcBef>
                <a:spcPts val="0"/>
              </a:spcBef>
              <a:buNone/>
              <a:defRPr sz="1600">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dirty="0"/>
              <a:t>Klik op het pictogram als u een afbeelding wilt toevoegen</a:t>
            </a:r>
            <a:endParaRPr lang="en-US" dirty="0"/>
          </a:p>
        </p:txBody>
      </p:sp>
      <p:sp>
        <p:nvSpPr>
          <p:cNvPr id="5" name="Date Placeholder 4"/>
          <p:cNvSpPr>
            <a:spLocks noGrp="1"/>
          </p:cNvSpPr>
          <p:nvPr>
            <p:ph type="dt" sz="half" idx="10"/>
          </p:nvPr>
        </p:nvSpPr>
        <p:spPr/>
        <p:txBody>
          <a:bodyPr/>
          <a:lstStyle/>
          <a:p>
            <a:fld id="{28AF6775-F99A-40F0-94CA-5ECB0869E382}" type="datetime4">
              <a:rPr lang="nl-NL" smtClean="0"/>
              <a:t>27 februari 2024</a:t>
            </a:fld>
            <a:endParaRPr lang="nl-NL"/>
          </a:p>
        </p:txBody>
      </p:sp>
      <p:sp>
        <p:nvSpPr>
          <p:cNvPr id="6" name="Footer Placeholder 5"/>
          <p:cNvSpPr>
            <a:spLocks noGrp="1"/>
          </p:cNvSpPr>
          <p:nvPr>
            <p:ph type="ftr" sz="quarter" idx="11"/>
          </p:nvPr>
        </p:nvSpPr>
        <p:spPr/>
        <p:txBody>
          <a:bodyPr/>
          <a:lstStyle/>
          <a:p>
            <a:r>
              <a:rPr lang="nl-NL"/>
              <a:t>Stand van zaken generieke functies</a:t>
            </a:r>
          </a:p>
        </p:txBody>
      </p:sp>
      <p:sp>
        <p:nvSpPr>
          <p:cNvPr id="7" name="Slide Number Placeholder 6"/>
          <p:cNvSpPr>
            <a:spLocks noGrp="1"/>
          </p:cNvSpPr>
          <p:nvPr>
            <p:ph type="sldNum" sz="quarter" idx="12"/>
          </p:nvPr>
        </p:nvSpPr>
        <p:spPr/>
        <p:txBody>
          <a:bodyPr/>
          <a:lstStyle/>
          <a:p>
            <a:fld id="{14F1411D-0280-154F-AEAC-4C20B7AA46B2}" type="slidenum">
              <a:rPr lang="nl-NL" smtClean="0"/>
              <a:t>‹nr.›</a:t>
            </a:fld>
            <a:endParaRPr lang="nl-NL"/>
          </a:p>
        </p:txBody>
      </p:sp>
      <p:sp>
        <p:nvSpPr>
          <p:cNvPr id="13" name="Text Placeholder 3">
            <a:extLst>
              <a:ext uri="{FF2B5EF4-FFF2-40B4-BE49-F238E27FC236}">
                <a16:creationId xmlns:a16="http://schemas.microsoft.com/office/drawing/2014/main" id="{BE58BFFF-EFD3-BF45-9E8B-B6086BE90C93}"/>
              </a:ext>
            </a:extLst>
          </p:cNvPr>
          <p:cNvSpPr>
            <a:spLocks noGrp="1"/>
          </p:cNvSpPr>
          <p:nvPr>
            <p:ph type="body" sz="half" idx="2"/>
          </p:nvPr>
        </p:nvSpPr>
        <p:spPr>
          <a:xfrm>
            <a:off x="959996" y="2112000"/>
            <a:ext cx="4512000" cy="4032000"/>
          </a:xfrm>
        </p:spPr>
        <p:txBody>
          <a:bodyPr/>
          <a:lstStyle>
            <a:lvl1pPr marL="0" marR="0" indent="0" algn="l" defTabSz="914377" rtl="0" eaLnBrk="1" fontAlgn="auto" latinLnBrk="0" hangingPunct="1">
              <a:lnSpc>
                <a:spcPct val="120000"/>
              </a:lnSpc>
              <a:spcBef>
                <a:spcPts val="0"/>
              </a:spcBef>
              <a:spcAft>
                <a:spcPts val="0"/>
              </a:spcAft>
              <a:buClr>
                <a:schemeClr val="accent4"/>
              </a:buClr>
              <a:buSzTx/>
              <a:buFont typeface="Arial" panose="020B0604020202020204" pitchFamily="34" charset="0"/>
              <a:buNone/>
              <a:tabLst/>
              <a:defRPr sz="1467"/>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dirty="0"/>
              <a:t>Klikken om de tekststijl van het model te bewerken</a:t>
            </a:r>
          </a:p>
        </p:txBody>
      </p:sp>
      <p:sp>
        <p:nvSpPr>
          <p:cNvPr id="14" name="Title 1">
            <a:extLst>
              <a:ext uri="{FF2B5EF4-FFF2-40B4-BE49-F238E27FC236}">
                <a16:creationId xmlns:a16="http://schemas.microsoft.com/office/drawing/2014/main" id="{5FC1CE5B-8464-C345-9A9D-B7128740490A}"/>
              </a:ext>
            </a:extLst>
          </p:cNvPr>
          <p:cNvSpPr>
            <a:spLocks noGrp="1"/>
          </p:cNvSpPr>
          <p:nvPr>
            <p:ph type="title"/>
          </p:nvPr>
        </p:nvSpPr>
        <p:spPr>
          <a:xfrm>
            <a:off x="960000" y="768000"/>
            <a:ext cx="4512000" cy="1152000"/>
          </a:xfrm>
        </p:spPr>
        <p:txBody>
          <a:bodyPr/>
          <a:lstStyle/>
          <a:p>
            <a:r>
              <a:rPr lang="nl-NL" dirty="0"/>
              <a:t>Klik om stijl te bewerken</a:t>
            </a:r>
            <a:endParaRPr lang="en-US" dirty="0"/>
          </a:p>
        </p:txBody>
      </p:sp>
      <p:sp>
        <p:nvSpPr>
          <p:cNvPr id="16" name="Picture Placeholder 2">
            <a:extLst>
              <a:ext uri="{FF2B5EF4-FFF2-40B4-BE49-F238E27FC236}">
                <a16:creationId xmlns:a16="http://schemas.microsoft.com/office/drawing/2014/main" id="{DAABF66E-7617-3F47-8DFB-9095B8E0D7FE}"/>
              </a:ext>
            </a:extLst>
          </p:cNvPr>
          <p:cNvSpPr>
            <a:spLocks noGrp="1"/>
          </p:cNvSpPr>
          <p:nvPr>
            <p:ph type="pic" idx="14"/>
          </p:nvPr>
        </p:nvSpPr>
        <p:spPr>
          <a:xfrm>
            <a:off x="6240001" y="3624000"/>
            <a:ext cx="4991999" cy="2520000"/>
          </a:xfrm>
          <a:solidFill>
            <a:schemeClr val="bg1">
              <a:lumMod val="85000"/>
            </a:schemeClr>
          </a:solidFill>
        </p:spPr>
        <p:txBody>
          <a:bodyPr lIns="360000" tIns="360000" rIns="360000" anchor="t"/>
          <a:lstStyle>
            <a:lvl1pPr marL="0" indent="0" algn="ctr">
              <a:lnSpc>
                <a:spcPct val="110000"/>
              </a:lnSpc>
              <a:spcBef>
                <a:spcPts val="0"/>
              </a:spcBef>
              <a:buNone/>
              <a:defRPr sz="1600">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dirty="0"/>
              <a:t>Klik op het pictogram als u een afbeelding wilt toevoegen</a:t>
            </a:r>
            <a:endParaRPr lang="en-US" dirty="0"/>
          </a:p>
        </p:txBody>
      </p:sp>
    </p:spTree>
    <p:extLst>
      <p:ext uri="{BB962C8B-B14F-4D97-AF65-F5344CB8AC3E}">
        <p14:creationId xmlns:p14="http://schemas.microsoft.com/office/powerpoint/2010/main" val="158164007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Een afbeelding met bijschrift">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320000" y="2111999"/>
            <a:ext cx="6912000" cy="3744000"/>
          </a:xfrm>
          <a:solidFill>
            <a:schemeClr val="bg1">
              <a:lumMod val="85000"/>
            </a:schemeClr>
          </a:solidFill>
        </p:spPr>
        <p:txBody>
          <a:bodyPr lIns="360000" tIns="360000" rIns="360000" anchor="t"/>
          <a:lstStyle>
            <a:lvl1pPr marL="0" indent="0" algn="ctr">
              <a:lnSpc>
                <a:spcPct val="110000"/>
              </a:lnSpc>
              <a:spcBef>
                <a:spcPts val="0"/>
              </a:spcBef>
              <a:buNone/>
              <a:defRPr sz="1600">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dirty="0"/>
              <a:t>Klik op het pictogram als u een afbeelding wilt toevoegen</a:t>
            </a:r>
            <a:endParaRPr lang="en-US" dirty="0"/>
          </a:p>
        </p:txBody>
      </p:sp>
      <p:sp>
        <p:nvSpPr>
          <p:cNvPr id="5" name="Date Placeholder 4"/>
          <p:cNvSpPr>
            <a:spLocks noGrp="1"/>
          </p:cNvSpPr>
          <p:nvPr>
            <p:ph type="dt" sz="half" idx="10"/>
          </p:nvPr>
        </p:nvSpPr>
        <p:spPr/>
        <p:txBody>
          <a:bodyPr/>
          <a:lstStyle/>
          <a:p>
            <a:fld id="{36056CE8-7614-4127-BCCF-BD27EE597C13}" type="datetime4">
              <a:rPr lang="nl-NL" smtClean="0"/>
              <a:t>27 februari 2024</a:t>
            </a:fld>
            <a:endParaRPr lang="nl-NL"/>
          </a:p>
        </p:txBody>
      </p:sp>
      <p:sp>
        <p:nvSpPr>
          <p:cNvPr id="6" name="Footer Placeholder 5"/>
          <p:cNvSpPr>
            <a:spLocks noGrp="1"/>
          </p:cNvSpPr>
          <p:nvPr>
            <p:ph type="ftr" sz="quarter" idx="11"/>
          </p:nvPr>
        </p:nvSpPr>
        <p:spPr/>
        <p:txBody>
          <a:bodyPr/>
          <a:lstStyle/>
          <a:p>
            <a:r>
              <a:rPr lang="nl-NL"/>
              <a:t>Stand van zaken generieke functies</a:t>
            </a:r>
          </a:p>
        </p:txBody>
      </p:sp>
      <p:sp>
        <p:nvSpPr>
          <p:cNvPr id="7" name="Slide Number Placeholder 6"/>
          <p:cNvSpPr>
            <a:spLocks noGrp="1"/>
          </p:cNvSpPr>
          <p:nvPr>
            <p:ph type="sldNum" sz="quarter" idx="12"/>
          </p:nvPr>
        </p:nvSpPr>
        <p:spPr/>
        <p:txBody>
          <a:bodyPr/>
          <a:lstStyle/>
          <a:p>
            <a:fld id="{14F1411D-0280-154F-AEAC-4C20B7AA46B2}" type="slidenum">
              <a:rPr lang="nl-NL" smtClean="0"/>
              <a:t>‹nr.›</a:t>
            </a:fld>
            <a:endParaRPr lang="nl-NL"/>
          </a:p>
        </p:txBody>
      </p:sp>
      <p:sp>
        <p:nvSpPr>
          <p:cNvPr id="13" name="Text Placeholder 3">
            <a:extLst>
              <a:ext uri="{FF2B5EF4-FFF2-40B4-BE49-F238E27FC236}">
                <a16:creationId xmlns:a16="http://schemas.microsoft.com/office/drawing/2014/main" id="{BE58BFFF-EFD3-BF45-9E8B-B6086BE90C93}"/>
              </a:ext>
            </a:extLst>
          </p:cNvPr>
          <p:cNvSpPr>
            <a:spLocks noGrp="1"/>
          </p:cNvSpPr>
          <p:nvPr>
            <p:ph type="body" sz="half" idx="2"/>
          </p:nvPr>
        </p:nvSpPr>
        <p:spPr>
          <a:xfrm>
            <a:off x="959997" y="2112000"/>
            <a:ext cx="2686719" cy="4032000"/>
          </a:xfrm>
        </p:spPr>
        <p:txBody>
          <a:bodyPr/>
          <a:lstStyle>
            <a:lvl1pPr marL="0" marR="0" indent="0" algn="l" defTabSz="914377" rtl="0" eaLnBrk="1" fontAlgn="auto" latinLnBrk="0" hangingPunct="1">
              <a:lnSpc>
                <a:spcPct val="120000"/>
              </a:lnSpc>
              <a:spcBef>
                <a:spcPts val="0"/>
              </a:spcBef>
              <a:spcAft>
                <a:spcPts val="0"/>
              </a:spcAft>
              <a:buClr>
                <a:schemeClr val="accent4"/>
              </a:buClr>
              <a:buSzTx/>
              <a:buFont typeface="Arial" panose="020B0604020202020204" pitchFamily="34" charset="0"/>
              <a:buNone/>
              <a:tabLst/>
              <a:defRPr sz="12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dirty="0"/>
              <a:t>Klikken om de tekststijl van het model te bewerken</a:t>
            </a:r>
          </a:p>
        </p:txBody>
      </p:sp>
      <p:sp>
        <p:nvSpPr>
          <p:cNvPr id="14" name="Title 1">
            <a:extLst>
              <a:ext uri="{FF2B5EF4-FFF2-40B4-BE49-F238E27FC236}">
                <a16:creationId xmlns:a16="http://schemas.microsoft.com/office/drawing/2014/main" id="{5FC1CE5B-8464-C345-9A9D-B7128740490A}"/>
              </a:ext>
            </a:extLst>
          </p:cNvPr>
          <p:cNvSpPr>
            <a:spLocks noGrp="1"/>
          </p:cNvSpPr>
          <p:nvPr>
            <p:ph type="title"/>
          </p:nvPr>
        </p:nvSpPr>
        <p:spPr>
          <a:xfrm>
            <a:off x="959999" y="768000"/>
            <a:ext cx="7998943" cy="1152000"/>
          </a:xfrm>
        </p:spPr>
        <p:txBody>
          <a:bodyPr/>
          <a:lstStyle/>
          <a:p>
            <a:r>
              <a:rPr lang="nl-NL" dirty="0"/>
              <a:t>Klik om stijl te bewerken</a:t>
            </a:r>
            <a:endParaRPr lang="en-US" dirty="0"/>
          </a:p>
        </p:txBody>
      </p:sp>
    </p:spTree>
    <p:extLst>
      <p:ext uri="{BB962C8B-B14F-4D97-AF65-F5344CB8AC3E}">
        <p14:creationId xmlns:p14="http://schemas.microsoft.com/office/powerpoint/2010/main" val="409855084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Afbeelding rechts met bijschrift">
    <p:spTree>
      <p:nvGrpSpPr>
        <p:cNvPr id="1" name=""/>
        <p:cNvGrpSpPr/>
        <p:nvPr/>
      </p:nvGrpSpPr>
      <p:grpSpPr>
        <a:xfrm>
          <a:off x="0" y="0"/>
          <a:ext cx="0" cy="0"/>
          <a:chOff x="0" y="0"/>
          <a:chExt cx="0" cy="0"/>
        </a:xfrm>
      </p:grpSpPr>
      <p:sp>
        <p:nvSpPr>
          <p:cNvPr id="11" name="Tijdelijke aanduiding voor afbeelding 10">
            <a:extLst>
              <a:ext uri="{FF2B5EF4-FFF2-40B4-BE49-F238E27FC236}">
                <a16:creationId xmlns:a16="http://schemas.microsoft.com/office/drawing/2014/main" id="{8A719E33-C72D-2745-9031-F9B479E34FD0}"/>
              </a:ext>
            </a:extLst>
          </p:cNvPr>
          <p:cNvSpPr>
            <a:spLocks noGrp="1" noChangeAspect="1"/>
          </p:cNvSpPr>
          <p:nvPr>
            <p:ph type="pic" idx="1"/>
          </p:nvPr>
        </p:nvSpPr>
        <p:spPr>
          <a:xfrm>
            <a:off x="6095997" y="0"/>
            <a:ext cx="6096004" cy="6858000"/>
          </a:xfrm>
          <a:custGeom>
            <a:avLst/>
            <a:gdLst>
              <a:gd name="connsiteX0" fmla="*/ 0 w 4572003"/>
              <a:gd name="connsiteY0" fmla="*/ 0 h 5143500"/>
              <a:gd name="connsiteX1" fmla="*/ 180003 w 4572003"/>
              <a:gd name="connsiteY1" fmla="*/ 0 h 5143500"/>
              <a:gd name="connsiteX2" fmla="*/ 3743999 w 4572003"/>
              <a:gd name="connsiteY2" fmla="*/ 0 h 5143500"/>
              <a:gd name="connsiteX3" fmla="*/ 4572003 w 4572003"/>
              <a:gd name="connsiteY3" fmla="*/ 0 h 5143500"/>
              <a:gd name="connsiteX4" fmla="*/ 4572003 w 4572003"/>
              <a:gd name="connsiteY4" fmla="*/ 5143500 h 5143500"/>
              <a:gd name="connsiteX5" fmla="*/ 3 w 4572003"/>
              <a:gd name="connsiteY5" fmla="*/ 5143500 h 5143500"/>
              <a:gd name="connsiteX6" fmla="*/ 3 w 4572003"/>
              <a:gd name="connsiteY6" fmla="*/ 1890000 h 5143500"/>
              <a:gd name="connsiteX7" fmla="*/ 0 w 4572003"/>
              <a:gd name="connsiteY7" fmla="*/ 18900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3" h="5143500">
                <a:moveTo>
                  <a:pt x="0" y="0"/>
                </a:moveTo>
                <a:lnTo>
                  <a:pt x="180003" y="0"/>
                </a:lnTo>
                <a:lnTo>
                  <a:pt x="3743999" y="0"/>
                </a:lnTo>
                <a:lnTo>
                  <a:pt x="4572003" y="0"/>
                </a:lnTo>
                <a:lnTo>
                  <a:pt x="4572003" y="5143500"/>
                </a:lnTo>
                <a:lnTo>
                  <a:pt x="3" y="5143500"/>
                </a:lnTo>
                <a:lnTo>
                  <a:pt x="3" y="1890000"/>
                </a:lnTo>
                <a:lnTo>
                  <a:pt x="0" y="1890000"/>
                </a:lnTo>
                <a:close/>
              </a:path>
            </a:pathLst>
          </a:custGeom>
          <a:solidFill>
            <a:schemeClr val="bg1">
              <a:lumMod val="85000"/>
            </a:schemeClr>
          </a:solidFill>
        </p:spPr>
        <p:txBody>
          <a:bodyPr wrap="square" lIns="360000" tIns="720000" rIns="360000" anchor="t">
            <a:noAutofit/>
          </a:bodyPr>
          <a:lstStyle>
            <a:lvl1pPr marL="0" indent="0" algn="ctr">
              <a:lnSpc>
                <a:spcPct val="110000"/>
              </a:lnSpc>
              <a:spcBef>
                <a:spcPts val="0"/>
              </a:spcBef>
              <a:buNone/>
              <a:defRPr sz="2133">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dirty="0"/>
              <a:t>Klik op het pictogram als u een afbeelding wilt toevoegen</a:t>
            </a:r>
            <a:endParaRPr lang="en-US" dirty="0"/>
          </a:p>
        </p:txBody>
      </p:sp>
      <p:sp>
        <p:nvSpPr>
          <p:cNvPr id="4" name="Text Placeholder 3"/>
          <p:cNvSpPr>
            <a:spLocks noGrp="1"/>
          </p:cNvSpPr>
          <p:nvPr>
            <p:ph type="body" sz="half" idx="2"/>
          </p:nvPr>
        </p:nvSpPr>
        <p:spPr>
          <a:xfrm>
            <a:off x="959996" y="2112000"/>
            <a:ext cx="4512000" cy="4032000"/>
          </a:xfrm>
        </p:spPr>
        <p:txBody>
          <a:bodyPr/>
          <a:lstStyle>
            <a:lvl1pPr marL="0" marR="0" indent="0" algn="l" defTabSz="914377" rtl="0" eaLnBrk="1" fontAlgn="auto" latinLnBrk="0" hangingPunct="1">
              <a:lnSpc>
                <a:spcPct val="120000"/>
              </a:lnSpc>
              <a:spcBef>
                <a:spcPts val="0"/>
              </a:spcBef>
              <a:spcAft>
                <a:spcPts val="0"/>
              </a:spcAft>
              <a:buClr>
                <a:schemeClr val="accent4"/>
              </a:buClr>
              <a:buSzTx/>
              <a:buFont typeface="Arial" panose="020B0604020202020204" pitchFamily="34" charset="0"/>
              <a:buNone/>
              <a:tabLst/>
              <a:defRPr sz="12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dirty="0"/>
              <a:t>Klikken om de tekststijl van het model te bewerken</a:t>
            </a:r>
          </a:p>
          <a:p>
            <a:pPr lvl="0"/>
            <a:endParaRPr lang="nl-NL" dirty="0"/>
          </a:p>
        </p:txBody>
      </p:sp>
      <p:sp>
        <p:nvSpPr>
          <p:cNvPr id="5" name="Date Placeholder 4"/>
          <p:cNvSpPr>
            <a:spLocks noGrp="1"/>
          </p:cNvSpPr>
          <p:nvPr>
            <p:ph type="dt" sz="half" idx="10"/>
          </p:nvPr>
        </p:nvSpPr>
        <p:spPr/>
        <p:txBody>
          <a:bodyPr/>
          <a:lstStyle>
            <a:lvl1pPr>
              <a:defRPr>
                <a:solidFill>
                  <a:schemeClr val="bg1"/>
                </a:solidFill>
              </a:defRPr>
            </a:lvl1pPr>
          </a:lstStyle>
          <a:p>
            <a:fld id="{A5D1F611-11BE-45D4-B11D-09DDCEF3582A}" type="datetime4">
              <a:rPr lang="nl-NL" smtClean="0"/>
              <a:t>27 februari 2024</a:t>
            </a:fld>
            <a:endParaRPr lang="nl-NL"/>
          </a:p>
        </p:txBody>
      </p:sp>
      <p:sp>
        <p:nvSpPr>
          <p:cNvPr id="6" name="Footer Placeholder 5"/>
          <p:cNvSpPr>
            <a:spLocks noGrp="1"/>
          </p:cNvSpPr>
          <p:nvPr>
            <p:ph type="ftr" sz="quarter" idx="11"/>
          </p:nvPr>
        </p:nvSpPr>
        <p:spPr/>
        <p:txBody>
          <a:bodyPr/>
          <a:lstStyle/>
          <a:p>
            <a:r>
              <a:rPr lang="nl-NL"/>
              <a:t>Stand van zaken generieke functies</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14F1411D-0280-154F-AEAC-4C20B7AA46B2}" type="slidenum">
              <a:rPr lang="nl-NL" smtClean="0"/>
              <a:pPr/>
              <a:t>‹nr.›</a:t>
            </a:fld>
            <a:endParaRPr lang="nl-NL"/>
          </a:p>
        </p:txBody>
      </p:sp>
      <p:sp>
        <p:nvSpPr>
          <p:cNvPr id="9" name="Title 1">
            <a:extLst>
              <a:ext uri="{FF2B5EF4-FFF2-40B4-BE49-F238E27FC236}">
                <a16:creationId xmlns:a16="http://schemas.microsoft.com/office/drawing/2014/main" id="{76FC5FA6-0F4F-4746-B27D-A6B350D20113}"/>
              </a:ext>
            </a:extLst>
          </p:cNvPr>
          <p:cNvSpPr>
            <a:spLocks noGrp="1"/>
          </p:cNvSpPr>
          <p:nvPr>
            <p:ph type="title"/>
          </p:nvPr>
        </p:nvSpPr>
        <p:spPr>
          <a:xfrm>
            <a:off x="960000" y="768000"/>
            <a:ext cx="4512000" cy="1152000"/>
          </a:xfrm>
        </p:spPr>
        <p:txBody>
          <a:bodyPr/>
          <a:lstStyle/>
          <a:p>
            <a:r>
              <a:rPr lang="nl-NL" dirty="0"/>
              <a:t>Klik om stijl te bewerken</a:t>
            </a:r>
            <a:endParaRPr lang="en-US" dirty="0"/>
          </a:p>
        </p:txBody>
      </p:sp>
    </p:spTree>
    <p:extLst>
      <p:ext uri="{BB962C8B-B14F-4D97-AF65-F5344CB8AC3E}">
        <p14:creationId xmlns:p14="http://schemas.microsoft.com/office/powerpoint/2010/main" val="29316076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1_Leeg">
    <p:spTree>
      <p:nvGrpSpPr>
        <p:cNvPr id="1" name=""/>
        <p:cNvGrpSpPr/>
        <p:nvPr/>
      </p:nvGrpSpPr>
      <p:grpSpPr>
        <a:xfrm>
          <a:off x="0" y="0"/>
          <a:ext cx="0" cy="0"/>
          <a:chOff x="0" y="0"/>
          <a:chExt cx="0" cy="0"/>
        </a:xfrm>
      </p:grpSpPr>
      <p:sp>
        <p:nvSpPr>
          <p:cNvPr id="7" name="Tekstvak 6"/>
          <p:cNvSpPr txBox="1"/>
          <p:nvPr userDrawn="1"/>
        </p:nvSpPr>
        <p:spPr>
          <a:xfrm>
            <a:off x="-10751" y="-662295"/>
            <a:ext cx="12192000" cy="461665"/>
          </a:xfrm>
          <a:prstGeom prst="rect">
            <a:avLst/>
          </a:prstGeom>
          <a:noFill/>
        </p:spPr>
        <p:txBody>
          <a:bodyPr wrap="square" rtlCol="0">
            <a:spAutoFit/>
          </a:bodyPr>
          <a:lstStyle/>
          <a:p>
            <a:pPr marL="0" algn="ctr" defTabSz="914377" rtl="0" eaLnBrk="1" latinLnBrk="0" hangingPunct="1"/>
            <a:r>
              <a:rPr lang="nl-NL" sz="2400" b="0" kern="1200" spc="51" baseline="0">
                <a:solidFill>
                  <a:schemeClr val="accent2"/>
                </a:solidFill>
                <a:latin typeface="+mj-lt"/>
                <a:ea typeface="+mn-ea"/>
                <a:cs typeface="Calibri" panose="020F0502020204030204" pitchFamily="34" charset="0"/>
              </a:rPr>
              <a:t>Leeg</a:t>
            </a:r>
          </a:p>
        </p:txBody>
      </p:sp>
      <p:sp>
        <p:nvSpPr>
          <p:cNvPr id="77" name="Titel 7">
            <a:extLst>
              <a:ext uri="{FF2B5EF4-FFF2-40B4-BE49-F238E27FC236}">
                <a16:creationId xmlns:a16="http://schemas.microsoft.com/office/drawing/2014/main" id="{A1BCCB95-058B-488E-AF3F-6E5F2E7AA3DA}"/>
              </a:ext>
            </a:extLst>
          </p:cNvPr>
          <p:cNvSpPr>
            <a:spLocks noGrp="1"/>
          </p:cNvSpPr>
          <p:nvPr>
            <p:ph type="title" hasCustomPrompt="1"/>
          </p:nvPr>
        </p:nvSpPr>
        <p:spPr>
          <a:xfrm>
            <a:off x="637542" y="744368"/>
            <a:ext cx="10697359" cy="490400"/>
          </a:xfrm>
        </p:spPr>
        <p:txBody>
          <a:bodyPr/>
          <a:lstStyle>
            <a:lvl1pPr>
              <a:defRPr/>
            </a:lvl1pPr>
          </a:lstStyle>
          <a:p>
            <a:r>
              <a:rPr lang="nl-NL"/>
              <a:t>Plaats hier je titel</a:t>
            </a:r>
          </a:p>
        </p:txBody>
      </p:sp>
    </p:spTree>
    <p:extLst>
      <p:ext uri="{BB962C8B-B14F-4D97-AF65-F5344CB8AC3E}">
        <p14:creationId xmlns:p14="http://schemas.microsoft.com/office/powerpoint/2010/main" val="3839905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75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Afbeelding links met bijschrift">
    <p:spTree>
      <p:nvGrpSpPr>
        <p:cNvPr id="1" name=""/>
        <p:cNvGrpSpPr/>
        <p:nvPr/>
      </p:nvGrpSpPr>
      <p:grpSpPr>
        <a:xfrm>
          <a:off x="0" y="0"/>
          <a:ext cx="0" cy="0"/>
          <a:chOff x="0" y="0"/>
          <a:chExt cx="0" cy="0"/>
        </a:xfrm>
      </p:grpSpPr>
      <p:sp>
        <p:nvSpPr>
          <p:cNvPr id="10" name="Tijdelijke aanduiding voor afbeelding 9">
            <a:extLst>
              <a:ext uri="{FF2B5EF4-FFF2-40B4-BE49-F238E27FC236}">
                <a16:creationId xmlns:a16="http://schemas.microsoft.com/office/drawing/2014/main" id="{72310623-543F-3E4D-98AD-64034D8548DC}"/>
              </a:ext>
            </a:extLst>
          </p:cNvPr>
          <p:cNvSpPr>
            <a:spLocks noGrp="1" noChangeAspect="1"/>
          </p:cNvSpPr>
          <p:nvPr>
            <p:ph type="pic" idx="13" hasCustomPrompt="1"/>
          </p:nvPr>
        </p:nvSpPr>
        <p:spPr>
          <a:xfrm>
            <a:off x="0" y="0"/>
            <a:ext cx="6096000" cy="6858000"/>
          </a:xfrm>
          <a:custGeom>
            <a:avLst/>
            <a:gdLst>
              <a:gd name="connsiteX0" fmla="*/ 0 w 4572000"/>
              <a:gd name="connsiteY0" fmla="*/ 0 h 5143500"/>
              <a:gd name="connsiteX1" fmla="*/ 3672000 w 4572000"/>
              <a:gd name="connsiteY1" fmla="*/ 0 h 5143500"/>
              <a:gd name="connsiteX2" fmla="*/ 4392000 w 4572000"/>
              <a:gd name="connsiteY2" fmla="*/ 0 h 5143500"/>
              <a:gd name="connsiteX3" fmla="*/ 4572000 w 4572000"/>
              <a:gd name="connsiteY3" fmla="*/ 0 h 5143500"/>
              <a:gd name="connsiteX4" fmla="*/ 4572000 w 4572000"/>
              <a:gd name="connsiteY4" fmla="*/ 540000 h 5143500"/>
              <a:gd name="connsiteX5" fmla="*/ 4572000 w 4572000"/>
              <a:gd name="connsiteY5" fmla="*/ 900000 h 5143500"/>
              <a:gd name="connsiteX6" fmla="*/ 4572000 w 4572000"/>
              <a:gd name="connsiteY6" fmla="*/ 5143500 h 5143500"/>
              <a:gd name="connsiteX7" fmla="*/ 0 w 4572000"/>
              <a:gd name="connsiteY7"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5143500">
                <a:moveTo>
                  <a:pt x="0" y="0"/>
                </a:moveTo>
                <a:lnTo>
                  <a:pt x="3672000" y="0"/>
                </a:lnTo>
                <a:lnTo>
                  <a:pt x="4392000" y="0"/>
                </a:lnTo>
                <a:lnTo>
                  <a:pt x="4572000" y="0"/>
                </a:lnTo>
                <a:lnTo>
                  <a:pt x="4572000" y="540000"/>
                </a:lnTo>
                <a:lnTo>
                  <a:pt x="4572000" y="900000"/>
                </a:lnTo>
                <a:lnTo>
                  <a:pt x="4572000" y="5143500"/>
                </a:lnTo>
                <a:lnTo>
                  <a:pt x="0" y="5143500"/>
                </a:lnTo>
                <a:close/>
              </a:path>
            </a:pathLst>
          </a:custGeom>
          <a:solidFill>
            <a:schemeClr val="bg1">
              <a:lumMod val="85000"/>
            </a:schemeClr>
          </a:solidFill>
        </p:spPr>
        <p:txBody>
          <a:bodyPr wrap="square" lIns="360000" tIns="720000" rIns="360000" anchor="t">
            <a:noAutofit/>
          </a:bodyPr>
          <a:lstStyle>
            <a:lvl1pPr marL="0" indent="0" algn="ctr">
              <a:lnSpc>
                <a:spcPct val="110000"/>
              </a:lnSpc>
              <a:spcBef>
                <a:spcPts val="0"/>
              </a:spcBef>
              <a:buNone/>
              <a:defRPr sz="2133">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dirty="0"/>
              <a:t>Sleep de afbeelding naar de tijdelijke aanduiding of klik op het pictogram als u een afbeelding wilt toevoegen</a:t>
            </a:r>
            <a:endParaRPr lang="en-US" dirty="0"/>
          </a:p>
        </p:txBody>
      </p:sp>
      <p:sp>
        <p:nvSpPr>
          <p:cNvPr id="4" name="Text Placeholder 3"/>
          <p:cNvSpPr>
            <a:spLocks noGrp="1"/>
          </p:cNvSpPr>
          <p:nvPr>
            <p:ph type="body" sz="half" idx="2"/>
          </p:nvPr>
        </p:nvSpPr>
        <p:spPr>
          <a:xfrm>
            <a:off x="6719995" y="2112000"/>
            <a:ext cx="4512000" cy="4032000"/>
          </a:xfrm>
        </p:spPr>
        <p:txBody>
          <a:bodyPr/>
          <a:lstStyle>
            <a:lvl1pPr marL="0" marR="0" indent="0" algn="l" defTabSz="914377" rtl="0" eaLnBrk="1" fontAlgn="auto" latinLnBrk="0" hangingPunct="1">
              <a:lnSpc>
                <a:spcPct val="120000"/>
              </a:lnSpc>
              <a:spcBef>
                <a:spcPts val="0"/>
              </a:spcBef>
              <a:spcAft>
                <a:spcPts val="0"/>
              </a:spcAft>
              <a:buClr>
                <a:schemeClr val="accent4"/>
              </a:buClr>
              <a:buSzTx/>
              <a:buFont typeface="Arial" panose="020B0604020202020204" pitchFamily="34" charset="0"/>
              <a:buNone/>
              <a:tabLst/>
              <a:defRPr sz="12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466B1990-6B61-47AE-9A30-1D561123FBAF}" type="datetime4">
              <a:rPr lang="nl-NL" smtClean="0"/>
              <a:t>27 februari 2024</a:t>
            </a:fld>
            <a:endParaRPr lang="nl-NL"/>
          </a:p>
        </p:txBody>
      </p:sp>
      <p:sp>
        <p:nvSpPr>
          <p:cNvPr id="6" name="Footer Placeholder 5"/>
          <p:cNvSpPr>
            <a:spLocks noGrp="1"/>
          </p:cNvSpPr>
          <p:nvPr>
            <p:ph type="ftr" sz="quarter" idx="11"/>
          </p:nvPr>
        </p:nvSpPr>
        <p:spPr/>
        <p:txBody>
          <a:bodyPr/>
          <a:lstStyle/>
          <a:p>
            <a:r>
              <a:rPr lang="nl-NL"/>
              <a:t>Stand van zaken generieke functies</a:t>
            </a:r>
          </a:p>
        </p:txBody>
      </p:sp>
      <p:sp>
        <p:nvSpPr>
          <p:cNvPr id="7" name="Slide Number Placeholder 6"/>
          <p:cNvSpPr>
            <a:spLocks noGrp="1"/>
          </p:cNvSpPr>
          <p:nvPr>
            <p:ph type="sldNum" sz="quarter" idx="12"/>
          </p:nvPr>
        </p:nvSpPr>
        <p:spPr/>
        <p:txBody>
          <a:bodyPr/>
          <a:lstStyle/>
          <a:p>
            <a:fld id="{14F1411D-0280-154F-AEAC-4C20B7AA46B2}" type="slidenum">
              <a:rPr lang="nl-NL" smtClean="0"/>
              <a:t>‹nr.›</a:t>
            </a:fld>
            <a:endParaRPr lang="nl-NL"/>
          </a:p>
        </p:txBody>
      </p:sp>
      <p:sp>
        <p:nvSpPr>
          <p:cNvPr id="9" name="Title 1">
            <a:extLst>
              <a:ext uri="{FF2B5EF4-FFF2-40B4-BE49-F238E27FC236}">
                <a16:creationId xmlns:a16="http://schemas.microsoft.com/office/drawing/2014/main" id="{76FC5FA6-0F4F-4746-B27D-A6B350D20113}"/>
              </a:ext>
            </a:extLst>
          </p:cNvPr>
          <p:cNvSpPr>
            <a:spLocks noGrp="1"/>
          </p:cNvSpPr>
          <p:nvPr>
            <p:ph type="title"/>
          </p:nvPr>
        </p:nvSpPr>
        <p:spPr>
          <a:xfrm>
            <a:off x="6719999" y="768000"/>
            <a:ext cx="4512000" cy="1152000"/>
          </a:xfrm>
        </p:spPr>
        <p:txBody>
          <a:bodyPr/>
          <a:lstStyle/>
          <a:p>
            <a:r>
              <a:rPr lang="nl-NL"/>
              <a:t>Klik om stijl te bewerken</a:t>
            </a:r>
            <a:endParaRPr lang="en-US" dirty="0"/>
          </a:p>
        </p:txBody>
      </p:sp>
    </p:spTree>
    <p:extLst>
      <p:ext uri="{BB962C8B-B14F-4D97-AF65-F5344CB8AC3E}">
        <p14:creationId xmlns:p14="http://schemas.microsoft.com/office/powerpoint/2010/main" val="3973950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kst en streamer 1">
    <p:spTree>
      <p:nvGrpSpPr>
        <p:cNvPr id="1" name=""/>
        <p:cNvGrpSpPr/>
        <p:nvPr/>
      </p:nvGrpSpPr>
      <p:grpSpPr>
        <a:xfrm>
          <a:off x="0" y="0"/>
          <a:ext cx="0" cy="0"/>
          <a:chOff x="0" y="0"/>
          <a:chExt cx="0" cy="0"/>
        </a:xfrm>
      </p:grpSpPr>
      <p:sp>
        <p:nvSpPr>
          <p:cNvPr id="10" name="Vrije vorm 9">
            <a:extLst>
              <a:ext uri="{FF2B5EF4-FFF2-40B4-BE49-F238E27FC236}">
                <a16:creationId xmlns:a16="http://schemas.microsoft.com/office/drawing/2014/main" id="{D446247C-03D5-2943-B3AC-FE98C9F6FCEC}"/>
              </a:ext>
            </a:extLst>
          </p:cNvPr>
          <p:cNvSpPr/>
          <p:nvPr userDrawn="1"/>
        </p:nvSpPr>
        <p:spPr>
          <a:xfrm>
            <a:off x="6095999" y="0"/>
            <a:ext cx="6096000" cy="6858000"/>
          </a:xfrm>
          <a:custGeom>
            <a:avLst/>
            <a:gdLst>
              <a:gd name="connsiteX0" fmla="*/ 0 w 4572000"/>
              <a:gd name="connsiteY0" fmla="*/ 0 h 5143500"/>
              <a:gd name="connsiteX1" fmla="*/ 180001 w 4572000"/>
              <a:gd name="connsiteY1" fmla="*/ 0 h 5143500"/>
              <a:gd name="connsiteX2" fmla="*/ 900000 w 4572000"/>
              <a:gd name="connsiteY2" fmla="*/ 0 h 5143500"/>
              <a:gd name="connsiteX3" fmla="*/ 4572000 w 4572000"/>
              <a:gd name="connsiteY3" fmla="*/ 0 h 5143500"/>
              <a:gd name="connsiteX4" fmla="*/ 4572000 w 4572000"/>
              <a:gd name="connsiteY4" fmla="*/ 5143500 h 5143500"/>
              <a:gd name="connsiteX5" fmla="*/ 1 w 4572000"/>
              <a:gd name="connsiteY5" fmla="*/ 5143500 h 5143500"/>
              <a:gd name="connsiteX6" fmla="*/ 1 w 4572000"/>
              <a:gd name="connsiteY6" fmla="*/ 900000 h 5143500"/>
              <a:gd name="connsiteX7" fmla="*/ 0 w 4572000"/>
              <a:gd name="connsiteY7" fmla="*/ 9000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5143500">
                <a:moveTo>
                  <a:pt x="0" y="0"/>
                </a:moveTo>
                <a:lnTo>
                  <a:pt x="180001" y="0"/>
                </a:lnTo>
                <a:lnTo>
                  <a:pt x="900000" y="0"/>
                </a:lnTo>
                <a:lnTo>
                  <a:pt x="4572000" y="0"/>
                </a:lnTo>
                <a:lnTo>
                  <a:pt x="4572000" y="5143500"/>
                </a:lnTo>
                <a:lnTo>
                  <a:pt x="1" y="5143500"/>
                </a:lnTo>
                <a:lnTo>
                  <a:pt x="1" y="900000"/>
                </a:lnTo>
                <a:lnTo>
                  <a:pt x="0" y="900000"/>
                </a:lnTo>
                <a:close/>
              </a:path>
            </a:pathLst>
          </a:custGeom>
          <a:gradFill>
            <a:gsLst>
              <a:gs pos="0">
                <a:schemeClr val="accent4"/>
              </a:gs>
              <a:gs pos="99000">
                <a:schemeClr val="accent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sz="2400"/>
          </a:p>
        </p:txBody>
      </p:sp>
      <p:sp>
        <p:nvSpPr>
          <p:cNvPr id="2" name="Title 1"/>
          <p:cNvSpPr>
            <a:spLocks noGrp="1"/>
          </p:cNvSpPr>
          <p:nvPr>
            <p:ph type="title"/>
          </p:nvPr>
        </p:nvSpPr>
        <p:spPr>
          <a:xfrm>
            <a:off x="960003" y="768000"/>
            <a:ext cx="4128000" cy="1152000"/>
          </a:xfrm>
        </p:spPr>
        <p:txBody>
          <a:bodyPr anchor="b" anchorCtr="0"/>
          <a:lstStyle/>
          <a:p>
            <a:r>
              <a:rPr lang="nl-NL"/>
              <a:t>Klik om stijl te bewerken</a:t>
            </a:r>
            <a:endParaRPr lang="en-US"/>
          </a:p>
        </p:txBody>
      </p:sp>
      <p:sp>
        <p:nvSpPr>
          <p:cNvPr id="4" name="Date Placeholder 3"/>
          <p:cNvSpPr>
            <a:spLocks noGrp="1"/>
          </p:cNvSpPr>
          <p:nvPr>
            <p:ph type="dt" sz="half" idx="10"/>
          </p:nvPr>
        </p:nvSpPr>
        <p:spPr/>
        <p:txBody>
          <a:bodyPr/>
          <a:lstStyle/>
          <a:p>
            <a:fld id="{0548AF7A-A591-445C-8C95-675E3F4E1A0B}" type="datetime4">
              <a:rPr lang="nl-NL" smtClean="0"/>
              <a:t>27 februari 2024</a:t>
            </a:fld>
            <a:endParaRPr lang="nl-NL"/>
          </a:p>
        </p:txBody>
      </p:sp>
      <p:sp>
        <p:nvSpPr>
          <p:cNvPr id="5" name="Footer Placeholder 4"/>
          <p:cNvSpPr>
            <a:spLocks noGrp="1"/>
          </p:cNvSpPr>
          <p:nvPr>
            <p:ph type="ftr" sz="quarter" idx="11"/>
          </p:nvPr>
        </p:nvSpPr>
        <p:spPr/>
        <p:txBody>
          <a:bodyPr/>
          <a:lstStyle/>
          <a:p>
            <a:r>
              <a:rPr lang="nl-NL"/>
              <a:t>Stand van zaken generieke functies</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
        <p:nvSpPr>
          <p:cNvPr id="8" name="Text Placeholder 3">
            <a:extLst>
              <a:ext uri="{FF2B5EF4-FFF2-40B4-BE49-F238E27FC236}">
                <a16:creationId xmlns:a16="http://schemas.microsoft.com/office/drawing/2014/main" id="{76032EC9-BF10-7447-9318-756EA76C37FD}"/>
              </a:ext>
            </a:extLst>
          </p:cNvPr>
          <p:cNvSpPr>
            <a:spLocks noGrp="1"/>
          </p:cNvSpPr>
          <p:nvPr>
            <p:ph type="body" sz="half" idx="2"/>
          </p:nvPr>
        </p:nvSpPr>
        <p:spPr>
          <a:xfrm>
            <a:off x="959995" y="2208002"/>
            <a:ext cx="4128000" cy="3935999"/>
          </a:xfrm>
        </p:spPr>
        <p:txBody>
          <a:bodyPr/>
          <a:lstStyle>
            <a:lvl1pPr marL="0" indent="0">
              <a:buNone/>
              <a:defRPr sz="1200">
                <a:solidFill>
                  <a:schemeClr val="tx2"/>
                </a:solidFill>
              </a:defRPr>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nl-NL"/>
              <a:t>Klikken om de tekststijl van het model te bewerken</a:t>
            </a:r>
          </a:p>
        </p:txBody>
      </p:sp>
      <p:sp>
        <p:nvSpPr>
          <p:cNvPr id="13" name="Text Placeholder 3">
            <a:extLst>
              <a:ext uri="{FF2B5EF4-FFF2-40B4-BE49-F238E27FC236}">
                <a16:creationId xmlns:a16="http://schemas.microsoft.com/office/drawing/2014/main" id="{679A2BB6-CC69-D44C-BB7F-650BD247AB38}"/>
              </a:ext>
            </a:extLst>
          </p:cNvPr>
          <p:cNvSpPr>
            <a:spLocks noGrp="1"/>
          </p:cNvSpPr>
          <p:nvPr>
            <p:ph type="body" sz="half" idx="13"/>
          </p:nvPr>
        </p:nvSpPr>
        <p:spPr>
          <a:xfrm>
            <a:off x="6479999" y="1200002"/>
            <a:ext cx="4751999" cy="3935999"/>
          </a:xfrm>
        </p:spPr>
        <p:txBody>
          <a:bodyPr/>
          <a:lstStyle>
            <a:lvl1pPr marL="0" indent="0">
              <a:lnSpc>
                <a:spcPct val="100000"/>
              </a:lnSpc>
              <a:buNone/>
              <a:defRPr sz="3733" b="1">
                <a:solidFill>
                  <a:schemeClr val="tx2"/>
                </a:solidFill>
              </a:defRPr>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nl-NL"/>
              <a:t>Klikken om de tekststijl van het model te bewerken</a:t>
            </a:r>
          </a:p>
        </p:txBody>
      </p:sp>
    </p:spTree>
    <p:extLst>
      <p:ext uri="{BB962C8B-B14F-4D97-AF65-F5344CB8AC3E}">
        <p14:creationId xmlns:p14="http://schemas.microsoft.com/office/powerpoint/2010/main" val="371210750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userDrawn="1">
  <p:cSld name="1_Titel 1 logo zwart">
    <p:bg>
      <p:bgPr>
        <a:gradFill>
          <a:gsLst>
            <a:gs pos="0">
              <a:schemeClr val="accent2"/>
            </a:gs>
            <a:gs pos="99000">
              <a:schemeClr val="accent3"/>
            </a:gs>
          </a:gsLst>
          <a:lin ang="5400000" scaled="1"/>
        </a:gradFill>
        <a:effectLst/>
      </p:bgPr>
    </p:bg>
    <p:spTree>
      <p:nvGrpSpPr>
        <p:cNvPr id="1" name=""/>
        <p:cNvGrpSpPr/>
        <p:nvPr/>
      </p:nvGrpSpPr>
      <p:grpSpPr>
        <a:xfrm>
          <a:off x="0" y="0"/>
          <a:ext cx="0" cy="0"/>
          <a:chOff x="0" y="0"/>
          <a:chExt cx="0" cy="0"/>
        </a:xfrm>
      </p:grpSpPr>
      <p:pic>
        <p:nvPicPr>
          <p:cNvPr id="18" name="Afbeelding 17">
            <a:extLst>
              <a:ext uri="{FF2B5EF4-FFF2-40B4-BE49-F238E27FC236}">
                <a16:creationId xmlns:a16="http://schemas.microsoft.com/office/drawing/2014/main" id="{90D7197A-ED0C-DA49-B3B7-3673C11080A9}"/>
              </a:ext>
            </a:extLst>
          </p:cNvPr>
          <p:cNvPicPr>
            <a:picLocks noChangeAspect="1"/>
          </p:cNvPicPr>
          <p:nvPr userDrawn="1"/>
        </p:nvPicPr>
        <p:blipFill>
          <a:blip r:embed="rId2"/>
          <a:stretch>
            <a:fillRect/>
          </a:stretch>
        </p:blipFill>
        <p:spPr>
          <a:xfrm>
            <a:off x="5760000" y="6133"/>
            <a:ext cx="2777067" cy="1049867"/>
          </a:xfrm>
          <a:prstGeom prst="rect">
            <a:avLst/>
          </a:prstGeom>
        </p:spPr>
      </p:pic>
      <p:sp>
        <p:nvSpPr>
          <p:cNvPr id="2" name="Title 1"/>
          <p:cNvSpPr>
            <a:spLocks noGrp="1"/>
          </p:cNvSpPr>
          <p:nvPr>
            <p:ph type="ctrTitle"/>
          </p:nvPr>
        </p:nvSpPr>
        <p:spPr>
          <a:xfrm>
            <a:off x="576000" y="1104000"/>
            <a:ext cx="5232000" cy="3072000"/>
          </a:xfrm>
        </p:spPr>
        <p:txBody>
          <a:bodyPr anchor="b" anchorCtr="0"/>
          <a:lstStyle>
            <a:lvl1pPr algn="l">
              <a:lnSpc>
                <a:spcPct val="100000"/>
              </a:lnSpc>
              <a:defRPr sz="4267">
                <a:solidFill>
                  <a:schemeClr val="bg1"/>
                </a:solidFill>
              </a:defRPr>
            </a:lvl1pPr>
          </a:lstStyle>
          <a:p>
            <a:r>
              <a:rPr lang="nl-NL"/>
              <a:t>Klik om stijl te bewerken</a:t>
            </a:r>
            <a:endParaRPr lang="en-US" dirty="0"/>
          </a:p>
        </p:txBody>
      </p:sp>
      <p:sp>
        <p:nvSpPr>
          <p:cNvPr id="3" name="Subtitle 2"/>
          <p:cNvSpPr>
            <a:spLocks noGrp="1"/>
          </p:cNvSpPr>
          <p:nvPr>
            <p:ph type="subTitle" idx="1"/>
          </p:nvPr>
        </p:nvSpPr>
        <p:spPr>
          <a:xfrm>
            <a:off x="576000" y="4224000"/>
            <a:ext cx="5232000" cy="1248000"/>
          </a:xfrm>
        </p:spPr>
        <p:txBody>
          <a:bodyPr anchor="t" anchorCtr="0"/>
          <a:lstStyle>
            <a:lvl1pPr marL="0" indent="0" algn="l">
              <a:lnSpc>
                <a:spcPct val="110000"/>
              </a:lnSpc>
              <a:buNone/>
              <a:defRPr sz="2133">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a:t>Klikken om de ondertitelstijl van het model te bewerken</a:t>
            </a:r>
            <a:endParaRPr lang="en-US" dirty="0"/>
          </a:p>
        </p:txBody>
      </p:sp>
      <p:sp>
        <p:nvSpPr>
          <p:cNvPr id="4" name="Date Placeholder 3"/>
          <p:cNvSpPr>
            <a:spLocks noGrp="1"/>
          </p:cNvSpPr>
          <p:nvPr>
            <p:ph type="dt" sz="half" idx="10"/>
          </p:nvPr>
        </p:nvSpPr>
        <p:spPr>
          <a:xfrm>
            <a:off x="575997" y="5664000"/>
            <a:ext cx="1920000" cy="240000"/>
          </a:xfrm>
        </p:spPr>
        <p:txBody>
          <a:bodyPr anchor="b" anchorCtr="0"/>
          <a:lstStyle>
            <a:lvl1pPr algn="l">
              <a:defRPr sz="1333"/>
            </a:lvl1pPr>
          </a:lstStyle>
          <a:p>
            <a:fld id="{E4EDE238-D056-4CD2-B1E2-31AFCA9E0B08}" type="datetime4">
              <a:rPr lang="nl-NL" smtClean="0"/>
              <a:t>27 februari 2024</a:t>
            </a:fld>
            <a:endParaRPr lang="nl-NL" dirty="0"/>
          </a:p>
        </p:txBody>
      </p:sp>
      <p:sp>
        <p:nvSpPr>
          <p:cNvPr id="7" name="Rechthoek 6">
            <a:extLst>
              <a:ext uri="{FF2B5EF4-FFF2-40B4-BE49-F238E27FC236}">
                <a16:creationId xmlns:a16="http://schemas.microsoft.com/office/drawing/2014/main" id="{FA041945-C9D9-F542-B397-5649D30E3CE5}"/>
              </a:ext>
            </a:extLst>
          </p:cNvPr>
          <p:cNvSpPr/>
          <p:nvPr userDrawn="1"/>
        </p:nvSpPr>
        <p:spPr>
          <a:xfrm>
            <a:off x="0" y="1152000"/>
            <a:ext cx="96000" cy="47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11" name="Tijdelijke aanduiding voor afbeelding 10">
            <a:extLst>
              <a:ext uri="{FF2B5EF4-FFF2-40B4-BE49-F238E27FC236}">
                <a16:creationId xmlns:a16="http://schemas.microsoft.com/office/drawing/2014/main" id="{6011E971-A852-D24F-88AE-06B73C1D71D6}"/>
              </a:ext>
            </a:extLst>
          </p:cNvPr>
          <p:cNvSpPr>
            <a:spLocks noGrp="1" noChangeAspect="1"/>
          </p:cNvSpPr>
          <p:nvPr>
            <p:ph type="pic" idx="13"/>
          </p:nvPr>
        </p:nvSpPr>
        <p:spPr>
          <a:xfrm>
            <a:off x="6096000" y="0"/>
            <a:ext cx="6096000" cy="6858000"/>
          </a:xfrm>
          <a:custGeom>
            <a:avLst/>
            <a:gdLst>
              <a:gd name="connsiteX0" fmla="*/ 184150 w 4572000"/>
              <a:gd name="connsiteY0" fmla="*/ 0 h 5143500"/>
              <a:gd name="connsiteX1" fmla="*/ 190800 w 4572000"/>
              <a:gd name="connsiteY1" fmla="*/ 0 h 5143500"/>
              <a:gd name="connsiteX2" fmla="*/ 660400 w 4572000"/>
              <a:gd name="connsiteY2" fmla="*/ 0 h 5143500"/>
              <a:gd name="connsiteX3" fmla="*/ 4572000 w 4572000"/>
              <a:gd name="connsiteY3" fmla="*/ 0 h 5143500"/>
              <a:gd name="connsiteX4" fmla="*/ 4572000 w 4572000"/>
              <a:gd name="connsiteY4" fmla="*/ 5143500 h 5143500"/>
              <a:gd name="connsiteX5" fmla="*/ 0 w 4572000"/>
              <a:gd name="connsiteY5" fmla="*/ 5143500 h 5143500"/>
              <a:gd name="connsiteX6" fmla="*/ 0 w 4572000"/>
              <a:gd name="connsiteY6" fmla="*/ 741150 h 5143500"/>
              <a:gd name="connsiteX7" fmla="*/ 184150 w 4572000"/>
              <a:gd name="connsiteY7" fmla="*/ 74115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5143500">
                <a:moveTo>
                  <a:pt x="184150" y="0"/>
                </a:moveTo>
                <a:lnTo>
                  <a:pt x="190800" y="0"/>
                </a:lnTo>
                <a:lnTo>
                  <a:pt x="660400" y="0"/>
                </a:lnTo>
                <a:lnTo>
                  <a:pt x="4572000" y="0"/>
                </a:lnTo>
                <a:lnTo>
                  <a:pt x="4572000" y="5143500"/>
                </a:lnTo>
                <a:lnTo>
                  <a:pt x="0" y="5143500"/>
                </a:lnTo>
                <a:lnTo>
                  <a:pt x="0" y="741150"/>
                </a:lnTo>
                <a:lnTo>
                  <a:pt x="184150" y="741150"/>
                </a:lnTo>
                <a:close/>
              </a:path>
            </a:pathLst>
          </a:custGeom>
          <a:solidFill>
            <a:schemeClr val="bg1">
              <a:lumMod val="85000"/>
            </a:schemeClr>
          </a:solidFill>
        </p:spPr>
        <p:txBody>
          <a:bodyPr wrap="square" lIns="360000" tIns="1080000" rIns="360000" anchor="t">
            <a:noAutofit/>
          </a:bodyPr>
          <a:lstStyle>
            <a:lvl1pPr marL="0" indent="0" algn="ctr">
              <a:lnSpc>
                <a:spcPct val="110000"/>
              </a:lnSpc>
              <a:spcBef>
                <a:spcPts val="0"/>
              </a:spcBef>
              <a:buNone/>
              <a:defRPr sz="2133">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
        <p:nvSpPr>
          <p:cNvPr id="12" name="Text Placeholder 3">
            <a:extLst>
              <a:ext uri="{FF2B5EF4-FFF2-40B4-BE49-F238E27FC236}">
                <a16:creationId xmlns:a16="http://schemas.microsoft.com/office/drawing/2014/main" id="{0F9A0AFC-8F92-0F42-8FB8-FE8EEA376D41}"/>
              </a:ext>
            </a:extLst>
          </p:cNvPr>
          <p:cNvSpPr>
            <a:spLocks noGrp="1"/>
          </p:cNvSpPr>
          <p:nvPr>
            <p:ph type="body" sz="half" idx="2" hasCustomPrompt="1"/>
          </p:nvPr>
        </p:nvSpPr>
        <p:spPr>
          <a:xfrm>
            <a:off x="5760000" y="0"/>
            <a:ext cx="2784000" cy="1056000"/>
          </a:xfrm>
          <a:blipFill>
            <a:blip r:embed="rId2"/>
            <a:stretch>
              <a:fillRect/>
            </a:stretch>
          </a:blipFill>
        </p:spPr>
        <p:txBody>
          <a:bodyPr/>
          <a:lstStyle>
            <a:lvl1pPr marL="0" indent="0">
              <a:buNone/>
              <a:defRPr sz="1467">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dirty="0"/>
              <a:t> </a:t>
            </a:r>
          </a:p>
        </p:txBody>
      </p:sp>
    </p:spTree>
    <p:extLst>
      <p:ext uri="{BB962C8B-B14F-4D97-AF65-F5344CB8AC3E}">
        <p14:creationId xmlns:p14="http://schemas.microsoft.com/office/powerpoint/2010/main" val="100039720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1_Tekst rechts en streamer 2">
    <p:spTree>
      <p:nvGrpSpPr>
        <p:cNvPr id="1" name=""/>
        <p:cNvGrpSpPr/>
        <p:nvPr/>
      </p:nvGrpSpPr>
      <p:grpSpPr>
        <a:xfrm>
          <a:off x="0" y="0"/>
          <a:ext cx="0" cy="0"/>
          <a:chOff x="0" y="0"/>
          <a:chExt cx="0" cy="0"/>
        </a:xfrm>
      </p:grpSpPr>
      <p:sp>
        <p:nvSpPr>
          <p:cNvPr id="16" name="Vrije vorm 15">
            <a:extLst>
              <a:ext uri="{FF2B5EF4-FFF2-40B4-BE49-F238E27FC236}">
                <a16:creationId xmlns:a16="http://schemas.microsoft.com/office/drawing/2014/main" id="{81F9263D-1490-0E46-812F-D9155613F117}"/>
              </a:ext>
            </a:extLst>
          </p:cNvPr>
          <p:cNvSpPr/>
          <p:nvPr userDrawn="1"/>
        </p:nvSpPr>
        <p:spPr>
          <a:xfrm>
            <a:off x="0" y="1"/>
            <a:ext cx="6096000" cy="6861447"/>
          </a:xfrm>
          <a:custGeom>
            <a:avLst/>
            <a:gdLst>
              <a:gd name="connsiteX0" fmla="*/ 0 w 4572000"/>
              <a:gd name="connsiteY0" fmla="*/ 0 h 5146085"/>
              <a:gd name="connsiteX1" fmla="*/ 3672000 w 4572000"/>
              <a:gd name="connsiteY1" fmla="*/ 0 h 5146085"/>
              <a:gd name="connsiteX2" fmla="*/ 4391999 w 4572000"/>
              <a:gd name="connsiteY2" fmla="*/ 0 h 5146085"/>
              <a:gd name="connsiteX3" fmla="*/ 4572000 w 4572000"/>
              <a:gd name="connsiteY3" fmla="*/ 0 h 5146085"/>
              <a:gd name="connsiteX4" fmla="*/ 4572000 w 4572000"/>
              <a:gd name="connsiteY4" fmla="*/ 540000 h 5146085"/>
              <a:gd name="connsiteX5" fmla="*/ 4572000 w 4572000"/>
              <a:gd name="connsiteY5" fmla="*/ 900000 h 5146085"/>
              <a:gd name="connsiteX6" fmla="*/ 4572000 w 4572000"/>
              <a:gd name="connsiteY6" fmla="*/ 5146085 h 5146085"/>
              <a:gd name="connsiteX7" fmla="*/ 0 w 4572000"/>
              <a:gd name="connsiteY7" fmla="*/ 5146085 h 514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5146085">
                <a:moveTo>
                  <a:pt x="0" y="0"/>
                </a:moveTo>
                <a:lnTo>
                  <a:pt x="3672000" y="0"/>
                </a:lnTo>
                <a:lnTo>
                  <a:pt x="4391999" y="0"/>
                </a:lnTo>
                <a:lnTo>
                  <a:pt x="4572000" y="0"/>
                </a:lnTo>
                <a:lnTo>
                  <a:pt x="4572000" y="540000"/>
                </a:lnTo>
                <a:lnTo>
                  <a:pt x="4572000" y="900000"/>
                </a:lnTo>
                <a:lnTo>
                  <a:pt x="4572000" y="5146085"/>
                </a:lnTo>
                <a:lnTo>
                  <a:pt x="0" y="5146085"/>
                </a:lnTo>
                <a:close/>
              </a:path>
            </a:pathLst>
          </a:custGeom>
          <a:gradFill>
            <a:gsLst>
              <a:gs pos="0">
                <a:schemeClr val="accent2"/>
              </a:gs>
              <a:gs pos="9800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sz="2400"/>
          </a:p>
        </p:txBody>
      </p:sp>
      <p:sp>
        <p:nvSpPr>
          <p:cNvPr id="2" name="Title 1"/>
          <p:cNvSpPr>
            <a:spLocks noGrp="1"/>
          </p:cNvSpPr>
          <p:nvPr>
            <p:ph type="title"/>
          </p:nvPr>
        </p:nvSpPr>
        <p:spPr>
          <a:xfrm>
            <a:off x="7103996" y="768000"/>
            <a:ext cx="4128000" cy="1152000"/>
          </a:xfrm>
        </p:spPr>
        <p:txBody>
          <a:bodyPr anchor="b" anchorCtr="0"/>
          <a:lstStyle/>
          <a:p>
            <a:r>
              <a:rPr lang="nl-NL" dirty="0"/>
              <a:t>Klik om stijl te bewerken</a:t>
            </a:r>
            <a:endParaRPr lang="en-US" dirty="0"/>
          </a:p>
        </p:txBody>
      </p:sp>
      <p:sp>
        <p:nvSpPr>
          <p:cNvPr id="4" name="Date Placeholder 3"/>
          <p:cNvSpPr>
            <a:spLocks noGrp="1"/>
          </p:cNvSpPr>
          <p:nvPr>
            <p:ph type="dt" sz="half" idx="10"/>
          </p:nvPr>
        </p:nvSpPr>
        <p:spPr/>
        <p:txBody>
          <a:bodyPr/>
          <a:lstStyle/>
          <a:p>
            <a:fld id="{43576EF4-6C7E-4CCF-BED2-B9C57673B95F}" type="datetime4">
              <a:rPr lang="nl-NL" smtClean="0"/>
              <a:t>27 februari 2024</a:t>
            </a:fld>
            <a:endParaRPr lang="nl-NL"/>
          </a:p>
        </p:txBody>
      </p:sp>
      <p:sp>
        <p:nvSpPr>
          <p:cNvPr id="5" name="Footer Placeholder 4"/>
          <p:cNvSpPr>
            <a:spLocks noGrp="1"/>
          </p:cNvSpPr>
          <p:nvPr>
            <p:ph type="ftr" sz="quarter" idx="11"/>
          </p:nvPr>
        </p:nvSpPr>
        <p:spPr/>
        <p:txBody>
          <a:bodyPr/>
          <a:lstStyle>
            <a:lvl1pPr>
              <a:defRPr>
                <a:solidFill>
                  <a:schemeClr val="bg1"/>
                </a:solidFill>
              </a:defRPr>
            </a:lvl1pPr>
          </a:lstStyle>
          <a:p>
            <a:r>
              <a:rPr lang="nl-NL"/>
              <a:t>Stand van zaken generieke functies</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
        <p:nvSpPr>
          <p:cNvPr id="12" name="Text Placeholder 3">
            <a:extLst>
              <a:ext uri="{FF2B5EF4-FFF2-40B4-BE49-F238E27FC236}">
                <a16:creationId xmlns:a16="http://schemas.microsoft.com/office/drawing/2014/main" id="{93BD766D-2B1F-444A-A4E6-ABDA2D3F3E2D}"/>
              </a:ext>
            </a:extLst>
          </p:cNvPr>
          <p:cNvSpPr>
            <a:spLocks noGrp="1"/>
          </p:cNvSpPr>
          <p:nvPr>
            <p:ph type="body" sz="half" idx="2"/>
          </p:nvPr>
        </p:nvSpPr>
        <p:spPr>
          <a:xfrm>
            <a:off x="7103988" y="2208001"/>
            <a:ext cx="4128000" cy="3935999"/>
          </a:xfrm>
        </p:spPr>
        <p:txBody>
          <a:bodyPr/>
          <a:lstStyle>
            <a:lvl1pPr marL="0" indent="0">
              <a:buNone/>
              <a:defRPr sz="1200">
                <a:solidFill>
                  <a:schemeClr val="tx2"/>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dirty="0"/>
              <a:t>Klikken om de tekststijl van het model te bewerken</a:t>
            </a:r>
          </a:p>
        </p:txBody>
      </p:sp>
      <p:sp>
        <p:nvSpPr>
          <p:cNvPr id="14" name="Text Placeholder 3">
            <a:extLst>
              <a:ext uri="{FF2B5EF4-FFF2-40B4-BE49-F238E27FC236}">
                <a16:creationId xmlns:a16="http://schemas.microsoft.com/office/drawing/2014/main" id="{C9823BDD-115A-4248-B3C3-A41210F11DC6}"/>
              </a:ext>
            </a:extLst>
          </p:cNvPr>
          <p:cNvSpPr>
            <a:spLocks noGrp="1"/>
          </p:cNvSpPr>
          <p:nvPr>
            <p:ph type="body" sz="half" idx="13"/>
          </p:nvPr>
        </p:nvSpPr>
        <p:spPr>
          <a:xfrm>
            <a:off x="960001" y="1200001"/>
            <a:ext cx="4751999" cy="3935999"/>
          </a:xfrm>
        </p:spPr>
        <p:txBody>
          <a:bodyPr/>
          <a:lstStyle>
            <a:lvl1pPr marL="0" indent="0">
              <a:lnSpc>
                <a:spcPct val="100000"/>
              </a:lnSpc>
              <a:buNone/>
              <a:defRPr sz="3733" b="1">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dirty="0"/>
              <a:t>Klikken om de tekststijl van het model te bewerken</a:t>
            </a:r>
          </a:p>
        </p:txBody>
      </p:sp>
    </p:spTree>
    <p:extLst>
      <p:ext uri="{BB962C8B-B14F-4D97-AF65-F5344CB8AC3E}">
        <p14:creationId xmlns:p14="http://schemas.microsoft.com/office/powerpoint/2010/main" val="26672229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8_1 tekstblok">
    <p:spTree>
      <p:nvGrpSpPr>
        <p:cNvPr id="1" name=""/>
        <p:cNvGrpSpPr/>
        <p:nvPr/>
      </p:nvGrpSpPr>
      <p:grpSpPr>
        <a:xfrm>
          <a:off x="0" y="0"/>
          <a:ext cx="0" cy="0"/>
          <a:chOff x="0" y="0"/>
          <a:chExt cx="0" cy="0"/>
        </a:xfrm>
      </p:grpSpPr>
      <p:sp>
        <p:nvSpPr>
          <p:cNvPr id="2" name="Titel 1"/>
          <p:cNvSpPr>
            <a:spLocks noGrp="1"/>
          </p:cNvSpPr>
          <p:nvPr>
            <p:ph type="title"/>
          </p:nvPr>
        </p:nvSpPr>
        <p:spPr>
          <a:xfrm>
            <a:off x="491067" y="145639"/>
            <a:ext cx="8257517" cy="785238"/>
          </a:xfrm>
          <a:prstGeom prst="rect">
            <a:avLst/>
          </a:prstGeom>
        </p:spPr>
        <p:txBody>
          <a:bodyPr>
            <a:normAutofit/>
          </a:bodyPr>
          <a:lstStyle>
            <a:lvl1pPr algn="l">
              <a:defRPr sz="2600" b="1" spc="-60" baseline="0">
                <a:solidFill>
                  <a:srgbClr val="E17000"/>
                </a:solidFill>
                <a:latin typeface="+mn-lt"/>
                <a:ea typeface="Verdana" pitchFamily="34" charset="0"/>
                <a:cs typeface="Verdana" pitchFamily="34" charset="0"/>
              </a:defRPr>
            </a:lvl1pPr>
          </a:lstStyle>
          <a:p>
            <a:r>
              <a:rPr lang="nl-NL" dirty="0"/>
              <a:t>Klik om de stijl te bewerken</a:t>
            </a:r>
          </a:p>
        </p:txBody>
      </p:sp>
      <p:pic>
        <p:nvPicPr>
          <p:cNvPr id="9" name="Afbeelding 6" descr="RO_VWS_Logo_Powerpoint_pos_nl.png"/>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6096000" y="2"/>
            <a:ext cx="6095999" cy="13510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shpKleurvlak"/>
          <p:cNvSpPr>
            <a:spLocks noChangeArrowheads="1"/>
          </p:cNvSpPr>
          <p:nvPr userDrawn="1"/>
        </p:nvSpPr>
        <p:spPr bwMode="auto">
          <a:xfrm>
            <a:off x="491067" y="1064473"/>
            <a:ext cx="10813572" cy="45719"/>
          </a:xfrm>
          <a:prstGeom prst="rect">
            <a:avLst/>
          </a:prstGeom>
          <a:solidFill>
            <a:srgbClr val="E17000"/>
          </a:solidFill>
          <a:ln>
            <a:noFill/>
          </a:ln>
          <a:extLst>
            <a:ext uri="{91240B29-F687-4f45-9708-019B960494DF}">
              <a14:hiddenLine xmlns="" xmlns:a14="http://schemas.microsoft.com/office/drawing/2010/main" w="25400">
                <a:solidFill>
                  <a:srgbClr val="000000"/>
                </a:solidFill>
                <a:miter lim="800000"/>
                <a:headEnd/>
                <a:tailEnd/>
              </a14:hiddenLine>
            </a:ext>
          </a:extLst>
        </p:spPr>
        <p:txBody>
          <a:bodyPr anchor="ctr"/>
          <a:lstStyle/>
          <a:p>
            <a:pPr algn="ctr"/>
            <a:endParaRPr lang="nl-NL" sz="1800">
              <a:solidFill>
                <a:schemeClr val="tx1"/>
              </a:solidFill>
            </a:endParaRPr>
          </a:p>
        </p:txBody>
      </p:sp>
      <p:sp>
        <p:nvSpPr>
          <p:cNvPr id="5" name="Tijdelijke aanduiding voor dianummer 4"/>
          <p:cNvSpPr>
            <a:spLocks noGrp="1"/>
          </p:cNvSpPr>
          <p:nvPr>
            <p:ph type="sldNum" sz="quarter" idx="12"/>
          </p:nvPr>
        </p:nvSpPr>
        <p:spPr>
          <a:xfrm>
            <a:off x="9368481" y="6492875"/>
            <a:ext cx="2743200" cy="365125"/>
          </a:xfrm>
        </p:spPr>
        <p:txBody>
          <a:bodyPr/>
          <a:lstStyle>
            <a:lvl1pPr>
              <a:defRPr sz="1000" b="1">
                <a:solidFill>
                  <a:schemeClr val="tx1"/>
                </a:solidFill>
              </a:defRPr>
            </a:lvl1pPr>
          </a:lstStyle>
          <a:p>
            <a:fld id="{32CCEA31-7831-4323-A2BB-EEF5FC2D2078}" type="slidenum">
              <a:rPr lang="nl-NL" smtClean="0"/>
              <a:pPr/>
              <a:t>‹nr.›</a:t>
            </a:fld>
            <a:endParaRPr lang="nl-NL"/>
          </a:p>
        </p:txBody>
      </p:sp>
    </p:spTree>
    <p:extLst>
      <p:ext uri="{BB962C8B-B14F-4D97-AF65-F5344CB8AC3E}">
        <p14:creationId xmlns:p14="http://schemas.microsoft.com/office/powerpoint/2010/main" val="251369728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theme" Target="../theme/theme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73.xml"/><Relationship Id="rId18" Type="http://schemas.openxmlformats.org/officeDocument/2006/relationships/slideLayout" Target="../slideLayouts/slideLayout78.xml"/><Relationship Id="rId26" Type="http://schemas.openxmlformats.org/officeDocument/2006/relationships/slideLayout" Target="../slideLayouts/slideLayout86.xml"/><Relationship Id="rId3" Type="http://schemas.openxmlformats.org/officeDocument/2006/relationships/slideLayout" Target="../slideLayouts/slideLayout63.xml"/><Relationship Id="rId21" Type="http://schemas.openxmlformats.org/officeDocument/2006/relationships/slideLayout" Target="../slideLayouts/slideLayout81.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5" Type="http://schemas.openxmlformats.org/officeDocument/2006/relationships/slideLayout" Target="../slideLayouts/slideLayout85.xml"/><Relationship Id="rId33" Type="http://schemas.openxmlformats.org/officeDocument/2006/relationships/theme" Target="../theme/theme2.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slideLayout" Target="../slideLayouts/slideLayout80.xml"/><Relationship Id="rId29" Type="http://schemas.openxmlformats.org/officeDocument/2006/relationships/slideLayout" Target="../slideLayouts/slideLayout89.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24" Type="http://schemas.openxmlformats.org/officeDocument/2006/relationships/slideLayout" Target="../slideLayouts/slideLayout84.xml"/><Relationship Id="rId32" Type="http://schemas.openxmlformats.org/officeDocument/2006/relationships/slideLayout" Target="../slideLayouts/slideLayout92.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23" Type="http://schemas.openxmlformats.org/officeDocument/2006/relationships/slideLayout" Target="../slideLayouts/slideLayout83.xml"/><Relationship Id="rId28" Type="http://schemas.openxmlformats.org/officeDocument/2006/relationships/slideLayout" Target="../slideLayouts/slideLayout88.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31" Type="http://schemas.openxmlformats.org/officeDocument/2006/relationships/slideLayout" Target="../slideLayouts/slideLayout91.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 Id="rId22" Type="http://schemas.openxmlformats.org/officeDocument/2006/relationships/slideLayout" Target="../slideLayouts/slideLayout82.xml"/><Relationship Id="rId27" Type="http://schemas.openxmlformats.org/officeDocument/2006/relationships/slideLayout" Target="../slideLayouts/slideLayout87.xml"/><Relationship Id="rId30" Type="http://schemas.openxmlformats.org/officeDocument/2006/relationships/slideLayout" Target="../slideLayouts/slideLayout90.xml"/><Relationship Id="rId8"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60004" y="768000"/>
            <a:ext cx="7871997" cy="1152000"/>
          </a:xfrm>
          <a:prstGeom prst="rect">
            <a:avLst/>
          </a:prstGeom>
        </p:spPr>
        <p:txBody>
          <a:bodyPr vert="horz" lIns="0" tIns="0" rIns="0" bIns="0" rtlCol="0" anchor="b" anchorCtr="0">
            <a:noAutofit/>
          </a:bodyPr>
          <a:lstStyle/>
          <a:p>
            <a:r>
              <a:rPr lang="nl-NL"/>
              <a:t>Titelstijl van model bewerken</a:t>
            </a:r>
            <a:endParaRPr lang="en-US"/>
          </a:p>
        </p:txBody>
      </p:sp>
      <p:sp>
        <p:nvSpPr>
          <p:cNvPr id="3" name="Text Placeholder 2"/>
          <p:cNvSpPr>
            <a:spLocks noGrp="1"/>
          </p:cNvSpPr>
          <p:nvPr>
            <p:ph type="body" idx="1"/>
          </p:nvPr>
        </p:nvSpPr>
        <p:spPr>
          <a:xfrm>
            <a:off x="960002" y="2208000"/>
            <a:ext cx="7871999" cy="3936000"/>
          </a:xfrm>
          <a:prstGeom prst="rect">
            <a:avLst/>
          </a:prstGeom>
        </p:spPr>
        <p:txBody>
          <a:bodyPr vert="horz"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2"/>
          </p:nvPr>
        </p:nvSpPr>
        <p:spPr>
          <a:xfrm>
            <a:off x="8831999" y="6432000"/>
            <a:ext cx="1920000" cy="240000"/>
          </a:xfrm>
          <a:prstGeom prst="rect">
            <a:avLst/>
          </a:prstGeom>
        </p:spPr>
        <p:txBody>
          <a:bodyPr vert="horz" lIns="0" tIns="0" rIns="0" bIns="0" rtlCol="0" anchor="t" anchorCtr="0">
            <a:noAutofit/>
          </a:bodyPr>
          <a:lstStyle>
            <a:lvl1pPr algn="r">
              <a:defRPr sz="1067">
                <a:solidFill>
                  <a:schemeClr val="tx2"/>
                </a:solidFill>
              </a:defRPr>
            </a:lvl1pPr>
          </a:lstStyle>
          <a:p>
            <a:fld id="{37B98E85-0A36-48A5-8E2C-909FB6D9D427}" type="datetime4">
              <a:rPr lang="nl-NL" smtClean="0"/>
              <a:t>27 februari 2024</a:t>
            </a:fld>
            <a:endParaRPr lang="nl-NL"/>
          </a:p>
        </p:txBody>
      </p:sp>
      <p:sp>
        <p:nvSpPr>
          <p:cNvPr id="5" name="Footer Placeholder 4"/>
          <p:cNvSpPr>
            <a:spLocks noGrp="1"/>
          </p:cNvSpPr>
          <p:nvPr>
            <p:ph type="ftr" sz="quarter" idx="3"/>
          </p:nvPr>
        </p:nvSpPr>
        <p:spPr>
          <a:xfrm>
            <a:off x="960000" y="6432000"/>
            <a:ext cx="5040000" cy="240000"/>
          </a:xfrm>
          <a:prstGeom prst="rect">
            <a:avLst/>
          </a:prstGeom>
        </p:spPr>
        <p:txBody>
          <a:bodyPr vert="horz" lIns="0" tIns="0" rIns="0" bIns="0" rtlCol="0" anchor="t" anchorCtr="0">
            <a:noAutofit/>
          </a:bodyPr>
          <a:lstStyle>
            <a:lvl1pPr algn="l">
              <a:defRPr sz="1067">
                <a:solidFill>
                  <a:schemeClr val="tx2"/>
                </a:solidFill>
              </a:defRPr>
            </a:lvl1pPr>
          </a:lstStyle>
          <a:p>
            <a:r>
              <a:rPr lang="nl-NL"/>
              <a:t>Stand van zaken generieke functies</a:t>
            </a:r>
          </a:p>
        </p:txBody>
      </p:sp>
      <p:sp>
        <p:nvSpPr>
          <p:cNvPr id="6" name="Slide Number Placeholder 5"/>
          <p:cNvSpPr>
            <a:spLocks noGrp="1"/>
          </p:cNvSpPr>
          <p:nvPr>
            <p:ph type="sldNum" sz="quarter" idx="4"/>
          </p:nvPr>
        </p:nvSpPr>
        <p:spPr>
          <a:xfrm>
            <a:off x="10751999" y="6432000"/>
            <a:ext cx="480000" cy="240000"/>
          </a:xfrm>
          <a:prstGeom prst="rect">
            <a:avLst/>
          </a:prstGeom>
        </p:spPr>
        <p:txBody>
          <a:bodyPr vert="horz" lIns="0" tIns="0" rIns="0" bIns="0" rtlCol="0" anchor="t" anchorCtr="0">
            <a:noAutofit/>
          </a:bodyPr>
          <a:lstStyle>
            <a:lvl1pPr algn="r">
              <a:defRPr sz="1067">
                <a:solidFill>
                  <a:schemeClr val="tx2"/>
                </a:solidFill>
              </a:defRPr>
            </a:lvl1pPr>
          </a:lstStyle>
          <a:p>
            <a:fld id="{14F1411D-0280-154F-AEAC-4C20B7AA46B2}" type="slidenum">
              <a:rPr lang="nl-NL" smtClean="0"/>
              <a:pPr/>
              <a:t>‹nr.›</a:t>
            </a:fld>
            <a:endParaRPr lang="nl-NL"/>
          </a:p>
        </p:txBody>
      </p:sp>
    </p:spTree>
    <p:extLst>
      <p:ext uri="{BB962C8B-B14F-4D97-AF65-F5344CB8AC3E}">
        <p14:creationId xmlns:p14="http://schemas.microsoft.com/office/powerpoint/2010/main" val="271973048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 id="2147483722" r:id="rId24"/>
    <p:sldLayoutId id="2147483723" r:id="rId25"/>
    <p:sldLayoutId id="2147483724" r:id="rId26"/>
    <p:sldLayoutId id="2147483725" r:id="rId27"/>
    <p:sldLayoutId id="2147483726" r:id="rId28"/>
    <p:sldLayoutId id="2147483727" r:id="rId29"/>
    <p:sldLayoutId id="2147483728" r:id="rId30"/>
    <p:sldLayoutId id="2147483665" r:id="rId31"/>
    <p:sldLayoutId id="2147483666" r:id="rId32"/>
    <p:sldLayoutId id="2147483667" r:id="rId33"/>
    <p:sldLayoutId id="2147483668" r:id="rId34"/>
    <p:sldLayoutId id="2147483669" r:id="rId35"/>
    <p:sldLayoutId id="2147483670" r:id="rId36"/>
    <p:sldLayoutId id="2147483672" r:id="rId37"/>
    <p:sldLayoutId id="2147483673" r:id="rId38"/>
    <p:sldLayoutId id="2147483674" r:id="rId39"/>
    <p:sldLayoutId id="2147483675" r:id="rId40"/>
    <p:sldLayoutId id="2147483676" r:id="rId41"/>
    <p:sldLayoutId id="2147483677" r:id="rId42"/>
    <p:sldLayoutId id="2147483678" r:id="rId43"/>
    <p:sldLayoutId id="2147483679" r:id="rId44"/>
    <p:sldLayoutId id="2147483680" r:id="rId45"/>
    <p:sldLayoutId id="2147483681" r:id="rId46"/>
    <p:sldLayoutId id="2147483682" r:id="rId47"/>
    <p:sldLayoutId id="2147483683" r:id="rId48"/>
    <p:sldLayoutId id="2147483686" r:id="rId49"/>
    <p:sldLayoutId id="2147483687" r:id="rId50"/>
    <p:sldLayoutId id="2147483688" r:id="rId51"/>
    <p:sldLayoutId id="2147483689" r:id="rId52"/>
    <p:sldLayoutId id="2147483690" r:id="rId53"/>
    <p:sldLayoutId id="2147483691" r:id="rId54"/>
    <p:sldLayoutId id="2147483692" r:id="rId55"/>
    <p:sldLayoutId id="2147483693" r:id="rId56"/>
    <p:sldLayoutId id="2147483694" r:id="rId57"/>
    <p:sldLayoutId id="2147483695" r:id="rId58"/>
    <p:sldLayoutId id="2147483696" r:id="rId59"/>
    <p:sldLayoutId id="2147483662" r:id="rId60"/>
  </p:sldLayoutIdLst>
  <p:hf hdr="0"/>
  <p:txStyles>
    <p:titleStyle>
      <a:lvl1pPr algn="l" defTabSz="914354" rtl="0" eaLnBrk="1" latinLnBrk="0" hangingPunct="1">
        <a:lnSpc>
          <a:spcPct val="100000"/>
        </a:lnSpc>
        <a:spcBef>
          <a:spcPct val="0"/>
        </a:spcBef>
        <a:buNone/>
        <a:defRPr sz="3200" b="1" kern="1200">
          <a:solidFill>
            <a:schemeClr val="tx2"/>
          </a:solidFill>
          <a:latin typeface="+mj-lt"/>
          <a:ea typeface="+mj-ea"/>
          <a:cs typeface="+mj-cs"/>
        </a:defRPr>
      </a:lvl1pPr>
    </p:titleStyle>
    <p:bodyStyle>
      <a:lvl1pPr marL="191990" indent="-191990" algn="l" defTabSz="914354" rtl="0" eaLnBrk="1" latinLnBrk="0" hangingPunct="1">
        <a:lnSpc>
          <a:spcPct val="120000"/>
        </a:lnSpc>
        <a:spcBef>
          <a:spcPts val="0"/>
        </a:spcBef>
        <a:buClr>
          <a:schemeClr val="accent3"/>
        </a:buClr>
        <a:buFont typeface="Arial" panose="020B0604020202020204" pitchFamily="34" charset="0"/>
        <a:buChar char="•"/>
        <a:defRPr sz="1200" kern="1200">
          <a:solidFill>
            <a:schemeClr val="tx2"/>
          </a:solidFill>
          <a:latin typeface="+mn-lt"/>
          <a:ea typeface="+mn-ea"/>
          <a:cs typeface="+mn-cs"/>
        </a:defRPr>
      </a:lvl1pPr>
      <a:lvl2pPr marL="383981" indent="-191990" algn="l" defTabSz="914354" rtl="0" eaLnBrk="1" latinLnBrk="0" hangingPunct="1">
        <a:lnSpc>
          <a:spcPct val="120000"/>
        </a:lnSpc>
        <a:spcBef>
          <a:spcPts val="0"/>
        </a:spcBef>
        <a:buClr>
          <a:schemeClr val="accent3"/>
        </a:buClr>
        <a:buFont typeface="Arial" panose="020B0604020202020204" pitchFamily="34" charset="0"/>
        <a:buChar char="•"/>
        <a:defRPr sz="1200" kern="1200">
          <a:solidFill>
            <a:schemeClr val="tx2"/>
          </a:solidFill>
          <a:latin typeface="+mn-lt"/>
          <a:ea typeface="+mn-ea"/>
          <a:cs typeface="+mn-cs"/>
        </a:defRPr>
      </a:lvl2pPr>
      <a:lvl3pPr marL="575972" indent="-191990" algn="l" defTabSz="914354" rtl="0" eaLnBrk="1" latinLnBrk="0" hangingPunct="1">
        <a:lnSpc>
          <a:spcPct val="120000"/>
        </a:lnSpc>
        <a:spcBef>
          <a:spcPts val="0"/>
        </a:spcBef>
        <a:buClr>
          <a:schemeClr val="accent3"/>
        </a:buClr>
        <a:buFont typeface="Arial" panose="020B0604020202020204" pitchFamily="34" charset="0"/>
        <a:buChar char="•"/>
        <a:defRPr sz="1200" kern="1200">
          <a:solidFill>
            <a:schemeClr val="tx2"/>
          </a:solidFill>
          <a:latin typeface="+mn-lt"/>
          <a:ea typeface="+mn-ea"/>
          <a:cs typeface="+mn-cs"/>
        </a:defRPr>
      </a:lvl3pPr>
      <a:lvl4pPr marL="767962" indent="-191990" algn="l" defTabSz="914354" rtl="0" eaLnBrk="1" latinLnBrk="0" hangingPunct="1">
        <a:lnSpc>
          <a:spcPct val="120000"/>
        </a:lnSpc>
        <a:spcBef>
          <a:spcPts val="0"/>
        </a:spcBef>
        <a:buClr>
          <a:schemeClr val="accent3"/>
        </a:buClr>
        <a:buFont typeface="Arial" panose="020B0604020202020204" pitchFamily="34" charset="0"/>
        <a:buChar char="•"/>
        <a:defRPr sz="1200" kern="1200">
          <a:solidFill>
            <a:schemeClr val="tx2"/>
          </a:solidFill>
          <a:latin typeface="+mn-lt"/>
          <a:ea typeface="+mn-ea"/>
          <a:cs typeface="+mn-cs"/>
        </a:defRPr>
      </a:lvl4pPr>
      <a:lvl5pPr marL="767962" indent="-191990" algn="l" defTabSz="914354" rtl="0" eaLnBrk="1" latinLnBrk="0" hangingPunct="1">
        <a:lnSpc>
          <a:spcPct val="120000"/>
        </a:lnSpc>
        <a:spcBef>
          <a:spcPts val="0"/>
        </a:spcBef>
        <a:buClr>
          <a:schemeClr val="accent3"/>
        </a:buClr>
        <a:buFont typeface="Arial" panose="020B0604020202020204" pitchFamily="34" charset="0"/>
        <a:buChar char="•"/>
        <a:defRPr sz="1200" i="1" kern="1200">
          <a:solidFill>
            <a:schemeClr val="tx2"/>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60003" y="768000"/>
            <a:ext cx="7871997" cy="1152000"/>
          </a:xfrm>
          <a:prstGeom prst="rect">
            <a:avLst/>
          </a:prstGeom>
        </p:spPr>
        <p:txBody>
          <a:bodyPr vert="horz" lIns="0" tIns="0" rIns="0" bIns="0" rtlCol="0" anchor="b" anchorCtr="0">
            <a:noAutofit/>
          </a:bodyPr>
          <a:lstStyle/>
          <a:p>
            <a:r>
              <a:rPr lang="nl-NL" dirty="0"/>
              <a:t>Titelstijl van model bewerken</a:t>
            </a:r>
            <a:endParaRPr lang="en-US" dirty="0"/>
          </a:p>
        </p:txBody>
      </p:sp>
      <p:sp>
        <p:nvSpPr>
          <p:cNvPr id="3" name="Text Placeholder 2"/>
          <p:cNvSpPr>
            <a:spLocks noGrp="1"/>
          </p:cNvSpPr>
          <p:nvPr>
            <p:ph type="body" idx="1"/>
          </p:nvPr>
        </p:nvSpPr>
        <p:spPr>
          <a:xfrm>
            <a:off x="960001" y="2208000"/>
            <a:ext cx="7871999" cy="3936000"/>
          </a:xfrm>
          <a:prstGeom prst="rect">
            <a:avLst/>
          </a:prstGeom>
        </p:spPr>
        <p:txBody>
          <a:bodyPr vert="horz"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4" name="Date Placeholder 3"/>
          <p:cNvSpPr>
            <a:spLocks noGrp="1"/>
          </p:cNvSpPr>
          <p:nvPr>
            <p:ph type="dt" sz="half" idx="2"/>
          </p:nvPr>
        </p:nvSpPr>
        <p:spPr>
          <a:xfrm>
            <a:off x="8831999" y="6432000"/>
            <a:ext cx="1920000" cy="240000"/>
          </a:xfrm>
          <a:prstGeom prst="rect">
            <a:avLst/>
          </a:prstGeom>
        </p:spPr>
        <p:txBody>
          <a:bodyPr vert="horz" lIns="0" tIns="0" rIns="0" bIns="0" rtlCol="0" anchor="t" anchorCtr="0">
            <a:noAutofit/>
          </a:bodyPr>
          <a:lstStyle>
            <a:lvl1pPr algn="r">
              <a:defRPr sz="1067">
                <a:solidFill>
                  <a:schemeClr val="tx2"/>
                </a:solidFill>
              </a:defRPr>
            </a:lvl1pPr>
          </a:lstStyle>
          <a:p>
            <a:fld id="{935E6985-4F12-48AD-B600-518E0E848539}" type="datetime4">
              <a:rPr lang="nl-NL" smtClean="0"/>
              <a:t>27 februari 2024</a:t>
            </a:fld>
            <a:endParaRPr lang="nl-NL" dirty="0"/>
          </a:p>
        </p:txBody>
      </p:sp>
      <p:sp>
        <p:nvSpPr>
          <p:cNvPr id="5" name="Footer Placeholder 4"/>
          <p:cNvSpPr>
            <a:spLocks noGrp="1"/>
          </p:cNvSpPr>
          <p:nvPr>
            <p:ph type="ftr" sz="quarter" idx="3"/>
          </p:nvPr>
        </p:nvSpPr>
        <p:spPr>
          <a:xfrm>
            <a:off x="960000" y="6432000"/>
            <a:ext cx="5040000" cy="240000"/>
          </a:xfrm>
          <a:prstGeom prst="rect">
            <a:avLst/>
          </a:prstGeom>
        </p:spPr>
        <p:txBody>
          <a:bodyPr vert="horz" lIns="0" tIns="0" rIns="0" bIns="0" rtlCol="0" anchor="t" anchorCtr="0">
            <a:noAutofit/>
          </a:bodyPr>
          <a:lstStyle>
            <a:lvl1pPr algn="l">
              <a:defRPr sz="1067">
                <a:solidFill>
                  <a:schemeClr val="tx2"/>
                </a:solidFill>
              </a:defRPr>
            </a:lvl1pPr>
          </a:lstStyle>
          <a:p>
            <a:r>
              <a:rPr lang="nl-NL"/>
              <a:t>Stand van zaken generieke functies</a:t>
            </a:r>
            <a:endParaRPr lang="nl-NL" dirty="0"/>
          </a:p>
        </p:txBody>
      </p:sp>
      <p:sp>
        <p:nvSpPr>
          <p:cNvPr id="6" name="Slide Number Placeholder 5"/>
          <p:cNvSpPr>
            <a:spLocks noGrp="1"/>
          </p:cNvSpPr>
          <p:nvPr>
            <p:ph type="sldNum" sz="quarter" idx="4"/>
          </p:nvPr>
        </p:nvSpPr>
        <p:spPr>
          <a:xfrm>
            <a:off x="10751999" y="6432000"/>
            <a:ext cx="480000" cy="240000"/>
          </a:xfrm>
          <a:prstGeom prst="rect">
            <a:avLst/>
          </a:prstGeom>
        </p:spPr>
        <p:txBody>
          <a:bodyPr vert="horz" lIns="0" tIns="0" rIns="0" bIns="0" rtlCol="0" anchor="t" anchorCtr="0">
            <a:noAutofit/>
          </a:bodyPr>
          <a:lstStyle>
            <a:lvl1pPr algn="r">
              <a:defRPr sz="1067">
                <a:solidFill>
                  <a:schemeClr val="tx2"/>
                </a:solidFill>
              </a:defRPr>
            </a:lvl1pPr>
          </a:lstStyle>
          <a:p>
            <a:fld id="{14F1411D-0280-154F-AEAC-4C20B7AA46B2}" type="slidenum">
              <a:rPr lang="nl-NL" smtClean="0"/>
              <a:pPr/>
              <a:t>‹nr.›</a:t>
            </a:fld>
            <a:endParaRPr lang="nl-NL"/>
          </a:p>
        </p:txBody>
      </p:sp>
    </p:spTree>
    <p:extLst>
      <p:ext uri="{BB962C8B-B14F-4D97-AF65-F5344CB8AC3E}">
        <p14:creationId xmlns:p14="http://schemas.microsoft.com/office/powerpoint/2010/main" val="381062533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 id="2147483747" r:id="rId18"/>
    <p:sldLayoutId id="2147483748" r:id="rId19"/>
    <p:sldLayoutId id="2147483749" r:id="rId20"/>
    <p:sldLayoutId id="2147483750" r:id="rId21"/>
    <p:sldLayoutId id="2147483751" r:id="rId22"/>
    <p:sldLayoutId id="2147483752" r:id="rId23"/>
    <p:sldLayoutId id="2147483753" r:id="rId24"/>
    <p:sldLayoutId id="2147483754" r:id="rId25"/>
    <p:sldLayoutId id="2147483755" r:id="rId26"/>
    <p:sldLayoutId id="2147483756" r:id="rId27"/>
    <p:sldLayoutId id="2147483757" r:id="rId28"/>
    <p:sldLayoutId id="2147483758" r:id="rId29"/>
    <p:sldLayoutId id="2147483773" r:id="rId30"/>
    <p:sldLayoutId id="2147483774" r:id="rId31"/>
    <p:sldLayoutId id="2147483775" r:id="rId32"/>
  </p:sldLayoutIdLst>
  <p:hf hdr="0"/>
  <p:txStyles>
    <p:titleStyle>
      <a:lvl1pPr algn="l" defTabSz="914377" rtl="0" eaLnBrk="1" latinLnBrk="0" hangingPunct="1">
        <a:lnSpc>
          <a:spcPct val="100000"/>
        </a:lnSpc>
        <a:spcBef>
          <a:spcPct val="0"/>
        </a:spcBef>
        <a:buNone/>
        <a:defRPr sz="3200" b="1" kern="1200">
          <a:solidFill>
            <a:schemeClr val="tx2"/>
          </a:solidFill>
          <a:latin typeface="+mj-lt"/>
          <a:ea typeface="+mj-ea"/>
          <a:cs typeface="+mj-cs"/>
        </a:defRPr>
      </a:lvl1pPr>
    </p:titleStyle>
    <p:bodyStyle>
      <a:lvl1pPr marL="191995" indent="-191995" algn="l" defTabSz="914377" rtl="0" eaLnBrk="1" latinLnBrk="0" hangingPunct="1">
        <a:lnSpc>
          <a:spcPct val="120000"/>
        </a:lnSpc>
        <a:spcBef>
          <a:spcPts val="0"/>
        </a:spcBef>
        <a:buClr>
          <a:schemeClr val="accent3"/>
        </a:buClr>
        <a:buFont typeface="Arial" panose="020B0604020202020204" pitchFamily="34" charset="0"/>
        <a:buChar char="•"/>
        <a:defRPr sz="1200" kern="1200">
          <a:solidFill>
            <a:schemeClr val="tx2"/>
          </a:solidFill>
          <a:latin typeface="+mn-lt"/>
          <a:ea typeface="+mn-ea"/>
          <a:cs typeface="+mn-cs"/>
        </a:defRPr>
      </a:lvl1pPr>
      <a:lvl2pPr marL="383990" indent="-191995" algn="l" defTabSz="914377" rtl="0" eaLnBrk="1" latinLnBrk="0" hangingPunct="1">
        <a:lnSpc>
          <a:spcPct val="120000"/>
        </a:lnSpc>
        <a:spcBef>
          <a:spcPts val="0"/>
        </a:spcBef>
        <a:buClr>
          <a:schemeClr val="accent3"/>
        </a:buClr>
        <a:buFont typeface="Arial" panose="020B0604020202020204" pitchFamily="34" charset="0"/>
        <a:buChar char="•"/>
        <a:defRPr sz="1200" kern="1200">
          <a:solidFill>
            <a:schemeClr val="tx2"/>
          </a:solidFill>
          <a:latin typeface="+mn-lt"/>
          <a:ea typeface="+mn-ea"/>
          <a:cs typeface="+mn-cs"/>
        </a:defRPr>
      </a:lvl2pPr>
      <a:lvl3pPr marL="575986" indent="-191995" algn="l" defTabSz="914377" rtl="0" eaLnBrk="1" latinLnBrk="0" hangingPunct="1">
        <a:lnSpc>
          <a:spcPct val="120000"/>
        </a:lnSpc>
        <a:spcBef>
          <a:spcPts val="0"/>
        </a:spcBef>
        <a:buClr>
          <a:schemeClr val="accent3"/>
        </a:buClr>
        <a:buFont typeface="Arial" panose="020B0604020202020204" pitchFamily="34" charset="0"/>
        <a:buChar char="•"/>
        <a:defRPr sz="1200" kern="1200">
          <a:solidFill>
            <a:schemeClr val="tx2"/>
          </a:solidFill>
          <a:latin typeface="+mn-lt"/>
          <a:ea typeface="+mn-ea"/>
          <a:cs typeface="+mn-cs"/>
        </a:defRPr>
      </a:lvl3pPr>
      <a:lvl4pPr marL="767981" indent="-191995" algn="l" defTabSz="914377" rtl="0" eaLnBrk="1" latinLnBrk="0" hangingPunct="1">
        <a:lnSpc>
          <a:spcPct val="120000"/>
        </a:lnSpc>
        <a:spcBef>
          <a:spcPts val="0"/>
        </a:spcBef>
        <a:buClr>
          <a:schemeClr val="accent3"/>
        </a:buClr>
        <a:buFont typeface="Arial" panose="020B0604020202020204" pitchFamily="34" charset="0"/>
        <a:buChar char="•"/>
        <a:defRPr sz="1200" kern="1200">
          <a:solidFill>
            <a:schemeClr val="tx2"/>
          </a:solidFill>
          <a:latin typeface="+mn-lt"/>
          <a:ea typeface="+mn-ea"/>
          <a:cs typeface="+mn-cs"/>
        </a:defRPr>
      </a:lvl4pPr>
      <a:lvl5pPr marL="767981" indent="-191995" algn="l" defTabSz="914377" rtl="0" eaLnBrk="1" latinLnBrk="0" hangingPunct="1">
        <a:lnSpc>
          <a:spcPct val="120000"/>
        </a:lnSpc>
        <a:spcBef>
          <a:spcPts val="0"/>
        </a:spcBef>
        <a:buClr>
          <a:schemeClr val="accent3"/>
        </a:buClr>
        <a:buFont typeface="Arial" panose="020B0604020202020204" pitchFamily="34" charset="0"/>
        <a:buChar char="•"/>
        <a:defRPr sz="1200" i="1" kern="1200">
          <a:solidFill>
            <a:schemeClr val="tx2"/>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2438AB-8904-F56D-3292-242BA2366F3D}"/>
              </a:ext>
            </a:extLst>
          </p:cNvPr>
          <p:cNvSpPr>
            <a:spLocks noGrp="1"/>
          </p:cNvSpPr>
          <p:nvPr>
            <p:ph type="title"/>
          </p:nvPr>
        </p:nvSpPr>
        <p:spPr/>
        <p:txBody>
          <a:bodyPr/>
          <a:lstStyle/>
          <a:p>
            <a:r>
              <a:rPr lang="nl-NL" dirty="0"/>
              <a:t>MVP gegevensuitwisselingen</a:t>
            </a:r>
          </a:p>
        </p:txBody>
      </p:sp>
      <p:sp>
        <p:nvSpPr>
          <p:cNvPr id="3" name="Tijdelijke aanduiding voor datum 2">
            <a:extLst>
              <a:ext uri="{FF2B5EF4-FFF2-40B4-BE49-F238E27FC236}">
                <a16:creationId xmlns:a16="http://schemas.microsoft.com/office/drawing/2014/main" id="{7A5C393E-0F49-28A0-A0F8-B3108BE9112D}"/>
              </a:ext>
            </a:extLst>
          </p:cNvPr>
          <p:cNvSpPr>
            <a:spLocks noGrp="1"/>
          </p:cNvSpPr>
          <p:nvPr>
            <p:ph type="dt" sz="half" idx="10"/>
          </p:nvPr>
        </p:nvSpPr>
        <p:spPr/>
        <p:txBody>
          <a:bodyPr/>
          <a:lstStyle/>
          <a:p>
            <a:fld id="{A3337D9E-7974-46D7-BCB8-33FAD11AB473}" type="datetime4">
              <a:rPr lang="nl-NL" smtClean="0"/>
              <a:pPr/>
              <a:t>27 februari 2024</a:t>
            </a:fld>
            <a:endParaRPr lang="nl-NL"/>
          </a:p>
        </p:txBody>
      </p:sp>
      <p:sp>
        <p:nvSpPr>
          <p:cNvPr id="4" name="Tijdelijke aanduiding voor voettekst 3">
            <a:extLst>
              <a:ext uri="{FF2B5EF4-FFF2-40B4-BE49-F238E27FC236}">
                <a16:creationId xmlns:a16="http://schemas.microsoft.com/office/drawing/2014/main" id="{2652FF47-9375-8A61-F2AF-F4F8FB73DD35}"/>
              </a:ext>
            </a:extLst>
          </p:cNvPr>
          <p:cNvSpPr>
            <a:spLocks noGrp="1"/>
          </p:cNvSpPr>
          <p:nvPr>
            <p:ph type="ftr" sz="quarter" idx="11"/>
          </p:nvPr>
        </p:nvSpPr>
        <p:spPr/>
        <p:txBody>
          <a:bodyPr/>
          <a:lstStyle/>
          <a:p>
            <a:r>
              <a:rPr lang="nl-NL"/>
              <a:t>Stand van zaken generieke functies</a:t>
            </a:r>
          </a:p>
        </p:txBody>
      </p:sp>
      <p:sp>
        <p:nvSpPr>
          <p:cNvPr id="5" name="Tijdelijke aanduiding voor dianummer 4">
            <a:extLst>
              <a:ext uri="{FF2B5EF4-FFF2-40B4-BE49-F238E27FC236}">
                <a16:creationId xmlns:a16="http://schemas.microsoft.com/office/drawing/2014/main" id="{2EAD47D4-6679-41B6-2DB4-346A8FA887F1}"/>
              </a:ext>
            </a:extLst>
          </p:cNvPr>
          <p:cNvSpPr>
            <a:spLocks noGrp="1"/>
          </p:cNvSpPr>
          <p:nvPr>
            <p:ph type="sldNum" sz="quarter" idx="12"/>
          </p:nvPr>
        </p:nvSpPr>
        <p:spPr/>
        <p:txBody>
          <a:bodyPr/>
          <a:lstStyle/>
          <a:p>
            <a:fld id="{14F1411D-0280-154F-AEAC-4C20B7AA46B2}" type="slidenum">
              <a:rPr lang="nl-NL" smtClean="0"/>
              <a:pPr/>
              <a:t>1</a:t>
            </a:fld>
            <a:endParaRPr lang="nl-NL"/>
          </a:p>
        </p:txBody>
      </p:sp>
      <p:sp>
        <p:nvSpPr>
          <p:cNvPr id="6" name="Tekstvak 5">
            <a:extLst>
              <a:ext uri="{FF2B5EF4-FFF2-40B4-BE49-F238E27FC236}">
                <a16:creationId xmlns:a16="http://schemas.microsoft.com/office/drawing/2014/main" id="{E3D3CBF1-41BD-F53C-581F-9D1963C14876}"/>
              </a:ext>
            </a:extLst>
          </p:cNvPr>
          <p:cNvSpPr txBox="1"/>
          <p:nvPr/>
        </p:nvSpPr>
        <p:spPr>
          <a:xfrm>
            <a:off x="606681" y="2110541"/>
            <a:ext cx="11472333" cy="5262979"/>
          </a:xfrm>
          <a:prstGeom prst="rect">
            <a:avLst/>
          </a:prstGeom>
          <a:noFill/>
        </p:spPr>
        <p:txBody>
          <a:bodyPr wrap="square">
            <a:spAutoFit/>
          </a:bodyPr>
          <a:lstStyle/>
          <a:p>
            <a:pPr marR="0" algn="l" rtl="0"/>
            <a:r>
              <a:rPr lang="nl-NL" sz="1600" b="1" i="0" u="none" strike="noStrike" baseline="0" dirty="0">
                <a:solidFill>
                  <a:schemeClr val="accent2">
                    <a:lumMod val="50000"/>
                  </a:schemeClr>
                </a:solidFill>
                <a:latin typeface="Verdana" panose="020B0604030504040204" pitchFamily="34" charset="0"/>
              </a:rPr>
              <a:t>BGZ</a:t>
            </a:r>
          </a:p>
          <a:p>
            <a:r>
              <a:rPr lang="nl-NL" sz="1600" b="0" i="0" u="none" strike="noStrike" baseline="0" dirty="0">
                <a:solidFill>
                  <a:schemeClr val="accent2">
                    <a:lumMod val="50000"/>
                  </a:schemeClr>
                </a:solidFill>
                <a:latin typeface="Verdana" panose="020B0604030504040204" pitchFamily="34" charset="0"/>
              </a:rPr>
              <a:t>Binnen de Medisch Specialistische Zorg (MSZ), te weten alle ziekenhuizen en zelfstandige centra kunnen de 16 basisgegevens van de </a:t>
            </a:r>
            <a:r>
              <a:rPr lang="nl-NL" sz="1600" b="0" i="0" u="none" strike="noStrike" baseline="0" dirty="0" err="1">
                <a:solidFill>
                  <a:schemeClr val="accent2">
                    <a:lumMod val="50000"/>
                  </a:schemeClr>
                </a:solidFill>
                <a:latin typeface="Verdana" panose="020B0604030504040204" pitchFamily="34" charset="0"/>
              </a:rPr>
              <a:t>BgZ</a:t>
            </a:r>
            <a:r>
              <a:rPr lang="nl-NL" sz="1600" b="0" i="0" u="none" strike="noStrike" baseline="0" dirty="0">
                <a:solidFill>
                  <a:schemeClr val="accent2">
                    <a:lumMod val="50000"/>
                  </a:schemeClr>
                </a:solidFill>
                <a:latin typeface="Verdana" panose="020B0604030504040204" pitchFamily="34" charset="0"/>
              </a:rPr>
              <a:t> uitgewisseld worden met gebruik van de generieke functies. In 2025 kan gericht verwezen </a:t>
            </a:r>
            <a:r>
              <a:rPr lang="nl-NL" sz="1600" b="0" i="0" u="none" strike="noStrike" baseline="0" dirty="0" err="1">
                <a:solidFill>
                  <a:schemeClr val="accent2">
                    <a:lumMod val="50000"/>
                  </a:schemeClr>
                </a:solidFill>
                <a:latin typeface="Verdana" panose="020B0604030504040204" pitchFamily="34" charset="0"/>
              </a:rPr>
              <a:t>cq</a:t>
            </a:r>
            <a:r>
              <a:rPr lang="nl-NL" sz="1600" b="0" i="0" u="none" strike="noStrike" baseline="0" dirty="0">
                <a:solidFill>
                  <a:schemeClr val="accent2">
                    <a:lumMod val="50000"/>
                  </a:schemeClr>
                </a:solidFill>
                <a:latin typeface="Verdana" panose="020B0604030504040204" pitchFamily="34" charset="0"/>
              </a:rPr>
              <a:t> is sprake van gericht beschikbaar stellen. </a:t>
            </a:r>
          </a:p>
          <a:p>
            <a:pPr marR="0" algn="l" rtl="0"/>
            <a:endParaRPr lang="nl-NL" sz="1600" dirty="0">
              <a:solidFill>
                <a:schemeClr val="accent2">
                  <a:lumMod val="50000"/>
                </a:schemeClr>
              </a:solidFill>
              <a:latin typeface="Verdana" panose="020B0604030504040204" pitchFamily="34" charset="0"/>
            </a:endParaRPr>
          </a:p>
          <a:p>
            <a:pPr marR="0" algn="l" rtl="0"/>
            <a:r>
              <a:rPr lang="nl-NL" sz="1600" b="1" i="0" u="none" strike="noStrike" baseline="0" dirty="0">
                <a:solidFill>
                  <a:schemeClr val="accent2">
                    <a:lumMod val="50000"/>
                  </a:schemeClr>
                </a:solidFill>
                <a:latin typeface="Verdana" panose="020B0604030504040204" pitchFamily="34" charset="0"/>
              </a:rPr>
              <a:t>Beeldbeschikbaarheid</a:t>
            </a:r>
          </a:p>
          <a:p>
            <a:pPr marR="0" algn="l" rtl="0"/>
            <a:r>
              <a:rPr lang="nl-NL" sz="1600" b="0" i="0" u="none" strike="noStrike" baseline="0" dirty="0">
                <a:solidFill>
                  <a:schemeClr val="accent2">
                    <a:lumMod val="50000"/>
                  </a:schemeClr>
                </a:solidFill>
                <a:latin typeface="Verdana" panose="020B0604030504040204" pitchFamily="34" charset="0"/>
              </a:rPr>
              <a:t>De radiologen en vaatchirurgen binnen ziekenhuizen vragen om gebruik van generieke functies voor:</a:t>
            </a:r>
          </a:p>
          <a:p>
            <a:pPr marL="285750" marR="0" indent="-285750" algn="just" rtl="0">
              <a:buFont typeface="Arial" panose="020B0604020202020204" pitchFamily="34" charset="0"/>
              <a:buChar char="•"/>
            </a:pPr>
            <a:r>
              <a:rPr lang="nl-NL" sz="1600" dirty="0">
                <a:solidFill>
                  <a:schemeClr val="accent2">
                    <a:lumMod val="50000"/>
                  </a:schemeClr>
                </a:solidFill>
                <a:latin typeface="Verdana" panose="020B0604030504040204" pitchFamily="34" charset="0"/>
              </a:rPr>
              <a:t>metadata uit te wisselen. De metadata moet voor een </a:t>
            </a:r>
            <a:r>
              <a:rPr lang="nl-NL" sz="1600" dirty="0" err="1">
                <a:solidFill>
                  <a:schemeClr val="accent2">
                    <a:lumMod val="50000"/>
                  </a:schemeClr>
                </a:solidFill>
                <a:latin typeface="Verdana" panose="020B0604030504040204" pitchFamily="34" charset="0"/>
              </a:rPr>
              <a:t>patient</a:t>
            </a:r>
            <a:r>
              <a:rPr lang="nl-NL" sz="1600" dirty="0">
                <a:solidFill>
                  <a:schemeClr val="accent2">
                    <a:lumMod val="50000"/>
                  </a:schemeClr>
                </a:solidFill>
                <a:latin typeface="Verdana" panose="020B0604030504040204" pitchFamily="34" charset="0"/>
              </a:rPr>
              <a:t> in het EPD leiden tot een tijdlijn met relevante informatie over de patiënt. </a:t>
            </a:r>
          </a:p>
          <a:p>
            <a:pPr marL="285750" marR="0" indent="-285750" algn="just" rtl="0">
              <a:buFont typeface="Arial" panose="020B0604020202020204" pitchFamily="34" charset="0"/>
              <a:buChar char="•"/>
            </a:pPr>
            <a:r>
              <a:rPr lang="nl-NL" sz="1600" dirty="0">
                <a:solidFill>
                  <a:schemeClr val="accent2">
                    <a:lumMod val="50000"/>
                  </a:schemeClr>
                </a:solidFill>
                <a:latin typeface="Verdana" panose="020B0604030504040204" pitchFamily="34" charset="0"/>
              </a:rPr>
              <a:t>Beeldmateriaal kan gedeeld worden</a:t>
            </a:r>
          </a:p>
          <a:p>
            <a:pPr marR="0" algn="l" rtl="0"/>
            <a:endParaRPr lang="nl-NL" sz="1600" b="0" i="0" u="none" strike="noStrike" baseline="0" dirty="0">
              <a:solidFill>
                <a:schemeClr val="accent2">
                  <a:lumMod val="50000"/>
                </a:schemeClr>
              </a:solidFill>
              <a:latin typeface="Verdana" panose="020B0604030504040204" pitchFamily="34" charset="0"/>
            </a:endParaRPr>
          </a:p>
          <a:p>
            <a:r>
              <a:rPr lang="nl-NL" sz="1600" b="1" dirty="0">
                <a:solidFill>
                  <a:schemeClr val="accent2">
                    <a:lumMod val="50000"/>
                  </a:schemeClr>
                </a:solidFill>
                <a:latin typeface="Verdana" panose="020B0604030504040204" pitchFamily="34" charset="0"/>
              </a:rPr>
              <a:t>Medicatieoverdracht</a:t>
            </a:r>
          </a:p>
          <a:p>
            <a:pPr marR="0" algn="l" rtl="0"/>
            <a:r>
              <a:rPr lang="nl-NL" sz="1600" b="0" i="0" u="none" strike="noStrike" baseline="0" dirty="0">
                <a:solidFill>
                  <a:schemeClr val="accent2">
                    <a:lumMod val="50000"/>
                  </a:schemeClr>
                </a:solidFill>
                <a:latin typeface="Verdana" panose="020B0604030504040204" pitchFamily="34" charset="0"/>
              </a:rPr>
              <a:t>De medicatieoverdracht wordt in twee fases gerealiseerd:</a:t>
            </a:r>
          </a:p>
          <a:p>
            <a:pPr marL="285750" indent="-285750" algn="just">
              <a:buFont typeface="Arial" panose="020B0604020202020204" pitchFamily="34" charset="0"/>
              <a:buChar char="•"/>
            </a:pPr>
            <a:r>
              <a:rPr lang="nl-NL" sz="1600" dirty="0">
                <a:solidFill>
                  <a:schemeClr val="accent2">
                    <a:lumMod val="50000"/>
                  </a:schemeClr>
                </a:solidFill>
                <a:latin typeface="Verdana" panose="020B0604030504040204" pitchFamily="34" charset="0"/>
              </a:rPr>
              <a:t>Voorschrijvende huisartsen en apothekers kunnen voorgeschreven medicatie delen</a:t>
            </a:r>
          </a:p>
          <a:p>
            <a:pPr marL="285750" indent="-285750" algn="just">
              <a:buFont typeface="Arial" panose="020B0604020202020204" pitchFamily="34" charset="0"/>
              <a:buChar char="•"/>
            </a:pPr>
            <a:r>
              <a:rPr lang="nl-NL" sz="1600" dirty="0">
                <a:solidFill>
                  <a:schemeClr val="accent2">
                    <a:lumMod val="50000"/>
                  </a:schemeClr>
                </a:solidFill>
                <a:latin typeface="Verdana" panose="020B0604030504040204" pitchFamily="34" charset="0"/>
              </a:rPr>
              <a:t>Voor eind 2025 het Actueel Medicatie Overzicht (AMO). Bronnen voor het AMO zijn naast huisartsen ook medisch specialisten, trombosediensten en voorschrijvers van medicatie in de GGZ, Gehandicapten Zorg en de Ouderenzorg. </a:t>
            </a:r>
          </a:p>
          <a:p>
            <a:pPr marR="0" algn="l" rtl="0"/>
            <a:endParaRPr lang="nl-NL" sz="1600" b="0" i="0" u="none" strike="noStrike" baseline="0" dirty="0">
              <a:solidFill>
                <a:srgbClr val="000000"/>
              </a:solidFill>
              <a:latin typeface="Verdana" panose="020B0604030504040204" pitchFamily="34" charset="0"/>
            </a:endParaRPr>
          </a:p>
          <a:p>
            <a:pPr marL="0" indent="0">
              <a:buNone/>
            </a:pPr>
            <a:r>
              <a:rPr lang="nl-NL" sz="16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nl-NL" sz="16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nl-NL"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6852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2438AB-8904-F56D-3292-242BA2366F3D}"/>
              </a:ext>
            </a:extLst>
          </p:cNvPr>
          <p:cNvSpPr>
            <a:spLocks noGrp="1"/>
          </p:cNvSpPr>
          <p:nvPr>
            <p:ph type="title"/>
          </p:nvPr>
        </p:nvSpPr>
        <p:spPr/>
        <p:txBody>
          <a:bodyPr/>
          <a:lstStyle/>
          <a:p>
            <a:r>
              <a:rPr lang="nl-NL" dirty="0"/>
              <a:t>MVP gegevensuitwisselingen</a:t>
            </a:r>
          </a:p>
        </p:txBody>
      </p:sp>
      <p:sp>
        <p:nvSpPr>
          <p:cNvPr id="3" name="Tijdelijke aanduiding voor datum 2">
            <a:extLst>
              <a:ext uri="{FF2B5EF4-FFF2-40B4-BE49-F238E27FC236}">
                <a16:creationId xmlns:a16="http://schemas.microsoft.com/office/drawing/2014/main" id="{7A5C393E-0F49-28A0-A0F8-B3108BE9112D}"/>
              </a:ext>
            </a:extLst>
          </p:cNvPr>
          <p:cNvSpPr>
            <a:spLocks noGrp="1"/>
          </p:cNvSpPr>
          <p:nvPr>
            <p:ph type="dt" sz="half" idx="10"/>
          </p:nvPr>
        </p:nvSpPr>
        <p:spPr/>
        <p:txBody>
          <a:bodyPr/>
          <a:lstStyle/>
          <a:p>
            <a:fld id="{A3337D9E-7974-46D7-BCB8-33FAD11AB473}" type="datetime4">
              <a:rPr lang="nl-NL" smtClean="0"/>
              <a:pPr/>
              <a:t>27 februari 2024</a:t>
            </a:fld>
            <a:endParaRPr lang="nl-NL"/>
          </a:p>
        </p:txBody>
      </p:sp>
      <p:sp>
        <p:nvSpPr>
          <p:cNvPr id="4" name="Tijdelijke aanduiding voor voettekst 3">
            <a:extLst>
              <a:ext uri="{FF2B5EF4-FFF2-40B4-BE49-F238E27FC236}">
                <a16:creationId xmlns:a16="http://schemas.microsoft.com/office/drawing/2014/main" id="{2652FF47-9375-8A61-F2AF-F4F8FB73DD35}"/>
              </a:ext>
            </a:extLst>
          </p:cNvPr>
          <p:cNvSpPr>
            <a:spLocks noGrp="1"/>
          </p:cNvSpPr>
          <p:nvPr>
            <p:ph type="ftr" sz="quarter" idx="11"/>
          </p:nvPr>
        </p:nvSpPr>
        <p:spPr/>
        <p:txBody>
          <a:bodyPr/>
          <a:lstStyle/>
          <a:p>
            <a:r>
              <a:rPr lang="nl-NL"/>
              <a:t>Stand van zaken generieke functies</a:t>
            </a:r>
          </a:p>
        </p:txBody>
      </p:sp>
      <p:sp>
        <p:nvSpPr>
          <p:cNvPr id="5" name="Tijdelijke aanduiding voor dianummer 4">
            <a:extLst>
              <a:ext uri="{FF2B5EF4-FFF2-40B4-BE49-F238E27FC236}">
                <a16:creationId xmlns:a16="http://schemas.microsoft.com/office/drawing/2014/main" id="{2EAD47D4-6679-41B6-2DB4-346A8FA887F1}"/>
              </a:ext>
            </a:extLst>
          </p:cNvPr>
          <p:cNvSpPr>
            <a:spLocks noGrp="1"/>
          </p:cNvSpPr>
          <p:nvPr>
            <p:ph type="sldNum" sz="quarter" idx="12"/>
          </p:nvPr>
        </p:nvSpPr>
        <p:spPr/>
        <p:txBody>
          <a:bodyPr/>
          <a:lstStyle/>
          <a:p>
            <a:fld id="{14F1411D-0280-154F-AEAC-4C20B7AA46B2}" type="slidenum">
              <a:rPr lang="nl-NL" smtClean="0"/>
              <a:pPr/>
              <a:t>2</a:t>
            </a:fld>
            <a:endParaRPr lang="nl-NL"/>
          </a:p>
        </p:txBody>
      </p:sp>
      <p:sp>
        <p:nvSpPr>
          <p:cNvPr id="7" name="Tekstvak 6">
            <a:extLst>
              <a:ext uri="{FF2B5EF4-FFF2-40B4-BE49-F238E27FC236}">
                <a16:creationId xmlns:a16="http://schemas.microsoft.com/office/drawing/2014/main" id="{88D7837F-164A-F4F8-2142-143F4F53E840}"/>
              </a:ext>
            </a:extLst>
          </p:cNvPr>
          <p:cNvSpPr txBox="1"/>
          <p:nvPr/>
        </p:nvSpPr>
        <p:spPr>
          <a:xfrm>
            <a:off x="1079647" y="2646348"/>
            <a:ext cx="10790343" cy="3785652"/>
          </a:xfrm>
          <a:prstGeom prst="rect">
            <a:avLst/>
          </a:prstGeom>
          <a:noFill/>
        </p:spPr>
        <p:txBody>
          <a:bodyPr wrap="square">
            <a:spAutoFit/>
          </a:bodyPr>
          <a:lstStyle/>
          <a:p>
            <a:pPr marR="0" algn="l" rtl="0"/>
            <a:r>
              <a:rPr lang="nl-NL" sz="1600" b="1" i="0" u="none" strike="noStrike" baseline="0" dirty="0" err="1">
                <a:solidFill>
                  <a:schemeClr val="accent2">
                    <a:lumMod val="50000"/>
                  </a:schemeClr>
                </a:solidFill>
                <a:latin typeface="Verdana" panose="020B0604030504040204" pitchFamily="34" charset="0"/>
              </a:rPr>
              <a:t>eOverdracht</a:t>
            </a:r>
            <a:endParaRPr lang="nl-NL" sz="1600" b="1" i="0" u="none" strike="noStrike" baseline="0" dirty="0">
              <a:solidFill>
                <a:schemeClr val="accent2">
                  <a:lumMod val="50000"/>
                </a:schemeClr>
              </a:solidFill>
              <a:latin typeface="Verdana" panose="020B0604030504040204" pitchFamily="34" charset="0"/>
            </a:endParaRPr>
          </a:p>
          <a:p>
            <a:r>
              <a:rPr lang="nl-NL" sz="1600" b="0" i="0" u="none" strike="noStrike" baseline="0" dirty="0">
                <a:solidFill>
                  <a:schemeClr val="accent2">
                    <a:lumMod val="50000"/>
                  </a:schemeClr>
                </a:solidFill>
                <a:latin typeface="Verdana" panose="020B0604030504040204" pitchFamily="34" charset="0"/>
              </a:rPr>
              <a:t>Tussen de langdurige zorg en ziekenhuizen is, met gebruik van de generieke functies, het uitwisselen van het medisch dossier mogelijk, gebaseerd op </a:t>
            </a:r>
            <a:r>
              <a:rPr lang="nl-NL" sz="1600" b="0" i="0" u="none" strike="noStrike" baseline="0" dirty="0" err="1">
                <a:solidFill>
                  <a:schemeClr val="accent2">
                    <a:lumMod val="50000"/>
                  </a:schemeClr>
                </a:solidFill>
                <a:latin typeface="Verdana" panose="020B0604030504040204" pitchFamily="34" charset="0"/>
              </a:rPr>
              <a:t>notified</a:t>
            </a:r>
            <a:r>
              <a:rPr lang="nl-NL" sz="1600" b="0" i="0" u="none" strike="noStrike" baseline="0" dirty="0">
                <a:solidFill>
                  <a:schemeClr val="accent2">
                    <a:lumMod val="50000"/>
                  </a:schemeClr>
                </a:solidFill>
                <a:latin typeface="Verdana" panose="020B0604030504040204" pitchFamily="34" charset="0"/>
              </a:rPr>
              <a:t> pull.</a:t>
            </a:r>
          </a:p>
          <a:p>
            <a:pPr marR="0" algn="l" rtl="0"/>
            <a:endParaRPr lang="nl-NL" sz="1600" b="0" i="0" u="none" strike="noStrike" baseline="0" dirty="0">
              <a:solidFill>
                <a:schemeClr val="accent2">
                  <a:lumMod val="50000"/>
                </a:schemeClr>
              </a:solidFill>
              <a:latin typeface="Verdana" panose="020B0604030504040204" pitchFamily="34" charset="0"/>
            </a:endParaRPr>
          </a:p>
          <a:p>
            <a:pPr marL="0" indent="0">
              <a:buNone/>
            </a:pPr>
            <a:r>
              <a:rPr lang="nl-NL" sz="1600" b="1" dirty="0">
                <a:solidFill>
                  <a:schemeClr val="accent2">
                    <a:lumMod val="50000"/>
                  </a:schemeClr>
                </a:solidFill>
                <a:latin typeface="Verdana" panose="020B0604030504040204" pitchFamily="34" charset="0"/>
              </a:rPr>
              <a:t>Acute zorg</a:t>
            </a:r>
          </a:p>
          <a:p>
            <a:pPr marR="0" algn="l" rtl="0"/>
            <a:r>
              <a:rPr lang="nl-NL" sz="1600" dirty="0">
                <a:solidFill>
                  <a:schemeClr val="accent2">
                    <a:lumMod val="50000"/>
                  </a:schemeClr>
                </a:solidFill>
                <a:latin typeface="Verdana" panose="020B0604030504040204" pitchFamily="34" charset="0"/>
              </a:rPr>
              <a:t>De gegevensuitwisseling wordt in twee fases gerealiseerd:</a:t>
            </a:r>
          </a:p>
          <a:p>
            <a:pPr marL="285750" marR="0" indent="-285750" algn="just" rtl="0">
              <a:buFont typeface="Arial" panose="020B0604020202020204" pitchFamily="34" charset="0"/>
              <a:buChar char="•"/>
            </a:pPr>
            <a:r>
              <a:rPr lang="nl-NL" sz="1600" dirty="0">
                <a:solidFill>
                  <a:schemeClr val="accent2">
                    <a:lumMod val="50000"/>
                  </a:schemeClr>
                </a:solidFill>
                <a:latin typeface="Verdana" panose="020B0604030504040204" pitchFamily="34" charset="0"/>
              </a:rPr>
              <a:t>De huisartsen/HAP/ambulance/SEH kunnen de professionele samenvatting van de huisarts en de medicatiedossiers van huisarts en apotheek delen. </a:t>
            </a:r>
          </a:p>
          <a:p>
            <a:pPr marL="285750" marR="0" indent="-285750" algn="just" rtl="0">
              <a:buFont typeface="Arial" panose="020B0604020202020204" pitchFamily="34" charset="0"/>
              <a:buChar char="•"/>
            </a:pPr>
            <a:r>
              <a:rPr lang="nl-NL" sz="1600" dirty="0">
                <a:solidFill>
                  <a:schemeClr val="accent2">
                    <a:lumMod val="50000"/>
                  </a:schemeClr>
                </a:solidFill>
                <a:latin typeface="Verdana" panose="020B0604030504040204" pitchFamily="34" charset="0"/>
              </a:rPr>
              <a:t>De tweede fase is nog onzeker. Gewenst is een de vervolgstap te zetten door ook de VVT-sector, de GGZ en de gehandicapten zorg aan te sluiten. Nog niet duidelijk is wat de ambitie precies is voor 2025. In gesprek met de beleidsdirectie en </a:t>
            </a:r>
            <a:r>
              <a:rPr lang="nl-NL" sz="1600" dirty="0" err="1">
                <a:solidFill>
                  <a:schemeClr val="accent2">
                    <a:lumMod val="50000"/>
                  </a:schemeClr>
                </a:solidFill>
                <a:latin typeface="Verdana" panose="020B0604030504040204" pitchFamily="34" charset="0"/>
              </a:rPr>
              <a:t>irt</a:t>
            </a:r>
            <a:r>
              <a:rPr lang="nl-NL" sz="1600" dirty="0">
                <a:solidFill>
                  <a:schemeClr val="accent2">
                    <a:lumMod val="50000"/>
                  </a:schemeClr>
                </a:solidFill>
                <a:latin typeface="Verdana" panose="020B0604030504040204" pitchFamily="34" charset="0"/>
              </a:rPr>
              <a:t> de WOGS is aangegeven dat ze het best een groeipad kunnen bewandelen en eerst richten op de eerste groepen en pas na 2025 op </a:t>
            </a:r>
            <a:r>
              <a:rPr lang="nl-NL" sz="1600" dirty="0" err="1">
                <a:solidFill>
                  <a:schemeClr val="accent2">
                    <a:lumMod val="50000"/>
                  </a:schemeClr>
                </a:solidFill>
                <a:latin typeface="Verdana" panose="020B0604030504040204" pitchFamily="34" charset="0"/>
              </a:rPr>
              <a:t>oa</a:t>
            </a:r>
            <a:r>
              <a:rPr lang="nl-NL" sz="1600" dirty="0">
                <a:solidFill>
                  <a:schemeClr val="accent2">
                    <a:lumMod val="50000"/>
                  </a:schemeClr>
                </a:solidFill>
                <a:latin typeface="Verdana" panose="020B0604030504040204" pitchFamily="34" charset="0"/>
              </a:rPr>
              <a:t> de ouderenzorg. </a:t>
            </a:r>
          </a:p>
          <a:p>
            <a:pPr marL="0" indent="0">
              <a:buNone/>
            </a:pPr>
            <a:endParaRPr lang="nl-NL"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nl-NL" sz="16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nl-NL"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34841176"/>
      </p:ext>
    </p:extLst>
  </p:cSld>
  <p:clrMapOvr>
    <a:masterClrMapping/>
  </p:clrMapOvr>
</p:sld>
</file>

<file path=ppt/theme/theme1.xml><?xml version="1.0" encoding="utf-8"?>
<a:theme xmlns:a="http://schemas.openxmlformats.org/drawingml/2006/main" name="2_VWS Extern wit thema">
  <a:themeElements>
    <a:clrScheme name="VWS Kleuren">
      <a:dk1>
        <a:sysClr val="windowText" lastClr="000000"/>
      </a:dk1>
      <a:lt1>
        <a:sysClr val="window" lastClr="FFFFFF"/>
      </a:lt1>
      <a:dk2>
        <a:srgbClr val="00305B"/>
      </a:dk2>
      <a:lt2>
        <a:srgbClr val="CCCCCC"/>
      </a:lt2>
      <a:accent1>
        <a:srgbClr val="00305B"/>
      </a:accent1>
      <a:accent2>
        <a:srgbClr val="A90061"/>
      </a:accent2>
      <a:accent3>
        <a:srgbClr val="E17000"/>
      </a:accent3>
      <a:accent4>
        <a:srgbClr val="F9E11E"/>
      </a:accent4>
      <a:accent5>
        <a:srgbClr val="76D2B6"/>
      </a:accent5>
      <a:accent6>
        <a:srgbClr val="999999"/>
      </a:accent6>
      <a:hlink>
        <a:srgbClr val="E17000"/>
      </a:hlink>
      <a:folHlink>
        <a:srgbClr val="E17000"/>
      </a:folHlink>
    </a:clrScheme>
    <a:fontScheme name="Verdana">
      <a:majorFont>
        <a:latin typeface="Verdana"/>
        <a:ea typeface=""/>
        <a:cs typeface=""/>
      </a:majorFont>
      <a:minorFont>
        <a:latin typeface="Verdana"/>
        <a:ea typeface=""/>
        <a:cs typeface=""/>
      </a:minorFont>
    </a:fontScheme>
    <a:fmtScheme name="Office-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VWS 2022 Extern presentatie_Verdana_v1c [Alleen-lezen]" id="{9BECA2F9-710A-42D6-B811-0E4197F67082}" vid="{49217A09-15EB-434C-BC5D-7689BBCEB86B}"/>
    </a:ext>
  </a:extLst>
</a:theme>
</file>

<file path=ppt/theme/theme2.xml><?xml version="1.0" encoding="utf-8"?>
<a:theme xmlns:a="http://schemas.openxmlformats.org/drawingml/2006/main" name="VWS Extern wit thema">
  <a:themeElements>
    <a:clrScheme name="VWS Kleuren">
      <a:dk1>
        <a:sysClr val="windowText" lastClr="000000"/>
      </a:dk1>
      <a:lt1>
        <a:sysClr val="window" lastClr="FFFFFF"/>
      </a:lt1>
      <a:dk2>
        <a:srgbClr val="00305B"/>
      </a:dk2>
      <a:lt2>
        <a:srgbClr val="CCCCCC"/>
      </a:lt2>
      <a:accent1>
        <a:srgbClr val="00305B"/>
      </a:accent1>
      <a:accent2>
        <a:srgbClr val="A90061"/>
      </a:accent2>
      <a:accent3>
        <a:srgbClr val="E17000"/>
      </a:accent3>
      <a:accent4>
        <a:srgbClr val="F9E11E"/>
      </a:accent4>
      <a:accent5>
        <a:srgbClr val="76D2B6"/>
      </a:accent5>
      <a:accent6>
        <a:srgbClr val="999999"/>
      </a:accent6>
      <a:hlink>
        <a:srgbClr val="E17000"/>
      </a:hlink>
      <a:folHlink>
        <a:srgbClr val="E17000"/>
      </a:folHlink>
    </a:clrScheme>
    <a:fontScheme name="Verdana">
      <a:majorFont>
        <a:latin typeface="Verdana"/>
        <a:ea typeface=""/>
        <a:cs typeface=""/>
      </a:majorFont>
      <a:minorFont>
        <a:latin typeface="Verdana"/>
        <a:ea typeface=""/>
        <a:cs typeface=""/>
      </a:minorFont>
    </a:fontScheme>
    <a:fmtScheme name="Office-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e2" id="{53F59458-AF91-EB42-B4D9-400C64C64009}" vid="{620C7705-9AF2-9B48-B760-783F70DF8081}"/>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300</Words>
  <Application>Microsoft Office PowerPoint</Application>
  <PresentationFormat>Breedbeeld</PresentationFormat>
  <Paragraphs>30</Paragraphs>
  <Slides>2</Slides>
  <Notes>0</Notes>
  <HiddenSlides>0</HiddenSlides>
  <MMClips>0</MMClips>
  <ScaleCrop>false</ScaleCrop>
  <HeadingPairs>
    <vt:vector size="6" baseType="variant">
      <vt:variant>
        <vt:lpstr>Gebruikte lettertypen</vt:lpstr>
      </vt:variant>
      <vt:variant>
        <vt:i4>5</vt:i4>
      </vt:variant>
      <vt:variant>
        <vt:lpstr>Thema</vt:lpstr>
      </vt:variant>
      <vt:variant>
        <vt:i4>2</vt:i4>
      </vt:variant>
      <vt:variant>
        <vt:lpstr>Diatitels</vt:lpstr>
      </vt:variant>
      <vt:variant>
        <vt:i4>2</vt:i4>
      </vt:variant>
    </vt:vector>
  </HeadingPairs>
  <TitlesOfParts>
    <vt:vector size="9" baseType="lpstr">
      <vt:lpstr>Arial</vt:lpstr>
      <vt:lpstr>Calibri</vt:lpstr>
      <vt:lpstr>Segoe UI Light</vt:lpstr>
      <vt:lpstr>Source Sans Pro</vt:lpstr>
      <vt:lpstr>Verdana</vt:lpstr>
      <vt:lpstr>2_VWS Extern wit thema</vt:lpstr>
      <vt:lpstr>VWS Extern wit thema</vt:lpstr>
      <vt:lpstr>MVP gegevensuitwisselingen</vt:lpstr>
      <vt:lpstr>MVP gegevensuitwisselingen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Hoekstra, M.L. (Marc)</dc:creator>
  <cp:lastModifiedBy>Obbens, C.A.J.F. (Ron)</cp:lastModifiedBy>
  <cp:revision>70</cp:revision>
  <dcterms:created xsi:type="dcterms:W3CDTF">2023-10-23T09:33:37Z</dcterms:created>
  <dcterms:modified xsi:type="dcterms:W3CDTF">2024-02-27T08:11:07Z</dcterms:modified>
</cp:coreProperties>
</file>