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09" d="100"/>
          <a:sy n="109" d="100"/>
        </p:scale>
        <p:origin x="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8C8E-5D9A-F736-80AE-518940E3D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ChatUppsala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C07A4-6108-95F3-85FF-2861DC658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6BA6-7394-E287-73A7-DC7AF698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40B7-39CF-775B-FC8A-E3B095C3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about social services is difficult to access</a:t>
            </a:r>
          </a:p>
          <a:p>
            <a:r>
              <a:rPr lang="en-US" dirty="0"/>
              <a:t>It is split between many different websites and departments</a:t>
            </a:r>
          </a:p>
          <a:p>
            <a:r>
              <a:rPr lang="en-US" dirty="0"/>
              <a:t>It is only available in certain languages</a:t>
            </a:r>
          </a:p>
        </p:txBody>
      </p:sp>
    </p:spTree>
    <p:extLst>
      <p:ext uri="{BB962C8B-B14F-4D97-AF65-F5344CB8AC3E}">
        <p14:creationId xmlns:p14="http://schemas.microsoft.com/office/powerpoint/2010/main" val="343501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3E3A-89C2-33C8-6A9E-37D73371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ChatUppsala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30B-D2FA-7734-390C-B390B2F3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solution: a </a:t>
            </a:r>
            <a:r>
              <a:rPr lang="en-US" dirty="0" err="1"/>
              <a:t>ChatBot</a:t>
            </a:r>
            <a:r>
              <a:rPr lang="en-US" dirty="0"/>
              <a:t> with the capability to retrieve information relevant to a user’s query and to generate an easily understandable response in the user’s language.</a:t>
            </a:r>
          </a:p>
        </p:txBody>
      </p:sp>
    </p:spTree>
    <p:extLst>
      <p:ext uri="{BB962C8B-B14F-4D97-AF65-F5344CB8AC3E}">
        <p14:creationId xmlns:p14="http://schemas.microsoft.com/office/powerpoint/2010/main" val="415415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776F-40ED-EE14-9FBC-4909294C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C3C8D11D-C0D7-E88D-F0A1-C190FECA86EB}"/>
              </a:ext>
            </a:extLst>
          </p:cNvPr>
          <p:cNvSpPr/>
          <p:nvPr/>
        </p:nvSpPr>
        <p:spPr>
          <a:xfrm>
            <a:off x="315310" y="3414402"/>
            <a:ext cx="1954925" cy="169216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Reference Sources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7D99F291-483F-529E-B8A3-7C0CF41BBD33}"/>
              </a:ext>
            </a:extLst>
          </p:cNvPr>
          <p:cNvSpPr/>
          <p:nvPr/>
        </p:nvSpPr>
        <p:spPr>
          <a:xfrm>
            <a:off x="4254888" y="3429000"/>
            <a:ext cx="1954925" cy="169216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6EEF71F-0CD5-9A43-3205-089EFF38FC72}"/>
              </a:ext>
            </a:extLst>
          </p:cNvPr>
          <p:cNvSpPr/>
          <p:nvPr/>
        </p:nvSpPr>
        <p:spPr>
          <a:xfrm>
            <a:off x="2514593" y="3991154"/>
            <a:ext cx="1495937" cy="5386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92295-2CD6-F725-831B-A9E21B91E188}"/>
              </a:ext>
            </a:extLst>
          </p:cNvPr>
          <p:cNvSpPr txBox="1"/>
          <p:nvPr/>
        </p:nvSpPr>
        <p:spPr>
          <a:xfrm>
            <a:off x="2520417" y="3429000"/>
            <a:ext cx="1490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 scraping,</a:t>
            </a:r>
          </a:p>
          <a:p>
            <a:r>
              <a:rPr lang="en-US" sz="1400" dirty="0"/>
              <a:t>Manual insertion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0BB6A561-EF8A-AFAF-5D43-BB83462C6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5648" y="3283020"/>
            <a:ext cx="1954925" cy="1954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EA1F6-07AA-E352-4243-8E32FFB6F85B}"/>
              </a:ext>
            </a:extLst>
          </p:cNvPr>
          <p:cNvSpPr txBox="1"/>
          <p:nvPr/>
        </p:nvSpPr>
        <p:spPr>
          <a:xfrm>
            <a:off x="7180645" y="5106567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 </a:t>
            </a:r>
          </a:p>
          <a:p>
            <a:pPr algn="ctr"/>
            <a:r>
              <a:rPr lang="en-US" dirty="0"/>
              <a:t>Model</a:t>
            </a:r>
          </a:p>
        </p:txBody>
      </p:sp>
      <p:pic>
        <p:nvPicPr>
          <p:cNvPr id="12" name="Graphic 11" descr="Robot with solid fill">
            <a:extLst>
              <a:ext uri="{FF2B5EF4-FFF2-40B4-BE49-F238E27FC236}">
                <a16:creationId xmlns:a16="http://schemas.microsoft.com/office/drawing/2014/main" id="{6DBD6C69-5F8E-854F-8C02-9F8E47031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0268" y="3297619"/>
            <a:ext cx="1954925" cy="1954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D88ED7-E091-521C-9931-51A96DB15FB9}"/>
              </a:ext>
            </a:extLst>
          </p:cNvPr>
          <p:cNvSpPr txBox="1"/>
          <p:nvPr/>
        </p:nvSpPr>
        <p:spPr>
          <a:xfrm>
            <a:off x="10205118" y="452981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</a:t>
            </a:r>
          </a:p>
        </p:txBody>
      </p:sp>
      <p:sp>
        <p:nvSpPr>
          <p:cNvPr id="18" name="Curved Down Arrow 17">
            <a:extLst>
              <a:ext uri="{FF2B5EF4-FFF2-40B4-BE49-F238E27FC236}">
                <a16:creationId xmlns:a16="http://schemas.microsoft.com/office/drawing/2014/main" id="{B97C411C-9E78-E4C0-DDAE-4FFF148E7BF6}"/>
              </a:ext>
            </a:extLst>
          </p:cNvPr>
          <p:cNvSpPr/>
          <p:nvPr/>
        </p:nvSpPr>
        <p:spPr>
          <a:xfrm>
            <a:off x="5146431" y="2312571"/>
            <a:ext cx="2930769" cy="970450"/>
          </a:xfrm>
          <a:prstGeom prst="curvedDownArrow">
            <a:avLst>
              <a:gd name="adj1" fmla="val 2222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48681E-9CCE-3C9D-956E-723D3FBA015F}"/>
              </a:ext>
            </a:extLst>
          </p:cNvPr>
          <p:cNvSpPr txBox="1"/>
          <p:nvPr/>
        </p:nvSpPr>
        <p:spPr>
          <a:xfrm>
            <a:off x="6036176" y="2543405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&amp;</a:t>
            </a:r>
          </a:p>
          <a:p>
            <a:r>
              <a:rPr lang="en-US" dirty="0"/>
              <a:t>Retrieval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7401A1C1-192A-449E-C557-EDA017019882}"/>
              </a:ext>
            </a:extLst>
          </p:cNvPr>
          <p:cNvSpPr/>
          <p:nvPr/>
        </p:nvSpPr>
        <p:spPr>
          <a:xfrm>
            <a:off x="8624305" y="4167664"/>
            <a:ext cx="1182231" cy="43939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DB0C39-3AE0-DF49-5DDD-2812D9C58413}"/>
              </a:ext>
            </a:extLst>
          </p:cNvPr>
          <p:cNvSpPr txBox="1"/>
          <p:nvPr/>
        </p:nvSpPr>
        <p:spPr>
          <a:xfrm>
            <a:off x="8392366" y="3409476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Natural </a:t>
            </a:r>
          </a:p>
          <a:p>
            <a:pPr algn="ctr"/>
            <a:r>
              <a:rPr lang="en-US" dirty="0"/>
              <a:t>Conversation</a:t>
            </a:r>
          </a:p>
        </p:txBody>
      </p:sp>
    </p:spTree>
    <p:extLst>
      <p:ext uri="{BB962C8B-B14F-4D97-AF65-F5344CB8AC3E}">
        <p14:creationId xmlns:p14="http://schemas.microsoft.com/office/powerpoint/2010/main" val="64873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C143-3807-6949-C8AB-87FEFC53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5" name="Content Placeholder 4" descr="Meeting with solid fill">
            <a:extLst>
              <a:ext uri="{FF2B5EF4-FFF2-40B4-BE49-F238E27FC236}">
                <a16:creationId xmlns:a16="http://schemas.microsoft.com/office/drawing/2014/main" id="{1E7571CB-0F77-5B0A-759A-8C443389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061" y="2481813"/>
            <a:ext cx="2590801" cy="2860430"/>
          </a:xfrm>
        </p:spPr>
      </p:pic>
      <p:pic>
        <p:nvPicPr>
          <p:cNvPr id="7" name="Graphic 6" descr="Bar graph with upward trend with solid fill">
            <a:extLst>
              <a:ext uri="{FF2B5EF4-FFF2-40B4-BE49-F238E27FC236}">
                <a16:creationId xmlns:a16="http://schemas.microsoft.com/office/drawing/2014/main" id="{F343FBE0-7BA8-8D3F-C6BF-6A90AF6C0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247" y="2751442"/>
            <a:ext cx="2321172" cy="2321172"/>
          </a:xfrm>
          <a:prstGeom prst="rect">
            <a:avLst/>
          </a:prstGeom>
        </p:spPr>
      </p:pic>
      <p:pic>
        <p:nvPicPr>
          <p:cNvPr id="9" name="Graphic 8" descr="Comment Heart with solid fill">
            <a:extLst>
              <a:ext uri="{FF2B5EF4-FFF2-40B4-BE49-F238E27FC236}">
                <a16:creationId xmlns:a16="http://schemas.microsoft.com/office/drawing/2014/main" id="{761D7D2C-3880-10AC-3B2B-BC70E8F15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000" y="2751442"/>
            <a:ext cx="2746676" cy="27466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8EC388-7C5C-4BEB-A47F-EF53DD4FE9BA}"/>
              </a:ext>
            </a:extLst>
          </p:cNvPr>
          <p:cNvSpPr txBox="1"/>
          <p:nvPr/>
        </p:nvSpPr>
        <p:spPr>
          <a:xfrm>
            <a:off x="970000" y="5072614"/>
            <a:ext cx="242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Easy to Use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Interacting with </a:t>
            </a:r>
            <a:r>
              <a:rPr lang="en-US" dirty="0" err="1"/>
              <a:t>ChatUppsala</a:t>
            </a:r>
            <a:r>
              <a:rPr lang="en-US" dirty="0"/>
              <a:t> is like having a normal conversation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B38B7-8B50-F79F-C4C5-5A1CBE08559C}"/>
              </a:ext>
            </a:extLst>
          </p:cNvPr>
          <p:cNvSpPr txBox="1"/>
          <p:nvPr/>
        </p:nvSpPr>
        <p:spPr>
          <a:xfrm>
            <a:off x="4736123" y="5072613"/>
            <a:ext cx="242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Multilingual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Able to give advice in a wide variety of languages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E4580-C8C7-A3DA-7298-6C2649376400}"/>
              </a:ext>
            </a:extLst>
          </p:cNvPr>
          <p:cNvSpPr txBox="1"/>
          <p:nvPr/>
        </p:nvSpPr>
        <p:spPr>
          <a:xfrm>
            <a:off x="8342246" y="5151194"/>
            <a:ext cx="242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Scalable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New information can be easily added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76881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4275-E5DE-9A1C-5BA5-0E9BAF6E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2514-E845-26CD-415B-E8D913FC7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A90A-942C-69C6-E915-680D8E3A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4B27-4DE0-01CD-9CC6-3623A40D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spoken conversations</a:t>
            </a:r>
          </a:p>
          <a:p>
            <a:r>
              <a:rPr lang="en-US" dirty="0"/>
              <a:t>Increased knowledge base with sources from Uppsala intranet</a:t>
            </a:r>
          </a:p>
          <a:p>
            <a:r>
              <a:rPr lang="en-US" dirty="0"/>
              <a:t>Integrated application for filling out &amp; submitting forms, registering for programs, etc.</a:t>
            </a:r>
          </a:p>
        </p:txBody>
      </p:sp>
    </p:spTree>
    <p:extLst>
      <p:ext uri="{BB962C8B-B14F-4D97-AF65-F5344CB8AC3E}">
        <p14:creationId xmlns:p14="http://schemas.microsoft.com/office/powerpoint/2010/main" val="319152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46</TotalTime>
  <Words>139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ChatUppsala</vt:lpstr>
      <vt:lpstr>The Problem</vt:lpstr>
      <vt:lpstr>ChatUppsala</vt:lpstr>
      <vt:lpstr>Technology</vt:lpstr>
      <vt:lpstr>Advantages</vt:lpstr>
      <vt:lpstr>Demo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Min, William</dc:creator>
  <cp:lastModifiedBy>Min, William</cp:lastModifiedBy>
  <cp:revision>1</cp:revision>
  <dcterms:created xsi:type="dcterms:W3CDTF">2025-10-06T13:11:50Z</dcterms:created>
  <dcterms:modified xsi:type="dcterms:W3CDTF">2025-10-06T13:58:31Z</dcterms:modified>
</cp:coreProperties>
</file>