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1.</a:t>
            </a:r>
            <a:r>
              <a:rPr lang="zh-TW" altLang="en-US" sz="1800" dirty="0"/>
              <a:t> </a:t>
            </a:r>
            <a:r>
              <a:rPr lang="zh-TW" sz="1800" dirty="0"/>
              <a:t>在速度較慢的時候，可以先從哪邊開始檢查?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US" altLang="zh-TW" sz="1800" dirty="0">
              <a:highlight>
                <a:srgbClr val="00FFFF"/>
              </a:highlight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sz="1800" dirty="0">
                <a:highlight>
                  <a:srgbClr val="00FFFF"/>
                </a:highlight>
              </a:rPr>
              <a:t>           ***可以先從文件格式檢查</a:t>
            </a:r>
            <a:endParaRPr lang="en-US" altLang="zh-TW" sz="1800" dirty="0">
              <a:highlight>
                <a:srgbClr val="00FFFF"/>
              </a:highlight>
            </a:endParaRP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2.</a:t>
            </a:r>
            <a:r>
              <a:rPr lang="zh-TW" sz="1800" dirty="0"/>
              <a:t>  資料過大時應採取什麼方式讓記憶體占用量下降?</a:t>
            </a:r>
            <a:endParaRPr lang="en-US" altLang="zh-TW" sz="1800" dirty="0"/>
          </a:p>
          <a:p>
            <a:pPr marL="520700" lvl="1" indent="0">
              <a:buNone/>
            </a:pPr>
            <a:endParaRPr lang="en-US" altLang="zh-TW" sz="1800" dirty="0">
              <a:highlight>
                <a:srgbClr val="00FFFF"/>
              </a:highlight>
            </a:endParaRPr>
          </a:p>
          <a:p>
            <a:pPr marL="520700" lvl="1" indent="0">
              <a:buNone/>
            </a:pPr>
            <a:r>
              <a:rPr lang="zh-TW" altLang="en-US" sz="1800">
                <a:highlight>
                  <a:srgbClr val="00FFFF"/>
                </a:highlight>
              </a:rPr>
              <a:t>       </a:t>
            </a:r>
            <a:r>
              <a:rPr lang="zh-TW" altLang="en-US" sz="1800" dirty="0">
                <a:highlight>
                  <a:srgbClr val="00FFFF"/>
                </a:highlight>
              </a:rPr>
              <a:t>***欄位的型態降級</a:t>
            </a:r>
            <a:endParaRPr sz="18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如螢幕大小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Microsoft JhengHei</vt:lpstr>
      <vt:lpstr>Barlow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dc:creator>羅敏文-平台發展部-永豐銀行</dc:creator>
  <cp:lastModifiedBy>羅敏文-平台發展部-永豐銀行</cp:lastModifiedBy>
  <cp:revision>1</cp:revision>
  <dcterms:modified xsi:type="dcterms:W3CDTF">2021-02-03T06:50:21Z</dcterms:modified>
</cp:coreProperties>
</file>