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전체 화면</a:t>
            </a:r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M.001 </a:t>
            </a:r>
            <a:r>
              <a:rPr lang="ko-KR" altLang="en-US" sz="32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2459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준비화면으로 이동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설정화면으로 이동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종료 </a:t>
            </a:r>
            <a:r>
              <a:rPr lang="ko-KR" altLang="en-US" dirty="0" err="1">
                <a:solidFill>
                  <a:srgbClr val="FF0000"/>
                </a:solidFill>
              </a:rPr>
              <a:t>팝업창</a:t>
            </a:r>
            <a:r>
              <a:rPr lang="ko-KR" altLang="en-US" dirty="0">
                <a:solidFill>
                  <a:srgbClr val="FF0000"/>
                </a:solidFill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52845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M.002 </a:t>
            </a:r>
            <a:r>
              <a:rPr lang="ko-KR" altLang="en-US" sz="3200" dirty="0">
                <a:solidFill>
                  <a:schemeClr val="tx1"/>
                </a:solidFill>
              </a:rPr>
              <a:t>준비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5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82F29E-6727-4232-9750-081ACD31342C}"/>
              </a:ext>
            </a:extLst>
          </p:cNvPr>
          <p:cNvSpPr/>
          <p:nvPr/>
        </p:nvSpPr>
        <p:spPr>
          <a:xfrm>
            <a:off x="9303026" y="842481"/>
            <a:ext cx="2888974" cy="601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8C250-4997-4443-A17C-CD58BC4CA7A8}"/>
              </a:ext>
            </a:extLst>
          </p:cNvPr>
          <p:cNvSpPr/>
          <p:nvPr/>
        </p:nvSpPr>
        <p:spPr>
          <a:xfrm>
            <a:off x="0" y="0"/>
            <a:ext cx="12192000" cy="8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M</a:t>
            </a:r>
            <a:r>
              <a:rPr lang="en-US" altLang="ko-KR" sz="3200">
                <a:solidFill>
                  <a:schemeClr val="tx1"/>
                </a:solidFill>
              </a:rPr>
              <a:t>.003 </a:t>
            </a:r>
            <a:r>
              <a:rPr lang="ko-KR" altLang="en-US" sz="3200" dirty="0">
                <a:solidFill>
                  <a:schemeClr val="tx1"/>
                </a:solidFill>
              </a:rPr>
              <a:t>설정 화면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CE3C-F02A-483D-B18B-89221DA60F6B}"/>
              </a:ext>
            </a:extLst>
          </p:cNvPr>
          <p:cNvSpPr txBox="1"/>
          <p:nvPr/>
        </p:nvSpPr>
        <p:spPr>
          <a:xfrm>
            <a:off x="9303026" y="9462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b"/>
      <a:lstStyle>
        <a:defPPr algn="l">
          <a:lnSpc>
            <a:spcPct val="20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28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화면 설계서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38</cp:revision>
  <dcterms:created xsi:type="dcterms:W3CDTF">2024-08-08T03:03:54Z</dcterms:created>
  <dcterms:modified xsi:type="dcterms:W3CDTF">2024-10-17T12:55:11Z</dcterms:modified>
</cp:coreProperties>
</file>