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2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E847-5F88-47BD-9FB7-5D435208F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59AAE0-E8E0-44CC-9185-61ED23E45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396C6-0F2F-4FC4-9E60-409DF580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19B22-823B-4DA1-A6E3-DDD1560C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AC8DE-65AF-446E-AC5F-02A2DB64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88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ABE19-A62B-4EF8-91DF-EDE087E0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7BAE97-81EA-4050-B41B-A582EA83E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62418-FEDA-4DCB-BFA1-0CCF3CD3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BC419-FD1E-4AAF-9F90-C9FB2389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FA14CC-5B00-4F84-82D3-BEA94111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3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1F350B-8280-4BDD-A056-04D7F964B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128224-018C-4197-814C-746484EC0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827A8-1E98-481A-8CD9-B979CD57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894E7-4DB1-4471-92D7-887A90AD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4C5D6-4AE1-42E2-87FC-55D446F3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5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74AF6-8C93-40E7-8FF7-4B99463D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61599-4050-4560-8B99-5F30BB671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19937-D6A9-454A-9656-E6EF71B2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BC1D3-0376-4FC0-B4E4-47606352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8034A-E7A2-48C2-BA77-41D6B94B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85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02E22-5A48-4114-A731-08C8DBA4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3D909E-4C00-4E3D-89EC-2118575DA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A3869-42ED-4740-931C-95A58138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0F388-15D2-416C-B65E-E3C995B2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B4DE8-344D-46FC-BDF8-E43B8B83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34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864D3-68B5-4EAC-84E2-D29A9802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50496-E128-4010-A4FD-6DA880957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E50A-813D-4920-8977-82FCB79B4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8D5C85-286A-4C7C-820D-7DD96439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0A582-0581-4B57-AD31-1B1D6154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BEF3E-DD31-4C68-9112-A308CD16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12BA9-E9EC-4732-B0D2-5ECDFF81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74F5AA-AAC7-42C3-B5FB-4B038126F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F956BA-9959-42AD-9CCE-817010FAB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2FB93B-2E4B-4FB7-B5C5-B5AEE5E35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7D4FAE-21D7-4196-B991-757A42AB9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5062CA-16A8-4FFD-AF53-D73787EB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B88A6D-F905-4668-87A3-B40ED0CD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4FF9EF-FCC6-499E-B09F-A99AC409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7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3AC22-2ED3-438A-94DB-533694F6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DF1F56-B91D-4907-994F-418B40799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CB926C-C457-4533-8BA6-4248B1D6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5B1598-7B97-45E9-A9D4-3FFDB7CE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1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E1C745-C1BD-4181-910B-706F2DA1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406FD2-9FE4-4A24-9016-D2E18007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B86C65-46DD-4E19-8B02-4550ECF2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01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E9BCD-4D87-4BF3-90EC-79682817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45D2C-11F6-45BD-A841-411C7078C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5C84B-68C3-4891-8EB8-1FAC2213C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FA78DB-4DB2-4DBE-AC28-C37D0B43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DAF3C4-C37A-4BA2-977A-A1DFD22C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2F19F9-096B-43DB-863C-532C6D4F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01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157C1-1F40-4080-9D80-F532FD53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285F59-7CE4-4544-80AD-6B6DCBCDC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468A42-31AE-450A-9AB0-60CD6464A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48FA77-7F19-4426-A5AA-96353FCD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288F0F-FDEA-449E-A4EE-8D3301D3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CAAA77-2FCE-4DC3-B35A-FEA675D0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33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246B3D-E6C0-4B65-A6D8-A5A0379FE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8E54D0-9B7E-4AA7-878F-578CF484A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545D4-EA12-4BC3-B7C6-7C9C6DCF0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4BD7F-5C0F-465C-A891-F87FEF347AB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E31FD-AECB-431C-A4BC-979D6A36B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236A4-EB15-4E6F-8AFF-E9A580C49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8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F744E-6849-4AC0-BC12-DEF8CDC42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DACDDF-DA85-4398-ABAB-B60CF0848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게임 </a:t>
            </a:r>
            <a:r>
              <a:rPr lang="ko-KR" altLang="en-US" dirty="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420972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82F29E-6727-4232-9750-081ACD31342C}"/>
              </a:ext>
            </a:extLst>
          </p:cNvPr>
          <p:cNvSpPr/>
          <p:nvPr/>
        </p:nvSpPr>
        <p:spPr>
          <a:xfrm>
            <a:off x="9303026" y="842481"/>
            <a:ext cx="2888974" cy="6015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98C250-4997-4443-A17C-CD58BC4CA7A8}"/>
              </a:ext>
            </a:extLst>
          </p:cNvPr>
          <p:cNvSpPr/>
          <p:nvPr/>
        </p:nvSpPr>
        <p:spPr>
          <a:xfrm>
            <a:off x="0" y="0"/>
            <a:ext cx="12192000" cy="842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150000"/>
              </a:lnSpc>
            </a:pPr>
            <a:r>
              <a:rPr lang="en-US" altLang="ko-KR" sz="3200" dirty="0">
                <a:solidFill>
                  <a:schemeClr val="tx1"/>
                </a:solidFill>
              </a:rPr>
              <a:t>G.000 </a:t>
            </a:r>
            <a:r>
              <a:rPr lang="ko-KR" altLang="en-US" sz="3200" dirty="0">
                <a:solidFill>
                  <a:schemeClr val="tx1"/>
                </a:solidFill>
              </a:rPr>
              <a:t>게임 시작 화면</a:t>
            </a:r>
            <a:endParaRPr lang="en-US" altLang="ko-KR" sz="32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FCE3C-F02A-483D-B18B-89221DA60F6B}"/>
              </a:ext>
            </a:extLst>
          </p:cNvPr>
          <p:cNvSpPr txBox="1"/>
          <p:nvPr/>
        </p:nvSpPr>
        <p:spPr>
          <a:xfrm>
            <a:off x="9303026" y="94629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설명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A7C93D3-EFB1-4E8B-A13D-2415D575D2FB}"/>
              </a:ext>
            </a:extLst>
          </p:cNvPr>
          <p:cNvSpPr/>
          <p:nvPr/>
        </p:nvSpPr>
        <p:spPr>
          <a:xfrm>
            <a:off x="2406770" y="1959441"/>
            <a:ext cx="4080294" cy="10779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B6644A4-99F6-4853-AD6D-BFC9A9187794}"/>
              </a:ext>
            </a:extLst>
          </p:cNvPr>
          <p:cNvSpPr/>
          <p:nvPr/>
        </p:nvSpPr>
        <p:spPr>
          <a:xfrm>
            <a:off x="2406770" y="3281699"/>
            <a:ext cx="4080294" cy="10779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85CFE4-3FAE-4CE7-B9A6-959E7BF58908}"/>
              </a:ext>
            </a:extLst>
          </p:cNvPr>
          <p:cNvSpPr/>
          <p:nvPr/>
        </p:nvSpPr>
        <p:spPr>
          <a:xfrm>
            <a:off x="3567317" y="1959441"/>
            <a:ext cx="17592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Start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3C78B6-3F48-4BFD-A305-BFA04EA5C644}"/>
              </a:ext>
            </a:extLst>
          </p:cNvPr>
          <p:cNvSpPr/>
          <p:nvPr/>
        </p:nvSpPr>
        <p:spPr>
          <a:xfrm>
            <a:off x="3472130" y="3281699"/>
            <a:ext cx="19495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Close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6A65501-D7B0-4F73-828F-8B7F3DDD0B99}"/>
              </a:ext>
            </a:extLst>
          </p:cNvPr>
          <p:cNvSpPr/>
          <p:nvPr/>
        </p:nvSpPr>
        <p:spPr>
          <a:xfrm>
            <a:off x="9414526" y="1531473"/>
            <a:ext cx="769578" cy="3069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800"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Start</a:t>
            </a:r>
            <a:endParaRPr lang="en-US" altLang="ko-KR" sz="1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1C4BBD-EBA9-4897-95BC-C9157D965D92}"/>
              </a:ext>
            </a:extLst>
          </p:cNvPr>
          <p:cNvSpPr txBox="1"/>
          <p:nvPr/>
        </p:nvSpPr>
        <p:spPr>
          <a:xfrm>
            <a:off x="10184104" y="1504063"/>
            <a:ext cx="2007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sz="1600" dirty="0"/>
              <a:t>누르면 </a:t>
            </a:r>
            <a:r>
              <a:rPr lang="ko-KR" altLang="en-US" sz="1600" dirty="0" err="1"/>
              <a:t>드론</a:t>
            </a:r>
            <a:r>
              <a:rPr lang="ko-KR" altLang="en-US" sz="1600" dirty="0"/>
              <a:t> 종류나 풍향</a:t>
            </a:r>
            <a:r>
              <a:rPr lang="en-US" altLang="ko-KR" sz="1600" dirty="0"/>
              <a:t>/</a:t>
            </a:r>
            <a:r>
              <a:rPr lang="ko-KR" altLang="en-US" sz="1600" dirty="0"/>
              <a:t>풍속 조절 등의 게임 시작 전 </a:t>
            </a:r>
            <a:r>
              <a:rPr lang="ko-KR" altLang="en-US" sz="1600" dirty="0" err="1"/>
              <a:t>세팅화면이</a:t>
            </a:r>
            <a:r>
              <a:rPr lang="ko-KR" altLang="en-US" sz="1600" dirty="0"/>
              <a:t> 나옴 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31C4D51-E0F9-44B6-9780-0491714166B4}"/>
              </a:ext>
            </a:extLst>
          </p:cNvPr>
          <p:cNvSpPr/>
          <p:nvPr/>
        </p:nvSpPr>
        <p:spPr>
          <a:xfrm>
            <a:off x="9414526" y="2902053"/>
            <a:ext cx="769578" cy="3069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7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Close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0C413C-6053-4392-9622-59209801D391}"/>
              </a:ext>
            </a:extLst>
          </p:cNvPr>
          <p:cNvSpPr txBox="1"/>
          <p:nvPr/>
        </p:nvSpPr>
        <p:spPr>
          <a:xfrm>
            <a:off x="10295605" y="2902053"/>
            <a:ext cx="166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게임 종료</a:t>
            </a:r>
          </a:p>
        </p:txBody>
      </p:sp>
    </p:spTree>
    <p:extLst>
      <p:ext uri="{BB962C8B-B14F-4D97-AF65-F5344CB8AC3E}">
        <p14:creationId xmlns:p14="http://schemas.microsoft.com/office/powerpoint/2010/main" val="278607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82F29E-6727-4232-9750-081ACD31342C}"/>
              </a:ext>
            </a:extLst>
          </p:cNvPr>
          <p:cNvSpPr/>
          <p:nvPr/>
        </p:nvSpPr>
        <p:spPr>
          <a:xfrm>
            <a:off x="9303026" y="842481"/>
            <a:ext cx="2888974" cy="6015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98C250-4997-4443-A17C-CD58BC4CA7A8}"/>
              </a:ext>
            </a:extLst>
          </p:cNvPr>
          <p:cNvSpPr/>
          <p:nvPr/>
        </p:nvSpPr>
        <p:spPr>
          <a:xfrm>
            <a:off x="0" y="0"/>
            <a:ext cx="12192000" cy="842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150000"/>
              </a:lnSpc>
            </a:pPr>
            <a:r>
              <a:rPr lang="en-US" altLang="ko-KR" sz="3200" dirty="0">
                <a:solidFill>
                  <a:schemeClr val="tx1"/>
                </a:solidFill>
              </a:rPr>
              <a:t>G.001 </a:t>
            </a:r>
            <a:r>
              <a:rPr lang="ko-KR" altLang="en-US" sz="3200" dirty="0">
                <a:solidFill>
                  <a:schemeClr val="tx1"/>
                </a:solidFill>
              </a:rPr>
              <a:t>게임 화면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FCE3C-F02A-483D-B18B-89221DA60F6B}"/>
              </a:ext>
            </a:extLst>
          </p:cNvPr>
          <p:cNvSpPr txBox="1"/>
          <p:nvPr/>
        </p:nvSpPr>
        <p:spPr>
          <a:xfrm>
            <a:off x="9303026" y="94629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기능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9B3B067D-B77D-4DCD-98BE-8D54AEDB57F1}"/>
              </a:ext>
            </a:extLst>
          </p:cNvPr>
          <p:cNvSpPr/>
          <p:nvPr/>
        </p:nvSpPr>
        <p:spPr>
          <a:xfrm>
            <a:off x="8032275" y="1845578"/>
            <a:ext cx="612397" cy="52994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A0330B0-C8F3-4B92-8BE7-4104C8F55445}"/>
              </a:ext>
            </a:extLst>
          </p:cNvPr>
          <p:cNvSpPr/>
          <p:nvPr/>
        </p:nvSpPr>
        <p:spPr>
          <a:xfrm>
            <a:off x="1954635" y="946298"/>
            <a:ext cx="5016616" cy="369332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번개 10">
            <a:extLst>
              <a:ext uri="{FF2B5EF4-FFF2-40B4-BE49-F238E27FC236}">
                <a16:creationId xmlns:a16="http://schemas.microsoft.com/office/drawing/2014/main" id="{34B56129-1AA5-457B-8F5F-8A70E8783EE6}"/>
              </a:ext>
            </a:extLst>
          </p:cNvPr>
          <p:cNvSpPr/>
          <p:nvPr/>
        </p:nvSpPr>
        <p:spPr>
          <a:xfrm rot="7143313">
            <a:off x="1512653" y="980020"/>
            <a:ext cx="377687" cy="369332"/>
          </a:xfrm>
          <a:prstGeom prst="lightningBol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9078CF4-568F-44A8-A332-88DE794EAB28}"/>
              </a:ext>
            </a:extLst>
          </p:cNvPr>
          <p:cNvSpPr/>
          <p:nvPr/>
        </p:nvSpPr>
        <p:spPr>
          <a:xfrm>
            <a:off x="9616399" y="1558309"/>
            <a:ext cx="509114" cy="253306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번개 12">
            <a:extLst>
              <a:ext uri="{FF2B5EF4-FFF2-40B4-BE49-F238E27FC236}">
                <a16:creationId xmlns:a16="http://schemas.microsoft.com/office/drawing/2014/main" id="{BFB9CDC5-1E89-4A5D-9EA8-7144F188FCB7}"/>
              </a:ext>
            </a:extLst>
          </p:cNvPr>
          <p:cNvSpPr/>
          <p:nvPr/>
        </p:nvSpPr>
        <p:spPr>
          <a:xfrm rot="7143313">
            <a:off x="9367862" y="1636220"/>
            <a:ext cx="188139" cy="171139"/>
          </a:xfrm>
          <a:prstGeom prst="lightningBol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201AD7-96E7-4419-A624-58DA1FCF8C7E}"/>
              </a:ext>
            </a:extLst>
          </p:cNvPr>
          <p:cNvSpPr txBox="1"/>
          <p:nvPr/>
        </p:nvSpPr>
        <p:spPr>
          <a:xfrm>
            <a:off x="10192624" y="1500296"/>
            <a:ext cx="172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배터리</a:t>
            </a:r>
            <a:r>
              <a:rPr lang="en-US" altLang="ko-KR" dirty="0"/>
              <a:t>(</a:t>
            </a:r>
            <a:r>
              <a:rPr lang="ko-KR" altLang="en-US" dirty="0"/>
              <a:t>체력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12E498A9-3446-48AC-BB99-00EAA056E5E0}"/>
              </a:ext>
            </a:extLst>
          </p:cNvPr>
          <p:cNvSpPr/>
          <p:nvPr/>
        </p:nvSpPr>
        <p:spPr>
          <a:xfrm>
            <a:off x="9661231" y="2088885"/>
            <a:ext cx="419449" cy="369332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ABDB8-D471-4FFF-B219-E1F8C9865629}"/>
              </a:ext>
            </a:extLst>
          </p:cNvPr>
          <p:cNvSpPr txBox="1"/>
          <p:nvPr/>
        </p:nvSpPr>
        <p:spPr>
          <a:xfrm>
            <a:off x="10153217" y="1997910"/>
            <a:ext cx="1831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아이템 상자</a:t>
            </a:r>
            <a:r>
              <a:rPr lang="en-US" altLang="ko-KR" dirty="0"/>
              <a:t>(</a:t>
            </a:r>
            <a:r>
              <a:rPr lang="ko-KR" altLang="en-US" dirty="0"/>
              <a:t>돋보기</a:t>
            </a:r>
            <a:r>
              <a:rPr lang="en-US" altLang="ko-KR" dirty="0"/>
              <a:t>,</a:t>
            </a:r>
            <a:r>
              <a:rPr lang="ko-KR" altLang="en-US" dirty="0"/>
              <a:t>보급품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050" name="Picture 2" descr="간단한 드론 아이콘 흑백 | 프리미엄 벡터">
            <a:extLst>
              <a:ext uri="{FF2B5EF4-FFF2-40B4-BE49-F238E27FC236}">
                <a16:creationId xmlns:a16="http://schemas.microsoft.com/office/drawing/2014/main" id="{1909AFF6-641D-4B39-B9D1-0B35BD64D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79" y="5693841"/>
            <a:ext cx="2705100" cy="100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정육면체 17">
            <a:extLst>
              <a:ext uri="{FF2B5EF4-FFF2-40B4-BE49-F238E27FC236}">
                <a16:creationId xmlns:a16="http://schemas.microsoft.com/office/drawing/2014/main" id="{6C9638BE-5659-4217-9F29-764F5046433E}"/>
              </a:ext>
            </a:extLst>
          </p:cNvPr>
          <p:cNvSpPr/>
          <p:nvPr/>
        </p:nvSpPr>
        <p:spPr>
          <a:xfrm>
            <a:off x="1089099" y="3320292"/>
            <a:ext cx="612397" cy="52994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정육면체 18">
            <a:extLst>
              <a:ext uri="{FF2B5EF4-FFF2-40B4-BE49-F238E27FC236}">
                <a16:creationId xmlns:a16="http://schemas.microsoft.com/office/drawing/2014/main" id="{34A7ECDA-1E4B-4BF5-B1A3-F4018AB2C260}"/>
              </a:ext>
            </a:extLst>
          </p:cNvPr>
          <p:cNvSpPr/>
          <p:nvPr/>
        </p:nvSpPr>
        <p:spPr>
          <a:xfrm>
            <a:off x="2462168" y="1677798"/>
            <a:ext cx="461564" cy="456804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정육면체 19">
            <a:extLst>
              <a:ext uri="{FF2B5EF4-FFF2-40B4-BE49-F238E27FC236}">
                <a16:creationId xmlns:a16="http://schemas.microsoft.com/office/drawing/2014/main" id="{262B17A9-1AE5-4BFF-ABAD-8CD61EE06213}"/>
              </a:ext>
            </a:extLst>
          </p:cNvPr>
          <p:cNvSpPr/>
          <p:nvPr/>
        </p:nvSpPr>
        <p:spPr>
          <a:xfrm>
            <a:off x="7376907" y="3927417"/>
            <a:ext cx="459997" cy="393324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2750AACA-D124-46FA-8464-B9FF72046DFE}"/>
              </a:ext>
            </a:extLst>
          </p:cNvPr>
          <p:cNvSpPr/>
          <p:nvPr/>
        </p:nvSpPr>
        <p:spPr>
          <a:xfrm>
            <a:off x="239156" y="3355983"/>
            <a:ext cx="684960" cy="114286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E7FFF3E1-3693-4737-B4A4-1B10B05406FA}"/>
              </a:ext>
            </a:extLst>
          </p:cNvPr>
          <p:cNvSpPr/>
          <p:nvPr/>
        </p:nvSpPr>
        <p:spPr>
          <a:xfrm>
            <a:off x="6201286" y="2458217"/>
            <a:ext cx="612397" cy="97078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994BA538-1A75-4CD2-868C-824C4EDECC30}"/>
              </a:ext>
            </a:extLst>
          </p:cNvPr>
          <p:cNvSpPr/>
          <p:nvPr/>
        </p:nvSpPr>
        <p:spPr>
          <a:xfrm>
            <a:off x="9618083" y="2686315"/>
            <a:ext cx="356427" cy="44278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A32A70-025D-4AD2-93BF-8860B91943D9}"/>
              </a:ext>
            </a:extLst>
          </p:cNvPr>
          <p:cNvSpPr txBox="1"/>
          <p:nvPr/>
        </p:nvSpPr>
        <p:spPr>
          <a:xfrm>
            <a:off x="10080680" y="2759763"/>
            <a:ext cx="227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선인장</a:t>
            </a:r>
            <a:r>
              <a:rPr lang="en-US" altLang="ko-KR" dirty="0"/>
              <a:t>(</a:t>
            </a:r>
            <a:r>
              <a:rPr lang="ko-KR" altLang="en-US" dirty="0"/>
              <a:t>방해요소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91809E77-3B64-4A58-BB68-FFD01409563B}"/>
              </a:ext>
            </a:extLst>
          </p:cNvPr>
          <p:cNvSpPr/>
          <p:nvPr/>
        </p:nvSpPr>
        <p:spPr>
          <a:xfrm>
            <a:off x="6669763" y="5215224"/>
            <a:ext cx="566167" cy="66567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2" name="Picture 4" descr="잘가라잘카">
            <a:extLst>
              <a:ext uri="{FF2B5EF4-FFF2-40B4-BE49-F238E27FC236}">
                <a16:creationId xmlns:a16="http://schemas.microsoft.com/office/drawing/2014/main" id="{6C22A97A-FA0C-4ADA-ACB3-52708AA73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94" y="1869628"/>
            <a:ext cx="784561" cy="78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잘가라잘카">
            <a:extLst>
              <a:ext uri="{FF2B5EF4-FFF2-40B4-BE49-F238E27FC236}">
                <a16:creationId xmlns:a16="http://schemas.microsoft.com/office/drawing/2014/main" id="{ABA51197-C3FD-4D72-A5BC-1364A4CB7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117" y="2643684"/>
            <a:ext cx="1424598" cy="142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잘가라잘카">
            <a:extLst>
              <a:ext uri="{FF2B5EF4-FFF2-40B4-BE49-F238E27FC236}">
                <a16:creationId xmlns:a16="http://schemas.microsoft.com/office/drawing/2014/main" id="{B7C925A2-8B83-4EDC-8BFE-47F1FA688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063" y="3290761"/>
            <a:ext cx="784561" cy="78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D0730EB-4DEF-43AB-99C4-D00D45C1C136}"/>
              </a:ext>
            </a:extLst>
          </p:cNvPr>
          <p:cNvSpPr txBox="1"/>
          <p:nvPr/>
        </p:nvSpPr>
        <p:spPr>
          <a:xfrm>
            <a:off x="10192623" y="3453668"/>
            <a:ext cx="182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</a:t>
            </a:r>
            <a:r>
              <a:rPr lang="ko-KR" altLang="en-US" dirty="0"/>
              <a:t>폐차</a:t>
            </a:r>
            <a:r>
              <a:rPr lang="en-US" altLang="ko-KR" dirty="0"/>
              <a:t>(</a:t>
            </a:r>
            <a:r>
              <a:rPr lang="ko-KR" altLang="en-US" dirty="0"/>
              <a:t>방해요소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056" name="Picture 8" descr="군인 - 무료 사람들개 아이콘">
            <a:extLst>
              <a:ext uri="{FF2B5EF4-FFF2-40B4-BE49-F238E27FC236}">
                <a16:creationId xmlns:a16="http://schemas.microsoft.com/office/drawing/2014/main" id="{AE13B229-DCE5-432F-A252-706886D7A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905" y="2392147"/>
            <a:ext cx="291732" cy="29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군인 - 무료 사람들개 아이콘">
            <a:extLst>
              <a:ext uri="{FF2B5EF4-FFF2-40B4-BE49-F238E27FC236}">
                <a16:creationId xmlns:a16="http://schemas.microsoft.com/office/drawing/2014/main" id="{9B8F93A1-AB63-4478-B084-91C25B7D3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03" y="3981108"/>
            <a:ext cx="835774" cy="83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군인 - 무료 사람들개 아이콘">
            <a:extLst>
              <a:ext uri="{FF2B5EF4-FFF2-40B4-BE49-F238E27FC236}">
                <a16:creationId xmlns:a16="http://schemas.microsoft.com/office/drawing/2014/main" id="{EEE26D43-7A1B-4CED-9ADC-49C466AB7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418" y="4144915"/>
            <a:ext cx="462697" cy="46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4478CE0-FF44-4025-BD39-A084E10C53B8}"/>
              </a:ext>
            </a:extLst>
          </p:cNvPr>
          <p:cNvSpPr txBox="1"/>
          <p:nvPr/>
        </p:nvSpPr>
        <p:spPr>
          <a:xfrm>
            <a:off x="10118065" y="4167806"/>
            <a:ext cx="182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사람</a:t>
            </a:r>
            <a:r>
              <a:rPr lang="en-US" altLang="ko-KR" dirty="0"/>
              <a:t>(</a:t>
            </a:r>
            <a:r>
              <a:rPr lang="ko-KR" altLang="en-US" dirty="0"/>
              <a:t>방해요소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11D6F8-1F83-4D73-8522-17BB8302085C}"/>
              </a:ext>
            </a:extLst>
          </p:cNvPr>
          <p:cNvSpPr/>
          <p:nvPr/>
        </p:nvSpPr>
        <p:spPr>
          <a:xfrm>
            <a:off x="171794" y="4960189"/>
            <a:ext cx="2640111" cy="18201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하트 30">
            <a:extLst>
              <a:ext uri="{FF2B5EF4-FFF2-40B4-BE49-F238E27FC236}">
                <a16:creationId xmlns:a16="http://schemas.microsoft.com/office/drawing/2014/main" id="{8C24AE51-4763-43F9-A22D-4F4F2567277E}"/>
              </a:ext>
            </a:extLst>
          </p:cNvPr>
          <p:cNvSpPr/>
          <p:nvPr/>
        </p:nvSpPr>
        <p:spPr>
          <a:xfrm>
            <a:off x="1181819" y="5826650"/>
            <a:ext cx="266539" cy="165114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F8DD2E-B03D-4115-B655-CE214BD71882}"/>
              </a:ext>
            </a:extLst>
          </p:cNvPr>
          <p:cNvSpPr txBox="1"/>
          <p:nvPr/>
        </p:nvSpPr>
        <p:spPr>
          <a:xfrm>
            <a:off x="1118343" y="5991380"/>
            <a:ext cx="1121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현 위치</a:t>
            </a: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725706E0-BF64-492B-9F56-D356E053D44A}"/>
              </a:ext>
            </a:extLst>
          </p:cNvPr>
          <p:cNvSpPr/>
          <p:nvPr/>
        </p:nvSpPr>
        <p:spPr>
          <a:xfrm>
            <a:off x="163902" y="4960189"/>
            <a:ext cx="1062177" cy="587871"/>
          </a:xfrm>
          <a:custGeom>
            <a:avLst/>
            <a:gdLst>
              <a:gd name="connsiteX0" fmla="*/ 0 w 1062177"/>
              <a:gd name="connsiteY0" fmla="*/ 534837 h 587871"/>
              <a:gd name="connsiteX1" fmla="*/ 577970 w 1062177"/>
              <a:gd name="connsiteY1" fmla="*/ 586596 h 587871"/>
              <a:gd name="connsiteX2" fmla="*/ 862641 w 1062177"/>
              <a:gd name="connsiteY2" fmla="*/ 543464 h 587871"/>
              <a:gd name="connsiteX3" fmla="*/ 957532 w 1062177"/>
              <a:gd name="connsiteY3" fmla="*/ 474453 h 587871"/>
              <a:gd name="connsiteX4" fmla="*/ 1052423 w 1062177"/>
              <a:gd name="connsiteY4" fmla="*/ 284671 h 587871"/>
              <a:gd name="connsiteX5" fmla="*/ 1061049 w 1062177"/>
              <a:gd name="connsiteY5" fmla="*/ 0 h 58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2177" h="587871">
                <a:moveTo>
                  <a:pt x="0" y="534837"/>
                </a:moveTo>
                <a:cubicBezTo>
                  <a:pt x="103383" y="547145"/>
                  <a:pt x="436208" y="596372"/>
                  <a:pt x="577970" y="586596"/>
                </a:cubicBezTo>
                <a:cubicBezTo>
                  <a:pt x="673716" y="579993"/>
                  <a:pt x="767751" y="557841"/>
                  <a:pt x="862641" y="543464"/>
                </a:cubicBezTo>
                <a:cubicBezTo>
                  <a:pt x="901877" y="523846"/>
                  <a:pt x="926515" y="515014"/>
                  <a:pt x="957532" y="474453"/>
                </a:cubicBezTo>
                <a:cubicBezTo>
                  <a:pt x="985633" y="437705"/>
                  <a:pt x="1033238" y="326878"/>
                  <a:pt x="1052423" y="284671"/>
                </a:cubicBezTo>
                <a:cubicBezTo>
                  <a:pt x="1066776" y="126780"/>
                  <a:pt x="1061049" y="221541"/>
                  <a:pt x="106104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7F72857F-3771-4464-B9AC-0773DC2F541A}"/>
              </a:ext>
            </a:extLst>
          </p:cNvPr>
          <p:cNvSpPr/>
          <p:nvPr/>
        </p:nvSpPr>
        <p:spPr>
          <a:xfrm>
            <a:off x="2070189" y="5788325"/>
            <a:ext cx="742022" cy="1000664"/>
          </a:xfrm>
          <a:custGeom>
            <a:avLst/>
            <a:gdLst>
              <a:gd name="connsiteX0" fmla="*/ 26030 w 742022"/>
              <a:gd name="connsiteY0" fmla="*/ 1000664 h 1000664"/>
              <a:gd name="connsiteX1" fmla="*/ 151 w 742022"/>
              <a:gd name="connsiteY1" fmla="*/ 923026 h 1000664"/>
              <a:gd name="connsiteX2" fmla="*/ 60536 w 742022"/>
              <a:gd name="connsiteY2" fmla="*/ 543464 h 1000664"/>
              <a:gd name="connsiteX3" fmla="*/ 146800 w 742022"/>
              <a:gd name="connsiteY3" fmla="*/ 448573 h 1000664"/>
              <a:gd name="connsiteX4" fmla="*/ 595373 w 742022"/>
              <a:gd name="connsiteY4" fmla="*/ 284671 h 1000664"/>
              <a:gd name="connsiteX5" fmla="*/ 664385 w 742022"/>
              <a:gd name="connsiteY5" fmla="*/ 250166 h 1000664"/>
              <a:gd name="connsiteX6" fmla="*/ 673011 w 742022"/>
              <a:gd name="connsiteY6" fmla="*/ 198407 h 1000664"/>
              <a:gd name="connsiteX7" fmla="*/ 681637 w 742022"/>
              <a:gd name="connsiteY7" fmla="*/ 86264 h 1000664"/>
              <a:gd name="connsiteX8" fmla="*/ 707517 w 742022"/>
              <a:gd name="connsiteY8" fmla="*/ 43132 h 1000664"/>
              <a:gd name="connsiteX9" fmla="*/ 742022 w 742022"/>
              <a:gd name="connsiteY9" fmla="*/ 0 h 100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2022" h="1000664">
                <a:moveTo>
                  <a:pt x="26030" y="1000664"/>
                </a:moveTo>
                <a:cubicBezTo>
                  <a:pt x="17404" y="974785"/>
                  <a:pt x="-1902" y="950228"/>
                  <a:pt x="151" y="923026"/>
                </a:cubicBezTo>
                <a:cubicBezTo>
                  <a:pt x="9792" y="795278"/>
                  <a:pt x="22704" y="665862"/>
                  <a:pt x="60536" y="543464"/>
                </a:cubicBezTo>
                <a:cubicBezTo>
                  <a:pt x="73159" y="502623"/>
                  <a:pt x="111232" y="472285"/>
                  <a:pt x="146800" y="448573"/>
                </a:cubicBezTo>
                <a:cubicBezTo>
                  <a:pt x="316108" y="335701"/>
                  <a:pt x="398445" y="383132"/>
                  <a:pt x="595373" y="284671"/>
                </a:cubicBezTo>
                <a:lnTo>
                  <a:pt x="664385" y="250166"/>
                </a:lnTo>
                <a:cubicBezTo>
                  <a:pt x="667260" y="232913"/>
                  <a:pt x="671180" y="215802"/>
                  <a:pt x="673011" y="198407"/>
                </a:cubicBezTo>
                <a:cubicBezTo>
                  <a:pt x="676936" y="161122"/>
                  <a:pt x="673504" y="122863"/>
                  <a:pt x="681637" y="86264"/>
                </a:cubicBezTo>
                <a:cubicBezTo>
                  <a:pt x="685274" y="69896"/>
                  <a:pt x="698216" y="57083"/>
                  <a:pt x="707517" y="43132"/>
                </a:cubicBezTo>
                <a:cubicBezTo>
                  <a:pt x="726398" y="14811"/>
                  <a:pt x="725899" y="16123"/>
                  <a:pt x="74202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444E2435-6D93-44EF-BE5F-073D0666CFE3}"/>
              </a:ext>
            </a:extLst>
          </p:cNvPr>
          <p:cNvSpPr/>
          <p:nvPr/>
        </p:nvSpPr>
        <p:spPr>
          <a:xfrm>
            <a:off x="1102572" y="6096588"/>
            <a:ext cx="45231" cy="36793"/>
          </a:xfrm>
          <a:custGeom>
            <a:avLst/>
            <a:gdLst>
              <a:gd name="connsiteX0" fmla="*/ 44741 w 45231"/>
              <a:gd name="connsiteY0" fmla="*/ 2287 h 36793"/>
              <a:gd name="connsiteX1" fmla="*/ 1609 w 45231"/>
              <a:gd name="connsiteY1" fmla="*/ 10914 h 36793"/>
              <a:gd name="connsiteX2" fmla="*/ 18862 w 45231"/>
              <a:gd name="connsiteY2" fmla="*/ 36793 h 36793"/>
              <a:gd name="connsiteX3" fmla="*/ 44741 w 45231"/>
              <a:gd name="connsiteY3" fmla="*/ 2287 h 3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31" h="36793">
                <a:moveTo>
                  <a:pt x="44741" y="2287"/>
                </a:moveTo>
                <a:cubicBezTo>
                  <a:pt x="41866" y="-2026"/>
                  <a:pt x="10406" y="-816"/>
                  <a:pt x="1609" y="10914"/>
                </a:cubicBezTo>
                <a:cubicBezTo>
                  <a:pt x="-4611" y="19208"/>
                  <a:pt x="8494" y="36793"/>
                  <a:pt x="18862" y="36793"/>
                </a:cubicBezTo>
                <a:cubicBezTo>
                  <a:pt x="37710" y="36793"/>
                  <a:pt x="47616" y="6600"/>
                  <a:pt x="44741" y="228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0BA7AAFF-3F44-4FE1-BAF8-61A690A722E5}"/>
              </a:ext>
            </a:extLst>
          </p:cNvPr>
          <p:cNvSpPr/>
          <p:nvPr/>
        </p:nvSpPr>
        <p:spPr>
          <a:xfrm>
            <a:off x="1681184" y="4951562"/>
            <a:ext cx="1174159" cy="845389"/>
          </a:xfrm>
          <a:custGeom>
            <a:avLst/>
            <a:gdLst>
              <a:gd name="connsiteX0" fmla="*/ 285639 w 1174159"/>
              <a:gd name="connsiteY0" fmla="*/ 0 h 845389"/>
              <a:gd name="connsiteX1" fmla="*/ 69978 w 1174159"/>
              <a:gd name="connsiteY1" fmla="*/ 163902 h 845389"/>
              <a:gd name="connsiteX2" fmla="*/ 9593 w 1174159"/>
              <a:gd name="connsiteY2" fmla="*/ 267419 h 845389"/>
              <a:gd name="connsiteX3" fmla="*/ 967 w 1174159"/>
              <a:gd name="connsiteY3" fmla="*/ 405442 h 845389"/>
              <a:gd name="connsiteX4" fmla="*/ 35473 w 1174159"/>
              <a:gd name="connsiteY4" fmla="*/ 560717 h 845389"/>
              <a:gd name="connsiteX5" fmla="*/ 61352 w 1174159"/>
              <a:gd name="connsiteY5" fmla="*/ 655608 h 845389"/>
              <a:gd name="connsiteX6" fmla="*/ 69978 w 1174159"/>
              <a:gd name="connsiteY6" fmla="*/ 767751 h 845389"/>
              <a:gd name="connsiteX7" fmla="*/ 354650 w 1174159"/>
              <a:gd name="connsiteY7" fmla="*/ 845389 h 845389"/>
              <a:gd name="connsiteX8" fmla="*/ 604816 w 1174159"/>
              <a:gd name="connsiteY8" fmla="*/ 810883 h 845389"/>
              <a:gd name="connsiteX9" fmla="*/ 665201 w 1174159"/>
              <a:gd name="connsiteY9" fmla="*/ 733246 h 845389"/>
              <a:gd name="connsiteX10" fmla="*/ 716959 w 1174159"/>
              <a:gd name="connsiteY10" fmla="*/ 646981 h 845389"/>
              <a:gd name="connsiteX11" fmla="*/ 742839 w 1174159"/>
              <a:gd name="connsiteY11" fmla="*/ 629729 h 845389"/>
              <a:gd name="connsiteX12" fmla="*/ 1062016 w 1174159"/>
              <a:gd name="connsiteY12" fmla="*/ 638355 h 845389"/>
              <a:gd name="connsiteX13" fmla="*/ 1079269 w 1174159"/>
              <a:gd name="connsiteY13" fmla="*/ 672861 h 845389"/>
              <a:gd name="connsiteX14" fmla="*/ 1105148 w 1174159"/>
              <a:gd name="connsiteY14" fmla="*/ 681487 h 845389"/>
              <a:gd name="connsiteX15" fmla="*/ 1174159 w 1174159"/>
              <a:gd name="connsiteY15" fmla="*/ 707366 h 84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74159" h="845389">
                <a:moveTo>
                  <a:pt x="285639" y="0"/>
                </a:moveTo>
                <a:cubicBezTo>
                  <a:pt x="165179" y="150573"/>
                  <a:pt x="426550" y="-167200"/>
                  <a:pt x="69978" y="163902"/>
                </a:cubicBezTo>
                <a:cubicBezTo>
                  <a:pt x="40705" y="191084"/>
                  <a:pt x="29721" y="232913"/>
                  <a:pt x="9593" y="267419"/>
                </a:cubicBezTo>
                <a:cubicBezTo>
                  <a:pt x="6718" y="313427"/>
                  <a:pt x="-3085" y="359523"/>
                  <a:pt x="967" y="405442"/>
                </a:cubicBezTo>
                <a:cubicBezTo>
                  <a:pt x="5627" y="458258"/>
                  <a:pt x="23722" y="509015"/>
                  <a:pt x="35473" y="560717"/>
                </a:cubicBezTo>
                <a:cubicBezTo>
                  <a:pt x="43089" y="594229"/>
                  <a:pt x="51589" y="621437"/>
                  <a:pt x="61352" y="655608"/>
                </a:cubicBezTo>
                <a:cubicBezTo>
                  <a:pt x="64227" y="692989"/>
                  <a:pt x="38501" y="747384"/>
                  <a:pt x="69978" y="767751"/>
                </a:cubicBezTo>
                <a:cubicBezTo>
                  <a:pt x="152555" y="821183"/>
                  <a:pt x="354650" y="845389"/>
                  <a:pt x="354650" y="845389"/>
                </a:cubicBezTo>
                <a:cubicBezTo>
                  <a:pt x="438039" y="833887"/>
                  <a:pt x="522367" y="827858"/>
                  <a:pt x="604816" y="810883"/>
                </a:cubicBezTo>
                <a:cubicBezTo>
                  <a:pt x="658680" y="799793"/>
                  <a:pt x="647920" y="774720"/>
                  <a:pt x="665201" y="733246"/>
                </a:cubicBezTo>
                <a:cubicBezTo>
                  <a:pt x="676314" y="706574"/>
                  <a:pt x="695305" y="668635"/>
                  <a:pt x="716959" y="646981"/>
                </a:cubicBezTo>
                <a:cubicBezTo>
                  <a:pt x="724290" y="639650"/>
                  <a:pt x="734212" y="635480"/>
                  <a:pt x="742839" y="629729"/>
                </a:cubicBezTo>
                <a:lnTo>
                  <a:pt x="1062016" y="638355"/>
                </a:lnTo>
                <a:cubicBezTo>
                  <a:pt x="1074771" y="639990"/>
                  <a:pt x="1070176" y="663768"/>
                  <a:pt x="1079269" y="672861"/>
                </a:cubicBezTo>
                <a:cubicBezTo>
                  <a:pt x="1085699" y="679291"/>
                  <a:pt x="1096522" y="678612"/>
                  <a:pt x="1105148" y="681487"/>
                </a:cubicBezTo>
                <a:cubicBezTo>
                  <a:pt x="1148855" y="714267"/>
                  <a:pt x="1125277" y="707366"/>
                  <a:pt x="1174159" y="70736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0A3675E7-F4E1-4D50-9F3A-C317D39E2460}"/>
              </a:ext>
            </a:extLst>
          </p:cNvPr>
          <p:cNvSpPr/>
          <p:nvPr/>
        </p:nvSpPr>
        <p:spPr>
          <a:xfrm>
            <a:off x="198408" y="6374921"/>
            <a:ext cx="1311215" cy="439947"/>
          </a:xfrm>
          <a:custGeom>
            <a:avLst/>
            <a:gdLst>
              <a:gd name="connsiteX0" fmla="*/ 0 w 1311215"/>
              <a:gd name="connsiteY0" fmla="*/ 0 h 439947"/>
              <a:gd name="connsiteX1" fmla="*/ 43132 w 1311215"/>
              <a:gd name="connsiteY1" fmla="*/ 25879 h 439947"/>
              <a:gd name="connsiteX2" fmla="*/ 310550 w 1311215"/>
              <a:gd name="connsiteY2" fmla="*/ 163902 h 439947"/>
              <a:gd name="connsiteX3" fmla="*/ 448573 w 1311215"/>
              <a:gd name="connsiteY3" fmla="*/ 267419 h 439947"/>
              <a:gd name="connsiteX4" fmla="*/ 483079 w 1311215"/>
              <a:gd name="connsiteY4" fmla="*/ 284671 h 439947"/>
              <a:gd name="connsiteX5" fmla="*/ 992037 w 1311215"/>
              <a:gd name="connsiteY5" fmla="*/ 319177 h 439947"/>
              <a:gd name="connsiteX6" fmla="*/ 1207698 w 1311215"/>
              <a:gd name="connsiteY6" fmla="*/ 345056 h 439947"/>
              <a:gd name="connsiteX7" fmla="*/ 1242203 w 1311215"/>
              <a:gd name="connsiteY7" fmla="*/ 370936 h 439947"/>
              <a:gd name="connsiteX8" fmla="*/ 1268083 w 1311215"/>
              <a:gd name="connsiteY8" fmla="*/ 405441 h 439947"/>
              <a:gd name="connsiteX9" fmla="*/ 1311215 w 1311215"/>
              <a:gd name="connsiteY9" fmla="*/ 439947 h 439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1215" h="439947">
                <a:moveTo>
                  <a:pt x="0" y="0"/>
                </a:moveTo>
                <a:cubicBezTo>
                  <a:pt x="14377" y="8626"/>
                  <a:pt x="28304" y="18053"/>
                  <a:pt x="43132" y="25879"/>
                </a:cubicBezTo>
                <a:cubicBezTo>
                  <a:pt x="131846" y="72701"/>
                  <a:pt x="230300" y="103715"/>
                  <a:pt x="310550" y="163902"/>
                </a:cubicBezTo>
                <a:cubicBezTo>
                  <a:pt x="356558" y="198408"/>
                  <a:pt x="397134" y="241701"/>
                  <a:pt x="448573" y="267419"/>
                </a:cubicBezTo>
                <a:cubicBezTo>
                  <a:pt x="460075" y="273170"/>
                  <a:pt x="470394" y="282557"/>
                  <a:pt x="483079" y="284671"/>
                </a:cubicBezTo>
                <a:cubicBezTo>
                  <a:pt x="603106" y="304675"/>
                  <a:pt x="916974" y="315328"/>
                  <a:pt x="992037" y="319177"/>
                </a:cubicBezTo>
                <a:cubicBezTo>
                  <a:pt x="1063924" y="327803"/>
                  <a:pt x="1136797" y="330387"/>
                  <a:pt x="1207698" y="345056"/>
                </a:cubicBezTo>
                <a:cubicBezTo>
                  <a:pt x="1221777" y="347969"/>
                  <a:pt x="1232037" y="360770"/>
                  <a:pt x="1242203" y="370936"/>
                </a:cubicBezTo>
                <a:cubicBezTo>
                  <a:pt x="1252369" y="381102"/>
                  <a:pt x="1258726" y="394525"/>
                  <a:pt x="1268083" y="405441"/>
                </a:cubicBezTo>
                <a:cubicBezTo>
                  <a:pt x="1290904" y="432066"/>
                  <a:pt x="1287058" y="427869"/>
                  <a:pt x="1311215" y="43994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833BB83-9DEE-4D7A-83A5-196148A51695}"/>
              </a:ext>
            </a:extLst>
          </p:cNvPr>
          <p:cNvSpPr/>
          <p:nvPr/>
        </p:nvSpPr>
        <p:spPr>
          <a:xfrm>
            <a:off x="9487218" y="4838566"/>
            <a:ext cx="55539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하트 40">
            <a:extLst>
              <a:ext uri="{FF2B5EF4-FFF2-40B4-BE49-F238E27FC236}">
                <a16:creationId xmlns:a16="http://schemas.microsoft.com/office/drawing/2014/main" id="{ED6FCDB1-AB9C-4D1B-812E-21F902140B07}"/>
              </a:ext>
            </a:extLst>
          </p:cNvPr>
          <p:cNvSpPr/>
          <p:nvPr/>
        </p:nvSpPr>
        <p:spPr>
          <a:xfrm>
            <a:off x="9661231" y="4960189"/>
            <a:ext cx="112497" cy="77637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292F14-5B47-4503-9FBB-ACCF5B5BCAC0}"/>
              </a:ext>
            </a:extLst>
          </p:cNvPr>
          <p:cNvSpPr txBox="1"/>
          <p:nvPr/>
        </p:nvSpPr>
        <p:spPr>
          <a:xfrm>
            <a:off x="9558790" y="5023232"/>
            <a:ext cx="11185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현 위치</a:t>
            </a: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6F35D992-2DA1-4037-A2BC-82B6C4754396}"/>
              </a:ext>
            </a:extLst>
          </p:cNvPr>
          <p:cNvSpPr/>
          <p:nvPr/>
        </p:nvSpPr>
        <p:spPr>
          <a:xfrm>
            <a:off x="9506309" y="4865298"/>
            <a:ext cx="112849" cy="94891"/>
          </a:xfrm>
          <a:custGeom>
            <a:avLst/>
            <a:gdLst>
              <a:gd name="connsiteX0" fmla="*/ 0 w 112849"/>
              <a:gd name="connsiteY0" fmla="*/ 94891 h 94891"/>
              <a:gd name="connsiteX1" fmla="*/ 112144 w 112849"/>
              <a:gd name="connsiteY1" fmla="*/ 43132 h 94891"/>
              <a:gd name="connsiteX2" fmla="*/ 112144 w 112849"/>
              <a:gd name="connsiteY2" fmla="*/ 0 h 9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849" h="94891">
                <a:moveTo>
                  <a:pt x="0" y="94891"/>
                </a:moveTo>
                <a:cubicBezTo>
                  <a:pt x="86633" y="80452"/>
                  <a:pt x="104718" y="109961"/>
                  <a:pt x="112144" y="43132"/>
                </a:cubicBezTo>
                <a:cubicBezTo>
                  <a:pt x="113732" y="28843"/>
                  <a:pt x="112144" y="14377"/>
                  <a:pt x="11214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AD363BD3-9F01-4C7B-81CA-7985DB8BC498}"/>
              </a:ext>
            </a:extLst>
          </p:cNvPr>
          <p:cNvSpPr/>
          <p:nvPr/>
        </p:nvSpPr>
        <p:spPr>
          <a:xfrm>
            <a:off x="9804344" y="4856672"/>
            <a:ext cx="236803" cy="181154"/>
          </a:xfrm>
          <a:custGeom>
            <a:avLst/>
            <a:gdLst>
              <a:gd name="connsiteX0" fmla="*/ 38396 w 236803"/>
              <a:gd name="connsiteY0" fmla="*/ 0 h 181154"/>
              <a:gd name="connsiteX1" fmla="*/ 3890 w 236803"/>
              <a:gd name="connsiteY1" fmla="*/ 43132 h 181154"/>
              <a:gd name="connsiteX2" fmla="*/ 21143 w 236803"/>
              <a:gd name="connsiteY2" fmla="*/ 181154 h 181154"/>
              <a:gd name="connsiteX3" fmla="*/ 133286 w 236803"/>
              <a:gd name="connsiteY3" fmla="*/ 146649 h 181154"/>
              <a:gd name="connsiteX4" fmla="*/ 236803 w 236803"/>
              <a:gd name="connsiteY4" fmla="*/ 163902 h 18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803" h="181154">
                <a:moveTo>
                  <a:pt x="38396" y="0"/>
                </a:moveTo>
                <a:cubicBezTo>
                  <a:pt x="26894" y="14377"/>
                  <a:pt x="6917" y="24970"/>
                  <a:pt x="3890" y="43132"/>
                </a:cubicBezTo>
                <a:cubicBezTo>
                  <a:pt x="-6471" y="105294"/>
                  <a:pt x="5433" y="134029"/>
                  <a:pt x="21143" y="181154"/>
                </a:cubicBezTo>
                <a:cubicBezTo>
                  <a:pt x="110028" y="151526"/>
                  <a:pt x="72316" y="161891"/>
                  <a:pt x="133286" y="146649"/>
                </a:cubicBezTo>
                <a:cubicBezTo>
                  <a:pt x="232227" y="155643"/>
                  <a:pt x="205720" y="132815"/>
                  <a:pt x="236803" y="16390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DE498F59-F851-4C46-A42B-C0EA4A21C09B}"/>
              </a:ext>
            </a:extLst>
          </p:cNvPr>
          <p:cNvSpPr/>
          <p:nvPr/>
        </p:nvSpPr>
        <p:spPr>
          <a:xfrm>
            <a:off x="9497683" y="5080958"/>
            <a:ext cx="207176" cy="144779"/>
          </a:xfrm>
          <a:custGeom>
            <a:avLst/>
            <a:gdLst>
              <a:gd name="connsiteX0" fmla="*/ 0 w 207176"/>
              <a:gd name="connsiteY0" fmla="*/ 0 h 144779"/>
              <a:gd name="connsiteX1" fmla="*/ 51759 w 207176"/>
              <a:gd name="connsiteY1" fmla="*/ 25880 h 144779"/>
              <a:gd name="connsiteX2" fmla="*/ 112143 w 207176"/>
              <a:gd name="connsiteY2" fmla="*/ 43133 h 144779"/>
              <a:gd name="connsiteX3" fmla="*/ 138023 w 207176"/>
              <a:gd name="connsiteY3" fmla="*/ 51759 h 144779"/>
              <a:gd name="connsiteX4" fmla="*/ 155275 w 207176"/>
              <a:gd name="connsiteY4" fmla="*/ 86265 h 144779"/>
              <a:gd name="connsiteX5" fmla="*/ 163902 w 207176"/>
              <a:gd name="connsiteY5" fmla="*/ 112144 h 144779"/>
              <a:gd name="connsiteX6" fmla="*/ 207034 w 207176"/>
              <a:gd name="connsiteY6" fmla="*/ 120770 h 14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176" h="144779">
                <a:moveTo>
                  <a:pt x="0" y="0"/>
                </a:moveTo>
                <a:cubicBezTo>
                  <a:pt x="17253" y="8627"/>
                  <a:pt x="33755" y="18955"/>
                  <a:pt x="51759" y="25880"/>
                </a:cubicBezTo>
                <a:cubicBezTo>
                  <a:pt x="71297" y="33395"/>
                  <a:pt x="92092" y="37118"/>
                  <a:pt x="112143" y="43133"/>
                </a:cubicBezTo>
                <a:cubicBezTo>
                  <a:pt x="120853" y="45746"/>
                  <a:pt x="129396" y="48884"/>
                  <a:pt x="138023" y="51759"/>
                </a:cubicBezTo>
                <a:cubicBezTo>
                  <a:pt x="143774" y="63261"/>
                  <a:pt x="150209" y="74445"/>
                  <a:pt x="155275" y="86265"/>
                </a:cubicBezTo>
                <a:cubicBezTo>
                  <a:pt x="158857" y="94623"/>
                  <a:pt x="157472" y="105714"/>
                  <a:pt x="163902" y="112144"/>
                </a:cubicBezTo>
                <a:cubicBezTo>
                  <a:pt x="211965" y="160207"/>
                  <a:pt x="207034" y="148196"/>
                  <a:pt x="207034" y="12077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DF028674-AB1A-4289-AD0C-5B81B33E35A1}"/>
              </a:ext>
            </a:extLst>
          </p:cNvPr>
          <p:cNvSpPr/>
          <p:nvPr/>
        </p:nvSpPr>
        <p:spPr>
          <a:xfrm>
            <a:off x="9894498" y="5055079"/>
            <a:ext cx="146649" cy="146649"/>
          </a:xfrm>
          <a:custGeom>
            <a:avLst/>
            <a:gdLst>
              <a:gd name="connsiteX0" fmla="*/ 0 w 146649"/>
              <a:gd name="connsiteY0" fmla="*/ 146649 h 146649"/>
              <a:gd name="connsiteX1" fmla="*/ 17253 w 146649"/>
              <a:gd name="connsiteY1" fmla="*/ 86264 h 146649"/>
              <a:gd name="connsiteX2" fmla="*/ 43132 w 146649"/>
              <a:gd name="connsiteY2" fmla="*/ 77638 h 146649"/>
              <a:gd name="connsiteX3" fmla="*/ 94891 w 146649"/>
              <a:gd name="connsiteY3" fmla="*/ 51759 h 146649"/>
              <a:gd name="connsiteX4" fmla="*/ 146649 w 146649"/>
              <a:gd name="connsiteY4" fmla="*/ 0 h 14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649" h="146649">
                <a:moveTo>
                  <a:pt x="0" y="146649"/>
                </a:moveTo>
                <a:cubicBezTo>
                  <a:pt x="5751" y="126521"/>
                  <a:pt x="6158" y="104016"/>
                  <a:pt x="17253" y="86264"/>
                </a:cubicBezTo>
                <a:cubicBezTo>
                  <a:pt x="22072" y="78553"/>
                  <a:pt x="34823" y="81331"/>
                  <a:pt x="43132" y="77638"/>
                </a:cubicBezTo>
                <a:cubicBezTo>
                  <a:pt x="60759" y="69804"/>
                  <a:pt x="78351" y="61683"/>
                  <a:pt x="94891" y="51759"/>
                </a:cubicBezTo>
                <a:cubicBezTo>
                  <a:pt x="130555" y="30360"/>
                  <a:pt x="126566" y="30124"/>
                  <a:pt x="14664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5E271E-04F8-4966-921E-B591135B5B50}"/>
              </a:ext>
            </a:extLst>
          </p:cNvPr>
          <p:cNvSpPr txBox="1"/>
          <p:nvPr/>
        </p:nvSpPr>
        <p:spPr>
          <a:xfrm>
            <a:off x="10108377" y="4804866"/>
            <a:ext cx="18900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sz="1600" dirty="0" err="1"/>
              <a:t>미니맵</a:t>
            </a:r>
            <a:r>
              <a:rPr lang="en-US" altLang="ko-KR" sz="1600" dirty="0"/>
              <a:t>(</a:t>
            </a:r>
            <a:r>
              <a:rPr lang="ko-KR" altLang="en-US" sz="1600" dirty="0"/>
              <a:t>현재 </a:t>
            </a:r>
            <a:r>
              <a:rPr lang="ko-KR" altLang="en-US" sz="1600" dirty="0" err="1"/>
              <a:t>드론</a:t>
            </a:r>
            <a:r>
              <a:rPr lang="ko-KR" altLang="en-US" sz="1600" dirty="0"/>
              <a:t> 사용자의 위치를 보여줌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7C17BC4-A9B7-40C8-8424-B111C2E77DF5}"/>
              </a:ext>
            </a:extLst>
          </p:cNvPr>
          <p:cNvSpPr/>
          <p:nvPr/>
        </p:nvSpPr>
        <p:spPr>
          <a:xfrm>
            <a:off x="7695927" y="5374257"/>
            <a:ext cx="1413537" cy="131984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C126F9-6DF8-44D8-9F6B-C1AC88BDC805}"/>
              </a:ext>
            </a:extLst>
          </p:cNvPr>
          <p:cNvSpPr txBox="1"/>
          <p:nvPr/>
        </p:nvSpPr>
        <p:spPr>
          <a:xfrm>
            <a:off x="7815452" y="5374256"/>
            <a:ext cx="1195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현재 획득한 아이템</a:t>
            </a:r>
          </a:p>
        </p:txBody>
      </p:sp>
      <p:pic>
        <p:nvPicPr>
          <p:cNvPr id="2062" name="Picture 14" descr="돋보기 - 무료 도구 및기구개 아이콘">
            <a:extLst>
              <a:ext uri="{FF2B5EF4-FFF2-40B4-BE49-F238E27FC236}">
                <a16:creationId xmlns:a16="http://schemas.microsoft.com/office/drawing/2014/main" id="{55E75729-AE9E-4155-BCC0-7EF11C679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7798184" y="5637799"/>
            <a:ext cx="243097" cy="24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2D9F312-4258-40FA-B3B9-6F3F075E615D}"/>
              </a:ext>
            </a:extLst>
          </p:cNvPr>
          <p:cNvSpPr/>
          <p:nvPr/>
        </p:nvSpPr>
        <p:spPr>
          <a:xfrm>
            <a:off x="9461931" y="5766877"/>
            <a:ext cx="545175" cy="43994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FE3C6C-FEF6-4210-9E6A-180F7EEF5B26}"/>
              </a:ext>
            </a:extLst>
          </p:cNvPr>
          <p:cNvSpPr txBox="1"/>
          <p:nvPr/>
        </p:nvSpPr>
        <p:spPr>
          <a:xfrm>
            <a:off x="9419405" y="5768741"/>
            <a:ext cx="63022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dirty="0"/>
              <a:t>현재 획득한 아이템</a:t>
            </a:r>
          </a:p>
        </p:txBody>
      </p:sp>
      <p:pic>
        <p:nvPicPr>
          <p:cNvPr id="61" name="Picture 14" descr="돋보기 - 무료 도구 및기구개 아이콘">
            <a:extLst>
              <a:ext uri="{FF2B5EF4-FFF2-40B4-BE49-F238E27FC236}">
                <a16:creationId xmlns:a16="http://schemas.microsoft.com/office/drawing/2014/main" id="{61F24426-FF13-46C6-BB42-7D76A35DC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9533687" y="5938626"/>
            <a:ext cx="165423" cy="16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364BC03-70C4-4845-97D3-8209A8633E20}"/>
              </a:ext>
            </a:extLst>
          </p:cNvPr>
          <p:cNvSpPr txBox="1"/>
          <p:nvPr/>
        </p:nvSpPr>
        <p:spPr>
          <a:xfrm>
            <a:off x="10189695" y="5782733"/>
            <a:ext cx="17949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</a:t>
            </a:r>
            <a:r>
              <a:rPr lang="ko-KR" altLang="en-US" sz="1600" dirty="0"/>
              <a:t>사용자가 실시간으로 획득한 아이템을 보여줌</a:t>
            </a:r>
          </a:p>
        </p:txBody>
      </p:sp>
      <p:pic>
        <p:nvPicPr>
          <p:cNvPr id="63" name="Picture 10" descr="군인 - 무료 사람들개 아이콘">
            <a:extLst>
              <a:ext uri="{FF2B5EF4-FFF2-40B4-BE49-F238E27FC236}">
                <a16:creationId xmlns:a16="http://schemas.microsoft.com/office/drawing/2014/main" id="{2FB2D0E5-A698-4943-9FFA-8FACDF78E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252" y="2458217"/>
            <a:ext cx="545985" cy="54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45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82F29E-6727-4232-9750-081ACD31342C}"/>
              </a:ext>
            </a:extLst>
          </p:cNvPr>
          <p:cNvSpPr/>
          <p:nvPr/>
        </p:nvSpPr>
        <p:spPr>
          <a:xfrm>
            <a:off x="9303026" y="842481"/>
            <a:ext cx="2888974" cy="6015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98C250-4997-4443-A17C-CD58BC4CA7A8}"/>
              </a:ext>
            </a:extLst>
          </p:cNvPr>
          <p:cNvSpPr/>
          <p:nvPr/>
        </p:nvSpPr>
        <p:spPr>
          <a:xfrm>
            <a:off x="0" y="0"/>
            <a:ext cx="12192000" cy="842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150000"/>
              </a:lnSpc>
            </a:pPr>
            <a:r>
              <a:rPr lang="en-US" altLang="ko-KR" sz="3200" dirty="0">
                <a:solidFill>
                  <a:schemeClr val="tx1"/>
                </a:solidFill>
              </a:rPr>
              <a:t>G.002 </a:t>
            </a:r>
            <a:r>
              <a:rPr lang="ko-KR" altLang="en-US" sz="3200" dirty="0">
                <a:solidFill>
                  <a:schemeClr val="tx1"/>
                </a:solidFill>
              </a:rPr>
              <a:t>클리어 화면</a:t>
            </a:r>
            <a:endParaRPr lang="en-US" altLang="ko-KR" sz="32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FCE3C-F02A-483D-B18B-89221DA60F6B}"/>
              </a:ext>
            </a:extLst>
          </p:cNvPr>
          <p:cNvSpPr txBox="1"/>
          <p:nvPr/>
        </p:nvSpPr>
        <p:spPr>
          <a:xfrm>
            <a:off x="9303026" y="94629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설명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6E1F502E-5C57-4488-AE06-FB51C97559DD}"/>
              </a:ext>
            </a:extLst>
          </p:cNvPr>
          <p:cNvSpPr/>
          <p:nvPr/>
        </p:nvSpPr>
        <p:spPr>
          <a:xfrm>
            <a:off x="6560191" y="5519956"/>
            <a:ext cx="1308682" cy="721453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959FA29-187D-48EC-8521-F58F9E1D67A0}"/>
              </a:ext>
            </a:extLst>
          </p:cNvPr>
          <p:cNvSpPr/>
          <p:nvPr/>
        </p:nvSpPr>
        <p:spPr>
          <a:xfrm rot="10800000">
            <a:off x="1184246" y="5430168"/>
            <a:ext cx="1308682" cy="721453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4DF902-EC0B-4663-B943-5225CD092DD1}"/>
              </a:ext>
            </a:extLst>
          </p:cNvPr>
          <p:cNvSpPr txBox="1"/>
          <p:nvPr/>
        </p:nvSpPr>
        <p:spPr>
          <a:xfrm>
            <a:off x="9454393" y="1510018"/>
            <a:ext cx="24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: </a:t>
            </a:r>
            <a:r>
              <a:rPr lang="ko-KR" altLang="en-US" dirty="0"/>
              <a:t>다음 화면</a:t>
            </a:r>
            <a:r>
              <a:rPr lang="en-US" altLang="ko-KR" dirty="0"/>
              <a:t>(</a:t>
            </a:r>
            <a:r>
              <a:rPr lang="ko-KR" altLang="en-US" dirty="0"/>
              <a:t>단계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C042BDC-B25A-4112-ADB0-EAAD8BFD6CB4}"/>
              </a:ext>
            </a:extLst>
          </p:cNvPr>
          <p:cNvSpPr/>
          <p:nvPr/>
        </p:nvSpPr>
        <p:spPr>
          <a:xfrm>
            <a:off x="9563450" y="1619075"/>
            <a:ext cx="167779" cy="142613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35CC15C-1AA3-42F6-9411-D10DE1F8258F}"/>
              </a:ext>
            </a:extLst>
          </p:cNvPr>
          <p:cNvSpPr/>
          <p:nvPr/>
        </p:nvSpPr>
        <p:spPr>
          <a:xfrm rot="10800000">
            <a:off x="9563449" y="2073737"/>
            <a:ext cx="167779" cy="166123"/>
          </a:xfrm>
          <a:prstGeom prst="rightArrow">
            <a:avLst>
              <a:gd name="adj1" fmla="val 50000"/>
              <a:gd name="adj2" fmla="val 5566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243CD5-CFAC-42EA-A951-87A1DE850788}"/>
              </a:ext>
            </a:extLst>
          </p:cNvPr>
          <p:cNvSpPr txBox="1"/>
          <p:nvPr/>
        </p:nvSpPr>
        <p:spPr>
          <a:xfrm>
            <a:off x="9731228" y="1972132"/>
            <a:ext cx="179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sz="1700" dirty="0"/>
              <a:t>이전 화면</a:t>
            </a:r>
            <a:r>
              <a:rPr lang="en-US" altLang="ko-KR" sz="1700" dirty="0"/>
              <a:t>(</a:t>
            </a:r>
            <a:r>
              <a:rPr lang="ko-KR" altLang="en-US" sz="1700" dirty="0"/>
              <a:t>단계</a:t>
            </a:r>
            <a:r>
              <a:rPr lang="en-US" altLang="ko-KR" sz="1700" dirty="0"/>
              <a:t>)</a:t>
            </a:r>
            <a:endParaRPr lang="ko-KR" altLang="en-US" sz="17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EA82695-230B-4374-8BF4-9FD2FA726D61}"/>
              </a:ext>
            </a:extLst>
          </p:cNvPr>
          <p:cNvSpPr/>
          <p:nvPr/>
        </p:nvSpPr>
        <p:spPr>
          <a:xfrm>
            <a:off x="2614655" y="1619075"/>
            <a:ext cx="3573710" cy="220315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79F97C-F8D7-46FE-A8E4-6AAD842C3A96}"/>
              </a:ext>
            </a:extLst>
          </p:cNvPr>
          <p:cNvSpPr/>
          <p:nvPr/>
        </p:nvSpPr>
        <p:spPr>
          <a:xfrm>
            <a:off x="2650084" y="2341464"/>
            <a:ext cx="328093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성공 메시지</a:t>
            </a:r>
            <a:endParaRPr lang="en-US" altLang="ko-KR" sz="4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7DD2D48-7A51-4EFC-993D-D11054E1665C}"/>
              </a:ext>
            </a:extLst>
          </p:cNvPr>
          <p:cNvSpPr/>
          <p:nvPr/>
        </p:nvSpPr>
        <p:spPr>
          <a:xfrm>
            <a:off x="8539992" y="1057013"/>
            <a:ext cx="508567" cy="56206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5516C1-CD48-40AC-8DF1-55B0D8EC42C8}"/>
              </a:ext>
            </a:extLst>
          </p:cNvPr>
          <p:cNvSpPr/>
          <p:nvPr/>
        </p:nvSpPr>
        <p:spPr>
          <a:xfrm>
            <a:off x="8623396" y="1109908"/>
            <a:ext cx="34176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2000" b="1" dirty="0">
                <a:ln/>
                <a:solidFill>
                  <a:schemeClr val="accent3"/>
                </a:solidFill>
              </a:rPr>
              <a:t>||</a:t>
            </a:r>
            <a:endParaRPr lang="en-US" altLang="ko-KR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96A7A6E-A6A3-4C6C-8600-8260A81BF662}"/>
              </a:ext>
            </a:extLst>
          </p:cNvPr>
          <p:cNvSpPr/>
          <p:nvPr/>
        </p:nvSpPr>
        <p:spPr>
          <a:xfrm>
            <a:off x="9491210" y="2546887"/>
            <a:ext cx="302226" cy="3221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altLang="ko-KR" sz="1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48A00E8-6F96-45E2-AAB9-E2E2D4D9F9F4}"/>
              </a:ext>
            </a:extLst>
          </p:cNvPr>
          <p:cNvSpPr/>
          <p:nvPr/>
        </p:nvSpPr>
        <p:spPr>
          <a:xfrm>
            <a:off x="9505540" y="2571666"/>
            <a:ext cx="271229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1100" b="1" cap="none" spc="0" dirty="0">
                <a:ln/>
                <a:solidFill>
                  <a:schemeClr val="accent3"/>
                </a:solidFill>
                <a:effectLst/>
              </a:rPr>
              <a:t>||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7B3182-E322-4267-ACA4-E8267E04AD4F}"/>
              </a:ext>
            </a:extLst>
          </p:cNvPr>
          <p:cNvSpPr txBox="1"/>
          <p:nvPr/>
        </p:nvSpPr>
        <p:spPr>
          <a:xfrm>
            <a:off x="9800792" y="2517805"/>
            <a:ext cx="239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옵션 버튼</a:t>
            </a:r>
          </a:p>
        </p:txBody>
      </p:sp>
    </p:spTree>
    <p:extLst>
      <p:ext uri="{BB962C8B-B14F-4D97-AF65-F5344CB8AC3E}">
        <p14:creationId xmlns:p14="http://schemas.microsoft.com/office/powerpoint/2010/main" val="210815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82F29E-6727-4232-9750-081ACD31342C}"/>
              </a:ext>
            </a:extLst>
          </p:cNvPr>
          <p:cNvSpPr/>
          <p:nvPr/>
        </p:nvSpPr>
        <p:spPr>
          <a:xfrm>
            <a:off x="9303026" y="842481"/>
            <a:ext cx="2888974" cy="6015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98C250-4997-4443-A17C-CD58BC4CA7A8}"/>
              </a:ext>
            </a:extLst>
          </p:cNvPr>
          <p:cNvSpPr/>
          <p:nvPr/>
        </p:nvSpPr>
        <p:spPr>
          <a:xfrm>
            <a:off x="0" y="0"/>
            <a:ext cx="12192000" cy="842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150000"/>
              </a:lnSpc>
            </a:pPr>
            <a:r>
              <a:rPr lang="en-US" altLang="ko-KR" sz="3200" dirty="0">
                <a:solidFill>
                  <a:schemeClr val="tx1"/>
                </a:solidFill>
              </a:rPr>
              <a:t>G.003 </a:t>
            </a:r>
            <a:r>
              <a:rPr lang="ko-KR" altLang="en-US" sz="3200" dirty="0">
                <a:solidFill>
                  <a:schemeClr val="tx1"/>
                </a:solidFill>
              </a:rPr>
              <a:t>실패 화면</a:t>
            </a:r>
            <a:endParaRPr lang="en-US" altLang="ko-KR" sz="32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FCE3C-F02A-483D-B18B-89221DA60F6B}"/>
              </a:ext>
            </a:extLst>
          </p:cNvPr>
          <p:cNvSpPr txBox="1"/>
          <p:nvPr/>
        </p:nvSpPr>
        <p:spPr>
          <a:xfrm>
            <a:off x="9303026" y="94629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설명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E5B2ED9-4538-4518-88C9-D0C17F1EE8E9}"/>
              </a:ext>
            </a:extLst>
          </p:cNvPr>
          <p:cNvSpPr/>
          <p:nvPr/>
        </p:nvSpPr>
        <p:spPr>
          <a:xfrm>
            <a:off x="2843868" y="1493240"/>
            <a:ext cx="3330429" cy="20804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56F683-01B6-4AA4-A097-50A82DD76561}"/>
              </a:ext>
            </a:extLst>
          </p:cNvPr>
          <p:cNvSpPr/>
          <p:nvPr/>
        </p:nvSpPr>
        <p:spPr>
          <a:xfrm>
            <a:off x="2695460" y="2117976"/>
            <a:ext cx="347883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실패 메시지</a:t>
            </a:r>
            <a:endParaRPr lang="en-US" altLang="ko-KR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65C5F37-DD60-43EA-B8BB-CDCF085909BB}"/>
              </a:ext>
            </a:extLst>
          </p:cNvPr>
          <p:cNvSpPr/>
          <p:nvPr/>
        </p:nvSpPr>
        <p:spPr>
          <a:xfrm rot="10800000">
            <a:off x="720978" y="5486398"/>
            <a:ext cx="1333850" cy="73437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805814C-837F-4212-98D2-F9C0027C32AD}"/>
              </a:ext>
            </a:extLst>
          </p:cNvPr>
          <p:cNvSpPr/>
          <p:nvPr/>
        </p:nvSpPr>
        <p:spPr>
          <a:xfrm>
            <a:off x="8486268" y="1034599"/>
            <a:ext cx="553673" cy="56206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1068EF-7523-46AB-AEDB-8D1F209B9060}"/>
              </a:ext>
            </a:extLst>
          </p:cNvPr>
          <p:cNvSpPr/>
          <p:nvPr/>
        </p:nvSpPr>
        <p:spPr>
          <a:xfrm>
            <a:off x="8576195" y="1054645"/>
            <a:ext cx="3738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2400" b="1" cap="none" spc="0" dirty="0">
                <a:ln/>
                <a:solidFill>
                  <a:schemeClr val="accent3"/>
                </a:solidFill>
                <a:effectLst/>
              </a:rPr>
              <a:t>||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87E27E6-6CFB-44B6-955F-333E2C107FD4}"/>
              </a:ext>
            </a:extLst>
          </p:cNvPr>
          <p:cNvSpPr/>
          <p:nvPr/>
        </p:nvSpPr>
        <p:spPr>
          <a:xfrm rot="10800000">
            <a:off x="9496338" y="1493240"/>
            <a:ext cx="268447" cy="19172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B5194-1999-4DE4-88A4-C6C7142FE04D}"/>
              </a:ext>
            </a:extLst>
          </p:cNvPr>
          <p:cNvSpPr txBox="1"/>
          <p:nvPr/>
        </p:nvSpPr>
        <p:spPr>
          <a:xfrm>
            <a:off x="9799314" y="1404435"/>
            <a:ext cx="23926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: </a:t>
            </a:r>
            <a:r>
              <a:rPr lang="ko-KR" altLang="en-US" sz="1700" dirty="0"/>
              <a:t>이전 화면</a:t>
            </a:r>
            <a:r>
              <a:rPr lang="en-US" altLang="ko-KR" sz="1700" dirty="0"/>
              <a:t>(</a:t>
            </a:r>
            <a:r>
              <a:rPr lang="ko-KR" altLang="en-US" sz="1700" dirty="0"/>
              <a:t>단계</a:t>
            </a:r>
            <a:r>
              <a:rPr lang="en-US" altLang="ko-KR" sz="1700" dirty="0"/>
              <a:t>)</a:t>
            </a:r>
            <a:endParaRPr lang="ko-KR" altLang="en-US" sz="17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D11A847-AEAC-49D9-A207-8CD0102F5BB2}"/>
              </a:ext>
            </a:extLst>
          </p:cNvPr>
          <p:cNvSpPr/>
          <p:nvPr/>
        </p:nvSpPr>
        <p:spPr>
          <a:xfrm>
            <a:off x="9472515" y="1933310"/>
            <a:ext cx="353683" cy="3693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26ABF7-B630-4140-8C73-CC17CD23680D}"/>
              </a:ext>
            </a:extLst>
          </p:cNvPr>
          <p:cNvSpPr/>
          <p:nvPr/>
        </p:nvSpPr>
        <p:spPr>
          <a:xfrm>
            <a:off x="9498976" y="1979476"/>
            <a:ext cx="280846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1200" b="1" cap="none" spc="0" dirty="0">
                <a:ln/>
                <a:solidFill>
                  <a:schemeClr val="accent3"/>
                </a:solidFill>
                <a:effectLst/>
              </a:rPr>
              <a:t>||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7D9EC9-415D-4F13-8AFF-5C028F83B34B}"/>
              </a:ext>
            </a:extLst>
          </p:cNvPr>
          <p:cNvSpPr txBox="1"/>
          <p:nvPr/>
        </p:nvSpPr>
        <p:spPr>
          <a:xfrm>
            <a:off x="9852659" y="1933309"/>
            <a:ext cx="202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옵션 버튼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990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BD0B8-49E9-7A8E-64F9-B9ADB1353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16744C-F7C3-35C1-647C-9FCE217B6A23}"/>
              </a:ext>
            </a:extLst>
          </p:cNvPr>
          <p:cNvSpPr/>
          <p:nvPr/>
        </p:nvSpPr>
        <p:spPr>
          <a:xfrm>
            <a:off x="9303026" y="842481"/>
            <a:ext cx="2888974" cy="6015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604BB6-158A-85F6-5F1F-A3F5182E3406}"/>
              </a:ext>
            </a:extLst>
          </p:cNvPr>
          <p:cNvSpPr/>
          <p:nvPr/>
        </p:nvSpPr>
        <p:spPr>
          <a:xfrm>
            <a:off x="0" y="0"/>
            <a:ext cx="12192000" cy="842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150000"/>
              </a:lnSpc>
            </a:pPr>
            <a:r>
              <a:rPr lang="en-US" altLang="ko-KR" sz="3200" dirty="0">
                <a:solidFill>
                  <a:schemeClr val="tx1"/>
                </a:solidFill>
              </a:rPr>
              <a:t>G.004 </a:t>
            </a:r>
            <a:r>
              <a:rPr lang="ko-KR" altLang="en-US" sz="3200" dirty="0">
                <a:solidFill>
                  <a:schemeClr val="tx1"/>
                </a:solidFill>
              </a:rPr>
              <a:t>정지 화면</a:t>
            </a:r>
            <a:endParaRPr lang="en-US" altLang="ko-KR" sz="32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DE076-4C10-6EF1-BAD4-98BC2E491BA4}"/>
              </a:ext>
            </a:extLst>
          </p:cNvPr>
          <p:cNvSpPr txBox="1"/>
          <p:nvPr/>
        </p:nvSpPr>
        <p:spPr>
          <a:xfrm>
            <a:off x="9303026" y="94629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설명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EDC8E02-4E3A-4F40-AEF6-59D8B6863F5E}"/>
              </a:ext>
            </a:extLst>
          </p:cNvPr>
          <p:cNvSpPr/>
          <p:nvPr/>
        </p:nvSpPr>
        <p:spPr>
          <a:xfrm>
            <a:off x="2248067" y="2143080"/>
            <a:ext cx="4806892" cy="10486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ECF4D68-93D9-4BA0-9E63-A1CE8676CEC4}"/>
              </a:ext>
            </a:extLst>
          </p:cNvPr>
          <p:cNvSpPr/>
          <p:nvPr/>
        </p:nvSpPr>
        <p:spPr>
          <a:xfrm>
            <a:off x="2248067" y="3841544"/>
            <a:ext cx="4806892" cy="10486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71DB93-0D5E-4013-B196-CE5481972341}"/>
              </a:ext>
            </a:extLst>
          </p:cNvPr>
          <p:cNvSpPr/>
          <p:nvPr/>
        </p:nvSpPr>
        <p:spPr>
          <a:xfrm>
            <a:off x="3071593" y="2143080"/>
            <a:ext cx="31598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Continue</a:t>
            </a:r>
            <a:endParaRPr lang="en-US" altLang="ko-KR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189D9D-ADF5-41BF-9CC1-81697CD9E66A}"/>
              </a:ext>
            </a:extLst>
          </p:cNvPr>
          <p:cNvSpPr/>
          <p:nvPr/>
        </p:nvSpPr>
        <p:spPr>
          <a:xfrm>
            <a:off x="3701712" y="3904191"/>
            <a:ext cx="19495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Close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8C9DA0A-17D9-4DEF-8DF9-2535F875FB3C}"/>
              </a:ext>
            </a:extLst>
          </p:cNvPr>
          <p:cNvSpPr/>
          <p:nvPr/>
        </p:nvSpPr>
        <p:spPr>
          <a:xfrm>
            <a:off x="8464492" y="1130964"/>
            <a:ext cx="511728" cy="4881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50B9D2-C3EA-4E2E-9554-C3D4B354C061}"/>
              </a:ext>
            </a:extLst>
          </p:cNvPr>
          <p:cNvSpPr/>
          <p:nvPr/>
        </p:nvSpPr>
        <p:spPr>
          <a:xfrm>
            <a:off x="8549476" y="1174964"/>
            <a:ext cx="34176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2000" b="1" cap="none" spc="0" dirty="0">
                <a:ln/>
                <a:solidFill>
                  <a:schemeClr val="accent3"/>
                </a:solidFill>
                <a:effectLst/>
              </a:rPr>
              <a:t>||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E05244-F15C-4111-9E95-F39DD3578C99}"/>
              </a:ext>
            </a:extLst>
          </p:cNvPr>
          <p:cNvSpPr txBox="1"/>
          <p:nvPr/>
        </p:nvSpPr>
        <p:spPr>
          <a:xfrm>
            <a:off x="9412448" y="1442906"/>
            <a:ext cx="2635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옵션을 눌렀을 때 게임을 계속 진행할 것인지 게임을 종료할 것인지 묻는 화면</a:t>
            </a:r>
          </a:p>
        </p:txBody>
      </p:sp>
    </p:spTree>
    <p:extLst>
      <p:ext uri="{BB962C8B-B14F-4D97-AF65-F5344CB8AC3E}">
        <p14:creationId xmlns:p14="http://schemas.microsoft.com/office/powerpoint/2010/main" val="69762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</a:spPr>
      <a:bodyPr rtlCol="0" anchor="b"/>
      <a:lstStyle>
        <a:defPPr algn="l">
          <a:lnSpc>
            <a:spcPct val="200000"/>
          </a:lnSpc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159</Words>
  <Application>Microsoft Office PowerPoint</Application>
  <PresentationFormat>와이드스크린</PresentationFormat>
  <Paragraphs>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화면 설계서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 </dc:title>
  <dc:creator>admin</dc:creator>
  <cp:lastModifiedBy>seoil</cp:lastModifiedBy>
  <cp:revision>50</cp:revision>
  <dcterms:created xsi:type="dcterms:W3CDTF">2024-08-08T03:03:54Z</dcterms:created>
  <dcterms:modified xsi:type="dcterms:W3CDTF">2024-10-18T05:59:58Z</dcterms:modified>
</cp:coreProperties>
</file>