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M.001 </a:t>
            </a:r>
            <a:r>
              <a:rPr lang="ko-KR" altLang="en-US" sz="3200" dirty="0" err="1">
                <a:solidFill>
                  <a:schemeClr val="tx1"/>
                </a:solidFill>
              </a:rPr>
              <a:t>드론</a:t>
            </a:r>
            <a:r>
              <a:rPr lang="ko-KR" altLang="en-US" sz="3200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5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b"/>
      <a:lstStyle>
        <a:defPPr algn="l">
          <a:lnSpc>
            <a:spcPct val="200000"/>
          </a:lnSpc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화면 설계서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김민준</cp:lastModifiedBy>
  <cp:revision>39</cp:revision>
  <dcterms:created xsi:type="dcterms:W3CDTF">2024-08-08T03:03:54Z</dcterms:created>
  <dcterms:modified xsi:type="dcterms:W3CDTF">2024-10-17T16:38:52Z</dcterms:modified>
</cp:coreProperties>
</file>