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게임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G.001 </a:t>
            </a:r>
            <a:r>
              <a:rPr lang="ko-KR" altLang="en-US" sz="3200" dirty="0">
                <a:solidFill>
                  <a:schemeClr val="tx1"/>
                </a:solidFill>
              </a:rPr>
              <a:t>게임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G.002 </a:t>
            </a:r>
            <a:r>
              <a:rPr lang="ko-KR" altLang="en-US" sz="3200" dirty="0">
                <a:solidFill>
                  <a:schemeClr val="tx1"/>
                </a:solidFill>
              </a:rPr>
              <a:t>클리어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G.003 </a:t>
            </a:r>
            <a:r>
              <a:rPr lang="ko-KR" altLang="en-US" sz="3200" dirty="0">
                <a:solidFill>
                  <a:schemeClr val="tx1"/>
                </a:solidFill>
              </a:rPr>
              <a:t>실패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BD0B8-49E9-7A8E-64F9-B9ADB135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6744C-F7C3-35C1-647C-9FCE217B6A23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04BB6-158A-85F6-5F1F-A3F5182E3406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G.004 </a:t>
            </a:r>
            <a:r>
              <a:rPr lang="ko-KR" altLang="en-US" sz="3200" dirty="0">
                <a:solidFill>
                  <a:schemeClr val="tx1"/>
                </a:solidFill>
              </a:rPr>
              <a:t>정지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E076-4C10-6EF1-BAD4-98BC2E491BA4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2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b"/>
      <a:lstStyle>
        <a:defPPr algn="l">
          <a:lnSpc>
            <a:spcPct val="2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화면 설계서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김민준</cp:lastModifiedBy>
  <cp:revision>40</cp:revision>
  <dcterms:created xsi:type="dcterms:W3CDTF">2024-08-08T03:03:54Z</dcterms:created>
  <dcterms:modified xsi:type="dcterms:W3CDTF">2024-10-17T16:37:54Z</dcterms:modified>
</cp:coreProperties>
</file>