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F4864-F615-5A68-AD15-F88205786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58CEB-F280-57CF-F1A0-53207FC9A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261B9-D76B-CBC0-627B-73A8250C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9F843-3F74-C2D3-F07A-FA358455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16E9C-6B5C-A8AB-CB7D-11EEBA38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D5851-B8F4-6D77-2104-69A3EFE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7FA06-2AFC-1773-2655-3AB082EA7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83279-176C-E88F-2635-2CE6AD8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2C00-9C94-7C2C-B464-872E0C0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0AB1C-C053-FDBB-43D3-E46403E7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88EBA3-1F33-3679-6022-4299800C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605117-0480-22DC-9F00-24B24DFF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8ECA5-C30C-B3C4-B744-EB46D915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4BF5E-2EEE-7EB8-4EEA-FAF69C19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44854-5910-7E44-C008-CF2EB8B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24F0-A688-452E-4F8A-6D09C8EA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FF8FE-F6C4-443D-BBE5-A285B509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58D0-8360-6A45-B26A-57C664FA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62BE-ADC8-A1BC-1661-3D61BC2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7B840-36E9-6F45-7421-7547C7B0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4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0F612-A754-3F72-2952-590067B7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884FC-74CB-8232-0EF3-92FFB63B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ECE83-F317-29D6-9853-06D2BBB0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3C57E-ECEF-CC18-3479-825FF5C0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1F9FD-FAA2-A339-D86A-BDB65D9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D884D-9C0F-9906-36F9-2CC6D881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E9C06-7913-3B9F-90D6-7D7804305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2C743-68F8-BE6E-375D-58E012FA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FA9C1-1177-8C4E-72CC-AF92C02C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BF55E-EF25-A30B-0F9A-A44B388B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F7D8A-1F19-0F4B-B0DA-7C587756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7A4ED-5CB6-D597-9740-22B13820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566D9-825D-D41A-4570-E7936250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5FD5B-10F7-38B9-C2C4-85838C64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D2F6E-4D5E-9C38-0CD9-E04FF852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9629C-A83E-DF9E-7B3B-2F11365DF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60B890-6FDC-4F99-CC86-D2C20F27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F60605-7E84-D4DC-58DC-5E1C9C15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8A85D-5279-5EBC-C343-C49E346B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D520-F6DE-ED6D-0B3A-23E38A94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97F3D7-EB2B-9DB6-1E74-36E772F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42942-3A89-BADC-D91E-53A3C08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90358-6237-8D19-88E2-6A1D7F52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5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1D2A1-5C6F-D3E4-0E4F-BC8A59A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5F0EB-34F2-281F-E17F-B2454338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9A8EA-D03D-EBC5-BCD3-70DCAF8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F7F1E-796A-7F5D-EAB8-03880F27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6DFFC-3097-F043-E599-895F5874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2F998-98E1-3DAD-60F0-F72EA8DE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99D63-6EF1-A517-BB2D-C1FF8B8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92393-EA0F-3B83-B5B8-9CD53BE8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8E5AF-8A14-50C3-D7DB-95344B75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8C700-785C-3E59-AECD-6E9E6DB3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8F9958-EDB5-72B3-4277-B33E2539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EE173-387F-18E9-EA6E-593A74A3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F03F-94BC-E501-249A-C987B58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6BDE-9B12-5D0C-A385-CBD7D055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1823D-38AB-B888-9C95-0C3260A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A6104-B60D-65FF-D831-4F1E6180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D43A-C439-DAD3-9397-73DFBFFB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5ACD-DD02-4FDE-8FF1-7D9BCF7E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8702-0BCB-4EEC-A911-74F98319DB6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E3788-6B10-1290-4B77-23FAF9D7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AE11-B74C-C7D1-1E44-53915C1EC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829D-4E48-405A-8F0B-A7B0720C2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28360-58D9-8946-EAF4-AA4122C59706}"/>
              </a:ext>
            </a:extLst>
          </p:cNvPr>
          <p:cNvSpPr txBox="1"/>
          <p:nvPr/>
        </p:nvSpPr>
        <p:spPr>
          <a:xfrm>
            <a:off x="466531" y="429208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TouchManager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7020A-3668-6A05-EEF5-80CC8044A874}"/>
              </a:ext>
            </a:extLst>
          </p:cNvPr>
          <p:cNvSpPr txBox="1"/>
          <p:nvPr/>
        </p:nvSpPr>
        <p:spPr>
          <a:xfrm>
            <a:off x="606489" y="1324947"/>
            <a:ext cx="5812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터치된</a:t>
            </a:r>
            <a:r>
              <a:rPr lang="ko-KR" altLang="en-US" dirty="0"/>
              <a:t> 곳이 </a:t>
            </a:r>
            <a:r>
              <a:rPr lang="en-US" altLang="ko-KR" dirty="0" err="1"/>
              <a:t>ui</a:t>
            </a:r>
            <a:r>
              <a:rPr lang="ko-KR" altLang="en-US" dirty="0"/>
              <a:t>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return</a:t>
            </a:r>
          </a:p>
          <a:p>
            <a:r>
              <a:rPr lang="ko-KR" altLang="en-US" dirty="0" err="1"/>
              <a:t>터치된</a:t>
            </a:r>
            <a:r>
              <a:rPr lang="ko-KR" altLang="en-US" dirty="0"/>
              <a:t> 곳이 아무것도 없는 바닥 이라면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아무것도 선택된 상태가 아니라면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펫이 해당 위치로 이동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물건</a:t>
            </a:r>
            <a:r>
              <a:rPr lang="en-US" altLang="ko-KR" dirty="0"/>
              <a:t>(</a:t>
            </a:r>
            <a:r>
              <a:rPr lang="ko-KR" altLang="en-US" dirty="0"/>
              <a:t>음식</a:t>
            </a:r>
            <a:r>
              <a:rPr lang="en-US" altLang="ko-KR" dirty="0"/>
              <a:t>,</a:t>
            </a:r>
            <a:r>
              <a:rPr lang="ko-KR" altLang="en-US" dirty="0"/>
              <a:t>장난감</a:t>
            </a:r>
            <a:r>
              <a:rPr lang="en-US" altLang="ko-KR" dirty="0"/>
              <a:t>)</a:t>
            </a:r>
            <a:r>
              <a:rPr lang="ko-KR" altLang="en-US" dirty="0"/>
              <a:t>이 선택된 상태라면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인디케이터 위치에 해당 물건배치</a:t>
            </a:r>
            <a:br>
              <a:rPr lang="en-US" altLang="ko-KR" dirty="0"/>
            </a:br>
            <a:r>
              <a:rPr lang="ko-KR" altLang="en-US" dirty="0" err="1"/>
              <a:t>터치된</a:t>
            </a:r>
            <a:r>
              <a:rPr lang="ko-KR" altLang="en-US" dirty="0"/>
              <a:t> 곳이 </a:t>
            </a:r>
            <a:r>
              <a:rPr lang="ko-KR" altLang="en-US" dirty="0" err="1"/>
              <a:t>펫이라면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펫 </a:t>
            </a:r>
            <a:r>
              <a:rPr lang="ko-KR" altLang="en-US" dirty="0" err="1"/>
              <a:t>상태창</a:t>
            </a:r>
            <a:r>
              <a:rPr lang="ko-KR" altLang="en-US" dirty="0"/>
              <a:t> 팝업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3CF264-7041-DC0D-852C-98F0424EEB97}"/>
              </a:ext>
            </a:extLst>
          </p:cNvPr>
          <p:cNvSpPr txBox="1"/>
          <p:nvPr/>
        </p:nvSpPr>
        <p:spPr>
          <a:xfrm>
            <a:off x="855677" y="461394"/>
            <a:ext cx="9085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</a:t>
            </a:r>
            <a:endParaRPr lang="en-US" altLang="ko-KR" dirty="0"/>
          </a:p>
          <a:p>
            <a:r>
              <a:rPr lang="en-US" altLang="ko-KR" dirty="0" err="1"/>
              <a:t>PlaceOnIndicator.currentAim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*Pos</a:t>
            </a:r>
            <a:r>
              <a:rPr lang="ko-KR" altLang="en-US" dirty="0"/>
              <a:t>안에 </a:t>
            </a:r>
            <a:r>
              <a:rPr lang="en-US" altLang="ko-KR" dirty="0"/>
              <a:t>position</a:t>
            </a:r>
            <a:r>
              <a:rPr lang="ko-KR" altLang="en-US" dirty="0"/>
              <a:t>이랑 </a:t>
            </a:r>
            <a:r>
              <a:rPr lang="en-US" altLang="ko-KR" dirty="0"/>
              <a:t>rotation </a:t>
            </a:r>
            <a:r>
              <a:rPr lang="ko-KR" altLang="en-US" dirty="0"/>
              <a:t>값 들어있으니 꺼내서 쓰면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PlaceOnIndicator.placePrefab</a:t>
            </a:r>
            <a:endParaRPr lang="en-US" altLang="ko-KR" dirty="0"/>
          </a:p>
          <a:p>
            <a:r>
              <a:rPr lang="en-US" altLang="ko-KR" dirty="0"/>
              <a:t>	*</a:t>
            </a:r>
            <a:r>
              <a:rPr lang="ko-KR" altLang="en-US" dirty="0"/>
              <a:t>현재 선택된 내려놓을 아이템을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*</a:t>
            </a:r>
            <a:r>
              <a:rPr lang="ko-KR" altLang="en-US" dirty="0"/>
              <a:t>다만 이 변수는 임시임으로 종호님이 따로 만든 터치매니저 스크립트에서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동일한 기능을 하는 </a:t>
            </a:r>
            <a:r>
              <a:rPr lang="en-US" altLang="ko-KR" dirty="0"/>
              <a:t>static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변수를 선언하시면 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펫 접근법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PetStatManager.Instance.GetCurrentPet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857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122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민우 김</dc:creator>
  <cp:lastModifiedBy>PC</cp:lastModifiedBy>
  <cp:revision>3</cp:revision>
  <dcterms:created xsi:type="dcterms:W3CDTF">2023-12-01T10:54:27Z</dcterms:created>
  <dcterms:modified xsi:type="dcterms:W3CDTF">2023-12-04T01:28:41Z</dcterms:modified>
</cp:coreProperties>
</file>