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08C04-75FB-13AE-DE86-C4D670EDA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62BB46-5EC7-27B6-C023-CBC90605F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6F443-18E6-0A6A-28D8-C40DCF3B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ECE-648B-4D05-8E27-D0E676FC4C8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F11F4-0F4D-18B0-CFD6-AF216DD7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23A15-0218-BB4C-1999-0B869CBC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0FA5-46F3-4D68-88C5-D24C65C7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2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E5CDA-8436-399E-3847-FE061212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29BE54-751F-7465-9427-4EC9B0060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EC7F9-C739-8A26-7941-03D8FF80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ECE-648B-4D05-8E27-D0E676FC4C8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16323-8C2B-4A87-37B0-3D6BB604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82F41-01B4-FF3D-CC66-B16463AA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0FA5-46F3-4D68-88C5-D24C65C7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58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AAE13F-A48B-4298-1FFE-E716B01CB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3F4EA4-D4D5-E906-0C17-100C2D4AD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20FD1-1228-F592-5EDE-83B1F3C4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ECE-648B-4D05-8E27-D0E676FC4C8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07551-4862-7AA4-0DD9-BAF588DF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F7DD7-C549-D99A-0171-0D5F1462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0FA5-46F3-4D68-88C5-D24C65C7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1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155E2-3501-FC74-FA58-6FE17FEC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147A1-F578-BE8D-6B3A-B400644E8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52EF2-9332-8EBD-E775-22B2F237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ECE-648B-4D05-8E27-D0E676FC4C8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449F3-600C-C675-5767-BDBFCC78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FA6E3-FB5F-418B-E89E-EE49CDCD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0FA5-46F3-4D68-88C5-D24C65C7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8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BD432-F4EA-A3A8-43C4-A7AAC884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8B02A-FFE9-84CB-1CE0-E3E2D6EA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7BE07-1A65-8595-6297-65553B4E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ECE-648B-4D05-8E27-D0E676FC4C8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BB978-C9E5-B932-CC50-0334FC56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35F7A-EC39-1878-10A8-ECA94B3A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0FA5-46F3-4D68-88C5-D24C65C7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999CA-F839-F1A3-417F-6A66F311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BE1DE-0B55-C4D9-C555-F89E63E3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33407-9BD5-8BD1-E204-0968A3A93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28B0B-24C4-E08A-81F3-7C06C0F6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ECE-648B-4D05-8E27-D0E676FC4C8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7E1CA-3FDC-E0D7-8127-B92BD803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989F57-0C10-BDFB-51C4-3543F804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0FA5-46F3-4D68-88C5-D24C65C7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8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2EC86-0DE0-6BD1-D06A-6B3B2A9B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3CC862-A229-78C7-1DB0-3917C5881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E2516-CCCA-B207-AE5D-19EEEEFD9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CEB283-0B36-4257-6834-142960738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76AE21-50D0-A976-4DD0-E28A29AA6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F18EE-7608-01A0-CD18-EF600228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ECE-648B-4D05-8E27-D0E676FC4C8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561A44-6B12-199F-CFAF-2D5276CB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9C44CB-2924-52DC-810A-62ED4228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0FA5-46F3-4D68-88C5-D24C65C7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3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EC033-D448-8C38-143F-C28A05D4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12E56C-3906-01A6-9F56-1083D60B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ECE-648B-4D05-8E27-D0E676FC4C8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FB4B8E-6A43-042D-C3B1-2A14A2F2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189010-000F-98A5-B152-035843A0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0FA5-46F3-4D68-88C5-D24C65C7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6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7DCA06-F19C-CF49-EA58-08D16A4A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ECE-648B-4D05-8E27-D0E676FC4C8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CAFBE6-CE5A-3737-DCB8-5E751A7D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311B49-5BB4-CAD2-F8BD-5DF4861C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0FA5-46F3-4D68-88C5-D24C65C7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1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79B93-EA9F-4A33-2AAA-B386711C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0348A-A8B1-3B7B-8E5D-10A6B46A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78704-3E5E-933E-7504-D24C739E5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66EE6F-E619-93DD-A8D8-75EAC66A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ECE-648B-4D05-8E27-D0E676FC4C8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1BA043-8AAB-1F0D-4314-26B1EE95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451DA-43DB-31C6-DD59-E6B2147D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0FA5-46F3-4D68-88C5-D24C65C7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F176F-1AC2-FEFD-25CD-75050B5A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87BE51-81E9-EEDE-A9CB-B99171FCF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188C92-CC37-5A2C-0E43-761C4F933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E58EB-0D6D-C529-3794-0CF1B6F9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ECE-648B-4D05-8E27-D0E676FC4C8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834D2C-BBE8-D8D8-0D87-1C253B3F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72F7-785A-E4BD-F521-772F657C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0FA5-46F3-4D68-88C5-D24C65C7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7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30473E-CC69-EC79-6460-A620433E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29923-216C-5DE0-53B1-C0457C0FA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7A4B8-0694-F2AA-6835-21C0A7B0D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7ECE-648B-4D05-8E27-D0E676FC4C88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8C055-BB85-308A-5FAF-4DAC07BBD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D6210-7F6C-EFF9-103E-891DC0DDD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0FA5-46F3-4D68-88C5-D24C65C70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6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F7E6CB-D415-4D33-2F30-CD7831994416}"/>
              </a:ext>
            </a:extLst>
          </p:cNvPr>
          <p:cNvSpPr txBox="1"/>
          <p:nvPr/>
        </p:nvSpPr>
        <p:spPr>
          <a:xfrm>
            <a:off x="550416" y="1012054"/>
            <a:ext cx="10573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펫 </a:t>
            </a:r>
            <a:r>
              <a:rPr lang="ko-KR" altLang="en-US" dirty="0" err="1"/>
              <a:t>스탯에</a:t>
            </a:r>
            <a:r>
              <a:rPr lang="ko-KR" altLang="en-US" dirty="0"/>
              <a:t> 접근하는 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currentStat</a:t>
            </a:r>
            <a:r>
              <a:rPr lang="en-US" altLang="ko-KR" dirty="0"/>
              <a:t> = </a:t>
            </a:r>
            <a:r>
              <a:rPr lang="en-US" altLang="ko-KR" dirty="0" err="1"/>
              <a:t>PetStatManager.Instance.NameStatPair</a:t>
            </a:r>
            <a:r>
              <a:rPr lang="en-US" altLang="ko-KR" dirty="0"/>
              <a:t>[{</a:t>
            </a:r>
            <a:r>
              <a:rPr lang="ko-KR" altLang="en-US" dirty="0"/>
              <a:t>펫 이름</a:t>
            </a:r>
            <a:r>
              <a:rPr lang="en-US" altLang="ko-KR" dirty="0"/>
              <a:t>}];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public int Hunger { get =&gt; _hunger; set =&gt; _hunger = value; }</a:t>
            </a:r>
          </a:p>
          <a:p>
            <a:r>
              <a:rPr lang="en-US" altLang="ko-KR" dirty="0"/>
              <a:t>    public int Love { get =&gt; _love; set =&gt; _love = value; }</a:t>
            </a:r>
          </a:p>
          <a:p>
            <a:r>
              <a:rPr lang="en-US" altLang="ko-KR" dirty="0"/>
              <a:t>    public int Clean { get =&gt; _clean; set =&gt; _clean = value; }</a:t>
            </a:r>
          </a:p>
          <a:p>
            <a:r>
              <a:rPr lang="en-US" altLang="ko-KR" dirty="0"/>
              <a:t>    public int Age { get =&gt; _age; set =&gt; _age = value; }</a:t>
            </a:r>
          </a:p>
          <a:p>
            <a:r>
              <a:rPr lang="en-US" altLang="ko-KR" dirty="0"/>
              <a:t>    public int Health { get =&gt; _health; set =&gt; _health = value; }</a:t>
            </a:r>
          </a:p>
          <a:p>
            <a:endParaRPr lang="en-US" altLang="ko-KR" dirty="0"/>
          </a:p>
          <a:p>
            <a:r>
              <a:rPr lang="ko-KR" altLang="en-US" dirty="0"/>
              <a:t>프로퍼티들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C421B-3411-C12A-7164-6A0649D34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6" y="4902259"/>
            <a:ext cx="6857143" cy="11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50AE8-AD09-081A-1A6C-92F8CA9EB482}"/>
              </a:ext>
            </a:extLst>
          </p:cNvPr>
          <p:cNvSpPr txBox="1"/>
          <p:nvPr/>
        </p:nvSpPr>
        <p:spPr>
          <a:xfrm>
            <a:off x="7931020" y="5234473"/>
            <a:ext cx="402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 이름과 맞아야 불러올 수 있음</a:t>
            </a:r>
          </a:p>
        </p:txBody>
      </p:sp>
    </p:spTree>
    <p:extLst>
      <p:ext uri="{BB962C8B-B14F-4D97-AF65-F5344CB8AC3E}">
        <p14:creationId xmlns:p14="http://schemas.microsoft.com/office/powerpoint/2010/main" val="81336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113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12267</dc:creator>
  <cp:lastModifiedBy>12267</cp:lastModifiedBy>
  <cp:revision>2</cp:revision>
  <dcterms:created xsi:type="dcterms:W3CDTF">2023-12-02T06:21:50Z</dcterms:created>
  <dcterms:modified xsi:type="dcterms:W3CDTF">2023-12-02T06:24:47Z</dcterms:modified>
</cp:coreProperties>
</file>